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omments/modernComment_7FFFFE7B_659F8DBC.xml" ContentType="application/vnd.ms-powerpoint.comment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omments/modernComment_101_D8F3DD0F.xml" ContentType="application/vnd.ms-powerpoint.comment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omments/modernComment_102_2C7B6D8B.xml" ContentType="application/vnd.ms-powerpoint.comments+xml"/>
  <Override PartName="/ppt/notesSlides/notesSlide13.xml" ContentType="application/vnd.openxmlformats-officedocument.presentationml.notesSlide+xml"/>
  <Override PartName="/ppt/comments/modernComment_10B_67920974.xml" ContentType="application/vnd.ms-powerpoint.comment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omments/modernComment_106_FCBA7A28.xml" ContentType="application/vnd.ms-powerpoint.comment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omments/modernComment_114_AC14D37.xml" ContentType="application/vnd.ms-powerpoint.comment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74" r:id="rId5"/>
    <p:sldMasterId id="2147483702" r:id="rId6"/>
  </p:sldMasterIdLst>
  <p:notesMasterIdLst>
    <p:notesMasterId r:id="rId47"/>
  </p:notesMasterIdLst>
  <p:sldIdLst>
    <p:sldId id="2147482540" r:id="rId7"/>
    <p:sldId id="2147483647" r:id="rId8"/>
    <p:sldId id="290" r:id="rId9"/>
    <p:sldId id="292" r:id="rId10"/>
    <p:sldId id="271" r:id="rId11"/>
    <p:sldId id="293" r:id="rId12"/>
    <p:sldId id="294" r:id="rId13"/>
    <p:sldId id="291" r:id="rId14"/>
    <p:sldId id="295" r:id="rId15"/>
    <p:sldId id="296" r:id="rId16"/>
    <p:sldId id="265" r:id="rId17"/>
    <p:sldId id="274" r:id="rId18"/>
    <p:sldId id="2147483259" r:id="rId19"/>
    <p:sldId id="261" r:id="rId20"/>
    <p:sldId id="277" r:id="rId21"/>
    <p:sldId id="273" r:id="rId22"/>
    <p:sldId id="263" r:id="rId23"/>
    <p:sldId id="257" r:id="rId24"/>
    <p:sldId id="259" r:id="rId25"/>
    <p:sldId id="266" r:id="rId26"/>
    <p:sldId id="264" r:id="rId27"/>
    <p:sldId id="258" r:id="rId28"/>
    <p:sldId id="267" r:id="rId29"/>
    <p:sldId id="272" r:id="rId30"/>
    <p:sldId id="278" r:id="rId31"/>
    <p:sldId id="269" r:id="rId32"/>
    <p:sldId id="279" r:id="rId33"/>
    <p:sldId id="268" r:id="rId34"/>
    <p:sldId id="285" r:id="rId35"/>
    <p:sldId id="262" r:id="rId36"/>
    <p:sldId id="284" r:id="rId37"/>
    <p:sldId id="260" r:id="rId38"/>
    <p:sldId id="276" r:id="rId39"/>
    <p:sldId id="275" r:id="rId40"/>
    <p:sldId id="256" r:id="rId41"/>
    <p:sldId id="270" r:id="rId42"/>
    <p:sldId id="281" r:id="rId43"/>
    <p:sldId id="283" r:id="rId44"/>
    <p:sldId id="282" r:id="rId45"/>
    <p:sldId id="280" r:id="rId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D599715-8350-7945-B351-2599289C8920}">
          <p14:sldIdLst>
            <p14:sldId id="2147482540"/>
            <p14:sldId id="2147483647"/>
            <p14:sldId id="290"/>
            <p14:sldId id="292"/>
            <p14:sldId id="271"/>
            <p14:sldId id="293"/>
            <p14:sldId id="294"/>
            <p14:sldId id="291"/>
            <p14:sldId id="295"/>
            <p14:sldId id="296"/>
            <p14:sldId id="265"/>
            <p14:sldId id="274"/>
          </p14:sldIdLst>
        </p14:section>
        <p14:section name="Service Desk Services" id="{23FC9D58-8E7D-E14A-B6E9-02570DCADC67}">
          <p14:sldIdLst>
            <p14:sldId id="2147483259"/>
            <p14:sldId id="261"/>
            <p14:sldId id="277"/>
            <p14:sldId id="273"/>
            <p14:sldId id="263"/>
            <p14:sldId id="257"/>
            <p14:sldId id="259"/>
            <p14:sldId id="266"/>
            <p14:sldId id="264"/>
            <p14:sldId id="258"/>
            <p14:sldId id="267"/>
            <p14:sldId id="272"/>
            <p14:sldId id="278"/>
            <p14:sldId id="269"/>
            <p14:sldId id="279"/>
            <p14:sldId id="268"/>
            <p14:sldId id="285"/>
            <p14:sldId id="262"/>
            <p14:sldId id="284"/>
            <p14:sldId id="260"/>
            <p14:sldId id="276"/>
            <p14:sldId id="275"/>
            <p14:sldId id="256"/>
          </p14:sldIdLst>
        </p14:section>
        <p14:section name="LIMS" id="{B4DA41BF-8203-4CFA-8B61-7562600BFA89}">
          <p14:sldIdLst>
            <p14:sldId id="270"/>
            <p14:sldId id="281"/>
            <p14:sldId id="283"/>
            <p14:sldId id="282"/>
            <p14:sldId id="280"/>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817A6108-09AE-BF36-7850-EA63EE417E21}" name="Bhim Sharma" initials="BS" userId="S::bhish@wipro.com::fdf69d6c-4282-4ba5-9cf9-b09c953d602b" providerId="AD"/>
  <p188:author id="{90751721-F7F4-7620-0246-A3A3A8771AC5}" name="SIDHANT SAXENA" initials="SS" userId="S::SI20383222@wipro.com::6062b4de-9475-42c3-9383-b91eda2366f3" providerId="AD"/>
  <p188:author id="{80BB922E-8A07-E5A8-D0AB-0F093480EB97}" name="Sugandha Anand" initials="SA" userId="S::SU20229868@wipro.com::8fc614de-5b8d-4299-bab9-6db9890deec2" providerId="AD"/>
  <p188:author id="{2B399D32-437A-C926-CCF8-66BB9B98D7DD}" name="TARUN JOSHI" initials="TJ" userId="S::TA20354808@wipro.com::aa9c9ab4-0024-4542-8fa6-4e363cdd6dda" providerId="AD"/>
  <p188:author id="{56B7F238-D278-B692-D447-1C92176BE084}" name="Prashanth Channapatna" initials="PC" userId="S::PR362901@wipro.com::4fadf77f-8ea2-4a49-a019-a72dafaa5825" providerId="AD"/>
  <p188:author id="{26ED4439-E1C5-FA54-03E4-3587D8DBD605}" name="Neetu Agrawal" initials="NA" userId="S::NE20265977@wipro.com::8dd70d84-cbf9-4c1c-bd52-db4ca168550a" providerId="AD"/>
  <p188:author id="{F8EE4F4C-3C67-1CA1-C462-1171A856C9D3}" name="Sonia Kallat" initials="" userId="S::SO714559@wipro.com::b260f8ce-da61-467f-b752-402d41f4f371" providerId="AD"/>
  <p188:author id="{72A19658-6CFC-8595-14E2-BB71F8D8CC39}" name="Saurabh Kashikar" initials="SK" userId="S::SA20470333@wipro.com::6a504e1b-d939-4ba1-862e-bbcf0f598a97" providerId="AD"/>
  <p188:author id="{5B3FA660-25CB-C7B4-DBEA-1BA04B66ABF7}" name="Pravin Ingle" initials="PI" userId="S::PR20378206@wipro.com::b40ac4d7-12a6-4ddc-a2bb-0d9170024207" providerId="AD"/>
  <p188:author id="{C0D0C86B-04D4-DE69-1E81-0970D47F1ECD}" name="Vineet Walia" initials="" userId="S::VWALI@wipro.com::d15ad3d3-0d32-4015-b893-92778c822bca" providerId="AD"/>
  <p188:author id="{7617716D-8FD7-0D80-F194-4CDAFC3145F2}" name="PremKumar Selvapathy" initials="PS" userId="S::preseel@wipro.com::ace8b546-fdfa-42f0-8427-ee1ca3a35213" providerId="AD"/>
  <p188:author id="{F4E3596F-1FE3-FDF4-9206-56A3C085B359}" name="Chaitra Babu Rao" initials="CR" userId="S::CH323620@wipro.com::38e97035-fdab-4560-a52e-3f8a86d23249" providerId="AD"/>
  <p188:author id="{552A7072-5635-B38D-9870-6FA33A6E635C}" name="Sangeetha Thirunarayanan" initials="ST" userId="S::tsgeetha@wipro.com::a6900e5a-67fd-4db8-9d92-85ec32b8b9c1" providerId="AD"/>
  <p188:author id="{4C797E73-9AC5-C4F3-740F-861900ABB4E0}" name="Vikas Mohan Thapliyal" initials="VM" userId="S::VI830748@wipro.com::c24e068b-921e-43ec-9ae4-0fb033ba5bd2" providerId="AD"/>
  <p188:author id="{87E1798A-9E1F-3827-4445-4B88D528695F}" name="Anand Kumar Rajan Pillai" initials="" userId="S::AN20234744@wipro.com::054ebe0a-3787-422c-9979-acb34cc10430" providerId="AD"/>
  <p188:author id="{5D09238D-C8B3-6808-6B40-9740CA6CB8B5}" name="Vikram Rangnekar" initials="VR" userId="S::VI20284594@wipro.com::ce4051a4-8ca8-4e9a-a13c-43e3475c6264" providerId="AD"/>
  <p188:author id="{F87BE991-0B8B-3154-D746-624B3B82CAC8}" name="Udit Chugh" initials="UC" userId="S::UD332767@wipro.com::0b865265-2ead-4f38-84dc-6d0d59a543a0" providerId="AD"/>
  <p188:author id="{C2A6AE9D-9AFE-3E12-68D7-148AC680AB51}" name="Sibiraj Murugan" initials="SM" userId="S::SI20223036@wipro.com::9f2fef54-5a12-434c-8676-6902dbb0e74b" providerId="AD"/>
  <p188:author id="{FE8489A1-A4A1-2081-769A-E58331D4B5F6}" name="S.Hariharan" initials="" userId="S::harisk@wipro.com::b76805e5-1cf6-4ff3-9e21-d22898bcb023" providerId="AD"/>
  <p188:author id="{EFD716AB-EF4B-B36F-9C00-DDB4B1BB4896}" name="Kollipara Sreehari" initials="KS" userId="S::KO20083331@wipro.com::76ac414c-6ab7-4761-bbd6-e8e838968567" providerId="AD"/>
  <p188:author id="{05D555C5-B10D-DCF4-1759-AE2AC6651CE2}" name="Rahul Rao" initials="RR" userId="S::RA20241631@wipro.com::c3df6026-f749-4cb4-8325-58958b5d1a39" providerId="AD"/>
  <p188:author id="{FA8959C8-E542-8CC0-8FFF-216B08ED2416}" name="Md Tahir" initials="MT" userId="S::MD350368@wipro.com::f6b9676b-d07a-4331-8d41-b75dd8e9668a" providerId="AD"/>
  <p188:author id="{4A9AB7D5-CE14-63FC-0680-FAC83081DD14}" name="Akshay M Kadam" initials="" userId="S::amkad@wipro.com::70762c2a-85cb-4cb1-b98e-0313370dc133" providerId="AD"/>
  <p188:author id="{C4763DDB-8604-614B-F1AE-D2FB809FDF76}" name="Ashwani Lall" initials="" userId="S::AS20383373@wipro.com::9fcc2213-2b3a-42d3-a423-a5cb00900a75" providerId="AD"/>
  <p188:author id="{64AED0E8-8F40-7927-543F-15BC010D7FD5}" name="Kuldeep Shukla" initials="KS" userId="S::KU20367023@wipro.com::7d41e541-f77d-4482-937d-21191a206883" providerId="AD"/>
  <p188:author id="{CD2D0EF0-836F-D21D-FA56-EE4E70ADCC67}" name="Anup Borgaonkar" initials="AB" userId="S::AN20393227@wipro.com::f1f4ac3a-a05f-48ee-94ff-ad8d18de1c0e" providerId="AD"/>
  <p188:author id="{360FB2F3-868E-CC26-2280-4CA44696853C}" name="Aruna R" initials="" userId="S::AR395487@wipro.com::5b3f22a4-1cab-4c3f-ab9a-4d370b6fb626" providerId="AD"/>
  <p188:author id="{4BC5B4FE-EC44-69BD-8D1E-233D85DDFB71}" name="Ravinder Kumar" initials="" userId="S::RA20332301@wipro.com::40629cd1-aac0-43c7-8902-c65cb1ee809a" providerId="AD"/>
  <p188:author id="{0F7EDFFF-62B3-B5DC-F865-04E251DE311B}" name="Suresh Sure" initials="" userId="S::ssure1@wipro.com::55dfc9b2-7dc2-4f6d-ab37-3e00876e6d92"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00206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6FCE311-7664-4A48-87CC-D70BADEA70AF}" v="2327" dt="2025-07-29T09:05:53.737"/>
    <p1510:client id="{1CCFD885-A1A2-83B1-4732-7D84550A6850}" v="16" dt="2025-07-29T14:22:10.231"/>
    <p1510:client id="{1DD8D892-3E02-2A84-964B-45D741DAC751}" v="2175" dt="2025-07-30T07:17:51.001"/>
    <p1510:client id="{3F27EB9D-D3B8-928B-4125-018B2EC01FB1}" v="7" dt="2025-07-29T09:23:30.582"/>
    <p1510:client id="{4691C4F7-6478-4552-9C97-77E9D51859B8}" v="471" dt="2025-07-29T11:55:13.350"/>
    <p1510:client id="{497D12CF-C103-4BE2-B72A-2C6E33F920B1}" v="11" dt="2025-07-29T17:40:47.037"/>
    <p1510:client id="{623D0451-2728-45D5-998C-F7D3EE20B610}" v="5" dt="2025-07-29T09:43:32.391"/>
    <p1510:client id="{7677D472-8A61-4F9C-BA17-B2C59BDF26DD}" v="851" dt="2025-07-30T06:25:06.439"/>
    <p1510:client id="{831B2D4B-4999-4FC2-ACCC-E9810A7EEF91}" v="1" dt="2025-07-30T07:22:42.009"/>
    <p1510:client id="{A5F4F9FF-8209-F80E-6C72-36A9ED2F915B}" v="6" dt="2025-07-29T09:22:28.248"/>
    <p1510:client id="{BE92AE1C-9958-4D41-9DDD-DCE05C81D74F}" v="523" dt="2025-07-29T17:31:44.68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microsoft.com/office/2015/10/relationships/revisionInfo" Target="revisionInfo.xml"/><Relationship Id="rId5" Type="http://schemas.openxmlformats.org/officeDocument/2006/relationships/slideMaster" Target="slideMasters/slideMaster2.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slide" Target="slides/slide38.xml"/><Relationship Id="rId52"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presProps" Target="presProps.xml"/><Relationship Id="rId8" Type="http://schemas.openxmlformats.org/officeDocument/2006/relationships/slide" Target="slides/slide2.xml"/><Relationship Id="rId51"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20" Type="http://schemas.openxmlformats.org/officeDocument/2006/relationships/slide" Target="slides/slide14.xml"/><Relationship Id="rId41" Type="http://schemas.openxmlformats.org/officeDocument/2006/relationships/slide" Target="slides/slide35.xml"/><Relationship Id="rId54"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nikandan D" userId="S::ma20384044@wipro.com::b81174bb-9095-42d8-9510-6c7cb7654cc3" providerId="AD" clId="Web-{1DD8D892-3E02-2A84-964B-45D741DAC751}"/>
    <pc:docChg chg="addSld delSld modSld sldOrd modSection">
      <pc:chgData name="Manikandan D" userId="S::ma20384044@wipro.com::b81174bb-9095-42d8-9510-6c7cb7654cc3" providerId="AD" clId="Web-{1DD8D892-3E02-2A84-964B-45D741DAC751}" dt="2025-07-30T07:17:51.001" v="1306" actId="20577"/>
      <pc:docMkLst>
        <pc:docMk/>
      </pc:docMkLst>
      <pc:sldChg chg="modSp">
        <pc:chgData name="Manikandan D" userId="S::ma20384044@wipro.com::b81174bb-9095-42d8-9510-6c7cb7654cc3" providerId="AD" clId="Web-{1DD8D892-3E02-2A84-964B-45D741DAC751}" dt="2025-07-29T07:22:38.166" v="4" actId="20577"/>
        <pc:sldMkLst>
          <pc:docMk/>
          <pc:sldMk cId="622095767" sldId="270"/>
        </pc:sldMkLst>
        <pc:spChg chg="mod">
          <ac:chgData name="Manikandan D" userId="S::ma20384044@wipro.com::b81174bb-9095-42d8-9510-6c7cb7654cc3" providerId="AD" clId="Web-{1DD8D892-3E02-2A84-964B-45D741DAC751}" dt="2025-07-29T07:22:38.166" v="4" actId="20577"/>
          <ac:spMkLst>
            <pc:docMk/>
            <pc:sldMk cId="622095767" sldId="270"/>
            <ac:spMk id="5" creationId="{AB621CCD-E6FA-8158-3255-231BFAA7B67A}"/>
          </ac:spMkLst>
        </pc:spChg>
      </pc:sldChg>
      <pc:sldChg chg="addSp delSp modSp ord">
        <pc:chgData name="Manikandan D" userId="S::ma20384044@wipro.com::b81174bb-9095-42d8-9510-6c7cb7654cc3" providerId="AD" clId="Web-{1DD8D892-3E02-2A84-964B-45D741DAC751}" dt="2025-07-29T10:23:40.693" v="1298" actId="20577"/>
        <pc:sldMkLst>
          <pc:docMk/>
          <pc:sldMk cId="3222985643" sldId="280"/>
        </pc:sldMkLst>
        <pc:spChg chg="add del">
          <ac:chgData name="Manikandan D" userId="S::ma20384044@wipro.com::b81174bb-9095-42d8-9510-6c7cb7654cc3" providerId="AD" clId="Web-{1DD8D892-3E02-2A84-964B-45D741DAC751}" dt="2025-07-29T10:21:44.908" v="1239"/>
          <ac:spMkLst>
            <pc:docMk/>
            <pc:sldMk cId="3222985643" sldId="280"/>
            <ac:spMk id="4" creationId="{B5FAB167-A3DB-A7E5-8026-020C43124EBE}"/>
          </ac:spMkLst>
        </pc:spChg>
        <pc:spChg chg="add mod">
          <ac:chgData name="Manikandan D" userId="S::ma20384044@wipro.com::b81174bb-9095-42d8-9510-6c7cb7654cc3" providerId="AD" clId="Web-{1DD8D892-3E02-2A84-964B-45D741DAC751}" dt="2025-07-29T10:23:40.693" v="1298" actId="20577"/>
          <ac:spMkLst>
            <pc:docMk/>
            <pc:sldMk cId="3222985643" sldId="280"/>
            <ac:spMk id="5" creationId="{43FCC1F1-7A67-1B02-B12E-A059F5B35649}"/>
          </ac:spMkLst>
        </pc:spChg>
        <pc:spChg chg="mod">
          <ac:chgData name="Manikandan D" userId="S::ma20384044@wipro.com::b81174bb-9095-42d8-9510-6c7cb7654cc3" providerId="AD" clId="Web-{1DD8D892-3E02-2A84-964B-45D741DAC751}" dt="2025-07-29T10:22:02.268" v="1240" actId="1076"/>
          <ac:spMkLst>
            <pc:docMk/>
            <pc:sldMk cId="3222985643" sldId="280"/>
            <ac:spMk id="17" creationId="{872A1A43-CF7A-B18C-5923-A5B177902109}"/>
          </ac:spMkLst>
        </pc:spChg>
        <pc:spChg chg="mod">
          <ac:chgData name="Manikandan D" userId="S::ma20384044@wipro.com::b81174bb-9095-42d8-9510-6c7cb7654cc3" providerId="AD" clId="Web-{1DD8D892-3E02-2A84-964B-45D741DAC751}" dt="2025-07-29T10:20:59.079" v="1236" actId="20577"/>
          <ac:spMkLst>
            <pc:docMk/>
            <pc:sldMk cId="3222985643" sldId="280"/>
            <ac:spMk id="533" creationId="{9D0FA600-5630-AE7A-4F9D-A64AEC005A46}"/>
          </ac:spMkLst>
        </pc:spChg>
        <pc:picChg chg="mod">
          <ac:chgData name="Manikandan D" userId="S::ma20384044@wipro.com::b81174bb-9095-42d8-9510-6c7cb7654cc3" providerId="AD" clId="Web-{1DD8D892-3E02-2A84-964B-45D741DAC751}" dt="2025-07-29T10:23:28.349" v="1293" actId="14100"/>
          <ac:picMkLst>
            <pc:docMk/>
            <pc:sldMk cId="3222985643" sldId="280"/>
            <ac:picMk id="2" creationId="{59D4C7B4-C717-BCDD-1818-4E87C35A8022}"/>
          </ac:picMkLst>
        </pc:picChg>
      </pc:sldChg>
      <pc:sldChg chg="modSp">
        <pc:chgData name="Manikandan D" userId="S::ma20384044@wipro.com::b81174bb-9095-42d8-9510-6c7cb7654cc3" providerId="AD" clId="Web-{1DD8D892-3E02-2A84-964B-45D741DAC751}" dt="2025-07-29T08:35:19.840" v="5" actId="1076"/>
        <pc:sldMkLst>
          <pc:docMk/>
          <pc:sldMk cId="901874641" sldId="281"/>
        </pc:sldMkLst>
        <pc:spChg chg="mod">
          <ac:chgData name="Manikandan D" userId="S::ma20384044@wipro.com::b81174bb-9095-42d8-9510-6c7cb7654cc3" providerId="AD" clId="Web-{1DD8D892-3E02-2A84-964B-45D741DAC751}" dt="2025-07-29T08:35:19.840" v="5" actId="1076"/>
          <ac:spMkLst>
            <pc:docMk/>
            <pc:sldMk cId="901874641" sldId="281"/>
            <ac:spMk id="3" creationId="{DD46E95B-895B-C932-3B82-F75DEDAC3B3A}"/>
          </ac:spMkLst>
        </pc:spChg>
      </pc:sldChg>
      <pc:sldChg chg="modSp add ord replId">
        <pc:chgData name="Manikandan D" userId="S::ma20384044@wipro.com::b81174bb-9095-42d8-9510-6c7cb7654cc3" providerId="AD" clId="Web-{1DD8D892-3E02-2A84-964B-45D741DAC751}" dt="2025-07-30T07:17:51.001" v="1306" actId="20577"/>
        <pc:sldMkLst>
          <pc:docMk/>
          <pc:sldMk cId="796033402" sldId="282"/>
        </pc:sldMkLst>
        <pc:spChg chg="mod">
          <ac:chgData name="Manikandan D" userId="S::ma20384044@wipro.com::b81174bb-9095-42d8-9510-6c7cb7654cc3" providerId="AD" clId="Web-{1DD8D892-3E02-2A84-964B-45D741DAC751}" dt="2025-07-30T07:17:33.595" v="1305" actId="20577"/>
          <ac:spMkLst>
            <pc:docMk/>
            <pc:sldMk cId="796033402" sldId="282"/>
            <ac:spMk id="2" creationId="{F230EC88-09A3-B37F-C209-D9E83E96240A}"/>
          </ac:spMkLst>
        </pc:spChg>
        <pc:spChg chg="mod">
          <ac:chgData name="Manikandan D" userId="S::ma20384044@wipro.com::b81174bb-9095-42d8-9510-6c7cb7654cc3" providerId="AD" clId="Web-{1DD8D892-3E02-2A84-964B-45D741DAC751}" dt="2025-07-30T07:09:27.062" v="1299" actId="20577"/>
          <ac:spMkLst>
            <pc:docMk/>
            <pc:sldMk cId="796033402" sldId="282"/>
            <ac:spMk id="3" creationId="{0C6D5DAC-5278-E6FF-C0FB-E1AEBD7E2753}"/>
          </ac:spMkLst>
        </pc:spChg>
        <pc:spChg chg="mod">
          <ac:chgData name="Manikandan D" userId="S::ma20384044@wipro.com::b81174bb-9095-42d8-9510-6c7cb7654cc3" providerId="AD" clId="Web-{1DD8D892-3E02-2A84-964B-45D741DAC751}" dt="2025-07-29T09:46:31.053" v="763" actId="20577"/>
          <ac:spMkLst>
            <pc:docMk/>
            <pc:sldMk cId="796033402" sldId="282"/>
            <ac:spMk id="6" creationId="{65E06A45-9D75-E5DC-4D07-CBD2E128E686}"/>
          </ac:spMkLst>
        </pc:spChg>
        <pc:spChg chg="mod">
          <ac:chgData name="Manikandan D" userId="S::ma20384044@wipro.com::b81174bb-9095-42d8-9510-6c7cb7654cc3" providerId="AD" clId="Web-{1DD8D892-3E02-2A84-964B-45D741DAC751}" dt="2025-07-29T09:46:08.490" v="762" actId="20577"/>
          <ac:spMkLst>
            <pc:docMk/>
            <pc:sldMk cId="796033402" sldId="282"/>
            <ac:spMk id="7" creationId="{C22B40AF-B1F3-CB51-0AC0-755CD3F9D3B1}"/>
          </ac:spMkLst>
        </pc:spChg>
        <pc:spChg chg="mod">
          <ac:chgData name="Manikandan D" userId="S::ma20384044@wipro.com::b81174bb-9095-42d8-9510-6c7cb7654cc3" providerId="AD" clId="Web-{1DD8D892-3E02-2A84-964B-45D741DAC751}" dt="2025-07-30T07:17:51.001" v="1306" actId="20577"/>
          <ac:spMkLst>
            <pc:docMk/>
            <pc:sldMk cId="796033402" sldId="282"/>
            <ac:spMk id="8" creationId="{11EBFAFA-C81A-5FC5-6CA2-EFAC16519F1F}"/>
          </ac:spMkLst>
        </pc:spChg>
        <pc:spChg chg="mod">
          <ac:chgData name="Manikandan D" userId="S::ma20384044@wipro.com::b81174bb-9095-42d8-9510-6c7cb7654cc3" providerId="AD" clId="Web-{1DD8D892-3E02-2A84-964B-45D741DAC751}" dt="2025-07-29T09:46:41.897" v="764" actId="20577"/>
          <ac:spMkLst>
            <pc:docMk/>
            <pc:sldMk cId="796033402" sldId="282"/>
            <ac:spMk id="50" creationId="{A9791A7C-D813-EF91-F882-7A680AF067EB}"/>
          </ac:spMkLst>
        </pc:spChg>
        <pc:spChg chg="mod">
          <ac:chgData name="Manikandan D" userId="S::ma20384044@wipro.com::b81174bb-9095-42d8-9510-6c7cb7654cc3" providerId="AD" clId="Web-{1DD8D892-3E02-2A84-964B-45D741DAC751}" dt="2025-07-29T10:16:04.305" v="1231" actId="20577"/>
          <ac:spMkLst>
            <pc:docMk/>
            <pc:sldMk cId="796033402" sldId="282"/>
            <ac:spMk id="533" creationId="{9A8E3FDB-573C-B30F-613B-9B9FCC312FA6}"/>
          </ac:spMkLst>
        </pc:spChg>
      </pc:sldChg>
      <pc:sldChg chg="add del replId">
        <pc:chgData name="Manikandan D" userId="S::ma20384044@wipro.com::b81174bb-9095-42d8-9510-6c7cb7654cc3" providerId="AD" clId="Web-{1DD8D892-3E02-2A84-964B-45D741DAC751}" dt="2025-07-29T08:37:53.047" v="7"/>
        <pc:sldMkLst>
          <pc:docMk/>
          <pc:sldMk cId="3038024158" sldId="282"/>
        </pc:sldMkLst>
      </pc:sldChg>
      <pc:sldChg chg="modSp add">
        <pc:chgData name="Manikandan D" userId="S::ma20384044@wipro.com::b81174bb-9095-42d8-9510-6c7cb7654cc3" providerId="AD" clId="Web-{1DD8D892-3E02-2A84-964B-45D741DAC751}" dt="2025-07-29T09:09:35.319" v="80" actId="14100"/>
        <pc:sldMkLst>
          <pc:docMk/>
          <pc:sldMk cId="929647754" sldId="283"/>
        </pc:sldMkLst>
        <pc:spChg chg="mod">
          <ac:chgData name="Manikandan D" userId="S::ma20384044@wipro.com::b81174bb-9095-42d8-9510-6c7cb7654cc3" providerId="AD" clId="Web-{1DD8D892-3E02-2A84-964B-45D741DAC751}" dt="2025-07-29T09:08:25.692" v="79" actId="20577"/>
          <ac:spMkLst>
            <pc:docMk/>
            <pc:sldMk cId="929647754" sldId="283"/>
            <ac:spMk id="14" creationId="{521798E2-3F84-0F8D-F032-5D7675C80423}"/>
          </ac:spMkLst>
        </pc:spChg>
        <pc:spChg chg="mod">
          <ac:chgData name="Manikandan D" userId="S::ma20384044@wipro.com::b81174bb-9095-42d8-9510-6c7cb7654cc3" providerId="AD" clId="Web-{1DD8D892-3E02-2A84-964B-45D741DAC751}" dt="2025-07-29T09:09:35.319" v="80" actId="14100"/>
          <ac:spMkLst>
            <pc:docMk/>
            <pc:sldMk cId="929647754" sldId="283"/>
            <ac:spMk id="17" creationId="{8DDB0C25-3886-5310-FF31-FC76582F6FF4}"/>
          </ac:spMkLst>
        </pc:spChg>
      </pc:sldChg>
    </pc:docChg>
  </pc:docChgLst>
  <pc:docChgLst>
    <pc:chgData name="Sowmya Movva" userId="9f4206a5-8300-44f0-ae88-53a30b846047" providerId="ADAL" clId="{831B2D4B-4999-4FC2-ACCC-E9810A7EEF91}"/>
    <pc:docChg chg="modSld sldOrd">
      <pc:chgData name="Sowmya Movva" userId="9f4206a5-8300-44f0-ae88-53a30b846047" providerId="ADAL" clId="{831B2D4B-4999-4FC2-ACCC-E9810A7EEF91}" dt="2025-07-30T07:22:42.013" v="1"/>
      <pc:docMkLst>
        <pc:docMk/>
      </pc:docMkLst>
      <pc:sldChg chg="ord">
        <pc:chgData name="Sowmya Movva" userId="9f4206a5-8300-44f0-ae88-53a30b846047" providerId="ADAL" clId="{831B2D4B-4999-4FC2-ACCC-E9810A7EEF91}" dt="2025-07-30T07:22:42.013" v="1"/>
        <pc:sldMkLst>
          <pc:docMk/>
          <pc:sldMk cId="76479856" sldId="2147482540"/>
        </pc:sldMkLst>
      </pc:sldChg>
    </pc:docChg>
  </pc:docChgLst>
  <pc:docChgLst>
    <pc:chgData name="Sonia Kallat" userId="S::so714559@wipro.com::b260f8ce-da61-467f-b752-402d41f4f371" providerId="AD" clId="Web-{3F27EB9D-D3B8-928B-4125-018B2EC01FB1}"/>
    <pc:docChg chg="modSld">
      <pc:chgData name="Sonia Kallat" userId="S::so714559@wipro.com::b260f8ce-da61-467f-b752-402d41f4f371" providerId="AD" clId="Web-{3F27EB9D-D3B8-928B-4125-018B2EC01FB1}" dt="2025-07-29T09:23:28.910" v="5" actId="20577"/>
      <pc:docMkLst>
        <pc:docMk/>
      </pc:docMkLst>
      <pc:sldChg chg="modSp">
        <pc:chgData name="Sonia Kallat" userId="S::so714559@wipro.com::b260f8ce-da61-467f-b752-402d41f4f371" providerId="AD" clId="Web-{3F27EB9D-D3B8-928B-4125-018B2EC01FB1}" dt="2025-07-29T09:23:28.910" v="5" actId="20577"/>
        <pc:sldMkLst>
          <pc:docMk/>
          <pc:sldMk cId="2456367916" sldId="285"/>
        </pc:sldMkLst>
        <pc:spChg chg="mod">
          <ac:chgData name="Sonia Kallat" userId="S::so714559@wipro.com::b260f8ce-da61-467f-b752-402d41f4f371" providerId="AD" clId="Web-{3F27EB9D-D3B8-928B-4125-018B2EC01FB1}" dt="2025-07-29T09:23:28.910" v="5" actId="20577"/>
          <ac:spMkLst>
            <pc:docMk/>
            <pc:sldMk cId="2456367916" sldId="285"/>
            <ac:spMk id="16" creationId="{05102663-E903-DEF3-1846-47C3EEF9818D}"/>
          </ac:spMkLst>
        </pc:spChg>
      </pc:sldChg>
    </pc:docChg>
  </pc:docChgLst>
  <pc:docChgLst>
    <pc:chgData name="Md Tahir" userId="f6b9676b-d07a-4331-8d41-b75dd8e9668a" providerId="ADAL" clId="{BE92AE1C-9958-4D41-9DDD-DCE05C81D74F}"/>
    <pc:docChg chg="undo redo custSel addSld delSld modSld modSection">
      <pc:chgData name="Md Tahir" userId="f6b9676b-d07a-4331-8d41-b75dd8e9668a" providerId="ADAL" clId="{BE92AE1C-9958-4D41-9DDD-DCE05C81D74F}" dt="2025-07-29T17:31:44.687" v="519" actId="207"/>
      <pc:docMkLst>
        <pc:docMk/>
      </pc:docMkLst>
      <pc:sldChg chg="modSp mod">
        <pc:chgData name="Md Tahir" userId="f6b9676b-d07a-4331-8d41-b75dd8e9668a" providerId="ADAL" clId="{BE92AE1C-9958-4D41-9DDD-DCE05C81D74F}" dt="2025-07-29T15:18:16" v="58" actId="20577"/>
        <pc:sldMkLst>
          <pc:docMk/>
          <pc:sldMk cId="746286475" sldId="258"/>
        </pc:sldMkLst>
        <pc:spChg chg="mod">
          <ac:chgData name="Md Tahir" userId="f6b9676b-d07a-4331-8d41-b75dd8e9668a" providerId="ADAL" clId="{BE92AE1C-9958-4D41-9DDD-DCE05C81D74F}" dt="2025-07-29T15:18:16" v="58" actId="20577"/>
          <ac:spMkLst>
            <pc:docMk/>
            <pc:sldMk cId="746286475" sldId="258"/>
            <ac:spMk id="5" creationId="{D73428E7-111B-512F-FB1A-EE472BEE8223}"/>
          </ac:spMkLst>
        </pc:spChg>
      </pc:sldChg>
      <pc:sldChg chg="modSp mod">
        <pc:chgData name="Md Tahir" userId="f6b9676b-d07a-4331-8d41-b75dd8e9668a" providerId="ADAL" clId="{BE92AE1C-9958-4D41-9DDD-DCE05C81D74F}" dt="2025-07-29T17:24:34.410" v="475" actId="207"/>
        <pc:sldMkLst>
          <pc:docMk/>
          <pc:sldMk cId="3623516087" sldId="278"/>
        </pc:sldMkLst>
        <pc:spChg chg="mod">
          <ac:chgData name="Md Tahir" userId="f6b9676b-d07a-4331-8d41-b75dd8e9668a" providerId="ADAL" clId="{BE92AE1C-9958-4D41-9DDD-DCE05C81D74F}" dt="2025-07-29T16:01:20.672" v="290" actId="255"/>
          <ac:spMkLst>
            <pc:docMk/>
            <pc:sldMk cId="3623516087" sldId="278"/>
            <ac:spMk id="2" creationId="{CB45E30A-3160-E05A-B202-72B995118D6C}"/>
          </ac:spMkLst>
        </pc:spChg>
        <pc:spChg chg="mod">
          <ac:chgData name="Md Tahir" userId="f6b9676b-d07a-4331-8d41-b75dd8e9668a" providerId="ADAL" clId="{BE92AE1C-9958-4D41-9DDD-DCE05C81D74F}" dt="2025-07-29T15:57:37.906" v="247" actId="12"/>
          <ac:spMkLst>
            <pc:docMk/>
            <pc:sldMk cId="3623516087" sldId="278"/>
            <ac:spMk id="3" creationId="{CF1745A2-3348-6E09-ADAA-3199E3C91195}"/>
          </ac:spMkLst>
        </pc:spChg>
        <pc:spChg chg="mod">
          <ac:chgData name="Md Tahir" userId="f6b9676b-d07a-4331-8d41-b75dd8e9668a" providerId="ADAL" clId="{BE92AE1C-9958-4D41-9DDD-DCE05C81D74F}" dt="2025-07-29T16:01:20.672" v="290" actId="255"/>
          <ac:spMkLst>
            <pc:docMk/>
            <pc:sldMk cId="3623516087" sldId="278"/>
            <ac:spMk id="4" creationId="{45AD9D73-AAF1-7276-9DEF-6BA593305171}"/>
          </ac:spMkLst>
        </pc:spChg>
        <pc:spChg chg="mod">
          <ac:chgData name="Md Tahir" userId="f6b9676b-d07a-4331-8d41-b75dd8e9668a" providerId="ADAL" clId="{BE92AE1C-9958-4D41-9DDD-DCE05C81D74F}" dt="2025-07-29T16:01:20.672" v="290" actId="255"/>
          <ac:spMkLst>
            <pc:docMk/>
            <pc:sldMk cId="3623516087" sldId="278"/>
            <ac:spMk id="5" creationId="{A7A5F9D9-483B-E8EE-3B87-47A7E6D76582}"/>
          </ac:spMkLst>
        </pc:spChg>
        <pc:spChg chg="mod">
          <ac:chgData name="Md Tahir" userId="f6b9676b-d07a-4331-8d41-b75dd8e9668a" providerId="ADAL" clId="{BE92AE1C-9958-4D41-9DDD-DCE05C81D74F}" dt="2025-07-29T16:00:39.948" v="288" actId="20577"/>
          <ac:spMkLst>
            <pc:docMk/>
            <pc:sldMk cId="3623516087" sldId="278"/>
            <ac:spMk id="6" creationId="{2FAB9AB0-7F37-1FA5-887B-F9CBE6AB88F7}"/>
          </ac:spMkLst>
        </pc:spChg>
        <pc:spChg chg="mod">
          <ac:chgData name="Md Tahir" userId="f6b9676b-d07a-4331-8d41-b75dd8e9668a" providerId="ADAL" clId="{BE92AE1C-9958-4D41-9DDD-DCE05C81D74F}" dt="2025-07-29T16:01:20.672" v="290" actId="255"/>
          <ac:spMkLst>
            <pc:docMk/>
            <pc:sldMk cId="3623516087" sldId="278"/>
            <ac:spMk id="7" creationId="{F5EB117F-92DD-B85C-3222-5FE482941791}"/>
          </ac:spMkLst>
        </pc:spChg>
        <pc:spChg chg="mod">
          <ac:chgData name="Md Tahir" userId="f6b9676b-d07a-4331-8d41-b75dd8e9668a" providerId="ADAL" clId="{BE92AE1C-9958-4D41-9DDD-DCE05C81D74F}" dt="2025-07-29T16:59:51.636" v="349" actId="20577"/>
          <ac:spMkLst>
            <pc:docMk/>
            <pc:sldMk cId="3623516087" sldId="278"/>
            <ac:spMk id="8" creationId="{933664EC-6508-B47E-A2AA-DF4A72DBC8A0}"/>
          </ac:spMkLst>
        </pc:spChg>
        <pc:spChg chg="mod">
          <ac:chgData name="Md Tahir" userId="f6b9676b-d07a-4331-8d41-b75dd8e9668a" providerId="ADAL" clId="{BE92AE1C-9958-4D41-9DDD-DCE05C81D74F}" dt="2025-07-29T16:01:20.672" v="290" actId="255"/>
          <ac:spMkLst>
            <pc:docMk/>
            <pc:sldMk cId="3623516087" sldId="278"/>
            <ac:spMk id="9" creationId="{1B557FDC-FE63-EA85-D4D6-ADC10EC0183D}"/>
          </ac:spMkLst>
        </pc:spChg>
        <pc:spChg chg="mod">
          <ac:chgData name="Md Tahir" userId="f6b9676b-d07a-4331-8d41-b75dd8e9668a" providerId="ADAL" clId="{BE92AE1C-9958-4D41-9DDD-DCE05C81D74F}" dt="2025-07-29T17:24:34.410" v="475" actId="207"/>
          <ac:spMkLst>
            <pc:docMk/>
            <pc:sldMk cId="3623516087" sldId="278"/>
            <ac:spMk id="10" creationId="{61E0136F-802B-F6F2-0BCA-924D7963DEA7}"/>
          </ac:spMkLst>
        </pc:spChg>
        <pc:spChg chg="mod">
          <ac:chgData name="Md Tahir" userId="f6b9676b-d07a-4331-8d41-b75dd8e9668a" providerId="ADAL" clId="{BE92AE1C-9958-4D41-9DDD-DCE05C81D74F}" dt="2025-07-29T17:23:53.365" v="447" actId="6549"/>
          <ac:spMkLst>
            <pc:docMk/>
            <pc:sldMk cId="3623516087" sldId="278"/>
            <ac:spMk id="50" creationId="{ACFB162D-1707-A27C-90AC-A53E40B68D4F}"/>
          </ac:spMkLst>
        </pc:spChg>
        <pc:spChg chg="mod">
          <ac:chgData name="Md Tahir" userId="f6b9676b-d07a-4331-8d41-b75dd8e9668a" providerId="ADAL" clId="{BE92AE1C-9958-4D41-9DDD-DCE05C81D74F}" dt="2025-07-29T16:01:20.672" v="290" actId="255"/>
          <ac:spMkLst>
            <pc:docMk/>
            <pc:sldMk cId="3623516087" sldId="278"/>
            <ac:spMk id="51" creationId="{E32A39A1-E8B9-73BB-44FA-526EEAB8C732}"/>
          </ac:spMkLst>
        </pc:spChg>
        <pc:spChg chg="mod">
          <ac:chgData name="Md Tahir" userId="f6b9676b-d07a-4331-8d41-b75dd8e9668a" providerId="ADAL" clId="{BE92AE1C-9958-4D41-9DDD-DCE05C81D74F}" dt="2025-07-29T16:01:31.986" v="295" actId="403"/>
          <ac:spMkLst>
            <pc:docMk/>
            <pc:sldMk cId="3623516087" sldId="278"/>
            <ac:spMk id="533" creationId="{22217F08-8403-30D6-D09B-B46DF99A5102}"/>
          </ac:spMkLst>
        </pc:spChg>
      </pc:sldChg>
      <pc:sldChg chg="modSp mod">
        <pc:chgData name="Md Tahir" userId="f6b9676b-d07a-4331-8d41-b75dd8e9668a" providerId="ADAL" clId="{BE92AE1C-9958-4D41-9DDD-DCE05C81D74F}" dt="2025-07-29T17:31:44.687" v="519" actId="207"/>
        <pc:sldMkLst>
          <pc:docMk/>
          <pc:sldMk cId="881777554" sldId="279"/>
        </pc:sldMkLst>
        <pc:spChg chg="mod">
          <ac:chgData name="Md Tahir" userId="f6b9676b-d07a-4331-8d41-b75dd8e9668a" providerId="ADAL" clId="{BE92AE1C-9958-4D41-9DDD-DCE05C81D74F}" dt="2025-07-29T17:31:17.927" v="490" actId="20577"/>
          <ac:spMkLst>
            <pc:docMk/>
            <pc:sldMk cId="881777554" sldId="279"/>
            <ac:spMk id="13" creationId="{EC720DD3-6728-1C11-BC88-3B7B72974E16}"/>
          </ac:spMkLst>
        </pc:spChg>
        <pc:spChg chg="mod">
          <ac:chgData name="Md Tahir" userId="f6b9676b-d07a-4331-8d41-b75dd8e9668a" providerId="ADAL" clId="{BE92AE1C-9958-4D41-9DDD-DCE05C81D74F}" dt="2025-07-29T17:31:44.687" v="519" actId="207"/>
          <ac:spMkLst>
            <pc:docMk/>
            <pc:sldMk cId="881777554" sldId="279"/>
            <ac:spMk id="21" creationId="{71374FE3-B615-2227-CF23-688A215768F9}"/>
          </ac:spMkLst>
        </pc:spChg>
      </pc:sldChg>
      <pc:sldChg chg="new del">
        <pc:chgData name="Md Tahir" userId="f6b9676b-d07a-4331-8d41-b75dd8e9668a" providerId="ADAL" clId="{BE92AE1C-9958-4D41-9DDD-DCE05C81D74F}" dt="2025-07-29T15:30:15.881" v="73" actId="47"/>
        <pc:sldMkLst>
          <pc:docMk/>
          <pc:sldMk cId="1315389170" sldId="284"/>
        </pc:sldMkLst>
      </pc:sldChg>
      <pc:sldChg chg="addSp delSp modSp add mod">
        <pc:chgData name="Md Tahir" userId="f6b9676b-d07a-4331-8d41-b75dd8e9668a" providerId="ADAL" clId="{BE92AE1C-9958-4D41-9DDD-DCE05C81D74F}" dt="2025-07-29T17:26:07.316" v="476" actId="9"/>
        <pc:sldMkLst>
          <pc:docMk/>
          <pc:sldMk cId="56078239" sldId="285"/>
        </pc:sldMkLst>
        <pc:spChg chg="del">
          <ac:chgData name="Md Tahir" userId="f6b9676b-d07a-4331-8d41-b75dd8e9668a" providerId="ADAL" clId="{BE92AE1C-9958-4D41-9DDD-DCE05C81D74F}" dt="2025-07-29T15:30:01.960" v="61" actId="478"/>
          <ac:spMkLst>
            <pc:docMk/>
            <pc:sldMk cId="56078239" sldId="285"/>
            <ac:spMk id="2" creationId="{83393393-219F-B99A-3B10-0F41B5686891}"/>
          </ac:spMkLst>
        </pc:spChg>
        <pc:spChg chg="del">
          <ac:chgData name="Md Tahir" userId="f6b9676b-d07a-4331-8d41-b75dd8e9668a" providerId="ADAL" clId="{BE92AE1C-9958-4D41-9DDD-DCE05C81D74F}" dt="2025-07-29T15:30:03.537" v="62" actId="478"/>
          <ac:spMkLst>
            <pc:docMk/>
            <pc:sldMk cId="56078239" sldId="285"/>
            <ac:spMk id="3" creationId="{7226E146-67BB-7DF8-D493-F7367239BFA9}"/>
          </ac:spMkLst>
        </pc:spChg>
        <pc:spChg chg="add mod">
          <ac:chgData name="Md Tahir" userId="f6b9676b-d07a-4331-8d41-b75dd8e9668a" providerId="ADAL" clId="{BE92AE1C-9958-4D41-9DDD-DCE05C81D74F}" dt="2025-07-29T17:26:07.316" v="476" actId="9"/>
          <ac:spMkLst>
            <pc:docMk/>
            <pc:sldMk cId="56078239" sldId="285"/>
            <ac:spMk id="5" creationId="{20A7AF35-C204-B9CB-ED44-61347127DA79}"/>
          </ac:spMkLst>
        </pc:spChg>
        <pc:spChg chg="mod">
          <ac:chgData name="Md Tahir" userId="f6b9676b-d07a-4331-8d41-b75dd8e9668a" providerId="ADAL" clId="{BE92AE1C-9958-4D41-9DDD-DCE05C81D74F}" dt="2025-07-29T15:30:37.322" v="102" actId="14100"/>
          <ac:spMkLst>
            <pc:docMk/>
            <pc:sldMk cId="56078239" sldId="285"/>
            <ac:spMk id="533" creationId="{0E044ACC-CFA8-CE3C-7976-B50C56EE498F}"/>
          </ac:spMkLst>
        </pc:spChg>
        <pc:graphicFrameChg chg="add del mod modGraphic">
          <ac:chgData name="Md Tahir" userId="f6b9676b-d07a-4331-8d41-b75dd8e9668a" providerId="ADAL" clId="{BE92AE1C-9958-4D41-9DDD-DCE05C81D74F}" dt="2025-07-29T15:33:04.683" v="112" actId="478"/>
          <ac:graphicFrameMkLst>
            <pc:docMk/>
            <pc:sldMk cId="56078239" sldId="285"/>
            <ac:graphicFrameMk id="4" creationId="{F023E018-74C2-AC50-109C-4A4D33DEA3BA}"/>
          </ac:graphicFrameMkLst>
        </pc:graphicFrameChg>
      </pc:sldChg>
    </pc:docChg>
  </pc:docChgLst>
  <pc:docChgLst>
    <pc:chgData name="Sonia Kallat" userId="S::so714559@wipro.com::b260f8ce-da61-467f-b752-402d41f4f371" providerId="AD" clId="Web-{1CCFD885-A1A2-83B1-4732-7D84550A6850}"/>
    <pc:docChg chg="addSld delSld sldOrd modSection">
      <pc:chgData name="Sonia Kallat" userId="S::so714559@wipro.com::b260f8ce-da61-467f-b752-402d41f4f371" providerId="AD" clId="Web-{1CCFD885-A1A2-83B1-4732-7D84550A6850}" dt="2025-07-29T14:22:10.231" v="15"/>
      <pc:docMkLst>
        <pc:docMk/>
      </pc:docMkLst>
      <pc:sldChg chg="ord">
        <pc:chgData name="Sonia Kallat" userId="S::so714559@wipro.com::b260f8ce-da61-467f-b752-402d41f4f371" providerId="AD" clId="Web-{1CCFD885-A1A2-83B1-4732-7D84550A6850}" dt="2025-07-29T14:22:02.497" v="14"/>
        <pc:sldMkLst>
          <pc:docMk/>
          <pc:sldMk cId="637171337" sldId="271"/>
        </pc:sldMkLst>
      </pc:sldChg>
      <pc:sldChg chg="del">
        <pc:chgData name="Sonia Kallat" userId="S::so714559@wipro.com::b260f8ce-da61-467f-b752-402d41f4f371" providerId="AD" clId="Web-{1CCFD885-A1A2-83B1-4732-7D84550A6850}" dt="2025-07-29T14:20:56.120" v="11"/>
        <pc:sldMkLst>
          <pc:docMk/>
          <pc:sldMk cId="1918617468" sldId="284"/>
        </pc:sldMkLst>
      </pc:sldChg>
      <pc:sldChg chg="del">
        <pc:chgData name="Sonia Kallat" userId="S::so714559@wipro.com::b260f8ce-da61-467f-b752-402d41f4f371" providerId="AD" clId="Web-{1CCFD885-A1A2-83B1-4732-7D84550A6850}" dt="2025-07-29T14:20:56.104" v="10"/>
        <pc:sldMkLst>
          <pc:docMk/>
          <pc:sldMk cId="2456367916" sldId="285"/>
        </pc:sldMkLst>
      </pc:sldChg>
      <pc:sldChg chg="del">
        <pc:chgData name="Sonia Kallat" userId="S::so714559@wipro.com::b260f8ce-da61-467f-b752-402d41f4f371" providerId="AD" clId="Web-{1CCFD885-A1A2-83B1-4732-7D84550A6850}" dt="2025-07-29T14:20:56.104" v="9"/>
        <pc:sldMkLst>
          <pc:docMk/>
          <pc:sldMk cId="2376304679" sldId="286"/>
        </pc:sldMkLst>
      </pc:sldChg>
      <pc:sldChg chg="del">
        <pc:chgData name="Sonia Kallat" userId="S::so714559@wipro.com::b260f8ce-da61-467f-b752-402d41f4f371" providerId="AD" clId="Web-{1CCFD885-A1A2-83B1-4732-7D84550A6850}" dt="2025-07-29T14:20:56.073" v="8"/>
        <pc:sldMkLst>
          <pc:docMk/>
          <pc:sldMk cId="2161352773" sldId="287"/>
        </pc:sldMkLst>
      </pc:sldChg>
      <pc:sldChg chg="del">
        <pc:chgData name="Sonia Kallat" userId="S::so714559@wipro.com::b260f8ce-da61-467f-b752-402d41f4f371" providerId="AD" clId="Web-{1CCFD885-A1A2-83B1-4732-7D84550A6850}" dt="2025-07-29T14:20:56.073" v="7"/>
        <pc:sldMkLst>
          <pc:docMk/>
          <pc:sldMk cId="2102829764" sldId="288"/>
        </pc:sldMkLst>
      </pc:sldChg>
      <pc:sldChg chg="del">
        <pc:chgData name="Sonia Kallat" userId="S::so714559@wipro.com::b260f8ce-da61-467f-b752-402d41f4f371" providerId="AD" clId="Web-{1CCFD885-A1A2-83B1-4732-7D84550A6850}" dt="2025-07-29T14:20:56.073" v="6"/>
        <pc:sldMkLst>
          <pc:docMk/>
          <pc:sldMk cId="2536565797" sldId="289"/>
        </pc:sldMkLst>
      </pc:sldChg>
      <pc:sldChg chg="add">
        <pc:chgData name="Sonia Kallat" userId="S::so714559@wipro.com::b260f8ce-da61-467f-b752-402d41f4f371" providerId="AD" clId="Web-{1CCFD885-A1A2-83B1-4732-7D84550A6850}" dt="2025-07-29T14:20:45.901" v="0"/>
        <pc:sldMkLst>
          <pc:docMk/>
          <pc:sldMk cId="1617429945" sldId="290"/>
        </pc:sldMkLst>
      </pc:sldChg>
      <pc:sldChg chg="ord">
        <pc:chgData name="Sonia Kallat" userId="S::so714559@wipro.com::b260f8ce-da61-467f-b752-402d41f4f371" providerId="AD" clId="Web-{1CCFD885-A1A2-83B1-4732-7D84550A6850}" dt="2025-07-29T14:22:10.231" v="15"/>
        <pc:sldMkLst>
          <pc:docMk/>
          <pc:sldMk cId="88522656" sldId="291"/>
        </pc:sldMkLst>
      </pc:sldChg>
      <pc:sldChg chg="add">
        <pc:chgData name="Sonia Kallat" userId="S::so714559@wipro.com::b260f8ce-da61-467f-b752-402d41f4f371" providerId="AD" clId="Web-{1CCFD885-A1A2-83B1-4732-7D84550A6850}" dt="2025-07-29T14:20:46.135" v="1"/>
        <pc:sldMkLst>
          <pc:docMk/>
          <pc:sldMk cId="1072103203" sldId="292"/>
        </pc:sldMkLst>
      </pc:sldChg>
      <pc:sldChg chg="add">
        <pc:chgData name="Sonia Kallat" userId="S::so714559@wipro.com::b260f8ce-da61-467f-b752-402d41f4f371" providerId="AD" clId="Web-{1CCFD885-A1A2-83B1-4732-7D84550A6850}" dt="2025-07-29T14:20:46.339" v="2"/>
        <pc:sldMkLst>
          <pc:docMk/>
          <pc:sldMk cId="452752722" sldId="293"/>
        </pc:sldMkLst>
      </pc:sldChg>
      <pc:sldChg chg="add">
        <pc:chgData name="Sonia Kallat" userId="S::so714559@wipro.com::b260f8ce-da61-467f-b752-402d41f4f371" providerId="AD" clId="Web-{1CCFD885-A1A2-83B1-4732-7D84550A6850}" dt="2025-07-29T14:20:46.510" v="3"/>
        <pc:sldMkLst>
          <pc:docMk/>
          <pc:sldMk cId="141220961" sldId="294"/>
        </pc:sldMkLst>
      </pc:sldChg>
      <pc:sldChg chg="add">
        <pc:chgData name="Sonia Kallat" userId="S::so714559@wipro.com::b260f8ce-da61-467f-b752-402d41f4f371" providerId="AD" clId="Web-{1CCFD885-A1A2-83B1-4732-7D84550A6850}" dt="2025-07-29T14:20:46.870" v="4"/>
        <pc:sldMkLst>
          <pc:docMk/>
          <pc:sldMk cId="1242427288" sldId="295"/>
        </pc:sldMkLst>
      </pc:sldChg>
      <pc:sldChg chg="add">
        <pc:chgData name="Sonia Kallat" userId="S::so714559@wipro.com::b260f8ce-da61-467f-b752-402d41f4f371" providerId="AD" clId="Web-{1CCFD885-A1A2-83B1-4732-7D84550A6850}" dt="2025-07-29T14:20:48.495" v="5"/>
        <pc:sldMkLst>
          <pc:docMk/>
          <pc:sldMk cId="3220495637" sldId="296"/>
        </pc:sldMkLst>
      </pc:sldChg>
    </pc:docChg>
  </pc:docChgLst>
  <pc:docChgLst>
    <pc:chgData name="Sonia Kallat" userId="S::so714559@wipro.com::b260f8ce-da61-467f-b752-402d41f4f371" providerId="AD" clId="Web-{A5F4F9FF-8209-F80E-6C72-36A9ED2F915B}"/>
    <pc:docChg chg="addSld modSection">
      <pc:chgData name="Sonia Kallat" userId="S::so714559@wipro.com::b260f8ce-da61-467f-b752-402d41f4f371" providerId="AD" clId="Web-{A5F4F9FF-8209-F80E-6C72-36A9ED2F915B}" dt="2025-07-29T09:22:28.248" v="5"/>
      <pc:docMkLst>
        <pc:docMk/>
      </pc:docMkLst>
      <pc:sldChg chg="add">
        <pc:chgData name="Sonia Kallat" userId="S::so714559@wipro.com::b260f8ce-da61-467f-b752-402d41f4f371" providerId="AD" clId="Web-{A5F4F9FF-8209-F80E-6C72-36A9ED2F915B}" dt="2025-07-29T09:22:26.122" v="0"/>
        <pc:sldMkLst>
          <pc:docMk/>
          <pc:sldMk cId="1918617468" sldId="284"/>
        </pc:sldMkLst>
      </pc:sldChg>
      <pc:sldChg chg="add">
        <pc:chgData name="Sonia Kallat" userId="S::so714559@wipro.com::b260f8ce-da61-467f-b752-402d41f4f371" providerId="AD" clId="Web-{A5F4F9FF-8209-F80E-6C72-36A9ED2F915B}" dt="2025-07-29T09:22:26.388" v="1"/>
        <pc:sldMkLst>
          <pc:docMk/>
          <pc:sldMk cId="2456367916" sldId="285"/>
        </pc:sldMkLst>
      </pc:sldChg>
      <pc:sldChg chg="add">
        <pc:chgData name="Sonia Kallat" userId="S::so714559@wipro.com::b260f8ce-da61-467f-b752-402d41f4f371" providerId="AD" clId="Web-{A5F4F9FF-8209-F80E-6C72-36A9ED2F915B}" dt="2025-07-29T09:22:26.591" v="2"/>
        <pc:sldMkLst>
          <pc:docMk/>
          <pc:sldMk cId="2376304679" sldId="286"/>
        </pc:sldMkLst>
      </pc:sldChg>
      <pc:sldChg chg="add">
        <pc:chgData name="Sonia Kallat" userId="S::so714559@wipro.com::b260f8ce-da61-467f-b752-402d41f4f371" providerId="AD" clId="Web-{A5F4F9FF-8209-F80E-6C72-36A9ED2F915B}" dt="2025-07-29T09:22:26.747" v="3"/>
        <pc:sldMkLst>
          <pc:docMk/>
          <pc:sldMk cId="2161352773" sldId="287"/>
        </pc:sldMkLst>
      </pc:sldChg>
      <pc:sldChg chg="add">
        <pc:chgData name="Sonia Kallat" userId="S::so714559@wipro.com::b260f8ce-da61-467f-b752-402d41f4f371" providerId="AD" clId="Web-{A5F4F9FF-8209-F80E-6C72-36A9ED2F915B}" dt="2025-07-29T09:22:27.013" v="4"/>
        <pc:sldMkLst>
          <pc:docMk/>
          <pc:sldMk cId="2102829764" sldId="288"/>
        </pc:sldMkLst>
      </pc:sldChg>
      <pc:sldChg chg="add">
        <pc:chgData name="Sonia Kallat" userId="S::so714559@wipro.com::b260f8ce-da61-467f-b752-402d41f4f371" providerId="AD" clId="Web-{A5F4F9FF-8209-F80E-6C72-36A9ED2F915B}" dt="2025-07-29T09:22:28.248" v="5"/>
        <pc:sldMkLst>
          <pc:docMk/>
          <pc:sldMk cId="2536565797" sldId="289"/>
        </pc:sldMkLst>
      </pc:sldChg>
      <pc:sldMasterChg chg="addSldLayout">
        <pc:chgData name="Sonia Kallat" userId="S::so714559@wipro.com::b260f8ce-da61-467f-b752-402d41f4f371" providerId="AD" clId="Web-{A5F4F9FF-8209-F80E-6C72-36A9ED2F915B}" dt="2025-07-29T09:22:26.747" v="3"/>
        <pc:sldMasterMkLst>
          <pc:docMk/>
          <pc:sldMasterMk cId="77821079" sldId="2147483660"/>
        </pc:sldMasterMkLst>
        <pc:sldLayoutChg chg="add">
          <pc:chgData name="Sonia Kallat" userId="S::so714559@wipro.com::b260f8ce-da61-467f-b752-402d41f4f371" providerId="AD" clId="Web-{A5F4F9FF-8209-F80E-6C72-36A9ED2F915B}" dt="2025-07-29T09:22:26.747" v="3"/>
          <pc:sldLayoutMkLst>
            <pc:docMk/>
            <pc:sldMasterMk cId="77821079" sldId="2147483660"/>
            <pc:sldLayoutMk cId="4192931822" sldId="2147483748"/>
          </pc:sldLayoutMkLst>
        </pc:sldLayoutChg>
      </pc:sldMasterChg>
    </pc:docChg>
  </pc:docChgLst>
  <pc:docChgLst>
    <pc:chgData name="Anand Kumar Rajan Pillai" userId="054ebe0a-3787-422c-9979-acb34cc10430" providerId="ADAL" clId="{06FCE311-7664-4A48-87CC-D70BADEA70AF}"/>
    <pc:docChg chg="modSld">
      <pc:chgData name="Anand Kumar Rajan Pillai" userId="054ebe0a-3787-422c-9979-acb34cc10430" providerId="ADAL" clId="{06FCE311-7664-4A48-87CC-D70BADEA70AF}" dt="2025-07-29T09:05:53.737" v="0" actId="1076"/>
      <pc:docMkLst>
        <pc:docMk/>
      </pc:docMkLst>
      <pc:sldChg chg="modSp mod">
        <pc:chgData name="Anand Kumar Rajan Pillai" userId="054ebe0a-3787-422c-9979-acb34cc10430" providerId="ADAL" clId="{06FCE311-7664-4A48-87CC-D70BADEA70AF}" dt="2025-07-29T09:05:53.737" v="0" actId="1076"/>
        <pc:sldMkLst>
          <pc:docMk/>
          <pc:sldMk cId="1737623924" sldId="267"/>
        </pc:sldMkLst>
        <pc:picChg chg="mod">
          <ac:chgData name="Anand Kumar Rajan Pillai" userId="054ebe0a-3787-422c-9979-acb34cc10430" providerId="ADAL" clId="{06FCE311-7664-4A48-87CC-D70BADEA70AF}" dt="2025-07-29T09:05:53.737" v="0" actId="1076"/>
          <ac:picMkLst>
            <pc:docMk/>
            <pc:sldMk cId="1737623924" sldId="267"/>
            <ac:picMk id="25" creationId="{33778E6C-79C1-3060-2E4E-B8219A0BE961}"/>
          </ac:picMkLst>
        </pc:picChg>
      </pc:sldChg>
    </pc:docChg>
  </pc:docChgLst>
  <pc:docChgLst>
    <pc:chgData name="PremKumar Selvapathy" userId="ace8b546-fdfa-42f0-8427-ee1ca3a35213" providerId="ADAL" clId="{7677D472-8A61-4F9C-BA17-B2C59BDF26DD}"/>
    <pc:docChg chg="undo custSel addSld modSld">
      <pc:chgData name="PremKumar Selvapathy" userId="ace8b546-fdfa-42f0-8427-ee1ca3a35213" providerId="ADAL" clId="{7677D472-8A61-4F9C-BA17-B2C59BDF26DD}" dt="2025-07-30T06:25:06.440" v="850" actId="313"/>
      <pc:docMkLst>
        <pc:docMk/>
      </pc:docMkLst>
      <pc:sldChg chg="modSp add mod">
        <pc:chgData name="PremKumar Selvapathy" userId="ace8b546-fdfa-42f0-8427-ee1ca3a35213" providerId="ADAL" clId="{7677D472-8A61-4F9C-BA17-B2C59BDF26DD}" dt="2025-07-30T06:25:06.440" v="850" actId="313"/>
        <pc:sldMkLst>
          <pc:docMk/>
          <pc:sldMk cId="2003358813" sldId="284"/>
        </pc:sldMkLst>
        <pc:spChg chg="mod">
          <ac:chgData name="PremKumar Selvapathy" userId="ace8b546-fdfa-42f0-8427-ee1ca3a35213" providerId="ADAL" clId="{7677D472-8A61-4F9C-BA17-B2C59BDF26DD}" dt="2025-07-30T06:25:06.440" v="850" actId="313"/>
          <ac:spMkLst>
            <pc:docMk/>
            <pc:sldMk cId="2003358813" sldId="284"/>
            <ac:spMk id="5" creationId="{D722C021-AF59-6117-B37B-99F2B6079AC0}"/>
          </ac:spMkLst>
        </pc:spChg>
        <pc:spChg chg="mod">
          <ac:chgData name="PremKumar Selvapathy" userId="ace8b546-fdfa-42f0-8427-ee1ca3a35213" providerId="ADAL" clId="{7677D472-8A61-4F9C-BA17-B2C59BDF26DD}" dt="2025-07-30T06:19:02" v="14" actId="20577"/>
          <ac:spMkLst>
            <pc:docMk/>
            <pc:sldMk cId="2003358813" sldId="284"/>
            <ac:spMk id="533" creationId="{0E94793C-C5A1-0E33-5925-03D78E10F1BF}"/>
          </ac:spMkLst>
        </pc:spChg>
      </pc:sldChg>
    </pc:docChg>
  </pc:docChgLst>
  <pc:docChgLst>
    <pc:chgData name="Rajat Agarwal" userId="S::ra20571043@wipro.com::739b3265-5616-45e5-9196-3bc6a10559ae" providerId="AD" clId="Web-{497D12CF-C103-4BE2-B72A-2C6E33F920B1}"/>
    <pc:docChg chg="modSld">
      <pc:chgData name="Rajat Agarwal" userId="S::ra20571043@wipro.com::739b3265-5616-45e5-9196-3bc6a10559ae" providerId="AD" clId="Web-{497D12CF-C103-4BE2-B72A-2C6E33F920B1}" dt="2025-07-29T17:40:47.037" v="11" actId="1076"/>
      <pc:docMkLst>
        <pc:docMk/>
      </pc:docMkLst>
      <pc:sldChg chg="addSp delSp modSp">
        <pc:chgData name="Rajat Agarwal" userId="S::ra20571043@wipro.com::739b3265-5616-45e5-9196-3bc6a10559ae" providerId="AD" clId="Web-{497D12CF-C103-4BE2-B72A-2C6E33F920B1}" dt="2025-07-29T17:40:47.037" v="11" actId="1076"/>
        <pc:sldMkLst>
          <pc:docMk/>
          <pc:sldMk cId="3622584589" sldId="274"/>
        </pc:sldMkLst>
        <pc:spChg chg="add mod">
          <ac:chgData name="Rajat Agarwal" userId="S::ra20571043@wipro.com::739b3265-5616-45e5-9196-3bc6a10559ae" providerId="AD" clId="Web-{497D12CF-C103-4BE2-B72A-2C6E33F920B1}" dt="2025-07-29T17:40:47.037" v="11" actId="1076"/>
          <ac:spMkLst>
            <pc:docMk/>
            <pc:sldMk cId="3622584589" sldId="274"/>
            <ac:spMk id="2" creationId="{F44965F2-2334-3249-A420-E14FE9EDD7CA}"/>
          </ac:spMkLst>
        </pc:spChg>
        <pc:spChg chg="del mod">
          <ac:chgData name="Rajat Agarwal" userId="S::ra20571043@wipro.com::739b3265-5616-45e5-9196-3bc6a10559ae" providerId="AD" clId="Web-{497D12CF-C103-4BE2-B72A-2C6E33F920B1}" dt="2025-07-29T17:40:17.489" v="4"/>
          <ac:spMkLst>
            <pc:docMk/>
            <pc:sldMk cId="3622584589" sldId="274"/>
            <ac:spMk id="17" creationId="{3FD0C4A5-38AC-BFB1-C66D-7426AC4F0FED}"/>
          </ac:spMkLst>
        </pc:spChg>
      </pc:sldChg>
    </pc:docChg>
  </pc:docChgLst>
  <pc:docChgLst>
    <pc:chgData name="Kuldeep Shukla" userId="7d41e541-f77d-4482-937d-21191a206883" providerId="ADAL" clId="{4691C4F7-6478-4552-9C97-77E9D51859B8}"/>
    <pc:docChg chg="custSel modSld">
      <pc:chgData name="Kuldeep Shukla" userId="7d41e541-f77d-4482-937d-21191a206883" providerId="ADAL" clId="{4691C4F7-6478-4552-9C97-77E9D51859B8}" dt="2025-07-29T11:55:13.350" v="470" actId="207"/>
      <pc:docMkLst>
        <pc:docMk/>
      </pc:docMkLst>
      <pc:sldChg chg="modSp mod">
        <pc:chgData name="Kuldeep Shukla" userId="7d41e541-f77d-4482-937d-21191a206883" providerId="ADAL" clId="{4691C4F7-6478-4552-9C97-77E9D51859B8}" dt="2025-07-29T11:50:50.208" v="389" actId="108"/>
        <pc:sldMkLst>
          <pc:docMk/>
          <pc:sldMk cId="1737623924" sldId="267"/>
        </pc:sldMkLst>
        <pc:spChg chg="mod">
          <ac:chgData name="Kuldeep Shukla" userId="7d41e541-f77d-4482-937d-21191a206883" providerId="ADAL" clId="{4691C4F7-6478-4552-9C97-77E9D51859B8}" dt="2025-07-29T11:44:57.884" v="337" actId="20577"/>
          <ac:spMkLst>
            <pc:docMk/>
            <pc:sldMk cId="1737623924" sldId="267"/>
            <ac:spMk id="2" creationId="{F1CDB1F7-76B5-3595-E807-B9217DEC0FF8}"/>
          </ac:spMkLst>
        </pc:spChg>
        <pc:spChg chg="mod">
          <ac:chgData name="Kuldeep Shukla" userId="7d41e541-f77d-4482-937d-21191a206883" providerId="ADAL" clId="{4691C4F7-6478-4552-9C97-77E9D51859B8}" dt="2025-07-29T11:50:50.208" v="389" actId="108"/>
          <ac:spMkLst>
            <pc:docMk/>
            <pc:sldMk cId="1737623924" sldId="267"/>
            <ac:spMk id="50" creationId="{5556CB86-0EB0-912F-473E-08C3EA395725}"/>
          </ac:spMkLst>
        </pc:spChg>
      </pc:sldChg>
      <pc:sldChg chg="modSp mod">
        <pc:chgData name="Kuldeep Shukla" userId="7d41e541-f77d-4482-937d-21191a206883" providerId="ADAL" clId="{4691C4F7-6478-4552-9C97-77E9D51859B8}" dt="2025-07-29T11:55:13.350" v="470" actId="207"/>
        <pc:sldMkLst>
          <pc:docMk/>
          <pc:sldMk cId="881777554" sldId="279"/>
        </pc:sldMkLst>
        <pc:graphicFrameChg chg="modGraphic">
          <ac:chgData name="Kuldeep Shukla" userId="7d41e541-f77d-4482-937d-21191a206883" providerId="ADAL" clId="{4691C4F7-6478-4552-9C97-77E9D51859B8}" dt="2025-07-29T11:55:13.350" v="470" actId="207"/>
          <ac:graphicFrameMkLst>
            <pc:docMk/>
            <pc:sldMk cId="881777554" sldId="279"/>
            <ac:graphicFrameMk id="2" creationId="{A8381C35-0DA9-58E2-158D-933582893B21}"/>
          </ac:graphicFrameMkLst>
        </pc:graphicFrameChg>
      </pc:sldChg>
    </pc:docChg>
  </pc:docChgLst>
  <pc:docChgLst>
    <pc:chgData name="Ian Ravenhall" userId="S::ia381295@wipro.com::f3f02db6-d293-4d25-b2ef-321d9671b86d" providerId="AD" clId="Web-{623D0451-2728-45D5-998C-F7D3EE20B610}"/>
    <pc:docChg chg="modSld">
      <pc:chgData name="Ian Ravenhall" userId="S::ia381295@wipro.com::f3f02db6-d293-4d25-b2ef-321d9671b86d" providerId="AD" clId="Web-{623D0451-2728-45D5-998C-F7D3EE20B610}" dt="2025-07-29T09:43:31.954" v="1" actId="20577"/>
      <pc:docMkLst>
        <pc:docMk/>
      </pc:docMkLst>
      <pc:sldChg chg="modSp">
        <pc:chgData name="Ian Ravenhall" userId="S::ia381295@wipro.com::f3f02db6-d293-4d25-b2ef-321d9671b86d" providerId="AD" clId="Web-{623D0451-2728-45D5-998C-F7D3EE20B610}" dt="2025-07-29T09:43:31.954" v="1" actId="20577"/>
        <pc:sldMkLst>
          <pc:docMk/>
          <pc:sldMk cId="2456367916" sldId="285"/>
        </pc:sldMkLst>
        <pc:spChg chg="mod">
          <ac:chgData name="Ian Ravenhall" userId="S::ia381295@wipro.com::f3f02db6-d293-4d25-b2ef-321d9671b86d" providerId="AD" clId="Web-{623D0451-2728-45D5-998C-F7D3EE20B610}" dt="2025-07-29T09:43:31.954" v="1" actId="20577"/>
          <ac:spMkLst>
            <pc:docMk/>
            <pc:sldMk cId="2456367916" sldId="285"/>
            <ac:spMk id="19" creationId="{6D6EEFFD-33B8-4D6C-6B7E-739F6AC1451D}"/>
          </ac:spMkLst>
        </pc:spChg>
      </pc:sldChg>
    </pc:docChg>
  </pc:docChgLst>
</pc:chgInfo>
</file>

<file path=ppt/comments/modernComment_101_D8F3DD0F.xml><?xml version="1.0" encoding="utf-8"?>
<p188:cmLst xmlns:a="http://schemas.openxmlformats.org/drawingml/2006/main" xmlns:r="http://schemas.openxmlformats.org/officeDocument/2006/relationships" xmlns:p188="http://schemas.microsoft.com/office/powerpoint/2018/8/main">
  <p188:cm id="{BFFB6464-15E4-4FD1-8FD8-810067718F06}" authorId="{552A7072-5635-B38D-9870-6FA33A6E635C}" created="2025-07-28T15:18:43.196" startDate="2025-07-28T15:18:43.196" dueDate="2025-07-28T15:18:43.196" assignedTo="{F8EE4F4C-3C67-1CA1-C462-1171A856C9D3}" title="@Sonia Kallat  Kindly update the following slides with the solution.">
    <pc:sldMkLst xmlns:pc="http://schemas.microsoft.com/office/powerpoint/2013/main/command">
      <pc:docMk/>
      <pc:sldMk cId="3639860495" sldId="257"/>
    </pc:sldMkLst>
    <p188:txBody>
      <a:bodyPr/>
      <a:lstStyle/>
      <a:p>
        <a:r>
          <a:rPr lang="en-GB"/>
          <a:t>[@Sonia Kallat] 
Kindly update the following slides with the solution.</a:t>
        </a:r>
      </a:p>
    </p188:txBody>
    <p188:extLst>
      <p:ext xmlns:p="http://schemas.openxmlformats.org/presentationml/2006/main" uri="{5BB2D875-25FF-4072-B9AC-8F64D62656EB}">
        <p228:taskDetails xmlns:p228="http://schemas.microsoft.com/office/powerpoint/2022/08/main">
          <p228:history>
            <p228:event time="2025-07-28T15:18:43.196" id="{8093E246-322E-4C0A-AD1B-5E55AC4DAAAA}">
              <p228:atrbtn authorId="{552A7072-5635-B38D-9870-6FA33A6E635C}"/>
              <p228:anchr>
                <p228:comment id="{BFFB6464-15E4-4FD1-8FD8-810067718F06}"/>
              </p228:anchr>
              <p228:add/>
            </p228:event>
            <p228:event time="2025-07-28T15:18:43.196" id="{AD976A2A-A884-43E3-96BB-6B825C517285}">
              <p228:atrbtn authorId="{552A7072-5635-B38D-9870-6FA33A6E635C}"/>
              <p228:anchr>
                <p228:comment id="{BFFB6464-15E4-4FD1-8FD8-810067718F06}"/>
              </p228:anchr>
              <p228:asgn authorId="{F8EE4F4C-3C67-1CA1-C462-1171A856C9D3}"/>
            </p228:event>
            <p228:event time="2025-07-28T15:18:43.196" id="{8D84C8E3-F2F4-4CB0-8CB0-AA71B3081E6B}">
              <p228:atrbtn authorId="{552A7072-5635-B38D-9870-6FA33A6E635C}"/>
              <p228:anchr>
                <p228:comment id="{BFFB6464-15E4-4FD1-8FD8-810067718F06}"/>
              </p228:anchr>
              <p228:title val="@Sonia Kallat  Kindly update the following slides with the solution."/>
            </p228:event>
            <p228:event time="2025-07-28T15:18:43.196" id="{4CFF3C9B-2B51-4F41-8470-234C2767A928}">
              <p228:atrbtn authorId="{552A7072-5635-B38D-9870-6FA33A6E635C}"/>
              <p228:anchr>
                <p228:comment id="{BFFB6464-15E4-4FD1-8FD8-810067718F06}"/>
              </p228:anchr>
              <p228:date stDt="2025-07-28T15:18:43.196" endDt="2025-07-28T15:18:43.196"/>
            </p228:event>
          </p228:history>
        </p228:taskDetails>
      </p:ext>
    </p188:extLst>
  </p188:cm>
</p188:cmLst>
</file>

<file path=ppt/comments/modernComment_102_2C7B6D8B.xml><?xml version="1.0" encoding="utf-8"?>
<p188:cmLst xmlns:a="http://schemas.openxmlformats.org/drawingml/2006/main" xmlns:r="http://schemas.openxmlformats.org/officeDocument/2006/relationships" xmlns:p188="http://schemas.microsoft.com/office/powerpoint/2018/8/main">
  <p188:cm id="{F0CCF6DE-D101-4BB6-91BB-338D262AD409}" authorId="{552A7072-5635-B38D-9870-6FA33A6E635C}" created="2025-07-28T15:18:59.205" startDate="2025-07-28T15:18:59.205" dueDate="2025-07-28T15:18:59.205" assignedTo="{552A7072-5635-B38D-9870-6FA33A6E635C}" title="@Anand Kumar Rajan Pillai   Kindly update the following slides with the solution.">
    <pc:sldMkLst xmlns:pc="http://schemas.microsoft.com/office/powerpoint/2013/main/command">
      <pc:docMk/>
      <pc:sldMk cId="746286475" sldId="258"/>
    </pc:sldMkLst>
    <p188:replyLst>
      <p188:reply id="{53E1937D-1F78-458A-A758-D945B6978D17}" authorId="{87E1798A-9E1F-3827-4445-4B88D528695F}" created="2025-07-29T00:24:26.393">
        <p188:txBody>
          <a:bodyPr/>
          <a:lstStyle/>
          <a:p>
            <a:r>
              <a:rPr lang="en-GB"/>
              <a:t>[@Sangeetha Thirunarayanan] , Draft updated to be reviewed with the practice team.</a:t>
            </a:r>
          </a:p>
        </p188:txBody>
      </p188:reply>
    </p188:replyLst>
    <p188:txBody>
      <a:bodyPr/>
      <a:lstStyle/>
      <a:p>
        <a:r>
          <a:rPr lang="en-GB"/>
          <a:t>[@Anand Kumar Rajan Pillai] 
Kindly update the following slides with the solution.</a:t>
        </a:r>
      </a:p>
    </p188:txBody>
    <p188:extLst>
      <p:ext xmlns:p="http://schemas.openxmlformats.org/presentationml/2006/main" uri="{5BB2D875-25FF-4072-B9AC-8F64D62656EB}">
        <p228:taskDetails xmlns:p228="http://schemas.microsoft.com/office/powerpoint/2022/08/main">
          <p228:history>
            <p228:event time="2025-07-28T15:18:59.205" id="{6402C57F-CE93-4D79-84E9-4824A11533BC}">
              <p228:atrbtn authorId="{552A7072-5635-B38D-9870-6FA33A6E635C}"/>
              <p228:anchr>
                <p228:comment id="{F0CCF6DE-D101-4BB6-91BB-338D262AD409}"/>
              </p228:anchr>
              <p228:add/>
            </p228:event>
            <p228:event time="2025-07-28T15:18:59.205" id="{DF664367-70CF-4FB9-87A8-159F8710AAD0}">
              <p228:atrbtn authorId="{552A7072-5635-B38D-9870-6FA33A6E635C}"/>
              <p228:anchr>
                <p228:comment id="{F0CCF6DE-D101-4BB6-91BB-338D262AD409}"/>
              </p228:anchr>
              <p228:asgn authorId="{87E1798A-9E1F-3827-4445-4B88D528695F}"/>
            </p228:event>
            <p228:event time="2025-07-28T15:18:59.205" id="{BD6712F6-D408-49A0-BABB-B596FAC93867}">
              <p228:atrbtn authorId="{552A7072-5635-B38D-9870-6FA33A6E635C}"/>
              <p228:anchr>
                <p228:comment id="{F0CCF6DE-D101-4BB6-91BB-338D262AD409}"/>
              </p228:anchr>
              <p228:title val="@Anand Kumar Rajan Pillai   Kindly update the following slides with the solution."/>
            </p228:event>
            <p228:event time="2025-07-28T15:18:59.205" id="{E169A027-0A34-49A9-88E7-D2BBF81BEFAB}">
              <p228:atrbtn authorId="{552A7072-5635-B38D-9870-6FA33A6E635C}"/>
              <p228:anchr>
                <p228:comment id="{F0CCF6DE-D101-4BB6-91BB-338D262AD409}"/>
              </p228:anchr>
              <p228:date stDt="2025-07-28T15:18:59.205" endDt="2025-07-28T15:18:59.205"/>
            </p228:event>
            <p228:event time="2025-07-29T00:24:26.393" id="{FB44C3BA-851A-4664-8021-36C989385B16}">
              <p228:atrbtn authorId="{87E1798A-9E1F-3827-4445-4B88D528695F}"/>
              <p228:anchr>
                <p228:comment id="{53E1937D-1F78-458A-A758-D945B6978D17}"/>
              </p228:anchr>
              <p228:unasgnAll/>
            </p228:event>
            <p228:event time="2025-07-29T00:24:26.393" id="{233E8426-F8BF-40B6-AD88-48E0A04799B2}">
              <p228:atrbtn authorId="{87E1798A-9E1F-3827-4445-4B88D528695F}"/>
              <p228:anchr>
                <p228:comment id="{53E1937D-1F78-458A-A758-D945B6978D17}"/>
              </p228:anchr>
              <p228:asgn authorId="{552A7072-5635-B38D-9870-6FA33A6E635C}"/>
            </p228:event>
          </p228:history>
        </p228:taskDetails>
      </p:ext>
    </p188:extLst>
  </p188:cm>
</p188:cmLst>
</file>

<file path=ppt/comments/modernComment_106_FCBA7A28.xml><?xml version="1.0" encoding="utf-8"?>
<p188:cmLst xmlns:a="http://schemas.openxmlformats.org/drawingml/2006/main" xmlns:r="http://schemas.openxmlformats.org/officeDocument/2006/relationships" xmlns:p188="http://schemas.microsoft.com/office/powerpoint/2018/8/main">
  <p188:cm id="{3991866E-268D-448D-92F5-F60BABB65B8A}" authorId="{552A7072-5635-B38D-9870-6FA33A6E635C}" created="2025-07-28T15:20:12.017" startDate="2025-07-28T15:20:12.017" dueDate="2025-07-28T15:20:12.017" assignedTo="{FE8489A1-A4A1-2081-769A-E58331D4B5F6}" title="@S.Hariharan  Kindly update the following slides on SR27… How we can embed it into our solution.  ">
    <pc:sldMkLst xmlns:pc="http://schemas.microsoft.com/office/powerpoint/2013/main/command">
      <pc:docMk/>
      <pc:sldMk cId="4240079400" sldId="262"/>
    </pc:sldMkLst>
    <p188:txBody>
      <a:bodyPr/>
      <a:lstStyle/>
      <a:p>
        <a:r>
          <a:rPr lang="en-GB"/>
          <a:t>[@S.Hariharan] 
Kindly update the following slides on SR27… How we can embed it into our solution.
</a:t>
        </a:r>
      </a:p>
    </p188:txBody>
    <p188:extLst>
      <p:ext xmlns:p="http://schemas.openxmlformats.org/presentationml/2006/main" uri="{5BB2D875-25FF-4072-B9AC-8F64D62656EB}">
        <p228:taskDetails xmlns:p228="http://schemas.microsoft.com/office/powerpoint/2022/08/main">
          <p228:history>
            <p228:event time="2025-07-28T15:20:12.017" id="{D8EB0483-453B-41D2-ABDB-84DF95991D18}">
              <p228:atrbtn authorId="{552A7072-5635-B38D-9870-6FA33A6E635C}"/>
              <p228:anchr>
                <p228:comment id="{3991866E-268D-448D-92F5-F60BABB65B8A}"/>
              </p228:anchr>
              <p228:add/>
            </p228:event>
            <p228:event time="2025-07-28T15:20:12.017" id="{0E1FB084-0F9F-440A-AD01-CFC7DE789AF3}">
              <p228:atrbtn authorId="{552A7072-5635-B38D-9870-6FA33A6E635C}"/>
              <p228:anchr>
                <p228:comment id="{3991866E-268D-448D-92F5-F60BABB65B8A}"/>
              </p228:anchr>
              <p228:asgn authorId="{FE8489A1-A4A1-2081-769A-E58331D4B5F6}"/>
            </p228:event>
            <p228:event time="2025-07-28T15:20:12.017" id="{4F9A7790-1E5A-4C9B-BDEB-CBD67F7C66D6}">
              <p228:atrbtn authorId="{552A7072-5635-B38D-9870-6FA33A6E635C}"/>
              <p228:anchr>
                <p228:comment id="{3991866E-268D-448D-92F5-F60BABB65B8A}"/>
              </p228:anchr>
              <p228:title val="@S.Hariharan  Kindly update the following slides on SR27… How we can embed it into our solution.  "/>
            </p228:event>
            <p228:event time="2025-07-28T15:20:12.017" id="{36D3410E-0015-4B14-B2E3-8FE9C3C5AA0A}">
              <p228:atrbtn authorId="{552A7072-5635-B38D-9870-6FA33A6E635C}"/>
              <p228:anchr>
                <p228:comment id="{3991866E-268D-448D-92F5-F60BABB65B8A}"/>
              </p228:anchr>
              <p228:date stDt="2025-07-28T15:20:12.017" endDt="2025-07-28T15:20:12.017"/>
            </p228:event>
          </p228:history>
        </p228:taskDetails>
      </p:ext>
    </p188:extLst>
  </p188:cm>
</p188:cmLst>
</file>

<file path=ppt/comments/modernComment_10B_67920974.xml><?xml version="1.0" encoding="utf-8"?>
<p188:cmLst xmlns:a="http://schemas.openxmlformats.org/drawingml/2006/main" xmlns:r="http://schemas.openxmlformats.org/officeDocument/2006/relationships" xmlns:p188="http://schemas.microsoft.com/office/powerpoint/2018/8/main">
  <p188:cm id="{1A86FA44-FA50-498B-905F-6A35A4AF4C7D}" authorId="{552A7072-5635-B38D-9870-6FA33A6E635C}" created="2025-07-29T04:27:45.705" startDate="2025-07-29T04:27:45.705" dueDate="2025-07-29T04:27:45.705" assignedTo="{87E1798A-9E1F-3827-4445-4B88D528695F}" title="Thanks!!! Anand.  For outcomes: Most of the outcomes requested by SW are there but some are missing. And can we replay their service outcomes and then expand which will easily be relatable for Scottish Water.  @Anand Kumar Rajan Pillai ">
    <ac:deMkLst xmlns:ac="http://schemas.microsoft.com/office/drawing/2013/main/command">
      <pc:docMk xmlns:pc="http://schemas.microsoft.com/office/powerpoint/2013/main/command"/>
      <pc:sldMk xmlns:pc="http://schemas.microsoft.com/office/powerpoint/2013/main/command" cId="1737623924" sldId="267"/>
      <ac:picMk id="25" creationId="{33778E6C-79C1-3060-2E4E-B8219A0BE961}"/>
    </ac:deMkLst>
    <p188:txBody>
      <a:bodyPr/>
      <a:lstStyle/>
      <a:p>
        <a:r>
          <a:rPr lang="en-GB"/>
          <a:t>Thanks!!! Anand. 
For outcomes: Most of the outcomes requested by SW are there but some are missing. And can we replay their service outcomes and then expand which will easily be relatable for Scottish Water.
[@Anand Kumar Rajan Pillai]  </a:t>
        </a:r>
      </a:p>
    </p188:txBody>
    <p188:extLst>
      <p:ext xmlns:p="http://schemas.openxmlformats.org/presentationml/2006/main" uri="{5BB2D875-25FF-4072-B9AC-8F64D62656EB}">
        <p228:taskDetails xmlns:p228="http://schemas.microsoft.com/office/powerpoint/2022/08/main">
          <p228:history>
            <p228:event time="2025-07-29T04:27:45.705" id="{F556BC12-BB63-4411-8CC8-1DE83F8B8798}">
              <p228:atrbtn authorId="{552A7072-5635-B38D-9870-6FA33A6E635C}"/>
              <p228:anchr>
                <p228:comment id="{1A86FA44-FA50-498B-905F-6A35A4AF4C7D}"/>
              </p228:anchr>
              <p228:add/>
            </p228:event>
            <p228:event time="2025-07-29T04:27:45.705" id="{27D34886-0618-4C6C-90B4-C0FF132939AA}">
              <p228:atrbtn authorId="{552A7072-5635-B38D-9870-6FA33A6E635C}"/>
              <p228:anchr>
                <p228:comment id="{1A86FA44-FA50-498B-905F-6A35A4AF4C7D}"/>
              </p228:anchr>
              <p228:asgn authorId="{87E1798A-9E1F-3827-4445-4B88D528695F}"/>
            </p228:event>
            <p228:event time="2025-07-29T04:27:45.705" id="{7B8F74DE-9C12-457A-BE0E-D9483F95562F}">
              <p228:atrbtn authorId="{552A7072-5635-B38D-9870-6FA33A6E635C}"/>
              <p228:anchr>
                <p228:comment id="{1A86FA44-FA50-498B-905F-6A35A4AF4C7D}"/>
              </p228:anchr>
              <p228:title val="Thanks!!! Anand.  For outcomes: Most of the outcomes requested by SW are there but some are missing. And can we replay their service outcomes and then expand which will easily be relatable for Scottish Water.  @Anand Kumar Rajan Pillai "/>
            </p228:event>
            <p228:event time="2025-07-29T04:27:45.705" id="{296A7583-22EE-41A3-B3F5-8345626D5192}">
              <p228:atrbtn authorId="{552A7072-5635-B38D-9870-6FA33A6E635C}"/>
              <p228:anchr>
                <p228:comment id="{1A86FA44-FA50-498B-905F-6A35A4AF4C7D}"/>
              </p228:anchr>
              <p228:date stDt="2025-07-29T04:27:45.705" endDt="2025-07-29T04:27:45.705"/>
            </p228:event>
          </p228:history>
        </p228:taskDetails>
      </p:ext>
    </p188:extLst>
  </p188:cm>
  <p188:cm id="{39DCC01F-F056-41B8-AE75-2851473C089C}" authorId="{552A7072-5635-B38D-9870-6FA33A6E635C}" created="2025-07-29T04:29:47.201">
    <pc:sldMkLst xmlns:pc="http://schemas.microsoft.com/office/powerpoint/2013/main/command">
      <pc:docMk/>
      <pc:sldMk cId="1737623924" sldId="267"/>
    </pc:sldMkLst>
    <p188:txBody>
      <a:bodyPr/>
      <a:lstStyle/>
      <a:p>
        <a:r>
          <a:rPr lang="en-GB"/>
          <a:t>Can we split it into 
- Azure Platform 
&lt;services required&gt;
- Applications 
&lt;Services required&gt;</a:t>
        </a:r>
      </a:p>
    </p188:txBody>
  </p188:cm>
</p188:cmLst>
</file>

<file path=ppt/comments/modernComment_114_AC14D37.xml><?xml version="1.0" encoding="utf-8"?>
<p188:cmLst xmlns:a="http://schemas.openxmlformats.org/drawingml/2006/main" xmlns:r="http://schemas.openxmlformats.org/officeDocument/2006/relationships" xmlns:p188="http://schemas.microsoft.com/office/powerpoint/2018/8/main">
  <p188:cm id="{A289516D-D289-4B73-8870-7F5E565BD0DC}" authorId="{552A7072-5635-B38D-9870-6FA33A6E635C}" created="2025-07-28T15:23:49.333" startDate="2025-07-28T15:23:49.333" dueDate="2025-07-28T15:23:49.333" assignedTo="{552A7072-5635-B38D-9870-6FA33A6E635C}" title="@Anand Kumar Rajan Pillai  Please update on How we will deliver waterfall and agile projects  And how we will maintain the quality….. Tools etc.">
    <pc:sldMkLst xmlns:pc="http://schemas.microsoft.com/office/powerpoint/2013/main/command">
      <pc:docMk/>
      <pc:sldMk cId="180440375" sldId="276"/>
    </pc:sldMkLst>
    <p188:replyLst>
      <p188:reply id="{4DBF42EB-1B4E-4A43-B2E4-228DD659F1A5}" authorId="{87E1798A-9E1F-3827-4445-4B88D528695F}" created="2025-07-29T00:24:51.349">
        <p188:txBody>
          <a:bodyPr/>
          <a:lstStyle/>
          <a:p>
            <a:r>
              <a:rPr lang="en-GB"/>
              <a:t>[@Sangeetha Thirunarayanan]  , Draft updated to be reviewed with the practice team.</a:t>
            </a:r>
          </a:p>
        </p188:txBody>
      </p188:reply>
    </p188:replyLst>
    <p188:txBody>
      <a:bodyPr/>
      <a:lstStyle/>
      <a:p>
        <a:r>
          <a:rPr lang="en-GB"/>
          <a:t>[@Anand Kumar Rajan Pillai] 
Please update on How we will deliver waterfall and agile projects
And how we will maintain the quality….. Tools etc.</a:t>
        </a:r>
      </a:p>
    </p188:txBody>
    <p188:extLst>
      <p:ext xmlns:p="http://schemas.openxmlformats.org/presentationml/2006/main" uri="{5BB2D875-25FF-4072-B9AC-8F64D62656EB}">
        <p228:taskDetails xmlns:p228="http://schemas.microsoft.com/office/powerpoint/2022/08/main">
          <p228:history>
            <p228:event time="2025-07-28T15:23:49.333" id="{8E3BBB43-9D64-47A1-A880-D244920B2345}">
              <p228:atrbtn authorId="{552A7072-5635-B38D-9870-6FA33A6E635C}"/>
              <p228:anchr>
                <p228:comment id="{A289516D-D289-4B73-8870-7F5E565BD0DC}"/>
              </p228:anchr>
              <p228:add/>
            </p228:event>
            <p228:event time="2025-07-28T15:23:49.333" id="{0CF44D6C-4552-4801-A84B-E299B9E29F3C}">
              <p228:atrbtn authorId="{552A7072-5635-B38D-9870-6FA33A6E635C}"/>
              <p228:anchr>
                <p228:comment id="{A289516D-D289-4B73-8870-7F5E565BD0DC}"/>
              </p228:anchr>
              <p228:asgn authorId="{87E1798A-9E1F-3827-4445-4B88D528695F}"/>
            </p228:event>
            <p228:event time="2025-07-28T15:23:49.333" id="{C991A3E5-D42C-485F-A455-632FC3D77CB8}">
              <p228:atrbtn authorId="{552A7072-5635-B38D-9870-6FA33A6E635C}"/>
              <p228:anchr>
                <p228:comment id="{A289516D-D289-4B73-8870-7F5E565BD0DC}"/>
              </p228:anchr>
              <p228:title val="@Anand Kumar Rajan Pillai  Please update on How we will deliver waterfall and agile projects  And how we will maintain the quality….. Tools etc."/>
            </p228:event>
            <p228:event time="2025-07-28T15:23:49.333" id="{2526557F-2E10-456C-96A2-66E7ADB5B852}">
              <p228:atrbtn authorId="{552A7072-5635-B38D-9870-6FA33A6E635C}"/>
              <p228:anchr>
                <p228:comment id="{A289516D-D289-4B73-8870-7F5E565BD0DC}"/>
              </p228:anchr>
              <p228:date stDt="2025-07-28T15:23:49.333" endDt="2025-07-28T15:23:49.333"/>
            </p228:event>
            <p228:event time="2025-07-29T00:24:51.349" id="{8F214CEA-153E-4098-91F7-29075A751B7B}">
              <p228:atrbtn authorId="{87E1798A-9E1F-3827-4445-4B88D528695F}"/>
              <p228:anchr>
                <p228:comment id="{4DBF42EB-1B4E-4A43-B2E4-228DD659F1A5}"/>
              </p228:anchr>
              <p228:unasgnAll/>
            </p228:event>
            <p228:event time="2025-07-29T00:24:51.349" id="{AD11EC20-AE28-44AA-968F-E5D3C7176F75}">
              <p228:atrbtn authorId="{87E1798A-9E1F-3827-4445-4B88D528695F}"/>
              <p228:anchr>
                <p228:comment id="{4DBF42EB-1B4E-4A43-B2E4-228DD659F1A5}"/>
              </p228:anchr>
              <p228:asgn authorId="{552A7072-5635-B38D-9870-6FA33A6E635C}"/>
            </p228:event>
          </p228:history>
        </p228:taskDetails>
      </p:ext>
    </p188:extLst>
  </p188:cm>
</p188:cmLst>
</file>

<file path=ppt/comments/modernComment_7FFFFE7B_659F8DBC.xml><?xml version="1.0" encoding="utf-8"?>
<p188:cmLst xmlns:a="http://schemas.openxmlformats.org/drawingml/2006/main" xmlns:r="http://schemas.openxmlformats.org/officeDocument/2006/relationships" xmlns:p188="http://schemas.microsoft.com/office/powerpoint/2018/8/main">
  <p188:cm id="{B15597F9-95A2-4871-B6B6-6491FDD9C252}" authorId="{552A7072-5635-B38D-9870-6FA33A6E635C}" created="2025-07-28T15:18:17.850" startDate="2025-07-28T15:18:17.850" dueDate="2025-07-28T15:18:17.850" assignedTo="{4A9AB7D5-CE14-63FC-0680-FAC83081DD14}" title="@Akshay M Kadam @Abbas Ali Mir @Prasanna Gumnur  Kindly update the high level solution and scope">
    <pc:sldMkLst xmlns:pc="http://schemas.microsoft.com/office/powerpoint/2013/main/command">
      <pc:docMk/>
      <pc:sldMk cId="1704955324" sldId="2147483259"/>
    </pc:sldMkLst>
    <p188:txBody>
      <a:bodyPr/>
      <a:lstStyle/>
      <a:p>
        <a:r>
          <a:rPr lang="en-GB"/>
          <a:t>[@Akshay M Kadam] [@Abbas Ali Mir] [@Prasanna Gumnur] 
Kindly update the high level solution and scope</a:t>
        </a:r>
      </a:p>
    </p188:txBody>
    <p188:extLst>
      <p:ext xmlns:p="http://schemas.openxmlformats.org/presentationml/2006/main" uri="{5BB2D875-25FF-4072-B9AC-8F64D62656EB}">
        <p228:taskDetails xmlns:p228="http://schemas.microsoft.com/office/powerpoint/2022/08/main">
          <p228:history>
            <p228:event time="2025-07-28T15:18:17.850" id="{D31E0011-97E7-4F3D-BDD1-D8BAA44E3DB3}">
              <p228:atrbtn authorId="{552A7072-5635-B38D-9870-6FA33A6E635C}"/>
              <p228:anchr>
                <p228:comment id="{B15597F9-95A2-4871-B6B6-6491FDD9C252}"/>
              </p228:anchr>
              <p228:add/>
            </p228:event>
            <p228:event time="2025-07-28T15:18:17.850" id="{7C5468EE-67FC-4435-B847-73499DDBB4D4}">
              <p228:atrbtn authorId="{552A7072-5635-B38D-9870-6FA33A6E635C}"/>
              <p228:anchr>
                <p228:comment id="{B15597F9-95A2-4871-B6B6-6491FDD9C252}"/>
              </p228:anchr>
              <p228:asgn authorId="{4A9AB7D5-CE14-63FC-0680-FAC83081DD14}"/>
            </p228:event>
            <p228:event time="2025-07-28T15:18:17.850" id="{E0027DAA-8392-42C9-8904-E9A1AD95163D}">
              <p228:atrbtn authorId="{552A7072-5635-B38D-9870-6FA33A6E635C}"/>
              <p228:anchr>
                <p228:comment id="{B15597F9-95A2-4871-B6B6-6491FDD9C252}"/>
              </p228:anchr>
              <p228:title val="@Akshay M Kadam @Abbas Ali Mir @Prasanna Gumnur  Kindly update the high level solution and scope"/>
            </p228:event>
            <p228:event time="2025-07-28T15:18:17.850" id="{AFC6EAD8-D851-4A71-B1E7-ADD3186B69A0}">
              <p228:atrbtn authorId="{552A7072-5635-B38D-9870-6FA33A6E635C}"/>
              <p228:anchr>
                <p228:comment id="{B15597F9-95A2-4871-B6B6-6491FDD9C252}"/>
              </p228:anchr>
              <p228:date stDt="2025-07-28T15:18:17.850" endDt="2025-07-28T15:18:17.850"/>
            </p228:event>
          </p228:history>
        </p228:taskDetails>
      </p:ext>
    </p188:extLst>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46E8AB1-5216-8741-8200-5A1C07BCE073}" type="datetimeFigureOut">
              <a:rPr lang="en-US" smtClean="0"/>
              <a:t>7/30/2025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129BCD-ACDF-DC47-A118-6FDD4BDE2359}" type="slidenum">
              <a:rPr lang="en-US" smtClean="0"/>
              <a:t>‹#›</a:t>
            </a:fld>
            <a:endParaRPr lang="en-US"/>
          </a:p>
        </p:txBody>
      </p:sp>
    </p:spTree>
    <p:extLst>
      <p:ext uri="{BB962C8B-B14F-4D97-AF65-F5344CB8AC3E}">
        <p14:creationId xmlns:p14="http://schemas.microsoft.com/office/powerpoint/2010/main" val="4442304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6DA0CB8F-7628-4E6B-9D87-F7B1F7758EFE}" type="slidenum">
              <a:rPr lang="en-IN" smtClean="0"/>
              <a:t>1</a:t>
            </a:fld>
            <a:endParaRPr lang="en-IN"/>
          </a:p>
        </p:txBody>
      </p:sp>
    </p:spTree>
    <p:extLst>
      <p:ext uri="{BB962C8B-B14F-4D97-AF65-F5344CB8AC3E}">
        <p14:creationId xmlns:p14="http://schemas.microsoft.com/office/powerpoint/2010/main" val="393844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307767-DE54-E484-D6F6-D4F8771E9CE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13102E0-ACCB-A2C1-CCFE-EFEF5F2E9AC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79063CD-D4CE-8674-BB6A-A2D7E8035F8D}"/>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E67917FB-EC6E-BE2E-E032-8526EAE0AD34}"/>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A129BCD-ACDF-DC47-A118-6FDD4BDE2359}"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5162753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9BC072-09D2-99F5-DB5C-73281A2A77D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3C576A1-0485-C503-B145-7849293EE20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B01D0A2-392A-61FE-F3A0-F0786D3F9128}"/>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2ED95956-A4D4-66A9-033D-B2DB625BF526}"/>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A129BCD-ACDF-DC47-A118-6FDD4BDE2359}"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8554573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32F5C4-EC52-4255-DA31-18E41FA40CC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787CF8C-E003-E4CD-3357-5701480B779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7C09791-E3F5-C8FB-096E-03B9CFF4388A}"/>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57D41A82-8367-0FAD-61CC-5C616882C8F3}"/>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A129BCD-ACDF-DC47-A118-6FDD4BDE2359}"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5527992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45A7E8-AA0D-F043-6575-2924B6A86C0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2469117-7A27-67F2-3147-2AA0E3C4447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22909B5-0CA9-FA7D-6D41-FCF964D34EBC}"/>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F25C90ED-FF1A-6BE7-B999-74B1EB003782}"/>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A129BCD-ACDF-DC47-A118-6FDD4BDE2359}"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6722626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AEDA08-02A8-1FAB-EBAE-C8732FA0E2B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9179171-46E6-2251-BC5F-F0251A88C0D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69EE2DE-D440-FBFB-D4A2-EF1D166CD3EE}"/>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C9F392BE-7A51-F5E6-8B99-59843D8EBDBB}"/>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A129BCD-ACDF-DC47-A118-6FDD4BDE2359}"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7474546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E39160-CB92-948D-4FD3-46C3C09E05D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78FCD15-6CBF-DF92-4C5D-2BB79641AAC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7492153-FD3A-CBD6-9ADC-2CC87B7E789C}"/>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49CC5986-499B-5880-5A70-66CDCD76E762}"/>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A129BCD-ACDF-DC47-A118-6FDD4BDE2359}"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8634469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6053F8-DD2B-EB32-283B-743F4E6CC5C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A51B94D-1B88-A936-F09B-52F005568F9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2C9CEB5-C75C-5EAB-D5A9-0E7CC17E2404}"/>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ED7F4605-401A-F4FC-34BC-00443E8FB623}"/>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A129BCD-ACDF-DC47-A118-6FDD4BDE2359}"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5629454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E43B15-5D7F-A49C-FF3C-AA16895C2EC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CB80029-5858-035B-2AC6-BEE141B65DD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83BC610-2A9B-733B-81BE-B9A014D10C19}"/>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0984240F-BD1C-099C-6002-01130732EF9C}"/>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A129BCD-ACDF-DC47-A118-6FDD4BDE2359}"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5465222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FC4BE1-F07D-6E4C-90CE-4E87AB4253E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B9BA222-3FE8-879F-15AE-EB0368A3418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E424664-A94E-70DC-FA8A-B5288CB7137F}"/>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2400EB8C-0C5F-BECA-DA4A-E0D7CBCC6617}"/>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A129BCD-ACDF-DC47-A118-6FDD4BDE2359}"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1633378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E3E1D0-384F-9B0E-7744-9803A5514CD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547372A-0B5D-B605-94A5-4662F411C72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9AA731A-68F1-69FA-6511-6DB2DF3256F2}"/>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AB97E8FF-957B-AB32-7659-C544E9969496}"/>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A129BCD-ACDF-DC47-A118-6FDD4BDE2359}"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1845278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A129BCD-ACDF-DC47-A118-6FDD4BDE2359}" type="slidenum">
              <a:rPr lang="en-US" smtClean="0"/>
              <a:t>2</a:t>
            </a:fld>
            <a:endParaRPr lang="en-US"/>
          </a:p>
        </p:txBody>
      </p:sp>
    </p:spTree>
    <p:extLst>
      <p:ext uri="{BB962C8B-B14F-4D97-AF65-F5344CB8AC3E}">
        <p14:creationId xmlns:p14="http://schemas.microsoft.com/office/powerpoint/2010/main" val="23696368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43CC7A-CF47-81A5-FC7C-23092B89D0F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CA78CA6-427F-6FA1-3200-C9C49C386F1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DC276B6-76F3-A597-CC63-ED5B7DF6D3BE}"/>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663DA116-AD01-AEC8-BB6B-A096F0B3FA26}"/>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A129BCD-ACDF-DC47-A118-6FDD4BDE2359}"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422897307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0C4E15-1BD4-FA33-F385-E50A4FED3FA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F012A49-F220-FE4B-89AE-508A7674AF0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0CA7875-1036-0CBD-FF6D-A61C82B7E996}"/>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730668B8-36A0-6CA8-72E4-AC3ECF9920E0}"/>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A129BCD-ACDF-DC47-A118-6FDD4BDE2359}"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7524870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5120BD-9368-1341-AFC4-772FC52E22E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41A69E2-9DB9-F89B-266C-88B6F6CF80E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6E1272F-4BE9-77F6-33D3-28926C236F37}"/>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17FA7D96-6313-7D9A-9084-99C37A1E02CE}"/>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A129BCD-ACDF-DC47-A118-6FDD4BDE2359}"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311591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sz="2200">
              <a:effectLst/>
              <a:latin typeface="Lucida Grande"/>
              <a:ea typeface="Lucida Grande"/>
              <a:cs typeface="Lucida Grande"/>
              <a:sym typeface="Lucida Grande"/>
            </a:endParaRPr>
          </a:p>
        </p:txBody>
      </p:sp>
    </p:spTree>
    <p:extLst>
      <p:ext uri="{BB962C8B-B14F-4D97-AF65-F5344CB8AC3E}">
        <p14:creationId xmlns:p14="http://schemas.microsoft.com/office/powerpoint/2010/main" val="199834991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sz="2200">
              <a:effectLst/>
              <a:latin typeface="Lucida Grande"/>
              <a:ea typeface="Lucida Grande"/>
              <a:cs typeface="Lucida Grande"/>
              <a:sym typeface="Lucida Grande"/>
            </a:endParaRPr>
          </a:p>
        </p:txBody>
      </p:sp>
    </p:spTree>
    <p:extLst>
      <p:ext uri="{BB962C8B-B14F-4D97-AF65-F5344CB8AC3E}">
        <p14:creationId xmlns:p14="http://schemas.microsoft.com/office/powerpoint/2010/main" val="198941282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F63EB3-28E3-5C11-04F8-729C2D58F58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4729053-5522-C1C7-21FA-23D6F22E1F2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C7B939E-C4B3-5C3F-812B-B5F8F50449B7}"/>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1E25A5F1-4B5C-3B01-44CF-C32473F68ABC}"/>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A129BCD-ACDF-DC47-A118-6FDD4BDE2359}"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78601012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BCF597-51E4-A6DC-C31E-CCDC052146B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A86FFA1-7B99-C035-62C9-7D29A4BA430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70D8F79-1DCE-7486-8005-1FF6A0FF3F41}"/>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2082CB3D-97A4-66BE-E6C7-C6621DCAD0F6}"/>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A129BCD-ACDF-DC47-A118-6FDD4BDE2359}"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5178956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CB53D7-6E22-7F79-B696-2878F326938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580C902-13B5-D3BE-028C-E7BA0866B6A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4CBF466-9418-B18A-1362-6A6BB4A5457C}"/>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75F6B9DB-9DAE-737A-2224-CEE4BBDC08E1}"/>
              </a:ext>
            </a:extLst>
          </p:cNvPr>
          <p:cNvSpPr>
            <a:spLocks noGrp="1"/>
          </p:cNvSpPr>
          <p:nvPr>
            <p:ph type="sldNum" sz="quarter" idx="5"/>
          </p:nvPr>
        </p:nvSpPr>
        <p:spPr/>
        <p:txBody>
          <a:bodyPr/>
          <a:lstStyle/>
          <a:p>
            <a:fld id="{0A129BCD-ACDF-DC47-A118-6FDD4BDE2359}" type="slidenum">
              <a:rPr lang="en-US" smtClean="0"/>
              <a:t>5</a:t>
            </a:fld>
            <a:endParaRPr lang="en-US"/>
          </a:p>
        </p:txBody>
      </p:sp>
    </p:spTree>
    <p:extLst>
      <p:ext uri="{BB962C8B-B14F-4D97-AF65-F5344CB8AC3E}">
        <p14:creationId xmlns:p14="http://schemas.microsoft.com/office/powerpoint/2010/main" val="11604707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A129BCD-ACDF-DC47-A118-6FDD4BDE2359}" type="slidenum">
              <a:rPr lang="en-US" smtClean="0"/>
              <a:t>8</a:t>
            </a:fld>
            <a:endParaRPr lang="en-US"/>
          </a:p>
        </p:txBody>
      </p:sp>
    </p:spTree>
    <p:extLst>
      <p:ext uri="{BB962C8B-B14F-4D97-AF65-F5344CB8AC3E}">
        <p14:creationId xmlns:p14="http://schemas.microsoft.com/office/powerpoint/2010/main" val="14359749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E3DF6D-A540-537B-E484-E91766D03A0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9AFA244-B734-44D8-672C-BC8A2DF0A6E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1506E65-7875-FEF7-DA15-B75D33C6363F}"/>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7C1EA3D5-38C9-1A8C-8025-8239C2BFD9D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A129BCD-ACDF-DC47-A118-6FDD4BDE2359}"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6296649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7FA00A-25A2-495F-C774-EEB87CD4EA3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5A6C650-6775-7150-7081-7D538A00AAA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B839BAA-1941-12CD-883D-E10C8D4EE673}"/>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71B0E261-6F99-A9E7-01BD-E3838681518C}"/>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A129BCD-ACDF-DC47-A118-6FDD4BDE2359}"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3452147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07A3CB-4637-DCDA-7417-FF8786DC535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5518681-F4C5-82ED-031D-C96651D2CF9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698C795-FC36-7C94-7403-A01B3A334BA3}"/>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A34BACA5-96C8-FA02-456F-20362BE5693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A129BCD-ACDF-DC47-A118-6FDD4BDE2359}"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3518532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9505B8-121B-DBF9-4C03-B41F3816DC4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5D442CC-6868-1769-ED7A-02B819B8C8E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2464ACE-B8E5-51D5-54FA-F30B627C1C4C}"/>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9B1B8841-AEDD-F792-F313-E94245ACBBB2}"/>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A129BCD-ACDF-DC47-A118-6FDD4BDE2359}"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6998471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E09FAC-AC2C-9C34-82AB-5439D7630D7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EE698B6-2DC3-83BF-0C70-927634954E9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75B0CE7-09AA-88CB-B682-340E899BCA52}"/>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1FFB3DA1-3A85-D8BF-5029-06F0DF391EAC}"/>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A129BCD-ACDF-DC47-A118-6FDD4BDE2359}"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9616139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9.svg"/><Relationship Id="rId7"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Master" Target="../slideMasters/slideMaster3.xml"/><Relationship Id="rId6" Type="http://schemas.openxmlformats.org/officeDocument/2006/relationships/image" Target="../media/image22.png"/><Relationship Id="rId5" Type="http://schemas.openxmlformats.org/officeDocument/2006/relationships/image" Target="../media/image21.jpeg"/><Relationship Id="rId4" Type="http://schemas.openxmlformats.org/officeDocument/2006/relationships/image" Target="../media/image20.pn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Master" Target="../slideMasters/slideMaster3.xml"/><Relationship Id="rId5" Type="http://schemas.openxmlformats.org/officeDocument/2006/relationships/image" Target="../media/image26.svg"/><Relationship Id="rId4" Type="http://schemas.openxmlformats.org/officeDocument/2006/relationships/image" Target="../media/image18.pn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7.jpe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8.png"/><Relationship Id="rId1" Type="http://schemas.openxmlformats.org/officeDocument/2006/relationships/slideMaster" Target="../slideMasters/slideMaster3.xml"/><Relationship Id="rId5" Type="http://schemas.openxmlformats.org/officeDocument/2006/relationships/image" Target="../media/image26.svg"/><Relationship Id="rId4" Type="http://schemas.openxmlformats.org/officeDocument/2006/relationships/image" Target="../media/image18.png"/></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33.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Master" Target="../slideMasters/slideMaster3.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jpe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7"/>
            <a:ext cx="9144000" cy="1655763"/>
          </a:xfrm>
        </p:spPr>
        <p:txBody>
          <a:bodyPr/>
          <a:lstStyle>
            <a:lvl1pPr marL="0" indent="0" algn="ctr">
              <a:buNone/>
              <a:defRPr sz="2400"/>
            </a:lvl1pPr>
            <a:lvl2pPr marL="457165" indent="0" algn="ctr">
              <a:buNone/>
              <a:defRPr sz="2000"/>
            </a:lvl2pPr>
            <a:lvl3pPr marL="914332" indent="0" algn="ctr">
              <a:buNone/>
              <a:defRPr sz="1801"/>
            </a:lvl3pPr>
            <a:lvl4pPr marL="1371498" indent="0" algn="ctr">
              <a:buNone/>
              <a:defRPr sz="1600"/>
            </a:lvl4pPr>
            <a:lvl5pPr marL="1828664" indent="0" algn="ctr">
              <a:buNone/>
              <a:defRPr sz="1600"/>
            </a:lvl5pPr>
            <a:lvl6pPr marL="2285828" indent="0" algn="ctr">
              <a:buNone/>
              <a:defRPr sz="1600"/>
            </a:lvl6pPr>
            <a:lvl7pPr marL="2742995" indent="0" algn="ctr">
              <a:buNone/>
              <a:defRPr sz="1600"/>
            </a:lvl7pPr>
            <a:lvl8pPr marL="3200160" indent="0" algn="ctr">
              <a:buNone/>
              <a:defRPr sz="1600"/>
            </a:lvl8pPr>
            <a:lvl9pPr marL="3657325"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C764DE79-268F-4C1A-8933-263129D2AF90}" type="datetimeFigureOut">
              <a:rPr lang="en-US" smtClean="0"/>
              <a:t>7/30/2025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2075423369"/>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7/30/2025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530348956"/>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3" y="365131"/>
            <a:ext cx="2628900" cy="5811839"/>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3" y="365131"/>
            <a:ext cx="7734300" cy="581183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smtClean="0"/>
              <a:t>7/30/2025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2401800538"/>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_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02B500-7873-29CF-A005-004A4B53456C}"/>
              </a:ext>
            </a:extLst>
          </p:cNvPr>
          <p:cNvSpPr>
            <a:spLocks noGrp="1"/>
          </p:cNvSpPr>
          <p:nvPr>
            <p:ph type="title" hasCustomPrompt="1"/>
          </p:nvPr>
        </p:nvSpPr>
        <p:spPr>
          <a:xfrm>
            <a:off x="674747" y="365760"/>
            <a:ext cx="10842023" cy="685800"/>
          </a:xfrm>
        </p:spPr>
        <p:txBody>
          <a:bodyPr>
            <a:noAutofit/>
          </a:bodyPr>
          <a:lstStyle>
            <a:lvl1pPr>
              <a:defRPr sz="2100">
                <a:solidFill>
                  <a:schemeClr val="tx1"/>
                </a:solidFill>
              </a:defRPr>
            </a:lvl1pPr>
          </a:lstStyle>
          <a:p>
            <a:r>
              <a:rPr lang="en-US"/>
              <a:t>Click to add title</a:t>
            </a:r>
          </a:p>
        </p:txBody>
      </p:sp>
      <p:pic>
        <p:nvPicPr>
          <p:cNvPr id="1026" name="Picture 2" descr="Elevate Your Identity with Wipro's Brand Assets">
            <a:extLst>
              <a:ext uri="{FF2B5EF4-FFF2-40B4-BE49-F238E27FC236}">
                <a16:creationId xmlns:a16="http://schemas.microsoft.com/office/drawing/2014/main" id="{8B6CECD7-D75C-BC3E-FF2E-C55379D76835}"/>
              </a:ext>
            </a:extLst>
          </p:cNvPr>
          <p:cNvPicPr>
            <a:picLocks noChangeAspect="1" noChangeArrowheads="1"/>
          </p:cNvPicPr>
          <p:nvPr userDrawn="1"/>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495059" y="6223177"/>
            <a:ext cx="779889" cy="5381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972162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Cover_HikerandPeak">
    <p:bg>
      <p:bgPr>
        <a:solidFill>
          <a:schemeClr val="bg1"/>
        </a:solidFill>
        <a:effectLst/>
      </p:bgPr>
    </p:bg>
    <p:spTree>
      <p:nvGrpSpPr>
        <p:cNvPr id="1" name=""/>
        <p:cNvGrpSpPr/>
        <p:nvPr/>
      </p:nvGrpSpPr>
      <p:grpSpPr>
        <a:xfrm>
          <a:off x="0" y="0"/>
          <a:ext cx="0" cy="0"/>
          <a:chOff x="0" y="0"/>
          <a:chExt cx="0" cy="0"/>
        </a:xfrm>
      </p:grpSpPr>
      <p:pic>
        <p:nvPicPr>
          <p:cNvPr id="2" name="Picture 1" descr="A person standing on a rock&#10;&#10;Description automatically generated with medium confidence">
            <a:extLst>
              <a:ext uri="{FF2B5EF4-FFF2-40B4-BE49-F238E27FC236}">
                <a16:creationId xmlns:a16="http://schemas.microsoft.com/office/drawing/2014/main" id="{12AB80F4-6AA9-CF3B-1DC2-BA529E37291F}"/>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8" name="Graphic 10">
            <a:extLst>
              <a:ext uri="{FF2B5EF4-FFF2-40B4-BE49-F238E27FC236}">
                <a16:creationId xmlns:a16="http://schemas.microsoft.com/office/drawing/2014/main" id="{4738F30B-B285-6429-CFC3-6DDCD82D28CE}"/>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50157" y="641020"/>
            <a:ext cx="1237810" cy="1237810"/>
          </a:xfrm>
          <a:prstGeom prst="rect">
            <a:avLst/>
          </a:prstGeom>
        </p:spPr>
      </p:pic>
      <p:sp>
        <p:nvSpPr>
          <p:cNvPr id="10" name="Title 1">
            <a:extLst>
              <a:ext uri="{FF2B5EF4-FFF2-40B4-BE49-F238E27FC236}">
                <a16:creationId xmlns:a16="http://schemas.microsoft.com/office/drawing/2014/main" id="{7BA73D1A-05BF-D638-F8C8-4553E6F21631}"/>
              </a:ext>
            </a:extLst>
          </p:cNvPr>
          <p:cNvSpPr>
            <a:spLocks noGrp="1"/>
          </p:cNvSpPr>
          <p:nvPr>
            <p:ph type="title" hasCustomPrompt="1"/>
          </p:nvPr>
        </p:nvSpPr>
        <p:spPr>
          <a:xfrm>
            <a:off x="971550" y="2971801"/>
            <a:ext cx="4626610" cy="1926862"/>
          </a:xfrm>
          <a:prstGeom prst="rect">
            <a:avLst/>
          </a:prstGeom>
        </p:spPr>
        <p:txBody>
          <a:bodyPr/>
          <a:lstStyle>
            <a:lvl1pPr>
              <a:lnSpc>
                <a:spcPct val="80000"/>
              </a:lnSpc>
              <a:defRPr sz="7200" b="1">
                <a:solidFill>
                  <a:schemeClr val="bg1"/>
                </a:solidFill>
                <a:latin typeface="Tenorite" pitchFamily="2" charset="0"/>
              </a:defRPr>
            </a:lvl1pPr>
          </a:lstStyle>
          <a:p>
            <a:r>
              <a:rPr lang="en-US"/>
              <a:t>Click to add title</a:t>
            </a:r>
            <a:endParaRPr lang="en-AR"/>
          </a:p>
        </p:txBody>
      </p:sp>
      <p:sp>
        <p:nvSpPr>
          <p:cNvPr id="11" name="Text Placeholder 2">
            <a:extLst>
              <a:ext uri="{FF2B5EF4-FFF2-40B4-BE49-F238E27FC236}">
                <a16:creationId xmlns:a16="http://schemas.microsoft.com/office/drawing/2014/main" id="{58E5AA09-0AD2-0E04-82D0-4CEB638B1265}"/>
              </a:ext>
            </a:extLst>
          </p:cNvPr>
          <p:cNvSpPr>
            <a:spLocks noGrp="1"/>
          </p:cNvSpPr>
          <p:nvPr>
            <p:ph type="body" idx="10" hasCustomPrompt="1"/>
          </p:nvPr>
        </p:nvSpPr>
        <p:spPr>
          <a:xfrm>
            <a:off x="971550" y="5573972"/>
            <a:ext cx="6603124" cy="363278"/>
          </a:xfrm>
          <a:prstGeom prst="rect">
            <a:avLst/>
          </a:prstGeom>
        </p:spPr>
        <p:txBody>
          <a:bodyPr/>
          <a:lstStyle>
            <a:lvl1pPr marL="0" indent="0">
              <a:buNone/>
              <a:defRPr sz="1800">
                <a:solidFill>
                  <a:schemeClr val="bg1"/>
                </a:solidFill>
                <a:latin typeface="Tenorite"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add date</a:t>
            </a:r>
          </a:p>
        </p:txBody>
      </p:sp>
      <p:sp>
        <p:nvSpPr>
          <p:cNvPr id="12" name="Text Placeholder 2">
            <a:extLst>
              <a:ext uri="{FF2B5EF4-FFF2-40B4-BE49-F238E27FC236}">
                <a16:creationId xmlns:a16="http://schemas.microsoft.com/office/drawing/2014/main" id="{821E5BF7-0FEF-32D1-201F-3C428D527104}"/>
              </a:ext>
            </a:extLst>
          </p:cNvPr>
          <p:cNvSpPr>
            <a:spLocks noGrp="1"/>
          </p:cNvSpPr>
          <p:nvPr>
            <p:ph type="body" idx="1" hasCustomPrompt="1"/>
          </p:nvPr>
        </p:nvSpPr>
        <p:spPr>
          <a:xfrm>
            <a:off x="971550" y="5200954"/>
            <a:ext cx="6603124" cy="367996"/>
          </a:xfrm>
          <a:prstGeom prst="rect">
            <a:avLst/>
          </a:prstGeom>
        </p:spPr>
        <p:txBody>
          <a:bodyPr/>
          <a:lstStyle>
            <a:lvl1pPr marL="0" indent="0">
              <a:buNone/>
              <a:defRPr sz="2400" b="1" i="0">
                <a:solidFill>
                  <a:schemeClr val="bg1"/>
                </a:solidFill>
                <a:latin typeface="Tenorite"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add subtitle</a:t>
            </a:r>
          </a:p>
        </p:txBody>
      </p:sp>
    </p:spTree>
    <p:extLst>
      <p:ext uri="{BB962C8B-B14F-4D97-AF65-F5344CB8AC3E}">
        <p14:creationId xmlns:p14="http://schemas.microsoft.com/office/powerpoint/2010/main" val="647602901"/>
      </p:ext>
    </p:extLst>
  </p:cSld>
  <p:clrMapOvr>
    <a:masterClrMapping/>
  </p:clrMapOvr>
  <p:extLst>
    <p:ext uri="{DCECCB84-F9BA-43D5-87BE-67443E8EF086}">
      <p15:sldGuideLst xmlns:p15="http://schemas.microsoft.com/office/powerpoint/2012/main">
        <p15:guide id="1" orient="horz" pos="3562">
          <p15:clr>
            <a:srgbClr val="FBAE40"/>
          </p15:clr>
        </p15:guide>
        <p15:guide id="2" pos="6332">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0_Title_Only">
    <p:spTree>
      <p:nvGrpSpPr>
        <p:cNvPr id="1" name=""/>
        <p:cNvGrpSpPr/>
        <p:nvPr/>
      </p:nvGrpSpPr>
      <p:grpSpPr>
        <a:xfrm>
          <a:off x="0" y="0"/>
          <a:ext cx="0" cy="0"/>
          <a:chOff x="0" y="0"/>
          <a:chExt cx="0" cy="0"/>
        </a:xfrm>
      </p:grpSpPr>
      <p:pic>
        <p:nvPicPr>
          <p:cNvPr id="3" name="Imagen 1">
            <a:extLst>
              <a:ext uri="{FF2B5EF4-FFF2-40B4-BE49-F238E27FC236}">
                <a16:creationId xmlns:a16="http://schemas.microsoft.com/office/drawing/2014/main" id="{70217B51-6BA9-E205-AC31-D60484C1F6C7}"/>
              </a:ext>
            </a:extLst>
          </p:cNvPr>
          <p:cNvPicPr>
            <a:picLocks noChangeAspect="1"/>
          </p:cNvPicPr>
          <p:nvPr userDrawn="1"/>
        </p:nvPicPr>
        <p:blipFill rotWithShape="1">
          <a:blip r:embed="rId2" cstate="email">
            <a:alphaModFix amt="6000"/>
            <a:extLst>
              <a:ext uri="{28A0092B-C50C-407E-A947-70E740481C1C}">
                <a14:useLocalDpi xmlns:a14="http://schemas.microsoft.com/office/drawing/2010/main"/>
              </a:ext>
            </a:extLst>
          </a:blip>
          <a:srcRect l="1324" t="8119" b="7642"/>
          <a:stretch/>
        </p:blipFill>
        <p:spPr>
          <a:xfrm>
            <a:off x="0" y="0"/>
            <a:ext cx="12192000" cy="6858000"/>
          </a:xfrm>
          <a:prstGeom prst="rect">
            <a:avLst/>
          </a:prstGeom>
        </p:spPr>
      </p:pic>
      <p:sp>
        <p:nvSpPr>
          <p:cNvPr id="2" name="Title 1">
            <a:extLst>
              <a:ext uri="{FF2B5EF4-FFF2-40B4-BE49-F238E27FC236}">
                <a16:creationId xmlns:a16="http://schemas.microsoft.com/office/drawing/2014/main" id="{0A02B500-7873-29CF-A005-004A4B53456C}"/>
              </a:ext>
            </a:extLst>
          </p:cNvPr>
          <p:cNvSpPr>
            <a:spLocks noGrp="1"/>
          </p:cNvSpPr>
          <p:nvPr>
            <p:ph type="title" hasCustomPrompt="1"/>
          </p:nvPr>
        </p:nvSpPr>
        <p:spPr>
          <a:xfrm>
            <a:off x="549276" y="365760"/>
            <a:ext cx="11109325" cy="685800"/>
          </a:xfrm>
        </p:spPr>
        <p:txBody>
          <a:bodyPr>
            <a:noAutofit/>
          </a:bodyPr>
          <a:lstStyle>
            <a:lvl1pPr>
              <a:defRPr sz="2933">
                <a:solidFill>
                  <a:srgbClr val="C62630"/>
                </a:solidFill>
                <a:latin typeface="Arial" panose="020B0604020202020204" pitchFamily="34" charset="0"/>
                <a:cs typeface="Arial" panose="020B0604020202020204" pitchFamily="34" charset="0"/>
              </a:defRPr>
            </a:lvl1pPr>
          </a:lstStyle>
          <a:p>
            <a:r>
              <a:rPr lang="en-US"/>
              <a:t>Click to add title</a:t>
            </a:r>
          </a:p>
        </p:txBody>
      </p:sp>
      <p:sp>
        <p:nvSpPr>
          <p:cNvPr id="5" name="Número de diapositiva">
            <a:extLst>
              <a:ext uri="{FF2B5EF4-FFF2-40B4-BE49-F238E27FC236}">
                <a16:creationId xmlns:a16="http://schemas.microsoft.com/office/drawing/2014/main" id="{1656F830-C8D7-4BA0-9212-3153ADC4A8B8}"/>
              </a:ext>
            </a:extLst>
          </p:cNvPr>
          <p:cNvSpPr txBox="1">
            <a:spLocks/>
          </p:cNvSpPr>
          <p:nvPr userDrawn="1"/>
        </p:nvSpPr>
        <p:spPr>
          <a:xfrm>
            <a:off x="11455803" y="6530235"/>
            <a:ext cx="548640" cy="91440"/>
          </a:xfrm>
          <a:prstGeom prst="rect">
            <a:avLst/>
          </a:prstGeom>
        </p:spPr>
        <p:txBody>
          <a:bodyPr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700" b="0" i="0" u="none" strike="noStrike" cap="none" spc="0" normalizeH="0" baseline="0">
                <a:ln>
                  <a:noFill/>
                </a:ln>
                <a:solidFill>
                  <a:srgbClr val="000000"/>
                </a:solidFill>
                <a:effectLst/>
                <a:uFillTx/>
                <a:latin typeface="Tenorite" pitchFamily="2" charset="0"/>
                <a:ea typeface="+mn-ea"/>
                <a:cs typeface="+mn-cs"/>
                <a:sym typeface="Tenorite Regular"/>
              </a:defRPr>
            </a:lvl1pPr>
            <a:lvl2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Tenorite Regular"/>
              </a:defRPr>
            </a:lvl2pPr>
            <a:lvl3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Tenorite Regular"/>
              </a:defRPr>
            </a:lvl3pPr>
            <a:lvl4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Tenorite Regular"/>
              </a:defRPr>
            </a:lvl4pPr>
            <a:lvl5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Tenorite Regular"/>
              </a:defRPr>
            </a:lvl5pPr>
            <a:lvl6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Tenorite Regular"/>
              </a:defRPr>
            </a:lvl6pPr>
            <a:lvl7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Tenorite Regular"/>
              </a:defRPr>
            </a:lvl7pPr>
            <a:lvl8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Tenorite Regular"/>
              </a:defRPr>
            </a:lvl8pPr>
            <a:lvl9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Tenorite Regular"/>
              </a:defRPr>
            </a:lvl9pPr>
          </a:lstStyle>
          <a:p>
            <a:fld id="{86CB4B4D-7CA3-9044-876B-883B54F8677D}" type="slidenum">
              <a:rPr lang="en-US" sz="1000" smtClean="0"/>
              <a:pPr/>
              <a:t>‹#›</a:t>
            </a:fld>
            <a:endParaRPr lang="en-US" sz="1000"/>
          </a:p>
        </p:txBody>
      </p:sp>
      <p:sp>
        <p:nvSpPr>
          <p:cNvPr id="7" name="Freeform 5">
            <a:extLst>
              <a:ext uri="{FF2B5EF4-FFF2-40B4-BE49-F238E27FC236}">
                <a16:creationId xmlns:a16="http://schemas.microsoft.com/office/drawing/2014/main" id="{7CFDCEAD-83FB-4C55-A3F6-D45730997C0D}"/>
              </a:ext>
            </a:extLst>
          </p:cNvPr>
          <p:cNvSpPr>
            <a:spLocks noEditPoints="1"/>
          </p:cNvSpPr>
          <p:nvPr userDrawn="1"/>
        </p:nvSpPr>
        <p:spPr bwMode="auto">
          <a:xfrm>
            <a:off x="10784912" y="6479385"/>
            <a:ext cx="468875" cy="173633"/>
          </a:xfrm>
          <a:custGeom>
            <a:avLst/>
            <a:gdLst>
              <a:gd name="T0" fmla="*/ 698 w 1799"/>
              <a:gd name="T1" fmla="*/ 158 h 664"/>
              <a:gd name="T2" fmla="*/ 610 w 1799"/>
              <a:gd name="T3" fmla="*/ 496 h 664"/>
              <a:gd name="T4" fmla="*/ 664 w 1799"/>
              <a:gd name="T5" fmla="*/ 7 h 664"/>
              <a:gd name="T6" fmla="*/ 638 w 1799"/>
              <a:gd name="T7" fmla="*/ 105 h 664"/>
              <a:gd name="T8" fmla="*/ 664 w 1799"/>
              <a:gd name="T9" fmla="*/ 7 h 664"/>
              <a:gd name="T10" fmla="*/ 907 w 1799"/>
              <a:gd name="T11" fmla="*/ 491 h 664"/>
              <a:gd name="T12" fmla="*/ 863 w 1799"/>
              <a:gd name="T13" fmla="*/ 664 h 664"/>
              <a:gd name="T14" fmla="*/ 777 w 1799"/>
              <a:gd name="T15" fmla="*/ 158 h 664"/>
              <a:gd name="T16" fmla="*/ 862 w 1799"/>
              <a:gd name="T17" fmla="*/ 205 h 664"/>
              <a:gd name="T18" fmla="*/ 969 w 1799"/>
              <a:gd name="T19" fmla="*/ 151 h 664"/>
              <a:gd name="T20" fmla="*/ 1082 w 1799"/>
              <a:gd name="T21" fmla="*/ 199 h 664"/>
              <a:gd name="T22" fmla="*/ 1131 w 1799"/>
              <a:gd name="T23" fmla="*/ 327 h 664"/>
              <a:gd name="T24" fmla="*/ 1081 w 1799"/>
              <a:gd name="T25" fmla="*/ 455 h 664"/>
              <a:gd name="T26" fmla="*/ 969 w 1799"/>
              <a:gd name="T27" fmla="*/ 503 h 664"/>
              <a:gd name="T28" fmla="*/ 988 w 1799"/>
              <a:gd name="T29" fmla="*/ 414 h 664"/>
              <a:gd name="T30" fmla="*/ 1038 w 1799"/>
              <a:gd name="T31" fmla="*/ 364 h 664"/>
              <a:gd name="T32" fmla="*/ 1038 w 1799"/>
              <a:gd name="T33" fmla="*/ 289 h 664"/>
              <a:gd name="T34" fmla="*/ 988 w 1799"/>
              <a:gd name="T35" fmla="*/ 239 h 664"/>
              <a:gd name="T36" fmla="*/ 915 w 1799"/>
              <a:gd name="T37" fmla="*/ 239 h 664"/>
              <a:gd name="T38" fmla="*/ 865 w 1799"/>
              <a:gd name="T39" fmla="*/ 289 h 664"/>
              <a:gd name="T40" fmla="*/ 865 w 1799"/>
              <a:gd name="T41" fmla="*/ 364 h 664"/>
              <a:gd name="T42" fmla="*/ 915 w 1799"/>
              <a:gd name="T43" fmla="*/ 414 h 664"/>
              <a:gd name="T44" fmla="*/ 1194 w 1799"/>
              <a:gd name="T45" fmla="*/ 158 h 664"/>
              <a:gd name="T46" fmla="*/ 1279 w 1799"/>
              <a:gd name="T47" fmla="*/ 210 h 664"/>
              <a:gd name="T48" fmla="*/ 1372 w 1799"/>
              <a:gd name="T49" fmla="*/ 152 h 664"/>
              <a:gd name="T50" fmla="*/ 1429 w 1799"/>
              <a:gd name="T51" fmla="*/ 165 h 664"/>
              <a:gd name="T52" fmla="*/ 1379 w 1799"/>
              <a:gd name="T53" fmla="*/ 242 h 664"/>
              <a:gd name="T54" fmla="*/ 1299 w 1799"/>
              <a:gd name="T55" fmla="*/ 257 h 664"/>
              <a:gd name="T56" fmla="*/ 1279 w 1799"/>
              <a:gd name="T57" fmla="*/ 496 h 664"/>
              <a:gd name="T58" fmla="*/ 1194 w 1799"/>
              <a:gd name="T59" fmla="*/ 158 h 664"/>
              <a:gd name="T60" fmla="*/ 1549 w 1799"/>
              <a:gd name="T61" fmla="*/ 489 h 664"/>
              <a:gd name="T62" fmla="*/ 1455 w 1799"/>
              <a:gd name="T63" fmla="*/ 395 h 664"/>
              <a:gd name="T64" fmla="*/ 1455 w 1799"/>
              <a:gd name="T65" fmla="*/ 258 h 664"/>
              <a:gd name="T66" fmla="*/ 1549 w 1799"/>
              <a:gd name="T67" fmla="*/ 165 h 664"/>
              <a:gd name="T68" fmla="*/ 1690 w 1799"/>
              <a:gd name="T69" fmla="*/ 165 h 664"/>
              <a:gd name="T70" fmla="*/ 1785 w 1799"/>
              <a:gd name="T71" fmla="*/ 258 h 664"/>
              <a:gd name="T72" fmla="*/ 1785 w 1799"/>
              <a:gd name="T73" fmla="*/ 395 h 664"/>
              <a:gd name="T74" fmla="*/ 1691 w 1799"/>
              <a:gd name="T75" fmla="*/ 489 h 664"/>
              <a:gd name="T76" fmla="*/ 1620 w 1799"/>
              <a:gd name="T77" fmla="*/ 421 h 664"/>
              <a:gd name="T78" fmla="*/ 1686 w 1799"/>
              <a:gd name="T79" fmla="*/ 393 h 664"/>
              <a:gd name="T80" fmla="*/ 1713 w 1799"/>
              <a:gd name="T81" fmla="*/ 326 h 664"/>
              <a:gd name="T82" fmla="*/ 1686 w 1799"/>
              <a:gd name="T83" fmla="*/ 259 h 664"/>
              <a:gd name="T84" fmla="*/ 1620 w 1799"/>
              <a:gd name="T85" fmla="*/ 232 h 664"/>
              <a:gd name="T86" fmla="*/ 1555 w 1799"/>
              <a:gd name="T87" fmla="*/ 259 h 664"/>
              <a:gd name="T88" fmla="*/ 1528 w 1799"/>
              <a:gd name="T89" fmla="*/ 326 h 664"/>
              <a:gd name="T90" fmla="*/ 1555 w 1799"/>
              <a:gd name="T91" fmla="*/ 393 h 664"/>
              <a:gd name="T92" fmla="*/ 1620 w 1799"/>
              <a:gd name="T93" fmla="*/ 421 h 664"/>
              <a:gd name="T94" fmla="*/ 88 w 1799"/>
              <a:gd name="T95" fmla="*/ 158 h 664"/>
              <a:gd name="T96" fmla="*/ 236 w 1799"/>
              <a:gd name="T97" fmla="*/ 158 h 664"/>
              <a:gd name="T98" fmla="*/ 392 w 1799"/>
              <a:gd name="T99" fmla="*/ 373 h 664"/>
              <a:gd name="T100" fmla="*/ 550 w 1799"/>
              <a:gd name="T101" fmla="*/ 158 h 664"/>
              <a:gd name="T102" fmla="*/ 354 w 1799"/>
              <a:gd name="T103" fmla="*/ 495 h 664"/>
              <a:gd name="T104" fmla="*/ 192 w 1799"/>
              <a:gd name="T105" fmla="*/ 495 h 664"/>
              <a:gd name="T106" fmla="*/ 0 w 1799"/>
              <a:gd name="T107" fmla="*/ 158 h 6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799" h="664">
                <a:moveTo>
                  <a:pt x="610" y="158"/>
                </a:moveTo>
                <a:cubicBezTo>
                  <a:pt x="698" y="158"/>
                  <a:pt x="698" y="158"/>
                  <a:pt x="698" y="158"/>
                </a:cubicBezTo>
                <a:cubicBezTo>
                  <a:pt x="698" y="496"/>
                  <a:pt x="698" y="496"/>
                  <a:pt x="698" y="496"/>
                </a:cubicBezTo>
                <a:cubicBezTo>
                  <a:pt x="610" y="496"/>
                  <a:pt x="610" y="496"/>
                  <a:pt x="610" y="496"/>
                </a:cubicBezTo>
                <a:lnTo>
                  <a:pt x="610" y="158"/>
                </a:lnTo>
                <a:close/>
                <a:moveTo>
                  <a:pt x="664" y="7"/>
                </a:moveTo>
                <a:cubicBezTo>
                  <a:pt x="637" y="0"/>
                  <a:pt x="609" y="16"/>
                  <a:pt x="602" y="43"/>
                </a:cubicBezTo>
                <a:cubicBezTo>
                  <a:pt x="595" y="70"/>
                  <a:pt x="611" y="98"/>
                  <a:pt x="638" y="105"/>
                </a:cubicBezTo>
                <a:cubicBezTo>
                  <a:pt x="665" y="112"/>
                  <a:pt x="693" y="96"/>
                  <a:pt x="700" y="69"/>
                </a:cubicBezTo>
                <a:cubicBezTo>
                  <a:pt x="707" y="42"/>
                  <a:pt x="691" y="14"/>
                  <a:pt x="664" y="7"/>
                </a:cubicBezTo>
                <a:close/>
                <a:moveTo>
                  <a:pt x="969" y="503"/>
                </a:moveTo>
                <a:cubicBezTo>
                  <a:pt x="946" y="503"/>
                  <a:pt x="926" y="499"/>
                  <a:pt x="907" y="491"/>
                </a:cubicBezTo>
                <a:cubicBezTo>
                  <a:pt x="889" y="482"/>
                  <a:pt x="874" y="470"/>
                  <a:pt x="863" y="455"/>
                </a:cubicBezTo>
                <a:cubicBezTo>
                  <a:pt x="863" y="664"/>
                  <a:pt x="863" y="664"/>
                  <a:pt x="863" y="664"/>
                </a:cubicBezTo>
                <a:cubicBezTo>
                  <a:pt x="777" y="664"/>
                  <a:pt x="777" y="664"/>
                  <a:pt x="777" y="664"/>
                </a:cubicBezTo>
                <a:cubicBezTo>
                  <a:pt x="777" y="158"/>
                  <a:pt x="777" y="158"/>
                  <a:pt x="777" y="158"/>
                </a:cubicBezTo>
                <a:cubicBezTo>
                  <a:pt x="862" y="158"/>
                  <a:pt x="862" y="158"/>
                  <a:pt x="862" y="158"/>
                </a:cubicBezTo>
                <a:cubicBezTo>
                  <a:pt x="862" y="205"/>
                  <a:pt x="862" y="205"/>
                  <a:pt x="862" y="205"/>
                </a:cubicBezTo>
                <a:cubicBezTo>
                  <a:pt x="874" y="188"/>
                  <a:pt x="888" y="175"/>
                  <a:pt x="907" y="166"/>
                </a:cubicBezTo>
                <a:cubicBezTo>
                  <a:pt x="925" y="156"/>
                  <a:pt x="946" y="151"/>
                  <a:pt x="969" y="151"/>
                </a:cubicBezTo>
                <a:cubicBezTo>
                  <a:pt x="990" y="151"/>
                  <a:pt x="1010" y="155"/>
                  <a:pt x="1030" y="163"/>
                </a:cubicBezTo>
                <a:cubicBezTo>
                  <a:pt x="1050" y="172"/>
                  <a:pt x="1067" y="183"/>
                  <a:pt x="1082" y="199"/>
                </a:cubicBezTo>
                <a:cubicBezTo>
                  <a:pt x="1097" y="214"/>
                  <a:pt x="1109" y="233"/>
                  <a:pt x="1118" y="254"/>
                </a:cubicBezTo>
                <a:cubicBezTo>
                  <a:pt x="1127" y="276"/>
                  <a:pt x="1131" y="300"/>
                  <a:pt x="1131" y="327"/>
                </a:cubicBezTo>
                <a:cubicBezTo>
                  <a:pt x="1131" y="354"/>
                  <a:pt x="1127" y="378"/>
                  <a:pt x="1118" y="400"/>
                </a:cubicBezTo>
                <a:cubicBezTo>
                  <a:pt x="1108" y="421"/>
                  <a:pt x="1096" y="440"/>
                  <a:pt x="1081" y="455"/>
                </a:cubicBezTo>
                <a:cubicBezTo>
                  <a:pt x="1066" y="471"/>
                  <a:pt x="1049" y="482"/>
                  <a:pt x="1030" y="491"/>
                </a:cubicBezTo>
                <a:cubicBezTo>
                  <a:pt x="1010" y="499"/>
                  <a:pt x="990" y="503"/>
                  <a:pt x="969" y="503"/>
                </a:cubicBezTo>
                <a:close/>
                <a:moveTo>
                  <a:pt x="952" y="421"/>
                </a:moveTo>
                <a:cubicBezTo>
                  <a:pt x="965" y="421"/>
                  <a:pt x="977" y="419"/>
                  <a:pt x="988" y="414"/>
                </a:cubicBezTo>
                <a:cubicBezTo>
                  <a:pt x="999" y="409"/>
                  <a:pt x="1009" y="402"/>
                  <a:pt x="1018" y="394"/>
                </a:cubicBezTo>
                <a:cubicBezTo>
                  <a:pt x="1026" y="385"/>
                  <a:pt x="1033" y="375"/>
                  <a:pt x="1038" y="364"/>
                </a:cubicBezTo>
                <a:cubicBezTo>
                  <a:pt x="1043" y="352"/>
                  <a:pt x="1045" y="340"/>
                  <a:pt x="1045" y="326"/>
                </a:cubicBezTo>
                <a:cubicBezTo>
                  <a:pt x="1045" y="313"/>
                  <a:pt x="1043" y="301"/>
                  <a:pt x="1038" y="289"/>
                </a:cubicBezTo>
                <a:cubicBezTo>
                  <a:pt x="1033" y="278"/>
                  <a:pt x="1026" y="268"/>
                  <a:pt x="1018" y="259"/>
                </a:cubicBezTo>
                <a:cubicBezTo>
                  <a:pt x="1009" y="251"/>
                  <a:pt x="999" y="244"/>
                  <a:pt x="988" y="239"/>
                </a:cubicBezTo>
                <a:cubicBezTo>
                  <a:pt x="977" y="234"/>
                  <a:pt x="965" y="231"/>
                  <a:pt x="952" y="231"/>
                </a:cubicBezTo>
                <a:cubicBezTo>
                  <a:pt x="938" y="231"/>
                  <a:pt x="926" y="234"/>
                  <a:pt x="915" y="239"/>
                </a:cubicBezTo>
                <a:cubicBezTo>
                  <a:pt x="903" y="244"/>
                  <a:pt x="893" y="251"/>
                  <a:pt x="885" y="259"/>
                </a:cubicBezTo>
                <a:cubicBezTo>
                  <a:pt x="877" y="268"/>
                  <a:pt x="870" y="278"/>
                  <a:pt x="865" y="289"/>
                </a:cubicBezTo>
                <a:cubicBezTo>
                  <a:pt x="860" y="301"/>
                  <a:pt x="858" y="313"/>
                  <a:pt x="858" y="326"/>
                </a:cubicBezTo>
                <a:cubicBezTo>
                  <a:pt x="858" y="340"/>
                  <a:pt x="860" y="352"/>
                  <a:pt x="865" y="364"/>
                </a:cubicBezTo>
                <a:cubicBezTo>
                  <a:pt x="870" y="375"/>
                  <a:pt x="877" y="385"/>
                  <a:pt x="885" y="394"/>
                </a:cubicBezTo>
                <a:cubicBezTo>
                  <a:pt x="893" y="402"/>
                  <a:pt x="903" y="409"/>
                  <a:pt x="915" y="414"/>
                </a:cubicBezTo>
                <a:cubicBezTo>
                  <a:pt x="926" y="419"/>
                  <a:pt x="938" y="421"/>
                  <a:pt x="952" y="421"/>
                </a:cubicBezTo>
                <a:close/>
                <a:moveTo>
                  <a:pt x="1194" y="158"/>
                </a:moveTo>
                <a:cubicBezTo>
                  <a:pt x="1279" y="158"/>
                  <a:pt x="1279" y="158"/>
                  <a:pt x="1279" y="158"/>
                </a:cubicBezTo>
                <a:cubicBezTo>
                  <a:pt x="1279" y="210"/>
                  <a:pt x="1279" y="210"/>
                  <a:pt x="1279" y="210"/>
                </a:cubicBezTo>
                <a:cubicBezTo>
                  <a:pt x="1287" y="190"/>
                  <a:pt x="1299" y="175"/>
                  <a:pt x="1315" y="166"/>
                </a:cubicBezTo>
                <a:cubicBezTo>
                  <a:pt x="1331" y="157"/>
                  <a:pt x="1350" y="152"/>
                  <a:pt x="1372" y="152"/>
                </a:cubicBezTo>
                <a:cubicBezTo>
                  <a:pt x="1383" y="152"/>
                  <a:pt x="1394" y="153"/>
                  <a:pt x="1403" y="156"/>
                </a:cubicBezTo>
                <a:cubicBezTo>
                  <a:pt x="1413" y="158"/>
                  <a:pt x="1422" y="161"/>
                  <a:pt x="1429" y="165"/>
                </a:cubicBezTo>
                <a:cubicBezTo>
                  <a:pt x="1397" y="250"/>
                  <a:pt x="1397" y="250"/>
                  <a:pt x="1397" y="250"/>
                </a:cubicBezTo>
                <a:cubicBezTo>
                  <a:pt x="1393" y="247"/>
                  <a:pt x="1387" y="244"/>
                  <a:pt x="1379" y="242"/>
                </a:cubicBezTo>
                <a:cubicBezTo>
                  <a:pt x="1371" y="239"/>
                  <a:pt x="1362" y="238"/>
                  <a:pt x="1352" y="238"/>
                </a:cubicBezTo>
                <a:cubicBezTo>
                  <a:pt x="1330" y="238"/>
                  <a:pt x="1313" y="244"/>
                  <a:pt x="1299" y="257"/>
                </a:cubicBezTo>
                <a:cubicBezTo>
                  <a:pt x="1286" y="269"/>
                  <a:pt x="1279" y="289"/>
                  <a:pt x="1279" y="318"/>
                </a:cubicBezTo>
                <a:cubicBezTo>
                  <a:pt x="1279" y="496"/>
                  <a:pt x="1279" y="496"/>
                  <a:pt x="1279" y="496"/>
                </a:cubicBezTo>
                <a:cubicBezTo>
                  <a:pt x="1194" y="496"/>
                  <a:pt x="1194" y="496"/>
                  <a:pt x="1194" y="496"/>
                </a:cubicBezTo>
                <a:lnTo>
                  <a:pt x="1194" y="158"/>
                </a:lnTo>
                <a:close/>
                <a:moveTo>
                  <a:pt x="1620" y="503"/>
                </a:moveTo>
                <a:cubicBezTo>
                  <a:pt x="1594" y="503"/>
                  <a:pt x="1571" y="498"/>
                  <a:pt x="1549" y="489"/>
                </a:cubicBezTo>
                <a:cubicBezTo>
                  <a:pt x="1527" y="480"/>
                  <a:pt x="1508" y="467"/>
                  <a:pt x="1492" y="451"/>
                </a:cubicBezTo>
                <a:cubicBezTo>
                  <a:pt x="1476" y="435"/>
                  <a:pt x="1464" y="416"/>
                  <a:pt x="1455" y="395"/>
                </a:cubicBezTo>
                <a:cubicBezTo>
                  <a:pt x="1446" y="374"/>
                  <a:pt x="1441" y="351"/>
                  <a:pt x="1441" y="327"/>
                </a:cubicBezTo>
                <a:cubicBezTo>
                  <a:pt x="1441" y="303"/>
                  <a:pt x="1446" y="280"/>
                  <a:pt x="1455" y="258"/>
                </a:cubicBezTo>
                <a:cubicBezTo>
                  <a:pt x="1464" y="237"/>
                  <a:pt x="1476" y="218"/>
                  <a:pt x="1492" y="202"/>
                </a:cubicBezTo>
                <a:cubicBezTo>
                  <a:pt x="1508" y="187"/>
                  <a:pt x="1527" y="174"/>
                  <a:pt x="1549" y="165"/>
                </a:cubicBezTo>
                <a:cubicBezTo>
                  <a:pt x="1571" y="156"/>
                  <a:pt x="1594" y="151"/>
                  <a:pt x="1620" y="151"/>
                </a:cubicBezTo>
                <a:cubicBezTo>
                  <a:pt x="1645" y="151"/>
                  <a:pt x="1668" y="156"/>
                  <a:pt x="1690" y="165"/>
                </a:cubicBezTo>
                <a:cubicBezTo>
                  <a:pt x="1712" y="174"/>
                  <a:pt x="1731" y="187"/>
                  <a:pt x="1747" y="202"/>
                </a:cubicBezTo>
                <a:cubicBezTo>
                  <a:pt x="1763" y="218"/>
                  <a:pt x="1776" y="237"/>
                  <a:pt x="1785" y="258"/>
                </a:cubicBezTo>
                <a:cubicBezTo>
                  <a:pt x="1794" y="280"/>
                  <a:pt x="1799" y="303"/>
                  <a:pt x="1799" y="327"/>
                </a:cubicBezTo>
                <a:cubicBezTo>
                  <a:pt x="1799" y="351"/>
                  <a:pt x="1794" y="374"/>
                  <a:pt x="1785" y="395"/>
                </a:cubicBezTo>
                <a:cubicBezTo>
                  <a:pt x="1776" y="416"/>
                  <a:pt x="1763" y="435"/>
                  <a:pt x="1747" y="451"/>
                </a:cubicBezTo>
                <a:cubicBezTo>
                  <a:pt x="1731" y="467"/>
                  <a:pt x="1713" y="480"/>
                  <a:pt x="1691" y="489"/>
                </a:cubicBezTo>
                <a:cubicBezTo>
                  <a:pt x="1669" y="498"/>
                  <a:pt x="1645" y="503"/>
                  <a:pt x="1620" y="503"/>
                </a:cubicBezTo>
                <a:close/>
                <a:moveTo>
                  <a:pt x="1620" y="421"/>
                </a:moveTo>
                <a:cubicBezTo>
                  <a:pt x="1633" y="421"/>
                  <a:pt x="1645" y="418"/>
                  <a:pt x="1657" y="413"/>
                </a:cubicBezTo>
                <a:cubicBezTo>
                  <a:pt x="1668" y="408"/>
                  <a:pt x="1678" y="402"/>
                  <a:pt x="1686" y="393"/>
                </a:cubicBezTo>
                <a:cubicBezTo>
                  <a:pt x="1694" y="385"/>
                  <a:pt x="1701" y="375"/>
                  <a:pt x="1706" y="364"/>
                </a:cubicBezTo>
                <a:cubicBezTo>
                  <a:pt x="1711" y="352"/>
                  <a:pt x="1713" y="340"/>
                  <a:pt x="1713" y="326"/>
                </a:cubicBezTo>
                <a:cubicBezTo>
                  <a:pt x="1713" y="313"/>
                  <a:pt x="1711" y="301"/>
                  <a:pt x="1706" y="289"/>
                </a:cubicBezTo>
                <a:cubicBezTo>
                  <a:pt x="1701" y="278"/>
                  <a:pt x="1694" y="268"/>
                  <a:pt x="1686" y="259"/>
                </a:cubicBezTo>
                <a:cubicBezTo>
                  <a:pt x="1678" y="251"/>
                  <a:pt x="1668" y="244"/>
                  <a:pt x="1657" y="239"/>
                </a:cubicBezTo>
                <a:cubicBezTo>
                  <a:pt x="1645" y="234"/>
                  <a:pt x="1633" y="232"/>
                  <a:pt x="1620" y="232"/>
                </a:cubicBezTo>
                <a:cubicBezTo>
                  <a:pt x="1607" y="232"/>
                  <a:pt x="1595" y="234"/>
                  <a:pt x="1584" y="239"/>
                </a:cubicBezTo>
                <a:cubicBezTo>
                  <a:pt x="1573" y="244"/>
                  <a:pt x="1563" y="251"/>
                  <a:pt x="1555" y="259"/>
                </a:cubicBezTo>
                <a:cubicBezTo>
                  <a:pt x="1546" y="268"/>
                  <a:pt x="1540" y="278"/>
                  <a:pt x="1535" y="289"/>
                </a:cubicBezTo>
                <a:cubicBezTo>
                  <a:pt x="1530" y="301"/>
                  <a:pt x="1528" y="313"/>
                  <a:pt x="1528" y="326"/>
                </a:cubicBezTo>
                <a:cubicBezTo>
                  <a:pt x="1528" y="340"/>
                  <a:pt x="1530" y="352"/>
                  <a:pt x="1535" y="364"/>
                </a:cubicBezTo>
                <a:cubicBezTo>
                  <a:pt x="1540" y="375"/>
                  <a:pt x="1546" y="385"/>
                  <a:pt x="1555" y="393"/>
                </a:cubicBezTo>
                <a:cubicBezTo>
                  <a:pt x="1563" y="402"/>
                  <a:pt x="1573" y="408"/>
                  <a:pt x="1584" y="413"/>
                </a:cubicBezTo>
                <a:cubicBezTo>
                  <a:pt x="1595" y="418"/>
                  <a:pt x="1607" y="421"/>
                  <a:pt x="1620" y="421"/>
                </a:cubicBezTo>
                <a:close/>
                <a:moveTo>
                  <a:pt x="0" y="158"/>
                </a:moveTo>
                <a:cubicBezTo>
                  <a:pt x="88" y="158"/>
                  <a:pt x="88" y="158"/>
                  <a:pt x="88" y="158"/>
                </a:cubicBezTo>
                <a:cubicBezTo>
                  <a:pt x="156" y="373"/>
                  <a:pt x="156" y="373"/>
                  <a:pt x="156" y="373"/>
                </a:cubicBezTo>
                <a:cubicBezTo>
                  <a:pt x="236" y="158"/>
                  <a:pt x="236" y="158"/>
                  <a:pt x="236" y="158"/>
                </a:cubicBezTo>
                <a:cubicBezTo>
                  <a:pt x="313" y="158"/>
                  <a:pt x="313" y="158"/>
                  <a:pt x="313" y="158"/>
                </a:cubicBezTo>
                <a:cubicBezTo>
                  <a:pt x="392" y="373"/>
                  <a:pt x="392" y="373"/>
                  <a:pt x="392" y="373"/>
                </a:cubicBezTo>
                <a:cubicBezTo>
                  <a:pt x="462" y="158"/>
                  <a:pt x="462" y="158"/>
                  <a:pt x="462" y="158"/>
                </a:cubicBezTo>
                <a:cubicBezTo>
                  <a:pt x="550" y="158"/>
                  <a:pt x="550" y="158"/>
                  <a:pt x="550" y="158"/>
                </a:cubicBezTo>
                <a:cubicBezTo>
                  <a:pt x="435" y="495"/>
                  <a:pt x="435" y="495"/>
                  <a:pt x="435" y="495"/>
                </a:cubicBezTo>
                <a:cubicBezTo>
                  <a:pt x="354" y="495"/>
                  <a:pt x="354" y="495"/>
                  <a:pt x="354" y="495"/>
                </a:cubicBezTo>
                <a:cubicBezTo>
                  <a:pt x="274" y="275"/>
                  <a:pt x="274" y="275"/>
                  <a:pt x="274" y="275"/>
                </a:cubicBezTo>
                <a:cubicBezTo>
                  <a:pt x="192" y="495"/>
                  <a:pt x="192" y="495"/>
                  <a:pt x="192" y="495"/>
                </a:cubicBezTo>
                <a:cubicBezTo>
                  <a:pt x="110" y="495"/>
                  <a:pt x="110" y="495"/>
                  <a:pt x="110" y="495"/>
                </a:cubicBezTo>
                <a:lnTo>
                  <a:pt x="0" y="15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 name="Rectangle 3">
            <a:extLst>
              <a:ext uri="{FF2B5EF4-FFF2-40B4-BE49-F238E27FC236}">
                <a16:creationId xmlns:a16="http://schemas.microsoft.com/office/drawing/2014/main" id="{F7110602-714D-4BBB-8564-B1206AB83629}"/>
              </a:ext>
            </a:extLst>
          </p:cNvPr>
          <p:cNvSpPr/>
          <p:nvPr userDrawn="1"/>
        </p:nvSpPr>
        <p:spPr>
          <a:xfrm>
            <a:off x="111760" y="6530235"/>
            <a:ext cx="1229360" cy="2668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00"/>
          </a:p>
        </p:txBody>
      </p:sp>
    </p:spTree>
    <p:extLst>
      <p:ext uri="{BB962C8B-B14F-4D97-AF65-F5344CB8AC3E}">
        <p14:creationId xmlns:p14="http://schemas.microsoft.com/office/powerpoint/2010/main" val="63318344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userDrawn="1">
  <p:cSld name="10_Footer no lines">
    <p:spTree>
      <p:nvGrpSpPr>
        <p:cNvPr id="1" name=""/>
        <p:cNvGrpSpPr/>
        <p:nvPr/>
      </p:nvGrpSpPr>
      <p:grpSpPr>
        <a:xfrm>
          <a:off x="0" y="0"/>
          <a:ext cx="0" cy="0"/>
          <a:chOff x="0" y="0"/>
          <a:chExt cx="0" cy="0"/>
        </a:xfrm>
      </p:grpSpPr>
      <p:sp>
        <p:nvSpPr>
          <p:cNvPr id="23" name="Title Placeholder 1">
            <a:extLst>
              <a:ext uri="{FF2B5EF4-FFF2-40B4-BE49-F238E27FC236}">
                <a16:creationId xmlns:a16="http://schemas.microsoft.com/office/drawing/2014/main" id="{49B15AED-2753-4AB7-87E4-1A3C91B7D8DD}"/>
              </a:ext>
            </a:extLst>
          </p:cNvPr>
          <p:cNvSpPr>
            <a:spLocks noGrp="1"/>
          </p:cNvSpPr>
          <p:nvPr>
            <p:ph type="title"/>
          </p:nvPr>
        </p:nvSpPr>
        <p:spPr>
          <a:xfrm>
            <a:off x="628306" y="440441"/>
            <a:ext cx="10762507" cy="435277"/>
          </a:xfrm>
          <a:prstGeom prst="rect">
            <a:avLst/>
          </a:prstGeom>
          <a:noFill/>
          <a:ln w="9525">
            <a:noFill/>
            <a:miter lim="800000"/>
            <a:headEnd/>
            <a:tailEnd/>
          </a:ln>
        </p:spPr>
        <p:txBody>
          <a:bodyPr vert="horz" wrap="square" lIns="0" tIns="45720" rIns="91440" bIns="45720" numCol="1" rtlCol="0" anchor="t" anchorCtr="0" compatLnSpc="1">
            <a:prstTxWarp prst="textNoShape">
              <a:avLst/>
            </a:prstTxWarp>
            <a:noAutofit/>
          </a:bodyPr>
          <a:lstStyle>
            <a:lvl1pPr>
              <a:defRPr sz="3000" u="none">
                <a:solidFill>
                  <a:schemeClr val="bg2">
                    <a:lumMod val="50000"/>
                  </a:schemeClr>
                </a:solidFill>
                <a:latin typeface="Helvetica" pitchFamily="2" charset="0"/>
              </a:defRPr>
            </a:lvl1pPr>
          </a:lstStyle>
          <a:p>
            <a:pPr marL="0" lvl="0" eaLnBrk="0" hangingPunct="0">
              <a:spcBef>
                <a:spcPct val="20000"/>
              </a:spcBef>
            </a:pPr>
            <a:r>
              <a:rPr lang="en-US"/>
              <a:t>Click to edit Master title style</a:t>
            </a:r>
          </a:p>
        </p:txBody>
      </p:sp>
      <p:grpSp>
        <p:nvGrpSpPr>
          <p:cNvPr id="24" name="Group 23">
            <a:extLst>
              <a:ext uri="{FF2B5EF4-FFF2-40B4-BE49-F238E27FC236}">
                <a16:creationId xmlns:a16="http://schemas.microsoft.com/office/drawing/2014/main" id="{60E9B1AB-9CE3-5449-9515-F508D1891A34}"/>
              </a:ext>
            </a:extLst>
          </p:cNvPr>
          <p:cNvGrpSpPr/>
          <p:nvPr userDrawn="1"/>
        </p:nvGrpSpPr>
        <p:grpSpPr>
          <a:xfrm>
            <a:off x="74854" y="6562147"/>
            <a:ext cx="647061" cy="121659"/>
            <a:chOff x="6014087" y="4646472"/>
            <a:chExt cx="503788" cy="94721"/>
          </a:xfrm>
        </p:grpSpPr>
        <p:sp>
          <p:nvSpPr>
            <p:cNvPr id="25" name="Oval 24">
              <a:extLst>
                <a:ext uri="{FF2B5EF4-FFF2-40B4-BE49-F238E27FC236}">
                  <a16:creationId xmlns:a16="http://schemas.microsoft.com/office/drawing/2014/main" id="{C71CED97-8AA6-FF4B-A693-694519C38F3E}"/>
                </a:ext>
              </a:extLst>
            </p:cNvPr>
            <p:cNvSpPr>
              <a:spLocks noChangeArrowheads="1"/>
            </p:cNvSpPr>
            <p:nvPr/>
          </p:nvSpPr>
          <p:spPr bwMode="auto">
            <a:xfrm flipH="1">
              <a:off x="6423171" y="4646472"/>
              <a:ext cx="94704" cy="94721"/>
            </a:xfrm>
            <a:prstGeom prst="ellipse">
              <a:avLst/>
            </a:prstGeom>
            <a:solidFill>
              <a:srgbClr val="EF33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228600" hangingPunct="1">
                <a:lnSpc>
                  <a:spcPct val="100000"/>
                </a:lnSpc>
                <a:tabLst/>
                <a:defRPr/>
              </a:pPr>
              <a:r>
                <a:rPr lang="en-US" sz="900" b="0" kern="1200" spc="0">
                  <a:solidFill>
                    <a:srgbClr val="000000"/>
                  </a:solidFill>
                  <a:latin typeface="Helvetica" pitchFamily="2" charset="0"/>
                  <a:ea typeface=""/>
                  <a:cs typeface=""/>
                </a:rPr>
                <a:t> </a:t>
              </a:r>
            </a:p>
          </p:txBody>
        </p:sp>
        <p:sp>
          <p:nvSpPr>
            <p:cNvPr id="26" name="Oval 25">
              <a:extLst>
                <a:ext uri="{FF2B5EF4-FFF2-40B4-BE49-F238E27FC236}">
                  <a16:creationId xmlns:a16="http://schemas.microsoft.com/office/drawing/2014/main" id="{C572AF31-B51A-5B47-8A98-5ACDBD5BA137}"/>
                </a:ext>
              </a:extLst>
            </p:cNvPr>
            <p:cNvSpPr>
              <a:spLocks noChangeArrowheads="1"/>
            </p:cNvSpPr>
            <p:nvPr/>
          </p:nvSpPr>
          <p:spPr bwMode="auto">
            <a:xfrm flipH="1">
              <a:off x="6320900" y="4646472"/>
              <a:ext cx="94704" cy="94721"/>
            </a:xfrm>
            <a:prstGeom prst="ellipse">
              <a:avLst/>
            </a:prstGeom>
            <a:solidFill>
              <a:srgbClr val="0E3570"/>
            </a:solidFill>
            <a:ln>
              <a:noFill/>
            </a:ln>
          </p:spPr>
          <p:txBody>
            <a:bodyPr vert="horz" wrap="square" lIns="91440" tIns="45720" rIns="91440" bIns="45720" numCol="1" anchor="t" anchorCtr="0" compatLnSpc="1">
              <a:prstTxWarp prst="textNoShape">
                <a:avLst/>
              </a:prstTxWarp>
            </a:bodyPr>
            <a:lstStyle/>
            <a:p>
              <a:pPr defTabSz="228600" hangingPunct="1">
                <a:lnSpc>
                  <a:spcPct val="100000"/>
                </a:lnSpc>
                <a:tabLst/>
                <a:defRPr/>
              </a:pPr>
              <a:endParaRPr lang="en-US" sz="900" b="0" kern="1200" spc="0">
                <a:solidFill>
                  <a:srgbClr val="000000"/>
                </a:solidFill>
                <a:latin typeface="Helvetica" pitchFamily="2" charset="0"/>
                <a:ea typeface=""/>
                <a:cs typeface=""/>
              </a:endParaRPr>
            </a:p>
          </p:txBody>
        </p:sp>
        <p:sp>
          <p:nvSpPr>
            <p:cNvPr id="27" name="Oval 26">
              <a:extLst>
                <a:ext uri="{FF2B5EF4-FFF2-40B4-BE49-F238E27FC236}">
                  <a16:creationId xmlns:a16="http://schemas.microsoft.com/office/drawing/2014/main" id="{37F46EB7-6B94-AA43-A9B4-2CD92156D819}"/>
                </a:ext>
              </a:extLst>
            </p:cNvPr>
            <p:cNvSpPr>
              <a:spLocks noChangeArrowheads="1"/>
            </p:cNvSpPr>
            <p:nvPr/>
          </p:nvSpPr>
          <p:spPr bwMode="auto">
            <a:xfrm flipH="1">
              <a:off x="6218629" y="4646472"/>
              <a:ext cx="94704" cy="94721"/>
            </a:xfrm>
            <a:prstGeom prst="ellipse">
              <a:avLst/>
            </a:prstGeom>
            <a:solidFill>
              <a:srgbClr val="00A2E0"/>
            </a:solidFill>
            <a:ln>
              <a:noFill/>
            </a:ln>
          </p:spPr>
          <p:txBody>
            <a:bodyPr vert="horz" wrap="square" lIns="91440" tIns="45720" rIns="91440" bIns="45720" numCol="1" anchor="t" anchorCtr="0" compatLnSpc="1">
              <a:prstTxWarp prst="textNoShape">
                <a:avLst/>
              </a:prstTxWarp>
            </a:bodyPr>
            <a:lstStyle/>
            <a:p>
              <a:pPr defTabSz="228600" hangingPunct="1">
                <a:lnSpc>
                  <a:spcPct val="100000"/>
                </a:lnSpc>
                <a:tabLst/>
                <a:defRPr/>
              </a:pPr>
              <a:endParaRPr lang="en-US" sz="900" b="0" kern="1200" spc="0">
                <a:solidFill>
                  <a:srgbClr val="000000"/>
                </a:solidFill>
                <a:latin typeface="Helvetica" pitchFamily="2" charset="0"/>
                <a:ea typeface=""/>
                <a:cs typeface=""/>
              </a:endParaRPr>
            </a:p>
          </p:txBody>
        </p:sp>
        <p:sp>
          <p:nvSpPr>
            <p:cNvPr id="28" name="Oval 27">
              <a:extLst>
                <a:ext uri="{FF2B5EF4-FFF2-40B4-BE49-F238E27FC236}">
                  <a16:creationId xmlns:a16="http://schemas.microsoft.com/office/drawing/2014/main" id="{71616C3E-75EF-BA4C-BBDE-C3A3C0F700AF}"/>
                </a:ext>
              </a:extLst>
            </p:cNvPr>
            <p:cNvSpPr>
              <a:spLocks noChangeArrowheads="1"/>
            </p:cNvSpPr>
            <p:nvPr/>
          </p:nvSpPr>
          <p:spPr bwMode="auto">
            <a:xfrm flipH="1">
              <a:off x="6116358" y="4646472"/>
              <a:ext cx="94704" cy="94721"/>
            </a:xfrm>
            <a:prstGeom prst="ellipse">
              <a:avLst/>
            </a:prstGeom>
            <a:solidFill>
              <a:srgbClr val="6DC24B"/>
            </a:solidFill>
            <a:ln>
              <a:noFill/>
            </a:ln>
          </p:spPr>
          <p:txBody>
            <a:bodyPr vert="horz" wrap="square" lIns="91440" tIns="45720" rIns="91440" bIns="45720" numCol="1" anchor="t" anchorCtr="0" compatLnSpc="1">
              <a:prstTxWarp prst="textNoShape">
                <a:avLst/>
              </a:prstTxWarp>
            </a:bodyPr>
            <a:lstStyle/>
            <a:p>
              <a:pPr defTabSz="228600" hangingPunct="1">
                <a:lnSpc>
                  <a:spcPct val="100000"/>
                </a:lnSpc>
                <a:tabLst/>
                <a:defRPr/>
              </a:pPr>
              <a:endParaRPr lang="en-US" sz="900" b="0" kern="1200" spc="0">
                <a:solidFill>
                  <a:srgbClr val="000000"/>
                </a:solidFill>
                <a:latin typeface="Helvetica" pitchFamily="2" charset="0"/>
                <a:ea typeface=""/>
                <a:cs typeface=""/>
              </a:endParaRPr>
            </a:p>
          </p:txBody>
        </p:sp>
        <p:sp>
          <p:nvSpPr>
            <p:cNvPr id="29" name="Oval 28">
              <a:extLst>
                <a:ext uri="{FF2B5EF4-FFF2-40B4-BE49-F238E27FC236}">
                  <a16:creationId xmlns:a16="http://schemas.microsoft.com/office/drawing/2014/main" id="{D0C9C5B5-9F20-5A4C-A599-90B286664169}"/>
                </a:ext>
              </a:extLst>
            </p:cNvPr>
            <p:cNvSpPr>
              <a:spLocks noChangeArrowheads="1"/>
            </p:cNvSpPr>
            <p:nvPr/>
          </p:nvSpPr>
          <p:spPr bwMode="auto">
            <a:xfrm flipH="1">
              <a:off x="6014087" y="4646472"/>
              <a:ext cx="94704" cy="94721"/>
            </a:xfrm>
            <a:prstGeom prst="ellipse">
              <a:avLst/>
            </a:prstGeom>
            <a:solidFill>
              <a:srgbClr val="FFDA29"/>
            </a:solidFill>
            <a:ln>
              <a:noFill/>
            </a:ln>
          </p:spPr>
          <p:txBody>
            <a:bodyPr vert="horz" wrap="square" lIns="91440" tIns="45720" rIns="91440" bIns="45720" numCol="1" anchor="t" anchorCtr="0" compatLnSpc="1">
              <a:prstTxWarp prst="textNoShape">
                <a:avLst/>
              </a:prstTxWarp>
            </a:bodyPr>
            <a:lstStyle/>
            <a:p>
              <a:pPr defTabSz="228600" hangingPunct="1">
                <a:lnSpc>
                  <a:spcPct val="100000"/>
                </a:lnSpc>
                <a:tabLst/>
                <a:defRPr/>
              </a:pPr>
              <a:endParaRPr lang="en-US" sz="900" b="0" kern="1200" spc="0">
                <a:solidFill>
                  <a:srgbClr val="000000"/>
                </a:solidFill>
                <a:latin typeface="Helvetica" pitchFamily="2" charset="0"/>
                <a:ea typeface=""/>
                <a:cs typeface=""/>
              </a:endParaRPr>
            </a:p>
          </p:txBody>
        </p:sp>
      </p:grpSp>
      <p:sp>
        <p:nvSpPr>
          <p:cNvPr id="30" name="Shape 568" descr="Footer Placeholder 4">
            <a:extLst>
              <a:ext uri="{FF2B5EF4-FFF2-40B4-BE49-F238E27FC236}">
                <a16:creationId xmlns:a16="http://schemas.microsoft.com/office/drawing/2014/main" id="{D3C82A3C-72F7-B041-8661-BB78D000DCD7}"/>
              </a:ext>
            </a:extLst>
          </p:cNvPr>
          <p:cNvSpPr/>
          <p:nvPr userDrawn="1"/>
        </p:nvSpPr>
        <p:spPr>
          <a:xfrm>
            <a:off x="10597386" y="6574820"/>
            <a:ext cx="110833" cy="138499"/>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spAutoFit/>
          </a:bodyPr>
          <a:lstStyle>
            <a:lvl1pPr defTabSz="1219200">
              <a:lnSpc>
                <a:spcPct val="100000"/>
              </a:lnSpc>
              <a:tabLst/>
              <a:defRPr sz="1800" b="0" spc="0">
                <a:solidFill>
                  <a:srgbClr val="646363"/>
                </a:solidFill>
                <a:latin typeface="Arial"/>
                <a:ea typeface="Arial"/>
                <a:cs typeface="Arial"/>
                <a:sym typeface="Arial"/>
              </a:defRPr>
            </a:lvl1pPr>
          </a:lstStyle>
          <a:p>
            <a:r>
              <a:rPr sz="900">
                <a:latin typeface="Arial" panose="020B0604020202020204" pitchFamily="34" charset="0"/>
                <a:cs typeface="Arial" panose="020B0604020202020204" pitchFamily="34" charset="0"/>
              </a:rPr>
              <a:t>©</a:t>
            </a:r>
          </a:p>
        </p:txBody>
      </p:sp>
      <p:sp>
        <p:nvSpPr>
          <p:cNvPr id="31" name="Shape 569" descr="Freeform 5">
            <a:extLst>
              <a:ext uri="{FF2B5EF4-FFF2-40B4-BE49-F238E27FC236}">
                <a16:creationId xmlns:a16="http://schemas.microsoft.com/office/drawing/2014/main" id="{27E55D2C-1917-4748-A929-952DBB97327B}"/>
              </a:ext>
            </a:extLst>
          </p:cNvPr>
          <p:cNvSpPr/>
          <p:nvPr userDrawn="1"/>
        </p:nvSpPr>
        <p:spPr>
          <a:xfrm>
            <a:off x="10734015" y="6573796"/>
            <a:ext cx="376507" cy="144909"/>
          </a:xfrm>
          <a:custGeom>
            <a:avLst/>
            <a:gdLst/>
            <a:ahLst/>
            <a:cxnLst>
              <a:cxn ang="0">
                <a:pos x="wd2" y="hd2"/>
              </a:cxn>
              <a:cxn ang="5400000">
                <a:pos x="wd2" y="hd2"/>
              </a:cxn>
              <a:cxn ang="10800000">
                <a:pos x="wd2" y="hd2"/>
              </a:cxn>
              <a:cxn ang="16200000">
                <a:pos x="wd2" y="hd2"/>
              </a:cxn>
            </a:cxnLst>
            <a:rect l="0" t="0" r="r" b="b"/>
            <a:pathLst>
              <a:path w="21585" h="21447" extrusionOk="0">
                <a:moveTo>
                  <a:pt x="19435" y="4794"/>
                </a:moveTo>
                <a:cubicBezTo>
                  <a:pt x="18255" y="4794"/>
                  <a:pt x="17303" y="7292"/>
                  <a:pt x="17303" y="10427"/>
                </a:cubicBezTo>
                <a:cubicBezTo>
                  <a:pt x="17303" y="13561"/>
                  <a:pt x="18255" y="16108"/>
                  <a:pt x="19435" y="16108"/>
                </a:cubicBezTo>
                <a:cubicBezTo>
                  <a:pt x="20614" y="16108"/>
                  <a:pt x="21585" y="13561"/>
                  <a:pt x="21585" y="10427"/>
                </a:cubicBezTo>
                <a:cubicBezTo>
                  <a:pt x="21585" y="7292"/>
                  <a:pt x="20614" y="4794"/>
                  <a:pt x="19435" y="4794"/>
                </a:cubicBezTo>
                <a:close/>
                <a:moveTo>
                  <a:pt x="19435" y="13414"/>
                </a:moveTo>
                <a:cubicBezTo>
                  <a:pt x="18826" y="13414"/>
                  <a:pt x="18331" y="12092"/>
                  <a:pt x="18331" y="10427"/>
                </a:cubicBezTo>
                <a:cubicBezTo>
                  <a:pt x="18331" y="8810"/>
                  <a:pt x="18826" y="7439"/>
                  <a:pt x="19435" y="7439"/>
                </a:cubicBezTo>
                <a:cubicBezTo>
                  <a:pt x="20044" y="7439"/>
                  <a:pt x="20538" y="8810"/>
                  <a:pt x="20538" y="10427"/>
                </a:cubicBezTo>
                <a:cubicBezTo>
                  <a:pt x="20538" y="12092"/>
                  <a:pt x="20044" y="13414"/>
                  <a:pt x="19435" y="13414"/>
                </a:cubicBezTo>
                <a:close/>
                <a:moveTo>
                  <a:pt x="5999" y="5088"/>
                </a:moveTo>
                <a:cubicBezTo>
                  <a:pt x="5218" y="5088"/>
                  <a:pt x="5218" y="5088"/>
                  <a:pt x="5218" y="5088"/>
                </a:cubicBezTo>
                <a:cubicBezTo>
                  <a:pt x="5142" y="5088"/>
                  <a:pt x="5085" y="5235"/>
                  <a:pt x="5047" y="5382"/>
                </a:cubicBezTo>
                <a:cubicBezTo>
                  <a:pt x="4400" y="10574"/>
                  <a:pt x="4400" y="10574"/>
                  <a:pt x="4400" y="10574"/>
                </a:cubicBezTo>
                <a:cubicBezTo>
                  <a:pt x="3296" y="5039"/>
                  <a:pt x="3296" y="5039"/>
                  <a:pt x="3296" y="5039"/>
                </a:cubicBezTo>
                <a:cubicBezTo>
                  <a:pt x="3258" y="4892"/>
                  <a:pt x="3182" y="4794"/>
                  <a:pt x="3106" y="4794"/>
                </a:cubicBezTo>
                <a:cubicBezTo>
                  <a:pt x="3030" y="4794"/>
                  <a:pt x="3030" y="4794"/>
                  <a:pt x="3030" y="4794"/>
                </a:cubicBezTo>
                <a:cubicBezTo>
                  <a:pt x="2954" y="4794"/>
                  <a:pt x="2878" y="4892"/>
                  <a:pt x="2859" y="5039"/>
                </a:cubicBezTo>
                <a:cubicBezTo>
                  <a:pt x="1736" y="10574"/>
                  <a:pt x="1736" y="10574"/>
                  <a:pt x="1736" y="10574"/>
                </a:cubicBezTo>
                <a:cubicBezTo>
                  <a:pt x="1089" y="5382"/>
                  <a:pt x="1089" y="5382"/>
                  <a:pt x="1089" y="5382"/>
                </a:cubicBezTo>
                <a:cubicBezTo>
                  <a:pt x="1070" y="5235"/>
                  <a:pt x="994" y="5088"/>
                  <a:pt x="918" y="5088"/>
                </a:cubicBezTo>
                <a:cubicBezTo>
                  <a:pt x="137" y="5088"/>
                  <a:pt x="137" y="5088"/>
                  <a:pt x="137" y="5088"/>
                </a:cubicBezTo>
                <a:cubicBezTo>
                  <a:pt x="42" y="5088"/>
                  <a:pt x="-15" y="5284"/>
                  <a:pt x="4" y="5529"/>
                </a:cubicBezTo>
                <a:cubicBezTo>
                  <a:pt x="1298" y="15814"/>
                  <a:pt x="1298" y="15814"/>
                  <a:pt x="1298" y="15814"/>
                </a:cubicBezTo>
                <a:cubicBezTo>
                  <a:pt x="1317" y="15961"/>
                  <a:pt x="1393" y="16108"/>
                  <a:pt x="1450" y="16108"/>
                </a:cubicBezTo>
                <a:cubicBezTo>
                  <a:pt x="1565" y="16108"/>
                  <a:pt x="1565" y="16108"/>
                  <a:pt x="1565" y="16108"/>
                </a:cubicBezTo>
                <a:cubicBezTo>
                  <a:pt x="1641" y="16108"/>
                  <a:pt x="1717" y="15961"/>
                  <a:pt x="1755" y="15814"/>
                </a:cubicBezTo>
                <a:cubicBezTo>
                  <a:pt x="3068" y="9300"/>
                  <a:pt x="3068" y="9300"/>
                  <a:pt x="3068" y="9300"/>
                </a:cubicBezTo>
                <a:cubicBezTo>
                  <a:pt x="4381" y="15814"/>
                  <a:pt x="4381" y="15814"/>
                  <a:pt x="4381" y="15814"/>
                </a:cubicBezTo>
                <a:cubicBezTo>
                  <a:pt x="4419" y="15961"/>
                  <a:pt x="4495" y="16108"/>
                  <a:pt x="4571" y="16108"/>
                </a:cubicBezTo>
                <a:cubicBezTo>
                  <a:pt x="4686" y="16108"/>
                  <a:pt x="4686" y="16108"/>
                  <a:pt x="4686" y="16108"/>
                </a:cubicBezTo>
                <a:cubicBezTo>
                  <a:pt x="4743" y="16108"/>
                  <a:pt x="4819" y="15961"/>
                  <a:pt x="4838" y="15814"/>
                </a:cubicBezTo>
                <a:cubicBezTo>
                  <a:pt x="6132" y="5529"/>
                  <a:pt x="6132" y="5529"/>
                  <a:pt x="6132" y="5529"/>
                </a:cubicBezTo>
                <a:cubicBezTo>
                  <a:pt x="6170" y="5284"/>
                  <a:pt x="6113" y="5088"/>
                  <a:pt x="5999" y="5088"/>
                </a:cubicBezTo>
                <a:close/>
                <a:moveTo>
                  <a:pt x="7845" y="5088"/>
                </a:moveTo>
                <a:cubicBezTo>
                  <a:pt x="7045" y="5088"/>
                  <a:pt x="7045" y="5088"/>
                  <a:pt x="7045" y="5088"/>
                </a:cubicBezTo>
                <a:cubicBezTo>
                  <a:pt x="6950" y="5088"/>
                  <a:pt x="6874" y="5284"/>
                  <a:pt x="6874" y="5578"/>
                </a:cubicBezTo>
                <a:cubicBezTo>
                  <a:pt x="6874" y="15325"/>
                  <a:pt x="6874" y="15325"/>
                  <a:pt x="6874" y="15325"/>
                </a:cubicBezTo>
                <a:cubicBezTo>
                  <a:pt x="6874" y="15569"/>
                  <a:pt x="6950" y="15814"/>
                  <a:pt x="7045" y="15814"/>
                </a:cubicBezTo>
                <a:cubicBezTo>
                  <a:pt x="7845" y="15814"/>
                  <a:pt x="7845" y="15814"/>
                  <a:pt x="7845" y="15814"/>
                </a:cubicBezTo>
                <a:cubicBezTo>
                  <a:pt x="7940" y="15814"/>
                  <a:pt x="8035" y="15569"/>
                  <a:pt x="8035" y="15325"/>
                </a:cubicBezTo>
                <a:cubicBezTo>
                  <a:pt x="8035" y="5578"/>
                  <a:pt x="8035" y="5578"/>
                  <a:pt x="8035" y="5578"/>
                </a:cubicBezTo>
                <a:cubicBezTo>
                  <a:pt x="8035" y="5284"/>
                  <a:pt x="7940" y="5088"/>
                  <a:pt x="7845" y="5088"/>
                </a:cubicBezTo>
                <a:close/>
                <a:moveTo>
                  <a:pt x="11327" y="4794"/>
                </a:moveTo>
                <a:cubicBezTo>
                  <a:pt x="10775" y="4794"/>
                  <a:pt x="10281" y="5382"/>
                  <a:pt x="9919" y="6361"/>
                </a:cubicBezTo>
                <a:cubicBezTo>
                  <a:pt x="9919" y="6361"/>
                  <a:pt x="9919" y="6361"/>
                  <a:pt x="9919" y="6361"/>
                </a:cubicBezTo>
                <a:cubicBezTo>
                  <a:pt x="9767" y="5382"/>
                  <a:pt x="9767" y="5382"/>
                  <a:pt x="9767" y="5382"/>
                </a:cubicBezTo>
                <a:cubicBezTo>
                  <a:pt x="9748" y="5235"/>
                  <a:pt x="9672" y="5088"/>
                  <a:pt x="9615" y="5088"/>
                </a:cubicBezTo>
                <a:cubicBezTo>
                  <a:pt x="9234" y="5088"/>
                  <a:pt x="9234" y="5088"/>
                  <a:pt x="9234" y="5088"/>
                </a:cubicBezTo>
                <a:cubicBezTo>
                  <a:pt x="9139" y="5088"/>
                  <a:pt x="9063" y="5284"/>
                  <a:pt x="9063" y="5578"/>
                </a:cubicBezTo>
                <a:cubicBezTo>
                  <a:pt x="9063" y="21006"/>
                  <a:pt x="9063" y="21006"/>
                  <a:pt x="9063" y="21006"/>
                </a:cubicBezTo>
                <a:cubicBezTo>
                  <a:pt x="9063" y="21251"/>
                  <a:pt x="9139" y="21447"/>
                  <a:pt x="9234" y="21447"/>
                </a:cubicBezTo>
                <a:cubicBezTo>
                  <a:pt x="10033" y="21447"/>
                  <a:pt x="10033" y="21447"/>
                  <a:pt x="10033" y="21447"/>
                </a:cubicBezTo>
                <a:cubicBezTo>
                  <a:pt x="10128" y="21447"/>
                  <a:pt x="10224" y="21251"/>
                  <a:pt x="10224" y="21006"/>
                </a:cubicBezTo>
                <a:cubicBezTo>
                  <a:pt x="10224" y="15618"/>
                  <a:pt x="10224" y="15618"/>
                  <a:pt x="10224" y="15618"/>
                </a:cubicBezTo>
                <a:cubicBezTo>
                  <a:pt x="10547" y="15912"/>
                  <a:pt x="10928" y="16108"/>
                  <a:pt x="11327" y="16108"/>
                </a:cubicBezTo>
                <a:cubicBezTo>
                  <a:pt x="12431" y="16108"/>
                  <a:pt x="13345" y="13561"/>
                  <a:pt x="13345" y="10427"/>
                </a:cubicBezTo>
                <a:cubicBezTo>
                  <a:pt x="13345" y="7292"/>
                  <a:pt x="12431" y="4794"/>
                  <a:pt x="11327" y="4794"/>
                </a:cubicBezTo>
                <a:close/>
                <a:moveTo>
                  <a:pt x="11099" y="13414"/>
                </a:moveTo>
                <a:cubicBezTo>
                  <a:pt x="10775" y="13414"/>
                  <a:pt x="10471" y="13218"/>
                  <a:pt x="10224" y="12827"/>
                </a:cubicBezTo>
                <a:cubicBezTo>
                  <a:pt x="10224" y="8761"/>
                  <a:pt x="10224" y="8761"/>
                  <a:pt x="10224" y="8761"/>
                </a:cubicBezTo>
                <a:cubicBezTo>
                  <a:pt x="10414" y="7978"/>
                  <a:pt x="10737" y="7439"/>
                  <a:pt x="11099" y="7439"/>
                </a:cubicBezTo>
                <a:cubicBezTo>
                  <a:pt x="11689" y="7439"/>
                  <a:pt x="12165" y="8810"/>
                  <a:pt x="12165" y="10427"/>
                </a:cubicBezTo>
                <a:cubicBezTo>
                  <a:pt x="12165" y="12092"/>
                  <a:pt x="11689" y="13414"/>
                  <a:pt x="11099" y="13414"/>
                </a:cubicBezTo>
                <a:close/>
                <a:moveTo>
                  <a:pt x="16275" y="4794"/>
                </a:moveTo>
                <a:cubicBezTo>
                  <a:pt x="15514" y="4794"/>
                  <a:pt x="15057" y="6361"/>
                  <a:pt x="15057" y="6361"/>
                </a:cubicBezTo>
                <a:cubicBezTo>
                  <a:pt x="14924" y="5382"/>
                  <a:pt x="14924" y="5382"/>
                  <a:pt x="14924" y="5382"/>
                </a:cubicBezTo>
                <a:cubicBezTo>
                  <a:pt x="14905" y="5235"/>
                  <a:pt x="14829" y="5088"/>
                  <a:pt x="14753" y="5088"/>
                </a:cubicBezTo>
                <a:cubicBezTo>
                  <a:pt x="14391" y="5088"/>
                  <a:pt x="14391" y="5088"/>
                  <a:pt x="14391" y="5088"/>
                </a:cubicBezTo>
                <a:cubicBezTo>
                  <a:pt x="14296" y="5088"/>
                  <a:pt x="14201" y="5284"/>
                  <a:pt x="14201" y="5578"/>
                </a:cubicBezTo>
                <a:cubicBezTo>
                  <a:pt x="14201" y="15325"/>
                  <a:pt x="14201" y="15325"/>
                  <a:pt x="14201" y="15325"/>
                </a:cubicBezTo>
                <a:cubicBezTo>
                  <a:pt x="14201" y="15569"/>
                  <a:pt x="14296" y="15814"/>
                  <a:pt x="14391" y="15814"/>
                </a:cubicBezTo>
                <a:cubicBezTo>
                  <a:pt x="15191" y="15814"/>
                  <a:pt x="15191" y="15814"/>
                  <a:pt x="15191" y="15814"/>
                </a:cubicBezTo>
                <a:cubicBezTo>
                  <a:pt x="15286" y="15814"/>
                  <a:pt x="15362" y="15569"/>
                  <a:pt x="15362" y="15325"/>
                </a:cubicBezTo>
                <a:cubicBezTo>
                  <a:pt x="15362" y="8467"/>
                  <a:pt x="15362" y="8467"/>
                  <a:pt x="15362" y="8467"/>
                </a:cubicBezTo>
                <a:cubicBezTo>
                  <a:pt x="15838" y="7047"/>
                  <a:pt x="16428" y="7537"/>
                  <a:pt x="16542" y="7635"/>
                </a:cubicBezTo>
                <a:cubicBezTo>
                  <a:pt x="16656" y="7782"/>
                  <a:pt x="16751" y="7635"/>
                  <a:pt x="16789" y="7439"/>
                </a:cubicBezTo>
                <a:cubicBezTo>
                  <a:pt x="16827" y="7194"/>
                  <a:pt x="16999" y="6214"/>
                  <a:pt x="17056" y="5823"/>
                </a:cubicBezTo>
                <a:cubicBezTo>
                  <a:pt x="17132" y="5431"/>
                  <a:pt x="17037" y="4794"/>
                  <a:pt x="16275" y="4794"/>
                </a:cubicBezTo>
                <a:close/>
                <a:moveTo>
                  <a:pt x="7616" y="43"/>
                </a:moveTo>
                <a:cubicBezTo>
                  <a:pt x="7274" y="-153"/>
                  <a:pt x="6912" y="337"/>
                  <a:pt x="6836" y="1218"/>
                </a:cubicBezTo>
                <a:cubicBezTo>
                  <a:pt x="6741" y="2100"/>
                  <a:pt x="6931" y="3031"/>
                  <a:pt x="7274" y="3276"/>
                </a:cubicBezTo>
                <a:cubicBezTo>
                  <a:pt x="7616" y="3471"/>
                  <a:pt x="7978" y="2982"/>
                  <a:pt x="8073" y="2100"/>
                </a:cubicBezTo>
                <a:cubicBezTo>
                  <a:pt x="8168" y="1218"/>
                  <a:pt x="7959" y="288"/>
                  <a:pt x="7616" y="43"/>
                </a:cubicBezTo>
                <a:close/>
              </a:path>
            </a:pathLst>
          </a:custGeom>
          <a:solidFill>
            <a:srgbClr val="341957"/>
          </a:solidFill>
          <a:ln w="12700">
            <a:miter lim="400000"/>
          </a:ln>
        </p:spPr>
        <p:txBody>
          <a:bodyPr lIns="60960" tIns="60960" rIns="60960" bIns="60960"/>
          <a:lstStyle/>
          <a:p>
            <a:pPr defTabSz="609600">
              <a:lnSpc>
                <a:spcPct val="100000"/>
              </a:lnSpc>
              <a:tabLst/>
              <a:defRPr sz="4800" b="0" spc="0">
                <a:solidFill>
                  <a:srgbClr val="000000"/>
                </a:solidFill>
                <a:latin typeface="Arial"/>
                <a:ea typeface="Arial"/>
                <a:cs typeface="Arial"/>
                <a:sym typeface="Arial"/>
              </a:defRPr>
            </a:pPr>
            <a:endParaRPr sz="2400" b="0" spc="0">
              <a:solidFill>
                <a:srgbClr val="000000"/>
              </a:solidFill>
              <a:latin typeface="Arial" panose="020B0604020202020204" pitchFamily="34" charset="0"/>
              <a:ea typeface="Arial"/>
              <a:cs typeface="Arial" panose="020B0604020202020204" pitchFamily="34" charset="0"/>
              <a:sym typeface="Arial"/>
            </a:endParaRPr>
          </a:p>
        </p:txBody>
      </p:sp>
      <p:sp>
        <p:nvSpPr>
          <p:cNvPr id="32" name="Shape 570" descr="TextBox 34">
            <a:extLst>
              <a:ext uri="{FF2B5EF4-FFF2-40B4-BE49-F238E27FC236}">
                <a16:creationId xmlns:a16="http://schemas.microsoft.com/office/drawing/2014/main" id="{B5240BAA-108E-C847-B975-4CD32A4C2232}"/>
              </a:ext>
            </a:extLst>
          </p:cNvPr>
          <p:cNvSpPr/>
          <p:nvPr userDrawn="1"/>
        </p:nvSpPr>
        <p:spPr>
          <a:xfrm>
            <a:off x="11083943" y="6513382"/>
            <a:ext cx="818117" cy="246221"/>
          </a:xfrm>
          <a:prstGeom prst="rect">
            <a:avLst/>
          </a:prstGeom>
          <a:ln w="12700">
            <a:miter lim="400000"/>
          </a:ln>
          <a:extLst>
            <a:ext uri="{C572A759-6A51-4108-AA02-DFA0A04FC94B}">
              <ma14:wrappingTextBoxFlag xmlns:ma14="http://schemas.microsoft.com/office/mac/drawingml/2011/main" xmlns="" val="1"/>
            </a:ext>
          </a:extLst>
        </p:spPr>
        <p:txBody>
          <a:bodyPr lIns="60960" tIns="60960" rIns="60960" bIns="60960">
            <a:spAutoFit/>
          </a:bodyPr>
          <a:lstStyle>
            <a:lvl1pPr algn="ctr" defTabSz="1219200">
              <a:lnSpc>
                <a:spcPct val="100000"/>
              </a:lnSpc>
              <a:tabLst/>
              <a:defRPr sz="1600" b="0" spc="0">
                <a:solidFill>
                  <a:srgbClr val="646363"/>
                </a:solidFill>
                <a:latin typeface="Arial"/>
                <a:ea typeface="Arial"/>
                <a:cs typeface="Arial"/>
                <a:sym typeface="Arial"/>
              </a:defRPr>
            </a:lvl1pPr>
          </a:lstStyle>
          <a:p>
            <a:r>
              <a:rPr sz="800">
                <a:latin typeface="Arial" panose="020B0604020202020204" pitchFamily="34" charset="0"/>
                <a:cs typeface="Arial" panose="020B0604020202020204" pitchFamily="34" charset="0"/>
              </a:rPr>
              <a:t>confidential</a:t>
            </a:r>
          </a:p>
        </p:txBody>
      </p:sp>
      <p:sp>
        <p:nvSpPr>
          <p:cNvPr id="33" name="Shape 571" descr="Shape 257">
            <a:extLst>
              <a:ext uri="{FF2B5EF4-FFF2-40B4-BE49-F238E27FC236}">
                <a16:creationId xmlns:a16="http://schemas.microsoft.com/office/drawing/2014/main" id="{BF10953B-B85E-CE43-87C2-4CEDA068B8CC}"/>
              </a:ext>
            </a:extLst>
          </p:cNvPr>
          <p:cNvSpPr/>
          <p:nvPr userDrawn="1"/>
        </p:nvSpPr>
        <p:spPr>
          <a:xfrm>
            <a:off x="11868697" y="6566519"/>
            <a:ext cx="153888" cy="12311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nchor="ctr">
            <a:spAutoFit/>
          </a:bodyPr>
          <a:lstStyle/>
          <a:p>
            <a:pPr algn="ctr" defTabSz="609600">
              <a:lnSpc>
                <a:spcPct val="100000"/>
              </a:lnSpc>
              <a:tabLst/>
              <a:defRPr sz="1600" b="0" spc="0">
                <a:solidFill>
                  <a:srgbClr val="646363"/>
                </a:solidFill>
                <a:latin typeface="Arial"/>
                <a:ea typeface="Arial"/>
                <a:cs typeface="Arial"/>
                <a:sym typeface="Arial"/>
              </a:defRPr>
            </a:pPr>
            <a:fld id="{86CB4B4D-7CA3-9044-876B-883B54F8677D}" type="slidenum">
              <a:rPr sz="800" b="0" spc="0">
                <a:solidFill>
                  <a:srgbClr val="646363"/>
                </a:solidFill>
                <a:latin typeface="Arial" panose="020B0604020202020204" pitchFamily="34" charset="0"/>
                <a:ea typeface="Arial"/>
                <a:cs typeface="Arial" panose="020B0604020202020204" pitchFamily="34" charset="0"/>
                <a:sym typeface="Arial"/>
              </a:rPr>
              <a:pPr algn="ctr" defTabSz="609600">
                <a:lnSpc>
                  <a:spcPct val="100000"/>
                </a:lnSpc>
                <a:tabLst/>
                <a:defRPr sz="1600" b="0" spc="0">
                  <a:solidFill>
                    <a:srgbClr val="646363"/>
                  </a:solidFill>
                  <a:latin typeface="Arial"/>
                  <a:ea typeface="Arial"/>
                  <a:cs typeface="Arial"/>
                  <a:sym typeface="Arial"/>
                </a:defRPr>
              </a:pPr>
              <a:t>‹#›</a:t>
            </a:fld>
            <a:r>
              <a:rPr sz="800" b="0" spc="0">
                <a:solidFill>
                  <a:srgbClr val="646363"/>
                </a:solidFill>
                <a:latin typeface="Arial" panose="020B0604020202020204" pitchFamily="34" charset="0"/>
                <a:ea typeface="Arial"/>
                <a:cs typeface="Arial" panose="020B0604020202020204" pitchFamily="34" charset="0"/>
                <a:sym typeface="Arial"/>
              </a:rPr>
              <a:t>￼</a:t>
            </a:r>
          </a:p>
        </p:txBody>
      </p:sp>
    </p:spTree>
    <p:extLst>
      <p:ext uri="{BB962C8B-B14F-4D97-AF65-F5344CB8AC3E}">
        <p14:creationId xmlns:p14="http://schemas.microsoft.com/office/powerpoint/2010/main" val="4192931822"/>
      </p:ext>
    </p:extLst>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_WithLogo_Black">
    <p:spTree>
      <p:nvGrpSpPr>
        <p:cNvPr id="1" name=""/>
        <p:cNvGrpSpPr/>
        <p:nvPr/>
      </p:nvGrpSpPr>
      <p:grpSpPr>
        <a:xfrm>
          <a:off x="0" y="0"/>
          <a:ext cx="0" cy="0"/>
          <a:chOff x="0" y="0"/>
          <a:chExt cx="0" cy="0"/>
        </a:xfrm>
      </p:grpSpPr>
      <p:sp>
        <p:nvSpPr>
          <p:cNvPr id="5" name="Número de diapositiva">
            <a:extLst>
              <a:ext uri="{FF2B5EF4-FFF2-40B4-BE49-F238E27FC236}">
                <a16:creationId xmlns:a16="http://schemas.microsoft.com/office/drawing/2014/main" id="{F7A09C3F-B4A3-2901-74E4-E9523A24CD5E}"/>
              </a:ext>
            </a:extLst>
          </p:cNvPr>
          <p:cNvSpPr txBox="1">
            <a:spLocks/>
          </p:cNvSpPr>
          <p:nvPr userDrawn="1"/>
        </p:nvSpPr>
        <p:spPr>
          <a:xfrm>
            <a:off x="11516763" y="6509915"/>
            <a:ext cx="548640" cy="91440"/>
          </a:xfrm>
          <a:prstGeom prst="rect">
            <a:avLst/>
          </a:prstGeom>
        </p:spPr>
        <p:txBody>
          <a:bodyPr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700" b="0" i="0" u="none" strike="noStrike" cap="none" spc="0" normalizeH="0" baseline="0">
                <a:ln>
                  <a:noFill/>
                </a:ln>
                <a:solidFill>
                  <a:srgbClr val="000000"/>
                </a:solidFill>
                <a:effectLst/>
                <a:uFillTx/>
                <a:latin typeface="Tenorite" pitchFamily="2" charset="0"/>
                <a:ea typeface="+mn-ea"/>
                <a:cs typeface="+mn-cs"/>
                <a:sym typeface="Tenorite Regular"/>
              </a:defRPr>
            </a:lvl1pPr>
            <a:lvl2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Tenorite Regular"/>
              </a:defRPr>
            </a:lvl2pPr>
            <a:lvl3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Tenorite Regular"/>
              </a:defRPr>
            </a:lvl3pPr>
            <a:lvl4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Tenorite Regular"/>
              </a:defRPr>
            </a:lvl4pPr>
            <a:lvl5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Tenorite Regular"/>
              </a:defRPr>
            </a:lvl5pPr>
            <a:lvl6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Tenorite Regular"/>
              </a:defRPr>
            </a:lvl6pPr>
            <a:lvl7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Tenorite Regular"/>
              </a:defRPr>
            </a:lvl7pPr>
            <a:lvl8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Tenorite Regular"/>
              </a:defRPr>
            </a:lvl8pPr>
            <a:lvl9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Tenorite Regular"/>
              </a:defRPr>
            </a:lvl9pPr>
          </a:lstStyle>
          <a:p>
            <a:fld id="{86CB4B4D-7CA3-9044-876B-883B54F8677D}" type="slidenum">
              <a:rPr lang="en-US" sz="800" smtClean="0"/>
              <a:pPr/>
              <a:t>‹#›</a:t>
            </a:fld>
            <a:endParaRPr lang="en-US" sz="800"/>
          </a:p>
        </p:txBody>
      </p:sp>
      <p:sp>
        <p:nvSpPr>
          <p:cNvPr id="14" name="Freeform 5">
            <a:extLst>
              <a:ext uri="{FF2B5EF4-FFF2-40B4-BE49-F238E27FC236}">
                <a16:creationId xmlns:a16="http://schemas.microsoft.com/office/drawing/2014/main" id="{7FEDDC41-0F0B-B697-4816-8645A68A90E7}"/>
              </a:ext>
            </a:extLst>
          </p:cNvPr>
          <p:cNvSpPr>
            <a:spLocks noEditPoints="1"/>
          </p:cNvSpPr>
          <p:nvPr userDrawn="1"/>
        </p:nvSpPr>
        <p:spPr bwMode="auto">
          <a:xfrm>
            <a:off x="10784911" y="6479384"/>
            <a:ext cx="468875" cy="173633"/>
          </a:xfrm>
          <a:custGeom>
            <a:avLst/>
            <a:gdLst>
              <a:gd name="T0" fmla="*/ 698 w 1799"/>
              <a:gd name="T1" fmla="*/ 158 h 664"/>
              <a:gd name="T2" fmla="*/ 610 w 1799"/>
              <a:gd name="T3" fmla="*/ 496 h 664"/>
              <a:gd name="T4" fmla="*/ 664 w 1799"/>
              <a:gd name="T5" fmla="*/ 7 h 664"/>
              <a:gd name="T6" fmla="*/ 638 w 1799"/>
              <a:gd name="T7" fmla="*/ 105 h 664"/>
              <a:gd name="T8" fmla="*/ 664 w 1799"/>
              <a:gd name="T9" fmla="*/ 7 h 664"/>
              <a:gd name="T10" fmla="*/ 907 w 1799"/>
              <a:gd name="T11" fmla="*/ 491 h 664"/>
              <a:gd name="T12" fmla="*/ 863 w 1799"/>
              <a:gd name="T13" fmla="*/ 664 h 664"/>
              <a:gd name="T14" fmla="*/ 777 w 1799"/>
              <a:gd name="T15" fmla="*/ 158 h 664"/>
              <a:gd name="T16" fmla="*/ 862 w 1799"/>
              <a:gd name="T17" fmla="*/ 205 h 664"/>
              <a:gd name="T18" fmla="*/ 969 w 1799"/>
              <a:gd name="T19" fmla="*/ 151 h 664"/>
              <a:gd name="T20" fmla="*/ 1082 w 1799"/>
              <a:gd name="T21" fmla="*/ 199 h 664"/>
              <a:gd name="T22" fmla="*/ 1131 w 1799"/>
              <a:gd name="T23" fmla="*/ 327 h 664"/>
              <a:gd name="T24" fmla="*/ 1081 w 1799"/>
              <a:gd name="T25" fmla="*/ 455 h 664"/>
              <a:gd name="T26" fmla="*/ 969 w 1799"/>
              <a:gd name="T27" fmla="*/ 503 h 664"/>
              <a:gd name="T28" fmla="*/ 988 w 1799"/>
              <a:gd name="T29" fmla="*/ 414 h 664"/>
              <a:gd name="T30" fmla="*/ 1038 w 1799"/>
              <a:gd name="T31" fmla="*/ 364 h 664"/>
              <a:gd name="T32" fmla="*/ 1038 w 1799"/>
              <a:gd name="T33" fmla="*/ 289 h 664"/>
              <a:gd name="T34" fmla="*/ 988 w 1799"/>
              <a:gd name="T35" fmla="*/ 239 h 664"/>
              <a:gd name="T36" fmla="*/ 915 w 1799"/>
              <a:gd name="T37" fmla="*/ 239 h 664"/>
              <a:gd name="T38" fmla="*/ 865 w 1799"/>
              <a:gd name="T39" fmla="*/ 289 h 664"/>
              <a:gd name="T40" fmla="*/ 865 w 1799"/>
              <a:gd name="T41" fmla="*/ 364 h 664"/>
              <a:gd name="T42" fmla="*/ 915 w 1799"/>
              <a:gd name="T43" fmla="*/ 414 h 664"/>
              <a:gd name="T44" fmla="*/ 1194 w 1799"/>
              <a:gd name="T45" fmla="*/ 158 h 664"/>
              <a:gd name="T46" fmla="*/ 1279 w 1799"/>
              <a:gd name="T47" fmla="*/ 210 h 664"/>
              <a:gd name="T48" fmla="*/ 1372 w 1799"/>
              <a:gd name="T49" fmla="*/ 152 h 664"/>
              <a:gd name="T50" fmla="*/ 1429 w 1799"/>
              <a:gd name="T51" fmla="*/ 165 h 664"/>
              <a:gd name="T52" fmla="*/ 1379 w 1799"/>
              <a:gd name="T53" fmla="*/ 242 h 664"/>
              <a:gd name="T54" fmla="*/ 1299 w 1799"/>
              <a:gd name="T55" fmla="*/ 257 h 664"/>
              <a:gd name="T56" fmla="*/ 1279 w 1799"/>
              <a:gd name="T57" fmla="*/ 496 h 664"/>
              <a:gd name="T58" fmla="*/ 1194 w 1799"/>
              <a:gd name="T59" fmla="*/ 158 h 664"/>
              <a:gd name="T60" fmla="*/ 1549 w 1799"/>
              <a:gd name="T61" fmla="*/ 489 h 664"/>
              <a:gd name="T62" fmla="*/ 1455 w 1799"/>
              <a:gd name="T63" fmla="*/ 395 h 664"/>
              <a:gd name="T64" fmla="*/ 1455 w 1799"/>
              <a:gd name="T65" fmla="*/ 258 h 664"/>
              <a:gd name="T66" fmla="*/ 1549 w 1799"/>
              <a:gd name="T67" fmla="*/ 165 h 664"/>
              <a:gd name="T68" fmla="*/ 1690 w 1799"/>
              <a:gd name="T69" fmla="*/ 165 h 664"/>
              <a:gd name="T70" fmla="*/ 1785 w 1799"/>
              <a:gd name="T71" fmla="*/ 258 h 664"/>
              <a:gd name="T72" fmla="*/ 1785 w 1799"/>
              <a:gd name="T73" fmla="*/ 395 h 664"/>
              <a:gd name="T74" fmla="*/ 1691 w 1799"/>
              <a:gd name="T75" fmla="*/ 489 h 664"/>
              <a:gd name="T76" fmla="*/ 1620 w 1799"/>
              <a:gd name="T77" fmla="*/ 421 h 664"/>
              <a:gd name="T78" fmla="*/ 1686 w 1799"/>
              <a:gd name="T79" fmla="*/ 393 h 664"/>
              <a:gd name="T80" fmla="*/ 1713 w 1799"/>
              <a:gd name="T81" fmla="*/ 326 h 664"/>
              <a:gd name="T82" fmla="*/ 1686 w 1799"/>
              <a:gd name="T83" fmla="*/ 259 h 664"/>
              <a:gd name="T84" fmla="*/ 1620 w 1799"/>
              <a:gd name="T85" fmla="*/ 232 h 664"/>
              <a:gd name="T86" fmla="*/ 1555 w 1799"/>
              <a:gd name="T87" fmla="*/ 259 h 664"/>
              <a:gd name="T88" fmla="*/ 1528 w 1799"/>
              <a:gd name="T89" fmla="*/ 326 h 664"/>
              <a:gd name="T90" fmla="*/ 1555 w 1799"/>
              <a:gd name="T91" fmla="*/ 393 h 664"/>
              <a:gd name="T92" fmla="*/ 1620 w 1799"/>
              <a:gd name="T93" fmla="*/ 421 h 664"/>
              <a:gd name="T94" fmla="*/ 88 w 1799"/>
              <a:gd name="T95" fmla="*/ 158 h 664"/>
              <a:gd name="T96" fmla="*/ 236 w 1799"/>
              <a:gd name="T97" fmla="*/ 158 h 664"/>
              <a:gd name="T98" fmla="*/ 392 w 1799"/>
              <a:gd name="T99" fmla="*/ 373 h 664"/>
              <a:gd name="T100" fmla="*/ 550 w 1799"/>
              <a:gd name="T101" fmla="*/ 158 h 664"/>
              <a:gd name="T102" fmla="*/ 354 w 1799"/>
              <a:gd name="T103" fmla="*/ 495 h 664"/>
              <a:gd name="T104" fmla="*/ 192 w 1799"/>
              <a:gd name="T105" fmla="*/ 495 h 664"/>
              <a:gd name="T106" fmla="*/ 0 w 1799"/>
              <a:gd name="T107" fmla="*/ 158 h 6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799" h="664">
                <a:moveTo>
                  <a:pt x="610" y="158"/>
                </a:moveTo>
                <a:cubicBezTo>
                  <a:pt x="698" y="158"/>
                  <a:pt x="698" y="158"/>
                  <a:pt x="698" y="158"/>
                </a:cubicBezTo>
                <a:cubicBezTo>
                  <a:pt x="698" y="496"/>
                  <a:pt x="698" y="496"/>
                  <a:pt x="698" y="496"/>
                </a:cubicBezTo>
                <a:cubicBezTo>
                  <a:pt x="610" y="496"/>
                  <a:pt x="610" y="496"/>
                  <a:pt x="610" y="496"/>
                </a:cubicBezTo>
                <a:lnTo>
                  <a:pt x="610" y="158"/>
                </a:lnTo>
                <a:close/>
                <a:moveTo>
                  <a:pt x="664" y="7"/>
                </a:moveTo>
                <a:cubicBezTo>
                  <a:pt x="637" y="0"/>
                  <a:pt x="609" y="16"/>
                  <a:pt x="602" y="43"/>
                </a:cubicBezTo>
                <a:cubicBezTo>
                  <a:pt x="595" y="70"/>
                  <a:pt x="611" y="98"/>
                  <a:pt x="638" y="105"/>
                </a:cubicBezTo>
                <a:cubicBezTo>
                  <a:pt x="665" y="112"/>
                  <a:pt x="693" y="96"/>
                  <a:pt x="700" y="69"/>
                </a:cubicBezTo>
                <a:cubicBezTo>
                  <a:pt x="707" y="42"/>
                  <a:pt x="691" y="14"/>
                  <a:pt x="664" y="7"/>
                </a:cubicBezTo>
                <a:close/>
                <a:moveTo>
                  <a:pt x="969" y="503"/>
                </a:moveTo>
                <a:cubicBezTo>
                  <a:pt x="946" y="503"/>
                  <a:pt x="926" y="499"/>
                  <a:pt x="907" y="491"/>
                </a:cubicBezTo>
                <a:cubicBezTo>
                  <a:pt x="889" y="482"/>
                  <a:pt x="874" y="470"/>
                  <a:pt x="863" y="455"/>
                </a:cubicBezTo>
                <a:cubicBezTo>
                  <a:pt x="863" y="664"/>
                  <a:pt x="863" y="664"/>
                  <a:pt x="863" y="664"/>
                </a:cubicBezTo>
                <a:cubicBezTo>
                  <a:pt x="777" y="664"/>
                  <a:pt x="777" y="664"/>
                  <a:pt x="777" y="664"/>
                </a:cubicBezTo>
                <a:cubicBezTo>
                  <a:pt x="777" y="158"/>
                  <a:pt x="777" y="158"/>
                  <a:pt x="777" y="158"/>
                </a:cubicBezTo>
                <a:cubicBezTo>
                  <a:pt x="862" y="158"/>
                  <a:pt x="862" y="158"/>
                  <a:pt x="862" y="158"/>
                </a:cubicBezTo>
                <a:cubicBezTo>
                  <a:pt x="862" y="205"/>
                  <a:pt x="862" y="205"/>
                  <a:pt x="862" y="205"/>
                </a:cubicBezTo>
                <a:cubicBezTo>
                  <a:pt x="874" y="188"/>
                  <a:pt x="888" y="175"/>
                  <a:pt x="907" y="166"/>
                </a:cubicBezTo>
                <a:cubicBezTo>
                  <a:pt x="925" y="156"/>
                  <a:pt x="946" y="151"/>
                  <a:pt x="969" y="151"/>
                </a:cubicBezTo>
                <a:cubicBezTo>
                  <a:pt x="990" y="151"/>
                  <a:pt x="1010" y="155"/>
                  <a:pt x="1030" y="163"/>
                </a:cubicBezTo>
                <a:cubicBezTo>
                  <a:pt x="1050" y="172"/>
                  <a:pt x="1067" y="183"/>
                  <a:pt x="1082" y="199"/>
                </a:cubicBezTo>
                <a:cubicBezTo>
                  <a:pt x="1097" y="214"/>
                  <a:pt x="1109" y="233"/>
                  <a:pt x="1118" y="254"/>
                </a:cubicBezTo>
                <a:cubicBezTo>
                  <a:pt x="1127" y="276"/>
                  <a:pt x="1131" y="300"/>
                  <a:pt x="1131" y="327"/>
                </a:cubicBezTo>
                <a:cubicBezTo>
                  <a:pt x="1131" y="354"/>
                  <a:pt x="1127" y="378"/>
                  <a:pt x="1118" y="400"/>
                </a:cubicBezTo>
                <a:cubicBezTo>
                  <a:pt x="1108" y="421"/>
                  <a:pt x="1096" y="440"/>
                  <a:pt x="1081" y="455"/>
                </a:cubicBezTo>
                <a:cubicBezTo>
                  <a:pt x="1066" y="471"/>
                  <a:pt x="1049" y="482"/>
                  <a:pt x="1030" y="491"/>
                </a:cubicBezTo>
                <a:cubicBezTo>
                  <a:pt x="1010" y="499"/>
                  <a:pt x="990" y="503"/>
                  <a:pt x="969" y="503"/>
                </a:cubicBezTo>
                <a:close/>
                <a:moveTo>
                  <a:pt x="952" y="421"/>
                </a:moveTo>
                <a:cubicBezTo>
                  <a:pt x="965" y="421"/>
                  <a:pt x="977" y="419"/>
                  <a:pt x="988" y="414"/>
                </a:cubicBezTo>
                <a:cubicBezTo>
                  <a:pt x="999" y="409"/>
                  <a:pt x="1009" y="402"/>
                  <a:pt x="1018" y="394"/>
                </a:cubicBezTo>
                <a:cubicBezTo>
                  <a:pt x="1026" y="385"/>
                  <a:pt x="1033" y="375"/>
                  <a:pt x="1038" y="364"/>
                </a:cubicBezTo>
                <a:cubicBezTo>
                  <a:pt x="1043" y="352"/>
                  <a:pt x="1045" y="340"/>
                  <a:pt x="1045" y="326"/>
                </a:cubicBezTo>
                <a:cubicBezTo>
                  <a:pt x="1045" y="313"/>
                  <a:pt x="1043" y="301"/>
                  <a:pt x="1038" y="289"/>
                </a:cubicBezTo>
                <a:cubicBezTo>
                  <a:pt x="1033" y="278"/>
                  <a:pt x="1026" y="268"/>
                  <a:pt x="1018" y="259"/>
                </a:cubicBezTo>
                <a:cubicBezTo>
                  <a:pt x="1009" y="251"/>
                  <a:pt x="999" y="244"/>
                  <a:pt x="988" y="239"/>
                </a:cubicBezTo>
                <a:cubicBezTo>
                  <a:pt x="977" y="234"/>
                  <a:pt x="965" y="231"/>
                  <a:pt x="952" y="231"/>
                </a:cubicBezTo>
                <a:cubicBezTo>
                  <a:pt x="938" y="231"/>
                  <a:pt x="926" y="234"/>
                  <a:pt x="915" y="239"/>
                </a:cubicBezTo>
                <a:cubicBezTo>
                  <a:pt x="903" y="244"/>
                  <a:pt x="893" y="251"/>
                  <a:pt x="885" y="259"/>
                </a:cubicBezTo>
                <a:cubicBezTo>
                  <a:pt x="877" y="268"/>
                  <a:pt x="870" y="278"/>
                  <a:pt x="865" y="289"/>
                </a:cubicBezTo>
                <a:cubicBezTo>
                  <a:pt x="860" y="301"/>
                  <a:pt x="858" y="313"/>
                  <a:pt x="858" y="326"/>
                </a:cubicBezTo>
                <a:cubicBezTo>
                  <a:pt x="858" y="340"/>
                  <a:pt x="860" y="352"/>
                  <a:pt x="865" y="364"/>
                </a:cubicBezTo>
                <a:cubicBezTo>
                  <a:pt x="870" y="375"/>
                  <a:pt x="877" y="385"/>
                  <a:pt x="885" y="394"/>
                </a:cubicBezTo>
                <a:cubicBezTo>
                  <a:pt x="893" y="402"/>
                  <a:pt x="903" y="409"/>
                  <a:pt x="915" y="414"/>
                </a:cubicBezTo>
                <a:cubicBezTo>
                  <a:pt x="926" y="419"/>
                  <a:pt x="938" y="421"/>
                  <a:pt x="952" y="421"/>
                </a:cubicBezTo>
                <a:close/>
                <a:moveTo>
                  <a:pt x="1194" y="158"/>
                </a:moveTo>
                <a:cubicBezTo>
                  <a:pt x="1279" y="158"/>
                  <a:pt x="1279" y="158"/>
                  <a:pt x="1279" y="158"/>
                </a:cubicBezTo>
                <a:cubicBezTo>
                  <a:pt x="1279" y="210"/>
                  <a:pt x="1279" y="210"/>
                  <a:pt x="1279" y="210"/>
                </a:cubicBezTo>
                <a:cubicBezTo>
                  <a:pt x="1287" y="190"/>
                  <a:pt x="1299" y="175"/>
                  <a:pt x="1315" y="166"/>
                </a:cubicBezTo>
                <a:cubicBezTo>
                  <a:pt x="1331" y="157"/>
                  <a:pt x="1350" y="152"/>
                  <a:pt x="1372" y="152"/>
                </a:cubicBezTo>
                <a:cubicBezTo>
                  <a:pt x="1383" y="152"/>
                  <a:pt x="1394" y="153"/>
                  <a:pt x="1403" y="156"/>
                </a:cubicBezTo>
                <a:cubicBezTo>
                  <a:pt x="1413" y="158"/>
                  <a:pt x="1422" y="161"/>
                  <a:pt x="1429" y="165"/>
                </a:cubicBezTo>
                <a:cubicBezTo>
                  <a:pt x="1397" y="250"/>
                  <a:pt x="1397" y="250"/>
                  <a:pt x="1397" y="250"/>
                </a:cubicBezTo>
                <a:cubicBezTo>
                  <a:pt x="1393" y="247"/>
                  <a:pt x="1387" y="244"/>
                  <a:pt x="1379" y="242"/>
                </a:cubicBezTo>
                <a:cubicBezTo>
                  <a:pt x="1371" y="239"/>
                  <a:pt x="1362" y="238"/>
                  <a:pt x="1352" y="238"/>
                </a:cubicBezTo>
                <a:cubicBezTo>
                  <a:pt x="1330" y="238"/>
                  <a:pt x="1313" y="244"/>
                  <a:pt x="1299" y="257"/>
                </a:cubicBezTo>
                <a:cubicBezTo>
                  <a:pt x="1286" y="269"/>
                  <a:pt x="1279" y="289"/>
                  <a:pt x="1279" y="318"/>
                </a:cubicBezTo>
                <a:cubicBezTo>
                  <a:pt x="1279" y="496"/>
                  <a:pt x="1279" y="496"/>
                  <a:pt x="1279" y="496"/>
                </a:cubicBezTo>
                <a:cubicBezTo>
                  <a:pt x="1194" y="496"/>
                  <a:pt x="1194" y="496"/>
                  <a:pt x="1194" y="496"/>
                </a:cubicBezTo>
                <a:lnTo>
                  <a:pt x="1194" y="158"/>
                </a:lnTo>
                <a:close/>
                <a:moveTo>
                  <a:pt x="1620" y="503"/>
                </a:moveTo>
                <a:cubicBezTo>
                  <a:pt x="1594" y="503"/>
                  <a:pt x="1571" y="498"/>
                  <a:pt x="1549" y="489"/>
                </a:cubicBezTo>
                <a:cubicBezTo>
                  <a:pt x="1527" y="480"/>
                  <a:pt x="1508" y="467"/>
                  <a:pt x="1492" y="451"/>
                </a:cubicBezTo>
                <a:cubicBezTo>
                  <a:pt x="1476" y="435"/>
                  <a:pt x="1464" y="416"/>
                  <a:pt x="1455" y="395"/>
                </a:cubicBezTo>
                <a:cubicBezTo>
                  <a:pt x="1446" y="374"/>
                  <a:pt x="1441" y="351"/>
                  <a:pt x="1441" y="327"/>
                </a:cubicBezTo>
                <a:cubicBezTo>
                  <a:pt x="1441" y="303"/>
                  <a:pt x="1446" y="280"/>
                  <a:pt x="1455" y="258"/>
                </a:cubicBezTo>
                <a:cubicBezTo>
                  <a:pt x="1464" y="237"/>
                  <a:pt x="1476" y="218"/>
                  <a:pt x="1492" y="202"/>
                </a:cubicBezTo>
                <a:cubicBezTo>
                  <a:pt x="1508" y="187"/>
                  <a:pt x="1527" y="174"/>
                  <a:pt x="1549" y="165"/>
                </a:cubicBezTo>
                <a:cubicBezTo>
                  <a:pt x="1571" y="156"/>
                  <a:pt x="1594" y="151"/>
                  <a:pt x="1620" y="151"/>
                </a:cubicBezTo>
                <a:cubicBezTo>
                  <a:pt x="1645" y="151"/>
                  <a:pt x="1668" y="156"/>
                  <a:pt x="1690" y="165"/>
                </a:cubicBezTo>
                <a:cubicBezTo>
                  <a:pt x="1712" y="174"/>
                  <a:pt x="1731" y="187"/>
                  <a:pt x="1747" y="202"/>
                </a:cubicBezTo>
                <a:cubicBezTo>
                  <a:pt x="1763" y="218"/>
                  <a:pt x="1776" y="237"/>
                  <a:pt x="1785" y="258"/>
                </a:cubicBezTo>
                <a:cubicBezTo>
                  <a:pt x="1794" y="280"/>
                  <a:pt x="1799" y="303"/>
                  <a:pt x="1799" y="327"/>
                </a:cubicBezTo>
                <a:cubicBezTo>
                  <a:pt x="1799" y="351"/>
                  <a:pt x="1794" y="374"/>
                  <a:pt x="1785" y="395"/>
                </a:cubicBezTo>
                <a:cubicBezTo>
                  <a:pt x="1776" y="416"/>
                  <a:pt x="1763" y="435"/>
                  <a:pt x="1747" y="451"/>
                </a:cubicBezTo>
                <a:cubicBezTo>
                  <a:pt x="1731" y="467"/>
                  <a:pt x="1713" y="480"/>
                  <a:pt x="1691" y="489"/>
                </a:cubicBezTo>
                <a:cubicBezTo>
                  <a:pt x="1669" y="498"/>
                  <a:pt x="1645" y="503"/>
                  <a:pt x="1620" y="503"/>
                </a:cubicBezTo>
                <a:close/>
                <a:moveTo>
                  <a:pt x="1620" y="421"/>
                </a:moveTo>
                <a:cubicBezTo>
                  <a:pt x="1633" y="421"/>
                  <a:pt x="1645" y="418"/>
                  <a:pt x="1657" y="413"/>
                </a:cubicBezTo>
                <a:cubicBezTo>
                  <a:pt x="1668" y="408"/>
                  <a:pt x="1678" y="402"/>
                  <a:pt x="1686" y="393"/>
                </a:cubicBezTo>
                <a:cubicBezTo>
                  <a:pt x="1694" y="385"/>
                  <a:pt x="1701" y="375"/>
                  <a:pt x="1706" y="364"/>
                </a:cubicBezTo>
                <a:cubicBezTo>
                  <a:pt x="1711" y="352"/>
                  <a:pt x="1713" y="340"/>
                  <a:pt x="1713" y="326"/>
                </a:cubicBezTo>
                <a:cubicBezTo>
                  <a:pt x="1713" y="313"/>
                  <a:pt x="1711" y="301"/>
                  <a:pt x="1706" y="289"/>
                </a:cubicBezTo>
                <a:cubicBezTo>
                  <a:pt x="1701" y="278"/>
                  <a:pt x="1694" y="268"/>
                  <a:pt x="1686" y="259"/>
                </a:cubicBezTo>
                <a:cubicBezTo>
                  <a:pt x="1678" y="251"/>
                  <a:pt x="1668" y="244"/>
                  <a:pt x="1657" y="239"/>
                </a:cubicBezTo>
                <a:cubicBezTo>
                  <a:pt x="1645" y="234"/>
                  <a:pt x="1633" y="232"/>
                  <a:pt x="1620" y="232"/>
                </a:cubicBezTo>
                <a:cubicBezTo>
                  <a:pt x="1607" y="232"/>
                  <a:pt x="1595" y="234"/>
                  <a:pt x="1584" y="239"/>
                </a:cubicBezTo>
                <a:cubicBezTo>
                  <a:pt x="1573" y="244"/>
                  <a:pt x="1563" y="251"/>
                  <a:pt x="1555" y="259"/>
                </a:cubicBezTo>
                <a:cubicBezTo>
                  <a:pt x="1546" y="268"/>
                  <a:pt x="1540" y="278"/>
                  <a:pt x="1535" y="289"/>
                </a:cubicBezTo>
                <a:cubicBezTo>
                  <a:pt x="1530" y="301"/>
                  <a:pt x="1528" y="313"/>
                  <a:pt x="1528" y="326"/>
                </a:cubicBezTo>
                <a:cubicBezTo>
                  <a:pt x="1528" y="340"/>
                  <a:pt x="1530" y="352"/>
                  <a:pt x="1535" y="364"/>
                </a:cubicBezTo>
                <a:cubicBezTo>
                  <a:pt x="1540" y="375"/>
                  <a:pt x="1546" y="385"/>
                  <a:pt x="1555" y="393"/>
                </a:cubicBezTo>
                <a:cubicBezTo>
                  <a:pt x="1563" y="402"/>
                  <a:pt x="1573" y="408"/>
                  <a:pt x="1584" y="413"/>
                </a:cubicBezTo>
                <a:cubicBezTo>
                  <a:pt x="1595" y="418"/>
                  <a:pt x="1607" y="421"/>
                  <a:pt x="1620" y="421"/>
                </a:cubicBezTo>
                <a:close/>
                <a:moveTo>
                  <a:pt x="0" y="158"/>
                </a:moveTo>
                <a:cubicBezTo>
                  <a:pt x="88" y="158"/>
                  <a:pt x="88" y="158"/>
                  <a:pt x="88" y="158"/>
                </a:cubicBezTo>
                <a:cubicBezTo>
                  <a:pt x="156" y="373"/>
                  <a:pt x="156" y="373"/>
                  <a:pt x="156" y="373"/>
                </a:cubicBezTo>
                <a:cubicBezTo>
                  <a:pt x="236" y="158"/>
                  <a:pt x="236" y="158"/>
                  <a:pt x="236" y="158"/>
                </a:cubicBezTo>
                <a:cubicBezTo>
                  <a:pt x="313" y="158"/>
                  <a:pt x="313" y="158"/>
                  <a:pt x="313" y="158"/>
                </a:cubicBezTo>
                <a:cubicBezTo>
                  <a:pt x="392" y="373"/>
                  <a:pt x="392" y="373"/>
                  <a:pt x="392" y="373"/>
                </a:cubicBezTo>
                <a:cubicBezTo>
                  <a:pt x="462" y="158"/>
                  <a:pt x="462" y="158"/>
                  <a:pt x="462" y="158"/>
                </a:cubicBezTo>
                <a:cubicBezTo>
                  <a:pt x="550" y="158"/>
                  <a:pt x="550" y="158"/>
                  <a:pt x="550" y="158"/>
                </a:cubicBezTo>
                <a:cubicBezTo>
                  <a:pt x="435" y="495"/>
                  <a:pt x="435" y="495"/>
                  <a:pt x="435" y="495"/>
                </a:cubicBezTo>
                <a:cubicBezTo>
                  <a:pt x="354" y="495"/>
                  <a:pt x="354" y="495"/>
                  <a:pt x="354" y="495"/>
                </a:cubicBezTo>
                <a:cubicBezTo>
                  <a:pt x="274" y="275"/>
                  <a:pt x="274" y="275"/>
                  <a:pt x="274" y="275"/>
                </a:cubicBezTo>
                <a:cubicBezTo>
                  <a:pt x="192" y="495"/>
                  <a:pt x="192" y="495"/>
                  <a:pt x="192" y="495"/>
                </a:cubicBezTo>
                <a:cubicBezTo>
                  <a:pt x="110" y="495"/>
                  <a:pt x="110" y="495"/>
                  <a:pt x="110" y="495"/>
                </a:cubicBezTo>
                <a:lnTo>
                  <a:pt x="0" y="15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Tree>
    <p:extLst>
      <p:ext uri="{BB962C8B-B14F-4D97-AF65-F5344CB8AC3E}">
        <p14:creationId xmlns:p14="http://schemas.microsoft.com/office/powerpoint/2010/main" val="313506679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02B500-7873-29CF-A005-004A4B53456C}"/>
              </a:ext>
            </a:extLst>
          </p:cNvPr>
          <p:cNvSpPr>
            <a:spLocks noGrp="1"/>
          </p:cNvSpPr>
          <p:nvPr>
            <p:ph type="title" hasCustomPrompt="1"/>
          </p:nvPr>
        </p:nvSpPr>
        <p:spPr>
          <a:xfrm>
            <a:off x="674742" y="365760"/>
            <a:ext cx="10842023" cy="685800"/>
          </a:xfrm>
        </p:spPr>
        <p:txBody>
          <a:bodyPr>
            <a:noAutofit/>
          </a:bodyPr>
          <a:lstStyle>
            <a:lvl1pPr>
              <a:defRPr sz="2667"/>
            </a:lvl1pPr>
          </a:lstStyle>
          <a:p>
            <a:r>
              <a:rPr lang="en-US"/>
              <a:t>Click to add title</a:t>
            </a:r>
          </a:p>
        </p:txBody>
      </p:sp>
      <p:sp>
        <p:nvSpPr>
          <p:cNvPr id="3" name="Número de diapositiva">
            <a:extLst>
              <a:ext uri="{FF2B5EF4-FFF2-40B4-BE49-F238E27FC236}">
                <a16:creationId xmlns:a16="http://schemas.microsoft.com/office/drawing/2014/main" id="{B30F0C4A-5F66-0233-E384-9C216DAF8E42}"/>
              </a:ext>
            </a:extLst>
          </p:cNvPr>
          <p:cNvSpPr txBox="1">
            <a:spLocks/>
          </p:cNvSpPr>
          <p:nvPr userDrawn="1"/>
        </p:nvSpPr>
        <p:spPr>
          <a:xfrm>
            <a:off x="11516763" y="6509915"/>
            <a:ext cx="548640" cy="91440"/>
          </a:xfrm>
          <a:prstGeom prst="rect">
            <a:avLst/>
          </a:prstGeom>
        </p:spPr>
        <p:txBody>
          <a:bodyPr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700" b="0" i="0" u="none" strike="noStrike" cap="none" spc="0" normalizeH="0" baseline="0">
                <a:ln>
                  <a:noFill/>
                </a:ln>
                <a:solidFill>
                  <a:srgbClr val="000000"/>
                </a:solidFill>
                <a:effectLst/>
                <a:uFillTx/>
                <a:latin typeface="Tenorite" pitchFamily="2" charset="0"/>
                <a:ea typeface="+mn-ea"/>
                <a:cs typeface="+mn-cs"/>
                <a:sym typeface="Tenorite Regular"/>
              </a:defRPr>
            </a:lvl1pPr>
            <a:lvl2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Tenorite Regular"/>
              </a:defRPr>
            </a:lvl2pPr>
            <a:lvl3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Tenorite Regular"/>
              </a:defRPr>
            </a:lvl3pPr>
            <a:lvl4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Tenorite Regular"/>
              </a:defRPr>
            </a:lvl4pPr>
            <a:lvl5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Tenorite Regular"/>
              </a:defRPr>
            </a:lvl5pPr>
            <a:lvl6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Tenorite Regular"/>
              </a:defRPr>
            </a:lvl6pPr>
            <a:lvl7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Tenorite Regular"/>
              </a:defRPr>
            </a:lvl7pPr>
            <a:lvl8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Tenorite Regular"/>
              </a:defRPr>
            </a:lvl8pPr>
            <a:lvl9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Tenorite Regular"/>
              </a:defRPr>
            </a:lvl9pPr>
          </a:lstStyle>
          <a:p>
            <a:fld id="{86CB4B4D-7CA3-9044-876B-883B54F8677D}" type="slidenum">
              <a:rPr lang="en-US" sz="800" smtClean="0"/>
              <a:pPr/>
              <a:t>‹#›</a:t>
            </a:fld>
            <a:endParaRPr lang="en-US" sz="800"/>
          </a:p>
        </p:txBody>
      </p:sp>
      <p:sp>
        <p:nvSpPr>
          <p:cNvPr id="6" name="Freeform 5">
            <a:extLst>
              <a:ext uri="{FF2B5EF4-FFF2-40B4-BE49-F238E27FC236}">
                <a16:creationId xmlns:a16="http://schemas.microsoft.com/office/drawing/2014/main" id="{D993D7C9-AA41-3510-F813-9AC085BDA29C}"/>
              </a:ext>
            </a:extLst>
          </p:cNvPr>
          <p:cNvSpPr>
            <a:spLocks noEditPoints="1"/>
          </p:cNvSpPr>
          <p:nvPr userDrawn="1"/>
        </p:nvSpPr>
        <p:spPr bwMode="auto">
          <a:xfrm>
            <a:off x="10784911" y="6479384"/>
            <a:ext cx="468875" cy="173633"/>
          </a:xfrm>
          <a:custGeom>
            <a:avLst/>
            <a:gdLst>
              <a:gd name="T0" fmla="*/ 698 w 1799"/>
              <a:gd name="T1" fmla="*/ 158 h 664"/>
              <a:gd name="T2" fmla="*/ 610 w 1799"/>
              <a:gd name="T3" fmla="*/ 496 h 664"/>
              <a:gd name="T4" fmla="*/ 664 w 1799"/>
              <a:gd name="T5" fmla="*/ 7 h 664"/>
              <a:gd name="T6" fmla="*/ 638 w 1799"/>
              <a:gd name="T7" fmla="*/ 105 h 664"/>
              <a:gd name="T8" fmla="*/ 664 w 1799"/>
              <a:gd name="T9" fmla="*/ 7 h 664"/>
              <a:gd name="T10" fmla="*/ 907 w 1799"/>
              <a:gd name="T11" fmla="*/ 491 h 664"/>
              <a:gd name="T12" fmla="*/ 863 w 1799"/>
              <a:gd name="T13" fmla="*/ 664 h 664"/>
              <a:gd name="T14" fmla="*/ 777 w 1799"/>
              <a:gd name="T15" fmla="*/ 158 h 664"/>
              <a:gd name="T16" fmla="*/ 862 w 1799"/>
              <a:gd name="T17" fmla="*/ 205 h 664"/>
              <a:gd name="T18" fmla="*/ 969 w 1799"/>
              <a:gd name="T19" fmla="*/ 151 h 664"/>
              <a:gd name="T20" fmla="*/ 1082 w 1799"/>
              <a:gd name="T21" fmla="*/ 199 h 664"/>
              <a:gd name="T22" fmla="*/ 1131 w 1799"/>
              <a:gd name="T23" fmla="*/ 327 h 664"/>
              <a:gd name="T24" fmla="*/ 1081 w 1799"/>
              <a:gd name="T25" fmla="*/ 455 h 664"/>
              <a:gd name="T26" fmla="*/ 969 w 1799"/>
              <a:gd name="T27" fmla="*/ 503 h 664"/>
              <a:gd name="T28" fmla="*/ 988 w 1799"/>
              <a:gd name="T29" fmla="*/ 414 h 664"/>
              <a:gd name="T30" fmla="*/ 1038 w 1799"/>
              <a:gd name="T31" fmla="*/ 364 h 664"/>
              <a:gd name="T32" fmla="*/ 1038 w 1799"/>
              <a:gd name="T33" fmla="*/ 289 h 664"/>
              <a:gd name="T34" fmla="*/ 988 w 1799"/>
              <a:gd name="T35" fmla="*/ 239 h 664"/>
              <a:gd name="T36" fmla="*/ 915 w 1799"/>
              <a:gd name="T37" fmla="*/ 239 h 664"/>
              <a:gd name="T38" fmla="*/ 865 w 1799"/>
              <a:gd name="T39" fmla="*/ 289 h 664"/>
              <a:gd name="T40" fmla="*/ 865 w 1799"/>
              <a:gd name="T41" fmla="*/ 364 h 664"/>
              <a:gd name="T42" fmla="*/ 915 w 1799"/>
              <a:gd name="T43" fmla="*/ 414 h 664"/>
              <a:gd name="T44" fmla="*/ 1194 w 1799"/>
              <a:gd name="T45" fmla="*/ 158 h 664"/>
              <a:gd name="T46" fmla="*/ 1279 w 1799"/>
              <a:gd name="T47" fmla="*/ 210 h 664"/>
              <a:gd name="T48" fmla="*/ 1372 w 1799"/>
              <a:gd name="T49" fmla="*/ 152 h 664"/>
              <a:gd name="T50" fmla="*/ 1429 w 1799"/>
              <a:gd name="T51" fmla="*/ 165 h 664"/>
              <a:gd name="T52" fmla="*/ 1379 w 1799"/>
              <a:gd name="T53" fmla="*/ 242 h 664"/>
              <a:gd name="T54" fmla="*/ 1299 w 1799"/>
              <a:gd name="T55" fmla="*/ 257 h 664"/>
              <a:gd name="T56" fmla="*/ 1279 w 1799"/>
              <a:gd name="T57" fmla="*/ 496 h 664"/>
              <a:gd name="T58" fmla="*/ 1194 w 1799"/>
              <a:gd name="T59" fmla="*/ 158 h 664"/>
              <a:gd name="T60" fmla="*/ 1549 w 1799"/>
              <a:gd name="T61" fmla="*/ 489 h 664"/>
              <a:gd name="T62" fmla="*/ 1455 w 1799"/>
              <a:gd name="T63" fmla="*/ 395 h 664"/>
              <a:gd name="T64" fmla="*/ 1455 w 1799"/>
              <a:gd name="T65" fmla="*/ 258 h 664"/>
              <a:gd name="T66" fmla="*/ 1549 w 1799"/>
              <a:gd name="T67" fmla="*/ 165 h 664"/>
              <a:gd name="T68" fmla="*/ 1690 w 1799"/>
              <a:gd name="T69" fmla="*/ 165 h 664"/>
              <a:gd name="T70" fmla="*/ 1785 w 1799"/>
              <a:gd name="T71" fmla="*/ 258 h 664"/>
              <a:gd name="T72" fmla="*/ 1785 w 1799"/>
              <a:gd name="T73" fmla="*/ 395 h 664"/>
              <a:gd name="T74" fmla="*/ 1691 w 1799"/>
              <a:gd name="T75" fmla="*/ 489 h 664"/>
              <a:gd name="T76" fmla="*/ 1620 w 1799"/>
              <a:gd name="T77" fmla="*/ 421 h 664"/>
              <a:gd name="T78" fmla="*/ 1686 w 1799"/>
              <a:gd name="T79" fmla="*/ 393 h 664"/>
              <a:gd name="T80" fmla="*/ 1713 w 1799"/>
              <a:gd name="T81" fmla="*/ 326 h 664"/>
              <a:gd name="T82" fmla="*/ 1686 w 1799"/>
              <a:gd name="T83" fmla="*/ 259 h 664"/>
              <a:gd name="T84" fmla="*/ 1620 w 1799"/>
              <a:gd name="T85" fmla="*/ 232 h 664"/>
              <a:gd name="T86" fmla="*/ 1555 w 1799"/>
              <a:gd name="T87" fmla="*/ 259 h 664"/>
              <a:gd name="T88" fmla="*/ 1528 w 1799"/>
              <a:gd name="T89" fmla="*/ 326 h 664"/>
              <a:gd name="T90" fmla="*/ 1555 w 1799"/>
              <a:gd name="T91" fmla="*/ 393 h 664"/>
              <a:gd name="T92" fmla="*/ 1620 w 1799"/>
              <a:gd name="T93" fmla="*/ 421 h 664"/>
              <a:gd name="T94" fmla="*/ 88 w 1799"/>
              <a:gd name="T95" fmla="*/ 158 h 664"/>
              <a:gd name="T96" fmla="*/ 236 w 1799"/>
              <a:gd name="T97" fmla="*/ 158 h 664"/>
              <a:gd name="T98" fmla="*/ 392 w 1799"/>
              <a:gd name="T99" fmla="*/ 373 h 664"/>
              <a:gd name="T100" fmla="*/ 550 w 1799"/>
              <a:gd name="T101" fmla="*/ 158 h 664"/>
              <a:gd name="T102" fmla="*/ 354 w 1799"/>
              <a:gd name="T103" fmla="*/ 495 h 664"/>
              <a:gd name="T104" fmla="*/ 192 w 1799"/>
              <a:gd name="T105" fmla="*/ 495 h 664"/>
              <a:gd name="T106" fmla="*/ 0 w 1799"/>
              <a:gd name="T107" fmla="*/ 158 h 6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799" h="664">
                <a:moveTo>
                  <a:pt x="610" y="158"/>
                </a:moveTo>
                <a:cubicBezTo>
                  <a:pt x="698" y="158"/>
                  <a:pt x="698" y="158"/>
                  <a:pt x="698" y="158"/>
                </a:cubicBezTo>
                <a:cubicBezTo>
                  <a:pt x="698" y="496"/>
                  <a:pt x="698" y="496"/>
                  <a:pt x="698" y="496"/>
                </a:cubicBezTo>
                <a:cubicBezTo>
                  <a:pt x="610" y="496"/>
                  <a:pt x="610" y="496"/>
                  <a:pt x="610" y="496"/>
                </a:cubicBezTo>
                <a:lnTo>
                  <a:pt x="610" y="158"/>
                </a:lnTo>
                <a:close/>
                <a:moveTo>
                  <a:pt x="664" y="7"/>
                </a:moveTo>
                <a:cubicBezTo>
                  <a:pt x="637" y="0"/>
                  <a:pt x="609" y="16"/>
                  <a:pt x="602" y="43"/>
                </a:cubicBezTo>
                <a:cubicBezTo>
                  <a:pt x="595" y="70"/>
                  <a:pt x="611" y="98"/>
                  <a:pt x="638" y="105"/>
                </a:cubicBezTo>
                <a:cubicBezTo>
                  <a:pt x="665" y="112"/>
                  <a:pt x="693" y="96"/>
                  <a:pt x="700" y="69"/>
                </a:cubicBezTo>
                <a:cubicBezTo>
                  <a:pt x="707" y="42"/>
                  <a:pt x="691" y="14"/>
                  <a:pt x="664" y="7"/>
                </a:cubicBezTo>
                <a:close/>
                <a:moveTo>
                  <a:pt x="969" y="503"/>
                </a:moveTo>
                <a:cubicBezTo>
                  <a:pt x="946" y="503"/>
                  <a:pt x="926" y="499"/>
                  <a:pt x="907" y="491"/>
                </a:cubicBezTo>
                <a:cubicBezTo>
                  <a:pt x="889" y="482"/>
                  <a:pt x="874" y="470"/>
                  <a:pt x="863" y="455"/>
                </a:cubicBezTo>
                <a:cubicBezTo>
                  <a:pt x="863" y="664"/>
                  <a:pt x="863" y="664"/>
                  <a:pt x="863" y="664"/>
                </a:cubicBezTo>
                <a:cubicBezTo>
                  <a:pt x="777" y="664"/>
                  <a:pt x="777" y="664"/>
                  <a:pt x="777" y="664"/>
                </a:cubicBezTo>
                <a:cubicBezTo>
                  <a:pt x="777" y="158"/>
                  <a:pt x="777" y="158"/>
                  <a:pt x="777" y="158"/>
                </a:cubicBezTo>
                <a:cubicBezTo>
                  <a:pt x="862" y="158"/>
                  <a:pt x="862" y="158"/>
                  <a:pt x="862" y="158"/>
                </a:cubicBezTo>
                <a:cubicBezTo>
                  <a:pt x="862" y="205"/>
                  <a:pt x="862" y="205"/>
                  <a:pt x="862" y="205"/>
                </a:cubicBezTo>
                <a:cubicBezTo>
                  <a:pt x="874" y="188"/>
                  <a:pt x="888" y="175"/>
                  <a:pt x="907" y="166"/>
                </a:cubicBezTo>
                <a:cubicBezTo>
                  <a:pt x="925" y="156"/>
                  <a:pt x="946" y="151"/>
                  <a:pt x="969" y="151"/>
                </a:cubicBezTo>
                <a:cubicBezTo>
                  <a:pt x="990" y="151"/>
                  <a:pt x="1010" y="155"/>
                  <a:pt x="1030" y="163"/>
                </a:cubicBezTo>
                <a:cubicBezTo>
                  <a:pt x="1050" y="172"/>
                  <a:pt x="1067" y="183"/>
                  <a:pt x="1082" y="199"/>
                </a:cubicBezTo>
                <a:cubicBezTo>
                  <a:pt x="1097" y="214"/>
                  <a:pt x="1109" y="233"/>
                  <a:pt x="1118" y="254"/>
                </a:cubicBezTo>
                <a:cubicBezTo>
                  <a:pt x="1127" y="276"/>
                  <a:pt x="1131" y="300"/>
                  <a:pt x="1131" y="327"/>
                </a:cubicBezTo>
                <a:cubicBezTo>
                  <a:pt x="1131" y="354"/>
                  <a:pt x="1127" y="378"/>
                  <a:pt x="1118" y="400"/>
                </a:cubicBezTo>
                <a:cubicBezTo>
                  <a:pt x="1108" y="421"/>
                  <a:pt x="1096" y="440"/>
                  <a:pt x="1081" y="455"/>
                </a:cubicBezTo>
                <a:cubicBezTo>
                  <a:pt x="1066" y="471"/>
                  <a:pt x="1049" y="482"/>
                  <a:pt x="1030" y="491"/>
                </a:cubicBezTo>
                <a:cubicBezTo>
                  <a:pt x="1010" y="499"/>
                  <a:pt x="990" y="503"/>
                  <a:pt x="969" y="503"/>
                </a:cubicBezTo>
                <a:close/>
                <a:moveTo>
                  <a:pt x="952" y="421"/>
                </a:moveTo>
                <a:cubicBezTo>
                  <a:pt x="965" y="421"/>
                  <a:pt x="977" y="419"/>
                  <a:pt x="988" y="414"/>
                </a:cubicBezTo>
                <a:cubicBezTo>
                  <a:pt x="999" y="409"/>
                  <a:pt x="1009" y="402"/>
                  <a:pt x="1018" y="394"/>
                </a:cubicBezTo>
                <a:cubicBezTo>
                  <a:pt x="1026" y="385"/>
                  <a:pt x="1033" y="375"/>
                  <a:pt x="1038" y="364"/>
                </a:cubicBezTo>
                <a:cubicBezTo>
                  <a:pt x="1043" y="352"/>
                  <a:pt x="1045" y="340"/>
                  <a:pt x="1045" y="326"/>
                </a:cubicBezTo>
                <a:cubicBezTo>
                  <a:pt x="1045" y="313"/>
                  <a:pt x="1043" y="301"/>
                  <a:pt x="1038" y="289"/>
                </a:cubicBezTo>
                <a:cubicBezTo>
                  <a:pt x="1033" y="278"/>
                  <a:pt x="1026" y="268"/>
                  <a:pt x="1018" y="259"/>
                </a:cubicBezTo>
                <a:cubicBezTo>
                  <a:pt x="1009" y="251"/>
                  <a:pt x="999" y="244"/>
                  <a:pt x="988" y="239"/>
                </a:cubicBezTo>
                <a:cubicBezTo>
                  <a:pt x="977" y="234"/>
                  <a:pt x="965" y="231"/>
                  <a:pt x="952" y="231"/>
                </a:cubicBezTo>
                <a:cubicBezTo>
                  <a:pt x="938" y="231"/>
                  <a:pt x="926" y="234"/>
                  <a:pt x="915" y="239"/>
                </a:cubicBezTo>
                <a:cubicBezTo>
                  <a:pt x="903" y="244"/>
                  <a:pt x="893" y="251"/>
                  <a:pt x="885" y="259"/>
                </a:cubicBezTo>
                <a:cubicBezTo>
                  <a:pt x="877" y="268"/>
                  <a:pt x="870" y="278"/>
                  <a:pt x="865" y="289"/>
                </a:cubicBezTo>
                <a:cubicBezTo>
                  <a:pt x="860" y="301"/>
                  <a:pt x="858" y="313"/>
                  <a:pt x="858" y="326"/>
                </a:cubicBezTo>
                <a:cubicBezTo>
                  <a:pt x="858" y="340"/>
                  <a:pt x="860" y="352"/>
                  <a:pt x="865" y="364"/>
                </a:cubicBezTo>
                <a:cubicBezTo>
                  <a:pt x="870" y="375"/>
                  <a:pt x="877" y="385"/>
                  <a:pt x="885" y="394"/>
                </a:cubicBezTo>
                <a:cubicBezTo>
                  <a:pt x="893" y="402"/>
                  <a:pt x="903" y="409"/>
                  <a:pt x="915" y="414"/>
                </a:cubicBezTo>
                <a:cubicBezTo>
                  <a:pt x="926" y="419"/>
                  <a:pt x="938" y="421"/>
                  <a:pt x="952" y="421"/>
                </a:cubicBezTo>
                <a:close/>
                <a:moveTo>
                  <a:pt x="1194" y="158"/>
                </a:moveTo>
                <a:cubicBezTo>
                  <a:pt x="1279" y="158"/>
                  <a:pt x="1279" y="158"/>
                  <a:pt x="1279" y="158"/>
                </a:cubicBezTo>
                <a:cubicBezTo>
                  <a:pt x="1279" y="210"/>
                  <a:pt x="1279" y="210"/>
                  <a:pt x="1279" y="210"/>
                </a:cubicBezTo>
                <a:cubicBezTo>
                  <a:pt x="1287" y="190"/>
                  <a:pt x="1299" y="175"/>
                  <a:pt x="1315" y="166"/>
                </a:cubicBezTo>
                <a:cubicBezTo>
                  <a:pt x="1331" y="157"/>
                  <a:pt x="1350" y="152"/>
                  <a:pt x="1372" y="152"/>
                </a:cubicBezTo>
                <a:cubicBezTo>
                  <a:pt x="1383" y="152"/>
                  <a:pt x="1394" y="153"/>
                  <a:pt x="1403" y="156"/>
                </a:cubicBezTo>
                <a:cubicBezTo>
                  <a:pt x="1413" y="158"/>
                  <a:pt x="1422" y="161"/>
                  <a:pt x="1429" y="165"/>
                </a:cubicBezTo>
                <a:cubicBezTo>
                  <a:pt x="1397" y="250"/>
                  <a:pt x="1397" y="250"/>
                  <a:pt x="1397" y="250"/>
                </a:cubicBezTo>
                <a:cubicBezTo>
                  <a:pt x="1393" y="247"/>
                  <a:pt x="1387" y="244"/>
                  <a:pt x="1379" y="242"/>
                </a:cubicBezTo>
                <a:cubicBezTo>
                  <a:pt x="1371" y="239"/>
                  <a:pt x="1362" y="238"/>
                  <a:pt x="1352" y="238"/>
                </a:cubicBezTo>
                <a:cubicBezTo>
                  <a:pt x="1330" y="238"/>
                  <a:pt x="1313" y="244"/>
                  <a:pt x="1299" y="257"/>
                </a:cubicBezTo>
                <a:cubicBezTo>
                  <a:pt x="1286" y="269"/>
                  <a:pt x="1279" y="289"/>
                  <a:pt x="1279" y="318"/>
                </a:cubicBezTo>
                <a:cubicBezTo>
                  <a:pt x="1279" y="496"/>
                  <a:pt x="1279" y="496"/>
                  <a:pt x="1279" y="496"/>
                </a:cubicBezTo>
                <a:cubicBezTo>
                  <a:pt x="1194" y="496"/>
                  <a:pt x="1194" y="496"/>
                  <a:pt x="1194" y="496"/>
                </a:cubicBezTo>
                <a:lnTo>
                  <a:pt x="1194" y="158"/>
                </a:lnTo>
                <a:close/>
                <a:moveTo>
                  <a:pt x="1620" y="503"/>
                </a:moveTo>
                <a:cubicBezTo>
                  <a:pt x="1594" y="503"/>
                  <a:pt x="1571" y="498"/>
                  <a:pt x="1549" y="489"/>
                </a:cubicBezTo>
                <a:cubicBezTo>
                  <a:pt x="1527" y="480"/>
                  <a:pt x="1508" y="467"/>
                  <a:pt x="1492" y="451"/>
                </a:cubicBezTo>
                <a:cubicBezTo>
                  <a:pt x="1476" y="435"/>
                  <a:pt x="1464" y="416"/>
                  <a:pt x="1455" y="395"/>
                </a:cubicBezTo>
                <a:cubicBezTo>
                  <a:pt x="1446" y="374"/>
                  <a:pt x="1441" y="351"/>
                  <a:pt x="1441" y="327"/>
                </a:cubicBezTo>
                <a:cubicBezTo>
                  <a:pt x="1441" y="303"/>
                  <a:pt x="1446" y="280"/>
                  <a:pt x="1455" y="258"/>
                </a:cubicBezTo>
                <a:cubicBezTo>
                  <a:pt x="1464" y="237"/>
                  <a:pt x="1476" y="218"/>
                  <a:pt x="1492" y="202"/>
                </a:cubicBezTo>
                <a:cubicBezTo>
                  <a:pt x="1508" y="187"/>
                  <a:pt x="1527" y="174"/>
                  <a:pt x="1549" y="165"/>
                </a:cubicBezTo>
                <a:cubicBezTo>
                  <a:pt x="1571" y="156"/>
                  <a:pt x="1594" y="151"/>
                  <a:pt x="1620" y="151"/>
                </a:cubicBezTo>
                <a:cubicBezTo>
                  <a:pt x="1645" y="151"/>
                  <a:pt x="1668" y="156"/>
                  <a:pt x="1690" y="165"/>
                </a:cubicBezTo>
                <a:cubicBezTo>
                  <a:pt x="1712" y="174"/>
                  <a:pt x="1731" y="187"/>
                  <a:pt x="1747" y="202"/>
                </a:cubicBezTo>
                <a:cubicBezTo>
                  <a:pt x="1763" y="218"/>
                  <a:pt x="1776" y="237"/>
                  <a:pt x="1785" y="258"/>
                </a:cubicBezTo>
                <a:cubicBezTo>
                  <a:pt x="1794" y="280"/>
                  <a:pt x="1799" y="303"/>
                  <a:pt x="1799" y="327"/>
                </a:cubicBezTo>
                <a:cubicBezTo>
                  <a:pt x="1799" y="351"/>
                  <a:pt x="1794" y="374"/>
                  <a:pt x="1785" y="395"/>
                </a:cubicBezTo>
                <a:cubicBezTo>
                  <a:pt x="1776" y="416"/>
                  <a:pt x="1763" y="435"/>
                  <a:pt x="1747" y="451"/>
                </a:cubicBezTo>
                <a:cubicBezTo>
                  <a:pt x="1731" y="467"/>
                  <a:pt x="1713" y="480"/>
                  <a:pt x="1691" y="489"/>
                </a:cubicBezTo>
                <a:cubicBezTo>
                  <a:pt x="1669" y="498"/>
                  <a:pt x="1645" y="503"/>
                  <a:pt x="1620" y="503"/>
                </a:cubicBezTo>
                <a:close/>
                <a:moveTo>
                  <a:pt x="1620" y="421"/>
                </a:moveTo>
                <a:cubicBezTo>
                  <a:pt x="1633" y="421"/>
                  <a:pt x="1645" y="418"/>
                  <a:pt x="1657" y="413"/>
                </a:cubicBezTo>
                <a:cubicBezTo>
                  <a:pt x="1668" y="408"/>
                  <a:pt x="1678" y="402"/>
                  <a:pt x="1686" y="393"/>
                </a:cubicBezTo>
                <a:cubicBezTo>
                  <a:pt x="1694" y="385"/>
                  <a:pt x="1701" y="375"/>
                  <a:pt x="1706" y="364"/>
                </a:cubicBezTo>
                <a:cubicBezTo>
                  <a:pt x="1711" y="352"/>
                  <a:pt x="1713" y="340"/>
                  <a:pt x="1713" y="326"/>
                </a:cubicBezTo>
                <a:cubicBezTo>
                  <a:pt x="1713" y="313"/>
                  <a:pt x="1711" y="301"/>
                  <a:pt x="1706" y="289"/>
                </a:cubicBezTo>
                <a:cubicBezTo>
                  <a:pt x="1701" y="278"/>
                  <a:pt x="1694" y="268"/>
                  <a:pt x="1686" y="259"/>
                </a:cubicBezTo>
                <a:cubicBezTo>
                  <a:pt x="1678" y="251"/>
                  <a:pt x="1668" y="244"/>
                  <a:pt x="1657" y="239"/>
                </a:cubicBezTo>
                <a:cubicBezTo>
                  <a:pt x="1645" y="234"/>
                  <a:pt x="1633" y="232"/>
                  <a:pt x="1620" y="232"/>
                </a:cubicBezTo>
                <a:cubicBezTo>
                  <a:pt x="1607" y="232"/>
                  <a:pt x="1595" y="234"/>
                  <a:pt x="1584" y="239"/>
                </a:cubicBezTo>
                <a:cubicBezTo>
                  <a:pt x="1573" y="244"/>
                  <a:pt x="1563" y="251"/>
                  <a:pt x="1555" y="259"/>
                </a:cubicBezTo>
                <a:cubicBezTo>
                  <a:pt x="1546" y="268"/>
                  <a:pt x="1540" y="278"/>
                  <a:pt x="1535" y="289"/>
                </a:cubicBezTo>
                <a:cubicBezTo>
                  <a:pt x="1530" y="301"/>
                  <a:pt x="1528" y="313"/>
                  <a:pt x="1528" y="326"/>
                </a:cubicBezTo>
                <a:cubicBezTo>
                  <a:pt x="1528" y="340"/>
                  <a:pt x="1530" y="352"/>
                  <a:pt x="1535" y="364"/>
                </a:cubicBezTo>
                <a:cubicBezTo>
                  <a:pt x="1540" y="375"/>
                  <a:pt x="1546" y="385"/>
                  <a:pt x="1555" y="393"/>
                </a:cubicBezTo>
                <a:cubicBezTo>
                  <a:pt x="1563" y="402"/>
                  <a:pt x="1573" y="408"/>
                  <a:pt x="1584" y="413"/>
                </a:cubicBezTo>
                <a:cubicBezTo>
                  <a:pt x="1595" y="418"/>
                  <a:pt x="1607" y="421"/>
                  <a:pt x="1620" y="421"/>
                </a:cubicBezTo>
                <a:close/>
                <a:moveTo>
                  <a:pt x="0" y="158"/>
                </a:moveTo>
                <a:cubicBezTo>
                  <a:pt x="88" y="158"/>
                  <a:pt x="88" y="158"/>
                  <a:pt x="88" y="158"/>
                </a:cubicBezTo>
                <a:cubicBezTo>
                  <a:pt x="156" y="373"/>
                  <a:pt x="156" y="373"/>
                  <a:pt x="156" y="373"/>
                </a:cubicBezTo>
                <a:cubicBezTo>
                  <a:pt x="236" y="158"/>
                  <a:pt x="236" y="158"/>
                  <a:pt x="236" y="158"/>
                </a:cubicBezTo>
                <a:cubicBezTo>
                  <a:pt x="313" y="158"/>
                  <a:pt x="313" y="158"/>
                  <a:pt x="313" y="158"/>
                </a:cubicBezTo>
                <a:cubicBezTo>
                  <a:pt x="392" y="373"/>
                  <a:pt x="392" y="373"/>
                  <a:pt x="392" y="373"/>
                </a:cubicBezTo>
                <a:cubicBezTo>
                  <a:pt x="462" y="158"/>
                  <a:pt x="462" y="158"/>
                  <a:pt x="462" y="158"/>
                </a:cubicBezTo>
                <a:cubicBezTo>
                  <a:pt x="550" y="158"/>
                  <a:pt x="550" y="158"/>
                  <a:pt x="550" y="158"/>
                </a:cubicBezTo>
                <a:cubicBezTo>
                  <a:pt x="435" y="495"/>
                  <a:pt x="435" y="495"/>
                  <a:pt x="435" y="495"/>
                </a:cubicBezTo>
                <a:cubicBezTo>
                  <a:pt x="354" y="495"/>
                  <a:pt x="354" y="495"/>
                  <a:pt x="354" y="495"/>
                </a:cubicBezTo>
                <a:cubicBezTo>
                  <a:pt x="274" y="275"/>
                  <a:pt x="274" y="275"/>
                  <a:pt x="274" y="275"/>
                </a:cubicBezTo>
                <a:cubicBezTo>
                  <a:pt x="192" y="495"/>
                  <a:pt x="192" y="495"/>
                  <a:pt x="192" y="495"/>
                </a:cubicBezTo>
                <a:cubicBezTo>
                  <a:pt x="110" y="495"/>
                  <a:pt x="110" y="495"/>
                  <a:pt x="110" y="495"/>
                </a:cubicBezTo>
                <a:lnTo>
                  <a:pt x="0" y="15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Tree>
    <p:extLst>
      <p:ext uri="{BB962C8B-B14F-4D97-AF65-F5344CB8AC3E}">
        <p14:creationId xmlns:p14="http://schemas.microsoft.com/office/powerpoint/2010/main" val="19525335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_withSubhead">
    <p:spTree>
      <p:nvGrpSpPr>
        <p:cNvPr id="1" name=""/>
        <p:cNvGrpSpPr/>
        <p:nvPr/>
      </p:nvGrpSpPr>
      <p:grpSpPr>
        <a:xfrm>
          <a:off x="0" y="0"/>
          <a:ext cx="0" cy="0"/>
          <a:chOff x="0" y="0"/>
          <a:chExt cx="0" cy="0"/>
        </a:xfrm>
      </p:grpSpPr>
      <p:sp>
        <p:nvSpPr>
          <p:cNvPr id="49" name="Title 1">
            <a:extLst>
              <a:ext uri="{FF2B5EF4-FFF2-40B4-BE49-F238E27FC236}">
                <a16:creationId xmlns:a16="http://schemas.microsoft.com/office/drawing/2014/main" id="{EEF51DA0-B7C8-D735-D09B-6440D1BC746F}"/>
              </a:ext>
            </a:extLst>
          </p:cNvPr>
          <p:cNvSpPr>
            <a:spLocks noGrp="1"/>
          </p:cNvSpPr>
          <p:nvPr>
            <p:ph type="title" hasCustomPrompt="1"/>
          </p:nvPr>
        </p:nvSpPr>
        <p:spPr>
          <a:xfrm>
            <a:off x="674742" y="365760"/>
            <a:ext cx="10842021" cy="685800"/>
          </a:xfrm>
          <a:prstGeom prst="rect">
            <a:avLst/>
          </a:prstGeom>
        </p:spPr>
        <p:txBody>
          <a:bodyPr>
            <a:noAutofit/>
          </a:bodyPr>
          <a:lstStyle>
            <a:lvl1pPr algn="l" defTabSz="914377" rtl="0" eaLnBrk="1" latinLnBrk="0" hangingPunct="1">
              <a:lnSpc>
                <a:spcPct val="90000"/>
              </a:lnSpc>
              <a:spcBef>
                <a:spcPct val="0"/>
              </a:spcBef>
              <a:buNone/>
              <a:defRPr lang="en-AR" sz="4000" b="1" kern="1200" dirty="0">
                <a:solidFill>
                  <a:schemeClr val="tx1"/>
                </a:solidFill>
                <a:latin typeface="Tenorite" pitchFamily="2" charset="0"/>
                <a:ea typeface="+mj-ea"/>
                <a:cs typeface="+mj-cs"/>
              </a:defRPr>
            </a:lvl1pPr>
          </a:lstStyle>
          <a:p>
            <a:r>
              <a:rPr lang="en-US"/>
              <a:t>Click to add title</a:t>
            </a:r>
            <a:endParaRPr lang="en-AR"/>
          </a:p>
        </p:txBody>
      </p:sp>
      <p:sp>
        <p:nvSpPr>
          <p:cNvPr id="2" name="Text Placeholder 2">
            <a:extLst>
              <a:ext uri="{FF2B5EF4-FFF2-40B4-BE49-F238E27FC236}">
                <a16:creationId xmlns:a16="http://schemas.microsoft.com/office/drawing/2014/main" id="{184C9B81-F156-B786-3901-094E0257CD7E}"/>
              </a:ext>
            </a:extLst>
          </p:cNvPr>
          <p:cNvSpPr>
            <a:spLocks noGrp="1"/>
          </p:cNvSpPr>
          <p:nvPr>
            <p:ph type="body" idx="28" hasCustomPrompt="1"/>
          </p:nvPr>
        </p:nvSpPr>
        <p:spPr>
          <a:xfrm>
            <a:off x="674742" y="1188720"/>
            <a:ext cx="10842023" cy="365760"/>
          </a:xfrm>
          <a:prstGeom prst="rect">
            <a:avLst/>
          </a:prstGeom>
        </p:spPr>
        <p:txBody>
          <a:bodyPr>
            <a:noAutofit/>
          </a:bodyPr>
          <a:lstStyle>
            <a:lvl1pPr marL="0" indent="0">
              <a:buNone/>
              <a:defRPr sz="1800">
                <a:solidFill>
                  <a:schemeClr val="tx1"/>
                </a:solidFill>
                <a:latin typeface="Tenorite" pitchFamily="2" charset="0"/>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Click to add subhead</a:t>
            </a:r>
          </a:p>
        </p:txBody>
      </p:sp>
      <p:sp>
        <p:nvSpPr>
          <p:cNvPr id="3" name="Número de diapositiva">
            <a:extLst>
              <a:ext uri="{FF2B5EF4-FFF2-40B4-BE49-F238E27FC236}">
                <a16:creationId xmlns:a16="http://schemas.microsoft.com/office/drawing/2014/main" id="{4983E41B-9CC2-E2F6-9449-9762C4C121BD}"/>
              </a:ext>
            </a:extLst>
          </p:cNvPr>
          <p:cNvSpPr txBox="1">
            <a:spLocks/>
          </p:cNvSpPr>
          <p:nvPr userDrawn="1"/>
        </p:nvSpPr>
        <p:spPr>
          <a:xfrm>
            <a:off x="11516763" y="6509915"/>
            <a:ext cx="548640" cy="91440"/>
          </a:xfrm>
          <a:prstGeom prst="rect">
            <a:avLst/>
          </a:prstGeom>
        </p:spPr>
        <p:txBody>
          <a:bodyPr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700" b="0" i="0" u="none" strike="noStrike" cap="none" spc="0" normalizeH="0" baseline="0">
                <a:ln>
                  <a:noFill/>
                </a:ln>
                <a:solidFill>
                  <a:srgbClr val="000000"/>
                </a:solidFill>
                <a:effectLst/>
                <a:uFillTx/>
                <a:latin typeface="Tenorite" pitchFamily="2" charset="0"/>
                <a:ea typeface="+mn-ea"/>
                <a:cs typeface="+mn-cs"/>
                <a:sym typeface="Tenorite Regular"/>
              </a:defRPr>
            </a:lvl1pPr>
            <a:lvl2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Tenorite Regular"/>
              </a:defRPr>
            </a:lvl2pPr>
            <a:lvl3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Tenorite Regular"/>
              </a:defRPr>
            </a:lvl3pPr>
            <a:lvl4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Tenorite Regular"/>
              </a:defRPr>
            </a:lvl4pPr>
            <a:lvl5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Tenorite Regular"/>
              </a:defRPr>
            </a:lvl5pPr>
            <a:lvl6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Tenorite Regular"/>
              </a:defRPr>
            </a:lvl6pPr>
            <a:lvl7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Tenorite Regular"/>
              </a:defRPr>
            </a:lvl7pPr>
            <a:lvl8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Tenorite Regular"/>
              </a:defRPr>
            </a:lvl8pPr>
            <a:lvl9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Tenorite Regular"/>
              </a:defRPr>
            </a:lvl9pPr>
          </a:lstStyle>
          <a:p>
            <a:fld id="{86CB4B4D-7CA3-9044-876B-883B54F8677D}" type="slidenum">
              <a:rPr lang="en-US" sz="800" smtClean="0"/>
              <a:pPr/>
              <a:t>‹#›</a:t>
            </a:fld>
            <a:endParaRPr lang="en-US" sz="800"/>
          </a:p>
        </p:txBody>
      </p:sp>
      <p:sp>
        <p:nvSpPr>
          <p:cNvPr id="6" name="Freeform 5">
            <a:extLst>
              <a:ext uri="{FF2B5EF4-FFF2-40B4-BE49-F238E27FC236}">
                <a16:creationId xmlns:a16="http://schemas.microsoft.com/office/drawing/2014/main" id="{2B5D1C24-011C-E405-0B1B-F61861214B58}"/>
              </a:ext>
            </a:extLst>
          </p:cNvPr>
          <p:cNvSpPr>
            <a:spLocks noEditPoints="1"/>
          </p:cNvSpPr>
          <p:nvPr userDrawn="1"/>
        </p:nvSpPr>
        <p:spPr bwMode="auto">
          <a:xfrm>
            <a:off x="10784911" y="6479384"/>
            <a:ext cx="468875" cy="173633"/>
          </a:xfrm>
          <a:custGeom>
            <a:avLst/>
            <a:gdLst>
              <a:gd name="T0" fmla="*/ 698 w 1799"/>
              <a:gd name="T1" fmla="*/ 158 h 664"/>
              <a:gd name="T2" fmla="*/ 610 w 1799"/>
              <a:gd name="T3" fmla="*/ 496 h 664"/>
              <a:gd name="T4" fmla="*/ 664 w 1799"/>
              <a:gd name="T5" fmla="*/ 7 h 664"/>
              <a:gd name="T6" fmla="*/ 638 w 1799"/>
              <a:gd name="T7" fmla="*/ 105 h 664"/>
              <a:gd name="T8" fmla="*/ 664 w 1799"/>
              <a:gd name="T9" fmla="*/ 7 h 664"/>
              <a:gd name="T10" fmla="*/ 907 w 1799"/>
              <a:gd name="T11" fmla="*/ 491 h 664"/>
              <a:gd name="T12" fmla="*/ 863 w 1799"/>
              <a:gd name="T13" fmla="*/ 664 h 664"/>
              <a:gd name="T14" fmla="*/ 777 w 1799"/>
              <a:gd name="T15" fmla="*/ 158 h 664"/>
              <a:gd name="T16" fmla="*/ 862 w 1799"/>
              <a:gd name="T17" fmla="*/ 205 h 664"/>
              <a:gd name="T18" fmla="*/ 969 w 1799"/>
              <a:gd name="T19" fmla="*/ 151 h 664"/>
              <a:gd name="T20" fmla="*/ 1082 w 1799"/>
              <a:gd name="T21" fmla="*/ 199 h 664"/>
              <a:gd name="T22" fmla="*/ 1131 w 1799"/>
              <a:gd name="T23" fmla="*/ 327 h 664"/>
              <a:gd name="T24" fmla="*/ 1081 w 1799"/>
              <a:gd name="T25" fmla="*/ 455 h 664"/>
              <a:gd name="T26" fmla="*/ 969 w 1799"/>
              <a:gd name="T27" fmla="*/ 503 h 664"/>
              <a:gd name="T28" fmla="*/ 988 w 1799"/>
              <a:gd name="T29" fmla="*/ 414 h 664"/>
              <a:gd name="T30" fmla="*/ 1038 w 1799"/>
              <a:gd name="T31" fmla="*/ 364 h 664"/>
              <a:gd name="T32" fmla="*/ 1038 w 1799"/>
              <a:gd name="T33" fmla="*/ 289 h 664"/>
              <a:gd name="T34" fmla="*/ 988 w 1799"/>
              <a:gd name="T35" fmla="*/ 239 h 664"/>
              <a:gd name="T36" fmla="*/ 915 w 1799"/>
              <a:gd name="T37" fmla="*/ 239 h 664"/>
              <a:gd name="T38" fmla="*/ 865 w 1799"/>
              <a:gd name="T39" fmla="*/ 289 h 664"/>
              <a:gd name="T40" fmla="*/ 865 w 1799"/>
              <a:gd name="T41" fmla="*/ 364 h 664"/>
              <a:gd name="T42" fmla="*/ 915 w 1799"/>
              <a:gd name="T43" fmla="*/ 414 h 664"/>
              <a:gd name="T44" fmla="*/ 1194 w 1799"/>
              <a:gd name="T45" fmla="*/ 158 h 664"/>
              <a:gd name="T46" fmla="*/ 1279 w 1799"/>
              <a:gd name="T47" fmla="*/ 210 h 664"/>
              <a:gd name="T48" fmla="*/ 1372 w 1799"/>
              <a:gd name="T49" fmla="*/ 152 h 664"/>
              <a:gd name="T50" fmla="*/ 1429 w 1799"/>
              <a:gd name="T51" fmla="*/ 165 h 664"/>
              <a:gd name="T52" fmla="*/ 1379 w 1799"/>
              <a:gd name="T53" fmla="*/ 242 h 664"/>
              <a:gd name="T54" fmla="*/ 1299 w 1799"/>
              <a:gd name="T55" fmla="*/ 257 h 664"/>
              <a:gd name="T56" fmla="*/ 1279 w 1799"/>
              <a:gd name="T57" fmla="*/ 496 h 664"/>
              <a:gd name="T58" fmla="*/ 1194 w 1799"/>
              <a:gd name="T59" fmla="*/ 158 h 664"/>
              <a:gd name="T60" fmla="*/ 1549 w 1799"/>
              <a:gd name="T61" fmla="*/ 489 h 664"/>
              <a:gd name="T62" fmla="*/ 1455 w 1799"/>
              <a:gd name="T63" fmla="*/ 395 h 664"/>
              <a:gd name="T64" fmla="*/ 1455 w 1799"/>
              <a:gd name="T65" fmla="*/ 258 h 664"/>
              <a:gd name="T66" fmla="*/ 1549 w 1799"/>
              <a:gd name="T67" fmla="*/ 165 h 664"/>
              <a:gd name="T68" fmla="*/ 1690 w 1799"/>
              <a:gd name="T69" fmla="*/ 165 h 664"/>
              <a:gd name="T70" fmla="*/ 1785 w 1799"/>
              <a:gd name="T71" fmla="*/ 258 h 664"/>
              <a:gd name="T72" fmla="*/ 1785 w 1799"/>
              <a:gd name="T73" fmla="*/ 395 h 664"/>
              <a:gd name="T74" fmla="*/ 1691 w 1799"/>
              <a:gd name="T75" fmla="*/ 489 h 664"/>
              <a:gd name="T76" fmla="*/ 1620 w 1799"/>
              <a:gd name="T77" fmla="*/ 421 h 664"/>
              <a:gd name="T78" fmla="*/ 1686 w 1799"/>
              <a:gd name="T79" fmla="*/ 393 h 664"/>
              <a:gd name="T80" fmla="*/ 1713 w 1799"/>
              <a:gd name="T81" fmla="*/ 326 h 664"/>
              <a:gd name="T82" fmla="*/ 1686 w 1799"/>
              <a:gd name="T83" fmla="*/ 259 h 664"/>
              <a:gd name="T84" fmla="*/ 1620 w 1799"/>
              <a:gd name="T85" fmla="*/ 232 h 664"/>
              <a:gd name="T86" fmla="*/ 1555 w 1799"/>
              <a:gd name="T87" fmla="*/ 259 h 664"/>
              <a:gd name="T88" fmla="*/ 1528 w 1799"/>
              <a:gd name="T89" fmla="*/ 326 h 664"/>
              <a:gd name="T90" fmla="*/ 1555 w 1799"/>
              <a:gd name="T91" fmla="*/ 393 h 664"/>
              <a:gd name="T92" fmla="*/ 1620 w 1799"/>
              <a:gd name="T93" fmla="*/ 421 h 664"/>
              <a:gd name="T94" fmla="*/ 88 w 1799"/>
              <a:gd name="T95" fmla="*/ 158 h 664"/>
              <a:gd name="T96" fmla="*/ 236 w 1799"/>
              <a:gd name="T97" fmla="*/ 158 h 664"/>
              <a:gd name="T98" fmla="*/ 392 w 1799"/>
              <a:gd name="T99" fmla="*/ 373 h 664"/>
              <a:gd name="T100" fmla="*/ 550 w 1799"/>
              <a:gd name="T101" fmla="*/ 158 h 664"/>
              <a:gd name="T102" fmla="*/ 354 w 1799"/>
              <a:gd name="T103" fmla="*/ 495 h 664"/>
              <a:gd name="T104" fmla="*/ 192 w 1799"/>
              <a:gd name="T105" fmla="*/ 495 h 664"/>
              <a:gd name="T106" fmla="*/ 0 w 1799"/>
              <a:gd name="T107" fmla="*/ 158 h 6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799" h="664">
                <a:moveTo>
                  <a:pt x="610" y="158"/>
                </a:moveTo>
                <a:cubicBezTo>
                  <a:pt x="698" y="158"/>
                  <a:pt x="698" y="158"/>
                  <a:pt x="698" y="158"/>
                </a:cubicBezTo>
                <a:cubicBezTo>
                  <a:pt x="698" y="496"/>
                  <a:pt x="698" y="496"/>
                  <a:pt x="698" y="496"/>
                </a:cubicBezTo>
                <a:cubicBezTo>
                  <a:pt x="610" y="496"/>
                  <a:pt x="610" y="496"/>
                  <a:pt x="610" y="496"/>
                </a:cubicBezTo>
                <a:lnTo>
                  <a:pt x="610" y="158"/>
                </a:lnTo>
                <a:close/>
                <a:moveTo>
                  <a:pt x="664" y="7"/>
                </a:moveTo>
                <a:cubicBezTo>
                  <a:pt x="637" y="0"/>
                  <a:pt x="609" y="16"/>
                  <a:pt x="602" y="43"/>
                </a:cubicBezTo>
                <a:cubicBezTo>
                  <a:pt x="595" y="70"/>
                  <a:pt x="611" y="98"/>
                  <a:pt x="638" y="105"/>
                </a:cubicBezTo>
                <a:cubicBezTo>
                  <a:pt x="665" y="112"/>
                  <a:pt x="693" y="96"/>
                  <a:pt x="700" y="69"/>
                </a:cubicBezTo>
                <a:cubicBezTo>
                  <a:pt x="707" y="42"/>
                  <a:pt x="691" y="14"/>
                  <a:pt x="664" y="7"/>
                </a:cubicBezTo>
                <a:close/>
                <a:moveTo>
                  <a:pt x="969" y="503"/>
                </a:moveTo>
                <a:cubicBezTo>
                  <a:pt x="946" y="503"/>
                  <a:pt x="926" y="499"/>
                  <a:pt x="907" y="491"/>
                </a:cubicBezTo>
                <a:cubicBezTo>
                  <a:pt x="889" y="482"/>
                  <a:pt x="874" y="470"/>
                  <a:pt x="863" y="455"/>
                </a:cubicBezTo>
                <a:cubicBezTo>
                  <a:pt x="863" y="664"/>
                  <a:pt x="863" y="664"/>
                  <a:pt x="863" y="664"/>
                </a:cubicBezTo>
                <a:cubicBezTo>
                  <a:pt x="777" y="664"/>
                  <a:pt x="777" y="664"/>
                  <a:pt x="777" y="664"/>
                </a:cubicBezTo>
                <a:cubicBezTo>
                  <a:pt x="777" y="158"/>
                  <a:pt x="777" y="158"/>
                  <a:pt x="777" y="158"/>
                </a:cubicBezTo>
                <a:cubicBezTo>
                  <a:pt x="862" y="158"/>
                  <a:pt x="862" y="158"/>
                  <a:pt x="862" y="158"/>
                </a:cubicBezTo>
                <a:cubicBezTo>
                  <a:pt x="862" y="205"/>
                  <a:pt x="862" y="205"/>
                  <a:pt x="862" y="205"/>
                </a:cubicBezTo>
                <a:cubicBezTo>
                  <a:pt x="874" y="188"/>
                  <a:pt x="888" y="175"/>
                  <a:pt x="907" y="166"/>
                </a:cubicBezTo>
                <a:cubicBezTo>
                  <a:pt x="925" y="156"/>
                  <a:pt x="946" y="151"/>
                  <a:pt x="969" y="151"/>
                </a:cubicBezTo>
                <a:cubicBezTo>
                  <a:pt x="990" y="151"/>
                  <a:pt x="1010" y="155"/>
                  <a:pt x="1030" y="163"/>
                </a:cubicBezTo>
                <a:cubicBezTo>
                  <a:pt x="1050" y="172"/>
                  <a:pt x="1067" y="183"/>
                  <a:pt x="1082" y="199"/>
                </a:cubicBezTo>
                <a:cubicBezTo>
                  <a:pt x="1097" y="214"/>
                  <a:pt x="1109" y="233"/>
                  <a:pt x="1118" y="254"/>
                </a:cubicBezTo>
                <a:cubicBezTo>
                  <a:pt x="1127" y="276"/>
                  <a:pt x="1131" y="300"/>
                  <a:pt x="1131" y="327"/>
                </a:cubicBezTo>
                <a:cubicBezTo>
                  <a:pt x="1131" y="354"/>
                  <a:pt x="1127" y="378"/>
                  <a:pt x="1118" y="400"/>
                </a:cubicBezTo>
                <a:cubicBezTo>
                  <a:pt x="1108" y="421"/>
                  <a:pt x="1096" y="440"/>
                  <a:pt x="1081" y="455"/>
                </a:cubicBezTo>
                <a:cubicBezTo>
                  <a:pt x="1066" y="471"/>
                  <a:pt x="1049" y="482"/>
                  <a:pt x="1030" y="491"/>
                </a:cubicBezTo>
                <a:cubicBezTo>
                  <a:pt x="1010" y="499"/>
                  <a:pt x="990" y="503"/>
                  <a:pt x="969" y="503"/>
                </a:cubicBezTo>
                <a:close/>
                <a:moveTo>
                  <a:pt x="952" y="421"/>
                </a:moveTo>
                <a:cubicBezTo>
                  <a:pt x="965" y="421"/>
                  <a:pt x="977" y="419"/>
                  <a:pt x="988" y="414"/>
                </a:cubicBezTo>
                <a:cubicBezTo>
                  <a:pt x="999" y="409"/>
                  <a:pt x="1009" y="402"/>
                  <a:pt x="1018" y="394"/>
                </a:cubicBezTo>
                <a:cubicBezTo>
                  <a:pt x="1026" y="385"/>
                  <a:pt x="1033" y="375"/>
                  <a:pt x="1038" y="364"/>
                </a:cubicBezTo>
                <a:cubicBezTo>
                  <a:pt x="1043" y="352"/>
                  <a:pt x="1045" y="340"/>
                  <a:pt x="1045" y="326"/>
                </a:cubicBezTo>
                <a:cubicBezTo>
                  <a:pt x="1045" y="313"/>
                  <a:pt x="1043" y="301"/>
                  <a:pt x="1038" y="289"/>
                </a:cubicBezTo>
                <a:cubicBezTo>
                  <a:pt x="1033" y="278"/>
                  <a:pt x="1026" y="268"/>
                  <a:pt x="1018" y="259"/>
                </a:cubicBezTo>
                <a:cubicBezTo>
                  <a:pt x="1009" y="251"/>
                  <a:pt x="999" y="244"/>
                  <a:pt x="988" y="239"/>
                </a:cubicBezTo>
                <a:cubicBezTo>
                  <a:pt x="977" y="234"/>
                  <a:pt x="965" y="231"/>
                  <a:pt x="952" y="231"/>
                </a:cubicBezTo>
                <a:cubicBezTo>
                  <a:pt x="938" y="231"/>
                  <a:pt x="926" y="234"/>
                  <a:pt x="915" y="239"/>
                </a:cubicBezTo>
                <a:cubicBezTo>
                  <a:pt x="903" y="244"/>
                  <a:pt x="893" y="251"/>
                  <a:pt x="885" y="259"/>
                </a:cubicBezTo>
                <a:cubicBezTo>
                  <a:pt x="877" y="268"/>
                  <a:pt x="870" y="278"/>
                  <a:pt x="865" y="289"/>
                </a:cubicBezTo>
                <a:cubicBezTo>
                  <a:pt x="860" y="301"/>
                  <a:pt x="858" y="313"/>
                  <a:pt x="858" y="326"/>
                </a:cubicBezTo>
                <a:cubicBezTo>
                  <a:pt x="858" y="340"/>
                  <a:pt x="860" y="352"/>
                  <a:pt x="865" y="364"/>
                </a:cubicBezTo>
                <a:cubicBezTo>
                  <a:pt x="870" y="375"/>
                  <a:pt x="877" y="385"/>
                  <a:pt x="885" y="394"/>
                </a:cubicBezTo>
                <a:cubicBezTo>
                  <a:pt x="893" y="402"/>
                  <a:pt x="903" y="409"/>
                  <a:pt x="915" y="414"/>
                </a:cubicBezTo>
                <a:cubicBezTo>
                  <a:pt x="926" y="419"/>
                  <a:pt x="938" y="421"/>
                  <a:pt x="952" y="421"/>
                </a:cubicBezTo>
                <a:close/>
                <a:moveTo>
                  <a:pt x="1194" y="158"/>
                </a:moveTo>
                <a:cubicBezTo>
                  <a:pt x="1279" y="158"/>
                  <a:pt x="1279" y="158"/>
                  <a:pt x="1279" y="158"/>
                </a:cubicBezTo>
                <a:cubicBezTo>
                  <a:pt x="1279" y="210"/>
                  <a:pt x="1279" y="210"/>
                  <a:pt x="1279" y="210"/>
                </a:cubicBezTo>
                <a:cubicBezTo>
                  <a:pt x="1287" y="190"/>
                  <a:pt x="1299" y="175"/>
                  <a:pt x="1315" y="166"/>
                </a:cubicBezTo>
                <a:cubicBezTo>
                  <a:pt x="1331" y="157"/>
                  <a:pt x="1350" y="152"/>
                  <a:pt x="1372" y="152"/>
                </a:cubicBezTo>
                <a:cubicBezTo>
                  <a:pt x="1383" y="152"/>
                  <a:pt x="1394" y="153"/>
                  <a:pt x="1403" y="156"/>
                </a:cubicBezTo>
                <a:cubicBezTo>
                  <a:pt x="1413" y="158"/>
                  <a:pt x="1422" y="161"/>
                  <a:pt x="1429" y="165"/>
                </a:cubicBezTo>
                <a:cubicBezTo>
                  <a:pt x="1397" y="250"/>
                  <a:pt x="1397" y="250"/>
                  <a:pt x="1397" y="250"/>
                </a:cubicBezTo>
                <a:cubicBezTo>
                  <a:pt x="1393" y="247"/>
                  <a:pt x="1387" y="244"/>
                  <a:pt x="1379" y="242"/>
                </a:cubicBezTo>
                <a:cubicBezTo>
                  <a:pt x="1371" y="239"/>
                  <a:pt x="1362" y="238"/>
                  <a:pt x="1352" y="238"/>
                </a:cubicBezTo>
                <a:cubicBezTo>
                  <a:pt x="1330" y="238"/>
                  <a:pt x="1313" y="244"/>
                  <a:pt x="1299" y="257"/>
                </a:cubicBezTo>
                <a:cubicBezTo>
                  <a:pt x="1286" y="269"/>
                  <a:pt x="1279" y="289"/>
                  <a:pt x="1279" y="318"/>
                </a:cubicBezTo>
                <a:cubicBezTo>
                  <a:pt x="1279" y="496"/>
                  <a:pt x="1279" y="496"/>
                  <a:pt x="1279" y="496"/>
                </a:cubicBezTo>
                <a:cubicBezTo>
                  <a:pt x="1194" y="496"/>
                  <a:pt x="1194" y="496"/>
                  <a:pt x="1194" y="496"/>
                </a:cubicBezTo>
                <a:lnTo>
                  <a:pt x="1194" y="158"/>
                </a:lnTo>
                <a:close/>
                <a:moveTo>
                  <a:pt x="1620" y="503"/>
                </a:moveTo>
                <a:cubicBezTo>
                  <a:pt x="1594" y="503"/>
                  <a:pt x="1571" y="498"/>
                  <a:pt x="1549" y="489"/>
                </a:cubicBezTo>
                <a:cubicBezTo>
                  <a:pt x="1527" y="480"/>
                  <a:pt x="1508" y="467"/>
                  <a:pt x="1492" y="451"/>
                </a:cubicBezTo>
                <a:cubicBezTo>
                  <a:pt x="1476" y="435"/>
                  <a:pt x="1464" y="416"/>
                  <a:pt x="1455" y="395"/>
                </a:cubicBezTo>
                <a:cubicBezTo>
                  <a:pt x="1446" y="374"/>
                  <a:pt x="1441" y="351"/>
                  <a:pt x="1441" y="327"/>
                </a:cubicBezTo>
                <a:cubicBezTo>
                  <a:pt x="1441" y="303"/>
                  <a:pt x="1446" y="280"/>
                  <a:pt x="1455" y="258"/>
                </a:cubicBezTo>
                <a:cubicBezTo>
                  <a:pt x="1464" y="237"/>
                  <a:pt x="1476" y="218"/>
                  <a:pt x="1492" y="202"/>
                </a:cubicBezTo>
                <a:cubicBezTo>
                  <a:pt x="1508" y="187"/>
                  <a:pt x="1527" y="174"/>
                  <a:pt x="1549" y="165"/>
                </a:cubicBezTo>
                <a:cubicBezTo>
                  <a:pt x="1571" y="156"/>
                  <a:pt x="1594" y="151"/>
                  <a:pt x="1620" y="151"/>
                </a:cubicBezTo>
                <a:cubicBezTo>
                  <a:pt x="1645" y="151"/>
                  <a:pt x="1668" y="156"/>
                  <a:pt x="1690" y="165"/>
                </a:cubicBezTo>
                <a:cubicBezTo>
                  <a:pt x="1712" y="174"/>
                  <a:pt x="1731" y="187"/>
                  <a:pt x="1747" y="202"/>
                </a:cubicBezTo>
                <a:cubicBezTo>
                  <a:pt x="1763" y="218"/>
                  <a:pt x="1776" y="237"/>
                  <a:pt x="1785" y="258"/>
                </a:cubicBezTo>
                <a:cubicBezTo>
                  <a:pt x="1794" y="280"/>
                  <a:pt x="1799" y="303"/>
                  <a:pt x="1799" y="327"/>
                </a:cubicBezTo>
                <a:cubicBezTo>
                  <a:pt x="1799" y="351"/>
                  <a:pt x="1794" y="374"/>
                  <a:pt x="1785" y="395"/>
                </a:cubicBezTo>
                <a:cubicBezTo>
                  <a:pt x="1776" y="416"/>
                  <a:pt x="1763" y="435"/>
                  <a:pt x="1747" y="451"/>
                </a:cubicBezTo>
                <a:cubicBezTo>
                  <a:pt x="1731" y="467"/>
                  <a:pt x="1713" y="480"/>
                  <a:pt x="1691" y="489"/>
                </a:cubicBezTo>
                <a:cubicBezTo>
                  <a:pt x="1669" y="498"/>
                  <a:pt x="1645" y="503"/>
                  <a:pt x="1620" y="503"/>
                </a:cubicBezTo>
                <a:close/>
                <a:moveTo>
                  <a:pt x="1620" y="421"/>
                </a:moveTo>
                <a:cubicBezTo>
                  <a:pt x="1633" y="421"/>
                  <a:pt x="1645" y="418"/>
                  <a:pt x="1657" y="413"/>
                </a:cubicBezTo>
                <a:cubicBezTo>
                  <a:pt x="1668" y="408"/>
                  <a:pt x="1678" y="402"/>
                  <a:pt x="1686" y="393"/>
                </a:cubicBezTo>
                <a:cubicBezTo>
                  <a:pt x="1694" y="385"/>
                  <a:pt x="1701" y="375"/>
                  <a:pt x="1706" y="364"/>
                </a:cubicBezTo>
                <a:cubicBezTo>
                  <a:pt x="1711" y="352"/>
                  <a:pt x="1713" y="340"/>
                  <a:pt x="1713" y="326"/>
                </a:cubicBezTo>
                <a:cubicBezTo>
                  <a:pt x="1713" y="313"/>
                  <a:pt x="1711" y="301"/>
                  <a:pt x="1706" y="289"/>
                </a:cubicBezTo>
                <a:cubicBezTo>
                  <a:pt x="1701" y="278"/>
                  <a:pt x="1694" y="268"/>
                  <a:pt x="1686" y="259"/>
                </a:cubicBezTo>
                <a:cubicBezTo>
                  <a:pt x="1678" y="251"/>
                  <a:pt x="1668" y="244"/>
                  <a:pt x="1657" y="239"/>
                </a:cubicBezTo>
                <a:cubicBezTo>
                  <a:pt x="1645" y="234"/>
                  <a:pt x="1633" y="232"/>
                  <a:pt x="1620" y="232"/>
                </a:cubicBezTo>
                <a:cubicBezTo>
                  <a:pt x="1607" y="232"/>
                  <a:pt x="1595" y="234"/>
                  <a:pt x="1584" y="239"/>
                </a:cubicBezTo>
                <a:cubicBezTo>
                  <a:pt x="1573" y="244"/>
                  <a:pt x="1563" y="251"/>
                  <a:pt x="1555" y="259"/>
                </a:cubicBezTo>
                <a:cubicBezTo>
                  <a:pt x="1546" y="268"/>
                  <a:pt x="1540" y="278"/>
                  <a:pt x="1535" y="289"/>
                </a:cubicBezTo>
                <a:cubicBezTo>
                  <a:pt x="1530" y="301"/>
                  <a:pt x="1528" y="313"/>
                  <a:pt x="1528" y="326"/>
                </a:cubicBezTo>
                <a:cubicBezTo>
                  <a:pt x="1528" y="340"/>
                  <a:pt x="1530" y="352"/>
                  <a:pt x="1535" y="364"/>
                </a:cubicBezTo>
                <a:cubicBezTo>
                  <a:pt x="1540" y="375"/>
                  <a:pt x="1546" y="385"/>
                  <a:pt x="1555" y="393"/>
                </a:cubicBezTo>
                <a:cubicBezTo>
                  <a:pt x="1563" y="402"/>
                  <a:pt x="1573" y="408"/>
                  <a:pt x="1584" y="413"/>
                </a:cubicBezTo>
                <a:cubicBezTo>
                  <a:pt x="1595" y="418"/>
                  <a:pt x="1607" y="421"/>
                  <a:pt x="1620" y="421"/>
                </a:cubicBezTo>
                <a:close/>
                <a:moveTo>
                  <a:pt x="0" y="158"/>
                </a:moveTo>
                <a:cubicBezTo>
                  <a:pt x="88" y="158"/>
                  <a:pt x="88" y="158"/>
                  <a:pt x="88" y="158"/>
                </a:cubicBezTo>
                <a:cubicBezTo>
                  <a:pt x="156" y="373"/>
                  <a:pt x="156" y="373"/>
                  <a:pt x="156" y="373"/>
                </a:cubicBezTo>
                <a:cubicBezTo>
                  <a:pt x="236" y="158"/>
                  <a:pt x="236" y="158"/>
                  <a:pt x="236" y="158"/>
                </a:cubicBezTo>
                <a:cubicBezTo>
                  <a:pt x="313" y="158"/>
                  <a:pt x="313" y="158"/>
                  <a:pt x="313" y="158"/>
                </a:cubicBezTo>
                <a:cubicBezTo>
                  <a:pt x="392" y="373"/>
                  <a:pt x="392" y="373"/>
                  <a:pt x="392" y="373"/>
                </a:cubicBezTo>
                <a:cubicBezTo>
                  <a:pt x="462" y="158"/>
                  <a:pt x="462" y="158"/>
                  <a:pt x="462" y="158"/>
                </a:cubicBezTo>
                <a:cubicBezTo>
                  <a:pt x="550" y="158"/>
                  <a:pt x="550" y="158"/>
                  <a:pt x="550" y="158"/>
                </a:cubicBezTo>
                <a:cubicBezTo>
                  <a:pt x="435" y="495"/>
                  <a:pt x="435" y="495"/>
                  <a:pt x="435" y="495"/>
                </a:cubicBezTo>
                <a:cubicBezTo>
                  <a:pt x="354" y="495"/>
                  <a:pt x="354" y="495"/>
                  <a:pt x="354" y="495"/>
                </a:cubicBezTo>
                <a:cubicBezTo>
                  <a:pt x="274" y="275"/>
                  <a:pt x="274" y="275"/>
                  <a:pt x="274" y="275"/>
                </a:cubicBezTo>
                <a:cubicBezTo>
                  <a:pt x="192" y="495"/>
                  <a:pt x="192" y="495"/>
                  <a:pt x="192" y="495"/>
                </a:cubicBezTo>
                <a:cubicBezTo>
                  <a:pt x="110" y="495"/>
                  <a:pt x="110" y="495"/>
                  <a:pt x="110" y="495"/>
                </a:cubicBezTo>
                <a:lnTo>
                  <a:pt x="0" y="15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Tree>
    <p:extLst>
      <p:ext uri="{BB962C8B-B14F-4D97-AF65-F5344CB8AC3E}">
        <p14:creationId xmlns:p14="http://schemas.microsoft.com/office/powerpoint/2010/main" val="417476825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_and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2C4543-9C68-29C4-7E3C-EA5E8B22AEEB}"/>
              </a:ext>
            </a:extLst>
          </p:cNvPr>
          <p:cNvSpPr>
            <a:spLocks noGrp="1"/>
          </p:cNvSpPr>
          <p:nvPr>
            <p:ph type="title" hasCustomPrompt="1"/>
          </p:nvPr>
        </p:nvSpPr>
        <p:spPr>
          <a:xfrm>
            <a:off x="674742" y="365125"/>
            <a:ext cx="10842023" cy="685800"/>
          </a:xfrm>
        </p:spPr>
        <p:txBody>
          <a:bodyPr>
            <a:noAutofit/>
          </a:bodyPr>
          <a:lstStyle>
            <a:lvl1pPr algn="l" defTabSz="914377" rtl="0" eaLnBrk="1" latinLnBrk="0" hangingPunct="1">
              <a:lnSpc>
                <a:spcPct val="90000"/>
              </a:lnSpc>
              <a:spcBef>
                <a:spcPct val="0"/>
              </a:spcBef>
              <a:buNone/>
              <a:defRPr lang="en-US" sz="4000" b="1" kern="1200" dirty="0">
                <a:solidFill>
                  <a:schemeClr val="tx1"/>
                </a:solidFill>
                <a:latin typeface="Tenorite" pitchFamily="2" charset="0"/>
                <a:ea typeface="+mj-ea"/>
                <a:cs typeface="+mj-cs"/>
              </a:defRPr>
            </a:lvl1pPr>
          </a:lstStyle>
          <a:p>
            <a:r>
              <a:rPr lang="en-US"/>
              <a:t>Click to add title</a:t>
            </a:r>
          </a:p>
        </p:txBody>
      </p:sp>
      <p:sp>
        <p:nvSpPr>
          <p:cNvPr id="3" name="Content Placeholder 2">
            <a:extLst>
              <a:ext uri="{FF2B5EF4-FFF2-40B4-BE49-F238E27FC236}">
                <a16:creationId xmlns:a16="http://schemas.microsoft.com/office/drawing/2014/main" id="{493CB19E-8760-CFE5-5D8A-A996FC606AB1}"/>
              </a:ext>
            </a:extLst>
          </p:cNvPr>
          <p:cNvSpPr>
            <a:spLocks noGrp="1"/>
          </p:cNvSpPr>
          <p:nvPr>
            <p:ph idx="1" hasCustomPrompt="1"/>
          </p:nvPr>
        </p:nvSpPr>
        <p:spPr>
          <a:xfrm>
            <a:off x="674742" y="1342103"/>
            <a:ext cx="10842023" cy="4834860"/>
          </a:xfrm>
        </p:spPr>
        <p:txBody>
          <a:bodyPr>
            <a:noAutofit/>
          </a:bodyPr>
          <a:lstStyle/>
          <a:p>
            <a:pPr lvl="0"/>
            <a:r>
              <a:rPr lang="en-US"/>
              <a:t>Click to add description</a:t>
            </a:r>
          </a:p>
          <a:p>
            <a:pPr lvl="1"/>
            <a:r>
              <a:rPr lang="en-US"/>
              <a:t>Second level</a:t>
            </a:r>
          </a:p>
          <a:p>
            <a:pPr lvl="2"/>
            <a:r>
              <a:rPr lang="en-US"/>
              <a:t>Third level</a:t>
            </a:r>
          </a:p>
          <a:p>
            <a:pPr lvl="3"/>
            <a:r>
              <a:rPr lang="en-US"/>
              <a:t>Fourth level</a:t>
            </a:r>
          </a:p>
          <a:p>
            <a:pPr lvl="4"/>
            <a:r>
              <a:rPr lang="en-US"/>
              <a:t>Fifth level</a:t>
            </a:r>
          </a:p>
        </p:txBody>
      </p:sp>
      <p:sp>
        <p:nvSpPr>
          <p:cNvPr id="6" name="Número de diapositiva">
            <a:extLst>
              <a:ext uri="{FF2B5EF4-FFF2-40B4-BE49-F238E27FC236}">
                <a16:creationId xmlns:a16="http://schemas.microsoft.com/office/drawing/2014/main" id="{55B2731B-2350-166E-2958-F73E179F87E9}"/>
              </a:ext>
            </a:extLst>
          </p:cNvPr>
          <p:cNvSpPr txBox="1">
            <a:spLocks/>
          </p:cNvSpPr>
          <p:nvPr userDrawn="1"/>
        </p:nvSpPr>
        <p:spPr>
          <a:xfrm>
            <a:off x="11516763" y="6509915"/>
            <a:ext cx="548640" cy="91440"/>
          </a:xfrm>
          <a:prstGeom prst="rect">
            <a:avLst/>
          </a:prstGeom>
        </p:spPr>
        <p:txBody>
          <a:bodyPr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700" b="0" i="0" u="none" strike="noStrike" cap="none" spc="0" normalizeH="0" baseline="0">
                <a:ln>
                  <a:noFill/>
                </a:ln>
                <a:solidFill>
                  <a:srgbClr val="000000"/>
                </a:solidFill>
                <a:effectLst/>
                <a:uFillTx/>
                <a:latin typeface="Tenorite" pitchFamily="2" charset="0"/>
                <a:ea typeface="+mn-ea"/>
                <a:cs typeface="+mn-cs"/>
                <a:sym typeface="Tenorite Regular"/>
              </a:defRPr>
            </a:lvl1pPr>
            <a:lvl2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Tenorite Regular"/>
              </a:defRPr>
            </a:lvl2pPr>
            <a:lvl3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Tenorite Regular"/>
              </a:defRPr>
            </a:lvl3pPr>
            <a:lvl4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Tenorite Regular"/>
              </a:defRPr>
            </a:lvl4pPr>
            <a:lvl5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Tenorite Regular"/>
              </a:defRPr>
            </a:lvl5pPr>
            <a:lvl6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Tenorite Regular"/>
              </a:defRPr>
            </a:lvl6pPr>
            <a:lvl7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Tenorite Regular"/>
              </a:defRPr>
            </a:lvl7pPr>
            <a:lvl8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Tenorite Regular"/>
              </a:defRPr>
            </a:lvl8pPr>
            <a:lvl9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Tenorite Regular"/>
              </a:defRPr>
            </a:lvl9pPr>
          </a:lstStyle>
          <a:p>
            <a:fld id="{86CB4B4D-7CA3-9044-876B-883B54F8677D}" type="slidenum">
              <a:rPr lang="en-US" sz="800" smtClean="0"/>
              <a:pPr/>
              <a:t>‹#›</a:t>
            </a:fld>
            <a:endParaRPr lang="en-US" sz="800"/>
          </a:p>
        </p:txBody>
      </p:sp>
      <p:sp>
        <p:nvSpPr>
          <p:cNvPr id="7" name="Freeform 5">
            <a:extLst>
              <a:ext uri="{FF2B5EF4-FFF2-40B4-BE49-F238E27FC236}">
                <a16:creationId xmlns:a16="http://schemas.microsoft.com/office/drawing/2014/main" id="{25FE5FE1-7384-BFF4-C357-F66A76B00D50}"/>
              </a:ext>
            </a:extLst>
          </p:cNvPr>
          <p:cNvSpPr>
            <a:spLocks noEditPoints="1"/>
          </p:cNvSpPr>
          <p:nvPr userDrawn="1"/>
        </p:nvSpPr>
        <p:spPr bwMode="auto">
          <a:xfrm>
            <a:off x="10784911" y="6479384"/>
            <a:ext cx="468875" cy="173633"/>
          </a:xfrm>
          <a:custGeom>
            <a:avLst/>
            <a:gdLst>
              <a:gd name="T0" fmla="*/ 698 w 1799"/>
              <a:gd name="T1" fmla="*/ 158 h 664"/>
              <a:gd name="T2" fmla="*/ 610 w 1799"/>
              <a:gd name="T3" fmla="*/ 496 h 664"/>
              <a:gd name="T4" fmla="*/ 664 w 1799"/>
              <a:gd name="T5" fmla="*/ 7 h 664"/>
              <a:gd name="T6" fmla="*/ 638 w 1799"/>
              <a:gd name="T7" fmla="*/ 105 h 664"/>
              <a:gd name="T8" fmla="*/ 664 w 1799"/>
              <a:gd name="T9" fmla="*/ 7 h 664"/>
              <a:gd name="T10" fmla="*/ 907 w 1799"/>
              <a:gd name="T11" fmla="*/ 491 h 664"/>
              <a:gd name="T12" fmla="*/ 863 w 1799"/>
              <a:gd name="T13" fmla="*/ 664 h 664"/>
              <a:gd name="T14" fmla="*/ 777 w 1799"/>
              <a:gd name="T15" fmla="*/ 158 h 664"/>
              <a:gd name="T16" fmla="*/ 862 w 1799"/>
              <a:gd name="T17" fmla="*/ 205 h 664"/>
              <a:gd name="T18" fmla="*/ 969 w 1799"/>
              <a:gd name="T19" fmla="*/ 151 h 664"/>
              <a:gd name="T20" fmla="*/ 1082 w 1799"/>
              <a:gd name="T21" fmla="*/ 199 h 664"/>
              <a:gd name="T22" fmla="*/ 1131 w 1799"/>
              <a:gd name="T23" fmla="*/ 327 h 664"/>
              <a:gd name="T24" fmla="*/ 1081 w 1799"/>
              <a:gd name="T25" fmla="*/ 455 h 664"/>
              <a:gd name="T26" fmla="*/ 969 w 1799"/>
              <a:gd name="T27" fmla="*/ 503 h 664"/>
              <a:gd name="T28" fmla="*/ 988 w 1799"/>
              <a:gd name="T29" fmla="*/ 414 h 664"/>
              <a:gd name="T30" fmla="*/ 1038 w 1799"/>
              <a:gd name="T31" fmla="*/ 364 h 664"/>
              <a:gd name="T32" fmla="*/ 1038 w 1799"/>
              <a:gd name="T33" fmla="*/ 289 h 664"/>
              <a:gd name="T34" fmla="*/ 988 w 1799"/>
              <a:gd name="T35" fmla="*/ 239 h 664"/>
              <a:gd name="T36" fmla="*/ 915 w 1799"/>
              <a:gd name="T37" fmla="*/ 239 h 664"/>
              <a:gd name="T38" fmla="*/ 865 w 1799"/>
              <a:gd name="T39" fmla="*/ 289 h 664"/>
              <a:gd name="T40" fmla="*/ 865 w 1799"/>
              <a:gd name="T41" fmla="*/ 364 h 664"/>
              <a:gd name="T42" fmla="*/ 915 w 1799"/>
              <a:gd name="T43" fmla="*/ 414 h 664"/>
              <a:gd name="T44" fmla="*/ 1194 w 1799"/>
              <a:gd name="T45" fmla="*/ 158 h 664"/>
              <a:gd name="T46" fmla="*/ 1279 w 1799"/>
              <a:gd name="T47" fmla="*/ 210 h 664"/>
              <a:gd name="T48" fmla="*/ 1372 w 1799"/>
              <a:gd name="T49" fmla="*/ 152 h 664"/>
              <a:gd name="T50" fmla="*/ 1429 w 1799"/>
              <a:gd name="T51" fmla="*/ 165 h 664"/>
              <a:gd name="T52" fmla="*/ 1379 w 1799"/>
              <a:gd name="T53" fmla="*/ 242 h 664"/>
              <a:gd name="T54" fmla="*/ 1299 w 1799"/>
              <a:gd name="T55" fmla="*/ 257 h 664"/>
              <a:gd name="T56" fmla="*/ 1279 w 1799"/>
              <a:gd name="T57" fmla="*/ 496 h 664"/>
              <a:gd name="T58" fmla="*/ 1194 w 1799"/>
              <a:gd name="T59" fmla="*/ 158 h 664"/>
              <a:gd name="T60" fmla="*/ 1549 w 1799"/>
              <a:gd name="T61" fmla="*/ 489 h 664"/>
              <a:gd name="T62" fmla="*/ 1455 w 1799"/>
              <a:gd name="T63" fmla="*/ 395 h 664"/>
              <a:gd name="T64" fmla="*/ 1455 w 1799"/>
              <a:gd name="T65" fmla="*/ 258 h 664"/>
              <a:gd name="T66" fmla="*/ 1549 w 1799"/>
              <a:gd name="T67" fmla="*/ 165 h 664"/>
              <a:gd name="T68" fmla="*/ 1690 w 1799"/>
              <a:gd name="T69" fmla="*/ 165 h 664"/>
              <a:gd name="T70" fmla="*/ 1785 w 1799"/>
              <a:gd name="T71" fmla="*/ 258 h 664"/>
              <a:gd name="T72" fmla="*/ 1785 w 1799"/>
              <a:gd name="T73" fmla="*/ 395 h 664"/>
              <a:gd name="T74" fmla="*/ 1691 w 1799"/>
              <a:gd name="T75" fmla="*/ 489 h 664"/>
              <a:gd name="T76" fmla="*/ 1620 w 1799"/>
              <a:gd name="T77" fmla="*/ 421 h 664"/>
              <a:gd name="T78" fmla="*/ 1686 w 1799"/>
              <a:gd name="T79" fmla="*/ 393 h 664"/>
              <a:gd name="T80" fmla="*/ 1713 w 1799"/>
              <a:gd name="T81" fmla="*/ 326 h 664"/>
              <a:gd name="T82" fmla="*/ 1686 w 1799"/>
              <a:gd name="T83" fmla="*/ 259 h 664"/>
              <a:gd name="T84" fmla="*/ 1620 w 1799"/>
              <a:gd name="T85" fmla="*/ 232 h 664"/>
              <a:gd name="T86" fmla="*/ 1555 w 1799"/>
              <a:gd name="T87" fmla="*/ 259 h 664"/>
              <a:gd name="T88" fmla="*/ 1528 w 1799"/>
              <a:gd name="T89" fmla="*/ 326 h 664"/>
              <a:gd name="T90" fmla="*/ 1555 w 1799"/>
              <a:gd name="T91" fmla="*/ 393 h 664"/>
              <a:gd name="T92" fmla="*/ 1620 w 1799"/>
              <a:gd name="T93" fmla="*/ 421 h 664"/>
              <a:gd name="T94" fmla="*/ 88 w 1799"/>
              <a:gd name="T95" fmla="*/ 158 h 664"/>
              <a:gd name="T96" fmla="*/ 236 w 1799"/>
              <a:gd name="T97" fmla="*/ 158 h 664"/>
              <a:gd name="T98" fmla="*/ 392 w 1799"/>
              <a:gd name="T99" fmla="*/ 373 h 664"/>
              <a:gd name="T100" fmla="*/ 550 w 1799"/>
              <a:gd name="T101" fmla="*/ 158 h 664"/>
              <a:gd name="T102" fmla="*/ 354 w 1799"/>
              <a:gd name="T103" fmla="*/ 495 h 664"/>
              <a:gd name="T104" fmla="*/ 192 w 1799"/>
              <a:gd name="T105" fmla="*/ 495 h 664"/>
              <a:gd name="T106" fmla="*/ 0 w 1799"/>
              <a:gd name="T107" fmla="*/ 158 h 6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799" h="664">
                <a:moveTo>
                  <a:pt x="610" y="158"/>
                </a:moveTo>
                <a:cubicBezTo>
                  <a:pt x="698" y="158"/>
                  <a:pt x="698" y="158"/>
                  <a:pt x="698" y="158"/>
                </a:cubicBezTo>
                <a:cubicBezTo>
                  <a:pt x="698" y="496"/>
                  <a:pt x="698" y="496"/>
                  <a:pt x="698" y="496"/>
                </a:cubicBezTo>
                <a:cubicBezTo>
                  <a:pt x="610" y="496"/>
                  <a:pt x="610" y="496"/>
                  <a:pt x="610" y="496"/>
                </a:cubicBezTo>
                <a:lnTo>
                  <a:pt x="610" y="158"/>
                </a:lnTo>
                <a:close/>
                <a:moveTo>
                  <a:pt x="664" y="7"/>
                </a:moveTo>
                <a:cubicBezTo>
                  <a:pt x="637" y="0"/>
                  <a:pt x="609" y="16"/>
                  <a:pt x="602" y="43"/>
                </a:cubicBezTo>
                <a:cubicBezTo>
                  <a:pt x="595" y="70"/>
                  <a:pt x="611" y="98"/>
                  <a:pt x="638" y="105"/>
                </a:cubicBezTo>
                <a:cubicBezTo>
                  <a:pt x="665" y="112"/>
                  <a:pt x="693" y="96"/>
                  <a:pt x="700" y="69"/>
                </a:cubicBezTo>
                <a:cubicBezTo>
                  <a:pt x="707" y="42"/>
                  <a:pt x="691" y="14"/>
                  <a:pt x="664" y="7"/>
                </a:cubicBezTo>
                <a:close/>
                <a:moveTo>
                  <a:pt x="969" y="503"/>
                </a:moveTo>
                <a:cubicBezTo>
                  <a:pt x="946" y="503"/>
                  <a:pt x="926" y="499"/>
                  <a:pt x="907" y="491"/>
                </a:cubicBezTo>
                <a:cubicBezTo>
                  <a:pt x="889" y="482"/>
                  <a:pt x="874" y="470"/>
                  <a:pt x="863" y="455"/>
                </a:cubicBezTo>
                <a:cubicBezTo>
                  <a:pt x="863" y="664"/>
                  <a:pt x="863" y="664"/>
                  <a:pt x="863" y="664"/>
                </a:cubicBezTo>
                <a:cubicBezTo>
                  <a:pt x="777" y="664"/>
                  <a:pt x="777" y="664"/>
                  <a:pt x="777" y="664"/>
                </a:cubicBezTo>
                <a:cubicBezTo>
                  <a:pt x="777" y="158"/>
                  <a:pt x="777" y="158"/>
                  <a:pt x="777" y="158"/>
                </a:cubicBezTo>
                <a:cubicBezTo>
                  <a:pt x="862" y="158"/>
                  <a:pt x="862" y="158"/>
                  <a:pt x="862" y="158"/>
                </a:cubicBezTo>
                <a:cubicBezTo>
                  <a:pt x="862" y="205"/>
                  <a:pt x="862" y="205"/>
                  <a:pt x="862" y="205"/>
                </a:cubicBezTo>
                <a:cubicBezTo>
                  <a:pt x="874" y="188"/>
                  <a:pt x="888" y="175"/>
                  <a:pt x="907" y="166"/>
                </a:cubicBezTo>
                <a:cubicBezTo>
                  <a:pt x="925" y="156"/>
                  <a:pt x="946" y="151"/>
                  <a:pt x="969" y="151"/>
                </a:cubicBezTo>
                <a:cubicBezTo>
                  <a:pt x="990" y="151"/>
                  <a:pt x="1010" y="155"/>
                  <a:pt x="1030" y="163"/>
                </a:cubicBezTo>
                <a:cubicBezTo>
                  <a:pt x="1050" y="172"/>
                  <a:pt x="1067" y="183"/>
                  <a:pt x="1082" y="199"/>
                </a:cubicBezTo>
                <a:cubicBezTo>
                  <a:pt x="1097" y="214"/>
                  <a:pt x="1109" y="233"/>
                  <a:pt x="1118" y="254"/>
                </a:cubicBezTo>
                <a:cubicBezTo>
                  <a:pt x="1127" y="276"/>
                  <a:pt x="1131" y="300"/>
                  <a:pt x="1131" y="327"/>
                </a:cubicBezTo>
                <a:cubicBezTo>
                  <a:pt x="1131" y="354"/>
                  <a:pt x="1127" y="378"/>
                  <a:pt x="1118" y="400"/>
                </a:cubicBezTo>
                <a:cubicBezTo>
                  <a:pt x="1108" y="421"/>
                  <a:pt x="1096" y="440"/>
                  <a:pt x="1081" y="455"/>
                </a:cubicBezTo>
                <a:cubicBezTo>
                  <a:pt x="1066" y="471"/>
                  <a:pt x="1049" y="482"/>
                  <a:pt x="1030" y="491"/>
                </a:cubicBezTo>
                <a:cubicBezTo>
                  <a:pt x="1010" y="499"/>
                  <a:pt x="990" y="503"/>
                  <a:pt x="969" y="503"/>
                </a:cubicBezTo>
                <a:close/>
                <a:moveTo>
                  <a:pt x="952" y="421"/>
                </a:moveTo>
                <a:cubicBezTo>
                  <a:pt x="965" y="421"/>
                  <a:pt x="977" y="419"/>
                  <a:pt x="988" y="414"/>
                </a:cubicBezTo>
                <a:cubicBezTo>
                  <a:pt x="999" y="409"/>
                  <a:pt x="1009" y="402"/>
                  <a:pt x="1018" y="394"/>
                </a:cubicBezTo>
                <a:cubicBezTo>
                  <a:pt x="1026" y="385"/>
                  <a:pt x="1033" y="375"/>
                  <a:pt x="1038" y="364"/>
                </a:cubicBezTo>
                <a:cubicBezTo>
                  <a:pt x="1043" y="352"/>
                  <a:pt x="1045" y="340"/>
                  <a:pt x="1045" y="326"/>
                </a:cubicBezTo>
                <a:cubicBezTo>
                  <a:pt x="1045" y="313"/>
                  <a:pt x="1043" y="301"/>
                  <a:pt x="1038" y="289"/>
                </a:cubicBezTo>
                <a:cubicBezTo>
                  <a:pt x="1033" y="278"/>
                  <a:pt x="1026" y="268"/>
                  <a:pt x="1018" y="259"/>
                </a:cubicBezTo>
                <a:cubicBezTo>
                  <a:pt x="1009" y="251"/>
                  <a:pt x="999" y="244"/>
                  <a:pt x="988" y="239"/>
                </a:cubicBezTo>
                <a:cubicBezTo>
                  <a:pt x="977" y="234"/>
                  <a:pt x="965" y="231"/>
                  <a:pt x="952" y="231"/>
                </a:cubicBezTo>
                <a:cubicBezTo>
                  <a:pt x="938" y="231"/>
                  <a:pt x="926" y="234"/>
                  <a:pt x="915" y="239"/>
                </a:cubicBezTo>
                <a:cubicBezTo>
                  <a:pt x="903" y="244"/>
                  <a:pt x="893" y="251"/>
                  <a:pt x="885" y="259"/>
                </a:cubicBezTo>
                <a:cubicBezTo>
                  <a:pt x="877" y="268"/>
                  <a:pt x="870" y="278"/>
                  <a:pt x="865" y="289"/>
                </a:cubicBezTo>
                <a:cubicBezTo>
                  <a:pt x="860" y="301"/>
                  <a:pt x="858" y="313"/>
                  <a:pt x="858" y="326"/>
                </a:cubicBezTo>
                <a:cubicBezTo>
                  <a:pt x="858" y="340"/>
                  <a:pt x="860" y="352"/>
                  <a:pt x="865" y="364"/>
                </a:cubicBezTo>
                <a:cubicBezTo>
                  <a:pt x="870" y="375"/>
                  <a:pt x="877" y="385"/>
                  <a:pt x="885" y="394"/>
                </a:cubicBezTo>
                <a:cubicBezTo>
                  <a:pt x="893" y="402"/>
                  <a:pt x="903" y="409"/>
                  <a:pt x="915" y="414"/>
                </a:cubicBezTo>
                <a:cubicBezTo>
                  <a:pt x="926" y="419"/>
                  <a:pt x="938" y="421"/>
                  <a:pt x="952" y="421"/>
                </a:cubicBezTo>
                <a:close/>
                <a:moveTo>
                  <a:pt x="1194" y="158"/>
                </a:moveTo>
                <a:cubicBezTo>
                  <a:pt x="1279" y="158"/>
                  <a:pt x="1279" y="158"/>
                  <a:pt x="1279" y="158"/>
                </a:cubicBezTo>
                <a:cubicBezTo>
                  <a:pt x="1279" y="210"/>
                  <a:pt x="1279" y="210"/>
                  <a:pt x="1279" y="210"/>
                </a:cubicBezTo>
                <a:cubicBezTo>
                  <a:pt x="1287" y="190"/>
                  <a:pt x="1299" y="175"/>
                  <a:pt x="1315" y="166"/>
                </a:cubicBezTo>
                <a:cubicBezTo>
                  <a:pt x="1331" y="157"/>
                  <a:pt x="1350" y="152"/>
                  <a:pt x="1372" y="152"/>
                </a:cubicBezTo>
                <a:cubicBezTo>
                  <a:pt x="1383" y="152"/>
                  <a:pt x="1394" y="153"/>
                  <a:pt x="1403" y="156"/>
                </a:cubicBezTo>
                <a:cubicBezTo>
                  <a:pt x="1413" y="158"/>
                  <a:pt x="1422" y="161"/>
                  <a:pt x="1429" y="165"/>
                </a:cubicBezTo>
                <a:cubicBezTo>
                  <a:pt x="1397" y="250"/>
                  <a:pt x="1397" y="250"/>
                  <a:pt x="1397" y="250"/>
                </a:cubicBezTo>
                <a:cubicBezTo>
                  <a:pt x="1393" y="247"/>
                  <a:pt x="1387" y="244"/>
                  <a:pt x="1379" y="242"/>
                </a:cubicBezTo>
                <a:cubicBezTo>
                  <a:pt x="1371" y="239"/>
                  <a:pt x="1362" y="238"/>
                  <a:pt x="1352" y="238"/>
                </a:cubicBezTo>
                <a:cubicBezTo>
                  <a:pt x="1330" y="238"/>
                  <a:pt x="1313" y="244"/>
                  <a:pt x="1299" y="257"/>
                </a:cubicBezTo>
                <a:cubicBezTo>
                  <a:pt x="1286" y="269"/>
                  <a:pt x="1279" y="289"/>
                  <a:pt x="1279" y="318"/>
                </a:cubicBezTo>
                <a:cubicBezTo>
                  <a:pt x="1279" y="496"/>
                  <a:pt x="1279" y="496"/>
                  <a:pt x="1279" y="496"/>
                </a:cubicBezTo>
                <a:cubicBezTo>
                  <a:pt x="1194" y="496"/>
                  <a:pt x="1194" y="496"/>
                  <a:pt x="1194" y="496"/>
                </a:cubicBezTo>
                <a:lnTo>
                  <a:pt x="1194" y="158"/>
                </a:lnTo>
                <a:close/>
                <a:moveTo>
                  <a:pt x="1620" y="503"/>
                </a:moveTo>
                <a:cubicBezTo>
                  <a:pt x="1594" y="503"/>
                  <a:pt x="1571" y="498"/>
                  <a:pt x="1549" y="489"/>
                </a:cubicBezTo>
                <a:cubicBezTo>
                  <a:pt x="1527" y="480"/>
                  <a:pt x="1508" y="467"/>
                  <a:pt x="1492" y="451"/>
                </a:cubicBezTo>
                <a:cubicBezTo>
                  <a:pt x="1476" y="435"/>
                  <a:pt x="1464" y="416"/>
                  <a:pt x="1455" y="395"/>
                </a:cubicBezTo>
                <a:cubicBezTo>
                  <a:pt x="1446" y="374"/>
                  <a:pt x="1441" y="351"/>
                  <a:pt x="1441" y="327"/>
                </a:cubicBezTo>
                <a:cubicBezTo>
                  <a:pt x="1441" y="303"/>
                  <a:pt x="1446" y="280"/>
                  <a:pt x="1455" y="258"/>
                </a:cubicBezTo>
                <a:cubicBezTo>
                  <a:pt x="1464" y="237"/>
                  <a:pt x="1476" y="218"/>
                  <a:pt x="1492" y="202"/>
                </a:cubicBezTo>
                <a:cubicBezTo>
                  <a:pt x="1508" y="187"/>
                  <a:pt x="1527" y="174"/>
                  <a:pt x="1549" y="165"/>
                </a:cubicBezTo>
                <a:cubicBezTo>
                  <a:pt x="1571" y="156"/>
                  <a:pt x="1594" y="151"/>
                  <a:pt x="1620" y="151"/>
                </a:cubicBezTo>
                <a:cubicBezTo>
                  <a:pt x="1645" y="151"/>
                  <a:pt x="1668" y="156"/>
                  <a:pt x="1690" y="165"/>
                </a:cubicBezTo>
                <a:cubicBezTo>
                  <a:pt x="1712" y="174"/>
                  <a:pt x="1731" y="187"/>
                  <a:pt x="1747" y="202"/>
                </a:cubicBezTo>
                <a:cubicBezTo>
                  <a:pt x="1763" y="218"/>
                  <a:pt x="1776" y="237"/>
                  <a:pt x="1785" y="258"/>
                </a:cubicBezTo>
                <a:cubicBezTo>
                  <a:pt x="1794" y="280"/>
                  <a:pt x="1799" y="303"/>
                  <a:pt x="1799" y="327"/>
                </a:cubicBezTo>
                <a:cubicBezTo>
                  <a:pt x="1799" y="351"/>
                  <a:pt x="1794" y="374"/>
                  <a:pt x="1785" y="395"/>
                </a:cubicBezTo>
                <a:cubicBezTo>
                  <a:pt x="1776" y="416"/>
                  <a:pt x="1763" y="435"/>
                  <a:pt x="1747" y="451"/>
                </a:cubicBezTo>
                <a:cubicBezTo>
                  <a:pt x="1731" y="467"/>
                  <a:pt x="1713" y="480"/>
                  <a:pt x="1691" y="489"/>
                </a:cubicBezTo>
                <a:cubicBezTo>
                  <a:pt x="1669" y="498"/>
                  <a:pt x="1645" y="503"/>
                  <a:pt x="1620" y="503"/>
                </a:cubicBezTo>
                <a:close/>
                <a:moveTo>
                  <a:pt x="1620" y="421"/>
                </a:moveTo>
                <a:cubicBezTo>
                  <a:pt x="1633" y="421"/>
                  <a:pt x="1645" y="418"/>
                  <a:pt x="1657" y="413"/>
                </a:cubicBezTo>
                <a:cubicBezTo>
                  <a:pt x="1668" y="408"/>
                  <a:pt x="1678" y="402"/>
                  <a:pt x="1686" y="393"/>
                </a:cubicBezTo>
                <a:cubicBezTo>
                  <a:pt x="1694" y="385"/>
                  <a:pt x="1701" y="375"/>
                  <a:pt x="1706" y="364"/>
                </a:cubicBezTo>
                <a:cubicBezTo>
                  <a:pt x="1711" y="352"/>
                  <a:pt x="1713" y="340"/>
                  <a:pt x="1713" y="326"/>
                </a:cubicBezTo>
                <a:cubicBezTo>
                  <a:pt x="1713" y="313"/>
                  <a:pt x="1711" y="301"/>
                  <a:pt x="1706" y="289"/>
                </a:cubicBezTo>
                <a:cubicBezTo>
                  <a:pt x="1701" y="278"/>
                  <a:pt x="1694" y="268"/>
                  <a:pt x="1686" y="259"/>
                </a:cubicBezTo>
                <a:cubicBezTo>
                  <a:pt x="1678" y="251"/>
                  <a:pt x="1668" y="244"/>
                  <a:pt x="1657" y="239"/>
                </a:cubicBezTo>
                <a:cubicBezTo>
                  <a:pt x="1645" y="234"/>
                  <a:pt x="1633" y="232"/>
                  <a:pt x="1620" y="232"/>
                </a:cubicBezTo>
                <a:cubicBezTo>
                  <a:pt x="1607" y="232"/>
                  <a:pt x="1595" y="234"/>
                  <a:pt x="1584" y="239"/>
                </a:cubicBezTo>
                <a:cubicBezTo>
                  <a:pt x="1573" y="244"/>
                  <a:pt x="1563" y="251"/>
                  <a:pt x="1555" y="259"/>
                </a:cubicBezTo>
                <a:cubicBezTo>
                  <a:pt x="1546" y="268"/>
                  <a:pt x="1540" y="278"/>
                  <a:pt x="1535" y="289"/>
                </a:cubicBezTo>
                <a:cubicBezTo>
                  <a:pt x="1530" y="301"/>
                  <a:pt x="1528" y="313"/>
                  <a:pt x="1528" y="326"/>
                </a:cubicBezTo>
                <a:cubicBezTo>
                  <a:pt x="1528" y="340"/>
                  <a:pt x="1530" y="352"/>
                  <a:pt x="1535" y="364"/>
                </a:cubicBezTo>
                <a:cubicBezTo>
                  <a:pt x="1540" y="375"/>
                  <a:pt x="1546" y="385"/>
                  <a:pt x="1555" y="393"/>
                </a:cubicBezTo>
                <a:cubicBezTo>
                  <a:pt x="1563" y="402"/>
                  <a:pt x="1573" y="408"/>
                  <a:pt x="1584" y="413"/>
                </a:cubicBezTo>
                <a:cubicBezTo>
                  <a:pt x="1595" y="418"/>
                  <a:pt x="1607" y="421"/>
                  <a:pt x="1620" y="421"/>
                </a:cubicBezTo>
                <a:close/>
                <a:moveTo>
                  <a:pt x="0" y="158"/>
                </a:moveTo>
                <a:cubicBezTo>
                  <a:pt x="88" y="158"/>
                  <a:pt x="88" y="158"/>
                  <a:pt x="88" y="158"/>
                </a:cubicBezTo>
                <a:cubicBezTo>
                  <a:pt x="156" y="373"/>
                  <a:pt x="156" y="373"/>
                  <a:pt x="156" y="373"/>
                </a:cubicBezTo>
                <a:cubicBezTo>
                  <a:pt x="236" y="158"/>
                  <a:pt x="236" y="158"/>
                  <a:pt x="236" y="158"/>
                </a:cubicBezTo>
                <a:cubicBezTo>
                  <a:pt x="313" y="158"/>
                  <a:pt x="313" y="158"/>
                  <a:pt x="313" y="158"/>
                </a:cubicBezTo>
                <a:cubicBezTo>
                  <a:pt x="392" y="373"/>
                  <a:pt x="392" y="373"/>
                  <a:pt x="392" y="373"/>
                </a:cubicBezTo>
                <a:cubicBezTo>
                  <a:pt x="462" y="158"/>
                  <a:pt x="462" y="158"/>
                  <a:pt x="462" y="158"/>
                </a:cubicBezTo>
                <a:cubicBezTo>
                  <a:pt x="550" y="158"/>
                  <a:pt x="550" y="158"/>
                  <a:pt x="550" y="158"/>
                </a:cubicBezTo>
                <a:cubicBezTo>
                  <a:pt x="435" y="495"/>
                  <a:pt x="435" y="495"/>
                  <a:pt x="435" y="495"/>
                </a:cubicBezTo>
                <a:cubicBezTo>
                  <a:pt x="354" y="495"/>
                  <a:pt x="354" y="495"/>
                  <a:pt x="354" y="495"/>
                </a:cubicBezTo>
                <a:cubicBezTo>
                  <a:pt x="274" y="275"/>
                  <a:pt x="274" y="275"/>
                  <a:pt x="274" y="275"/>
                </a:cubicBezTo>
                <a:cubicBezTo>
                  <a:pt x="192" y="495"/>
                  <a:pt x="192" y="495"/>
                  <a:pt x="192" y="495"/>
                </a:cubicBezTo>
                <a:cubicBezTo>
                  <a:pt x="110" y="495"/>
                  <a:pt x="110" y="495"/>
                  <a:pt x="110" y="495"/>
                </a:cubicBezTo>
                <a:lnTo>
                  <a:pt x="0" y="15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Tree>
    <p:extLst>
      <p:ext uri="{BB962C8B-B14F-4D97-AF65-F5344CB8AC3E}">
        <p14:creationId xmlns:p14="http://schemas.microsoft.com/office/powerpoint/2010/main" val="36828976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smtClean="0"/>
              <a:t>7/30/2025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8A67391-BB9A-634F-BD8B-6C046684919F}" type="slidenum">
              <a:rPr lang="en-US" smtClean="0"/>
              <a:pPr/>
              <a:t>‹#›</a:t>
            </a:fld>
            <a:endParaRPr lang="en-US"/>
          </a:p>
        </p:txBody>
      </p:sp>
      <p:pic>
        <p:nvPicPr>
          <p:cNvPr id="7" name="Picture 6">
            <a:extLst>
              <a:ext uri="{FF2B5EF4-FFF2-40B4-BE49-F238E27FC236}">
                <a16:creationId xmlns:a16="http://schemas.microsoft.com/office/drawing/2014/main" id="{BF06AC09-5BA7-2D3F-AA04-CF75A093E6E3}"/>
              </a:ext>
            </a:extLst>
          </p:cNvPr>
          <p:cNvPicPr>
            <a:picLocks noChangeAspect="1"/>
          </p:cNvPicPr>
          <p:nvPr userDrawn="1"/>
        </p:nvPicPr>
        <p:blipFill>
          <a:blip r:embed="rId2">
            <a:alphaModFix amt="2000"/>
          </a:blip>
          <a:srcRect/>
          <a:stretch/>
        </p:blipFill>
        <p:spPr>
          <a:xfrm>
            <a:off x="-2602" y="0"/>
            <a:ext cx="12194601" cy="6858000"/>
          </a:xfrm>
          <a:prstGeom prst="rect">
            <a:avLst/>
          </a:prstGeom>
        </p:spPr>
      </p:pic>
    </p:spTree>
    <p:extLst>
      <p:ext uri="{BB962C8B-B14F-4D97-AF65-F5344CB8AC3E}">
        <p14:creationId xmlns:p14="http://schemas.microsoft.com/office/powerpoint/2010/main" val="4140755503"/>
      </p:ext>
    </p:extLst>
  </p:cSld>
  <p:clrMapOvr>
    <a:masterClrMapping/>
  </p:clrMapOvr>
  <p:extLst>
    <p:ext uri="{DCECCB84-F9BA-43D5-87BE-67443E8EF086}">
      <p15:sldGuideLst xmlns:p15="http://schemas.microsoft.com/office/powerpoint/2012/main">
        <p15:guide id="1" pos="1023">
          <p15:clr>
            <a:srgbClr val="FBAE40"/>
          </p15:clr>
        </p15:guide>
        <p15:guide id="2" orient="horz" pos="1585">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_Content">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66EE1CAB-7FF6-1F0C-9440-F30BFD5110E5}"/>
              </a:ext>
            </a:extLst>
          </p:cNvPr>
          <p:cNvSpPr>
            <a:spLocks noGrp="1"/>
          </p:cNvSpPr>
          <p:nvPr>
            <p:ph type="title" hasCustomPrompt="1"/>
          </p:nvPr>
        </p:nvSpPr>
        <p:spPr>
          <a:xfrm>
            <a:off x="674742" y="365760"/>
            <a:ext cx="10680647" cy="685800"/>
          </a:xfrm>
        </p:spPr>
        <p:txBody>
          <a:bodyPr>
            <a:noAutofit/>
          </a:bodyPr>
          <a:lstStyle>
            <a:lvl1pPr>
              <a:defRPr sz="4000"/>
            </a:lvl1pPr>
          </a:lstStyle>
          <a:p>
            <a:r>
              <a:rPr lang="en-US"/>
              <a:t>Click to add title</a:t>
            </a:r>
          </a:p>
        </p:txBody>
      </p:sp>
      <p:sp>
        <p:nvSpPr>
          <p:cNvPr id="16" name="Content Placeholder 3">
            <a:extLst>
              <a:ext uri="{FF2B5EF4-FFF2-40B4-BE49-F238E27FC236}">
                <a16:creationId xmlns:a16="http://schemas.microsoft.com/office/drawing/2014/main" id="{2C847E8B-E7BE-ECF9-563D-E98991A8690F}"/>
              </a:ext>
            </a:extLst>
          </p:cNvPr>
          <p:cNvSpPr>
            <a:spLocks noGrp="1"/>
          </p:cNvSpPr>
          <p:nvPr>
            <p:ph sz="half" idx="10" hasCustomPrompt="1"/>
          </p:nvPr>
        </p:nvSpPr>
        <p:spPr>
          <a:xfrm>
            <a:off x="674740" y="1356853"/>
            <a:ext cx="5256000" cy="4832811"/>
          </a:xfrm>
        </p:spPr>
        <p:txBody>
          <a:bodyPr>
            <a:noAutofit/>
          </a:bodyPr>
          <a:lstStyle/>
          <a:p>
            <a:pPr lvl="0"/>
            <a:r>
              <a:rPr lang="en-US"/>
              <a:t>Click to add description</a:t>
            </a:r>
          </a:p>
          <a:p>
            <a:pPr lvl="1"/>
            <a:r>
              <a:rPr lang="en-US"/>
              <a:t>Second level</a:t>
            </a:r>
          </a:p>
          <a:p>
            <a:pPr lvl="2"/>
            <a:r>
              <a:rPr lang="en-US"/>
              <a:t>Third level</a:t>
            </a:r>
          </a:p>
          <a:p>
            <a:pPr lvl="3"/>
            <a:r>
              <a:rPr lang="en-US"/>
              <a:t>Fourth level</a:t>
            </a:r>
          </a:p>
          <a:p>
            <a:pPr lvl="4"/>
            <a:r>
              <a:rPr lang="en-US"/>
              <a:t>Fifth level</a:t>
            </a:r>
          </a:p>
        </p:txBody>
      </p:sp>
      <p:sp>
        <p:nvSpPr>
          <p:cNvPr id="18" name="Content Placeholder 5">
            <a:extLst>
              <a:ext uri="{FF2B5EF4-FFF2-40B4-BE49-F238E27FC236}">
                <a16:creationId xmlns:a16="http://schemas.microsoft.com/office/drawing/2014/main" id="{0A314E8D-F9B1-AE95-2571-7D98B4DCF231}"/>
              </a:ext>
            </a:extLst>
          </p:cNvPr>
          <p:cNvSpPr>
            <a:spLocks noGrp="1"/>
          </p:cNvSpPr>
          <p:nvPr>
            <p:ph sz="quarter" idx="11" hasCustomPrompt="1"/>
          </p:nvPr>
        </p:nvSpPr>
        <p:spPr>
          <a:xfrm>
            <a:off x="6099388" y="1356853"/>
            <a:ext cx="5256000" cy="4832811"/>
          </a:xfrm>
        </p:spPr>
        <p:txBody>
          <a:bodyPr>
            <a:noAutofit/>
          </a:bodyPr>
          <a:lstStyle/>
          <a:p>
            <a:pPr lvl="0"/>
            <a:r>
              <a:rPr lang="en-US"/>
              <a:t>Click to add description</a:t>
            </a:r>
          </a:p>
          <a:p>
            <a:pPr lvl="1"/>
            <a:r>
              <a:rPr lang="en-US"/>
              <a:t>Second level</a:t>
            </a:r>
          </a:p>
          <a:p>
            <a:pPr lvl="2"/>
            <a:r>
              <a:rPr lang="en-US"/>
              <a:t>Third level</a:t>
            </a:r>
          </a:p>
          <a:p>
            <a:pPr lvl="3"/>
            <a:r>
              <a:rPr lang="en-US"/>
              <a:t>Fourth level</a:t>
            </a:r>
          </a:p>
          <a:p>
            <a:pPr lvl="4"/>
            <a:r>
              <a:rPr lang="en-US"/>
              <a:t>Fifth level</a:t>
            </a:r>
          </a:p>
        </p:txBody>
      </p:sp>
      <p:sp>
        <p:nvSpPr>
          <p:cNvPr id="4" name="Número de diapositiva">
            <a:extLst>
              <a:ext uri="{FF2B5EF4-FFF2-40B4-BE49-F238E27FC236}">
                <a16:creationId xmlns:a16="http://schemas.microsoft.com/office/drawing/2014/main" id="{A6C7FD00-D003-404A-7DB9-BFCAA7B7489F}"/>
              </a:ext>
            </a:extLst>
          </p:cNvPr>
          <p:cNvSpPr txBox="1">
            <a:spLocks/>
          </p:cNvSpPr>
          <p:nvPr userDrawn="1"/>
        </p:nvSpPr>
        <p:spPr>
          <a:xfrm>
            <a:off x="11516763" y="6509915"/>
            <a:ext cx="548640" cy="91440"/>
          </a:xfrm>
          <a:prstGeom prst="rect">
            <a:avLst/>
          </a:prstGeom>
        </p:spPr>
        <p:txBody>
          <a:bodyPr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700" b="0" i="0" u="none" strike="noStrike" cap="none" spc="0" normalizeH="0" baseline="0">
                <a:ln>
                  <a:noFill/>
                </a:ln>
                <a:solidFill>
                  <a:srgbClr val="000000"/>
                </a:solidFill>
                <a:effectLst/>
                <a:uFillTx/>
                <a:latin typeface="Tenorite" pitchFamily="2" charset="0"/>
                <a:ea typeface="+mn-ea"/>
                <a:cs typeface="+mn-cs"/>
                <a:sym typeface="Tenorite Regular"/>
              </a:defRPr>
            </a:lvl1pPr>
            <a:lvl2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Tenorite Regular"/>
              </a:defRPr>
            </a:lvl2pPr>
            <a:lvl3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Tenorite Regular"/>
              </a:defRPr>
            </a:lvl3pPr>
            <a:lvl4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Tenorite Regular"/>
              </a:defRPr>
            </a:lvl4pPr>
            <a:lvl5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Tenorite Regular"/>
              </a:defRPr>
            </a:lvl5pPr>
            <a:lvl6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Tenorite Regular"/>
              </a:defRPr>
            </a:lvl6pPr>
            <a:lvl7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Tenorite Regular"/>
              </a:defRPr>
            </a:lvl7pPr>
            <a:lvl8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Tenorite Regular"/>
              </a:defRPr>
            </a:lvl8pPr>
            <a:lvl9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Tenorite Regular"/>
              </a:defRPr>
            </a:lvl9pPr>
          </a:lstStyle>
          <a:p>
            <a:fld id="{86CB4B4D-7CA3-9044-876B-883B54F8677D}" type="slidenum">
              <a:rPr lang="en-US" sz="800" smtClean="0"/>
              <a:pPr/>
              <a:t>‹#›</a:t>
            </a:fld>
            <a:endParaRPr lang="en-US" sz="800"/>
          </a:p>
        </p:txBody>
      </p:sp>
      <p:sp>
        <p:nvSpPr>
          <p:cNvPr id="5" name="Freeform 5">
            <a:extLst>
              <a:ext uri="{FF2B5EF4-FFF2-40B4-BE49-F238E27FC236}">
                <a16:creationId xmlns:a16="http://schemas.microsoft.com/office/drawing/2014/main" id="{4D861CAE-BFEF-F87D-6D54-4400372B447A}"/>
              </a:ext>
            </a:extLst>
          </p:cNvPr>
          <p:cNvSpPr>
            <a:spLocks noEditPoints="1"/>
          </p:cNvSpPr>
          <p:nvPr userDrawn="1"/>
        </p:nvSpPr>
        <p:spPr bwMode="auto">
          <a:xfrm>
            <a:off x="10784911" y="6479384"/>
            <a:ext cx="468875" cy="173633"/>
          </a:xfrm>
          <a:custGeom>
            <a:avLst/>
            <a:gdLst>
              <a:gd name="T0" fmla="*/ 698 w 1799"/>
              <a:gd name="T1" fmla="*/ 158 h 664"/>
              <a:gd name="T2" fmla="*/ 610 w 1799"/>
              <a:gd name="T3" fmla="*/ 496 h 664"/>
              <a:gd name="T4" fmla="*/ 664 w 1799"/>
              <a:gd name="T5" fmla="*/ 7 h 664"/>
              <a:gd name="T6" fmla="*/ 638 w 1799"/>
              <a:gd name="T7" fmla="*/ 105 h 664"/>
              <a:gd name="T8" fmla="*/ 664 w 1799"/>
              <a:gd name="T9" fmla="*/ 7 h 664"/>
              <a:gd name="T10" fmla="*/ 907 w 1799"/>
              <a:gd name="T11" fmla="*/ 491 h 664"/>
              <a:gd name="T12" fmla="*/ 863 w 1799"/>
              <a:gd name="T13" fmla="*/ 664 h 664"/>
              <a:gd name="T14" fmla="*/ 777 w 1799"/>
              <a:gd name="T15" fmla="*/ 158 h 664"/>
              <a:gd name="T16" fmla="*/ 862 w 1799"/>
              <a:gd name="T17" fmla="*/ 205 h 664"/>
              <a:gd name="T18" fmla="*/ 969 w 1799"/>
              <a:gd name="T19" fmla="*/ 151 h 664"/>
              <a:gd name="T20" fmla="*/ 1082 w 1799"/>
              <a:gd name="T21" fmla="*/ 199 h 664"/>
              <a:gd name="T22" fmla="*/ 1131 w 1799"/>
              <a:gd name="T23" fmla="*/ 327 h 664"/>
              <a:gd name="T24" fmla="*/ 1081 w 1799"/>
              <a:gd name="T25" fmla="*/ 455 h 664"/>
              <a:gd name="T26" fmla="*/ 969 w 1799"/>
              <a:gd name="T27" fmla="*/ 503 h 664"/>
              <a:gd name="T28" fmla="*/ 988 w 1799"/>
              <a:gd name="T29" fmla="*/ 414 h 664"/>
              <a:gd name="T30" fmla="*/ 1038 w 1799"/>
              <a:gd name="T31" fmla="*/ 364 h 664"/>
              <a:gd name="T32" fmla="*/ 1038 w 1799"/>
              <a:gd name="T33" fmla="*/ 289 h 664"/>
              <a:gd name="T34" fmla="*/ 988 w 1799"/>
              <a:gd name="T35" fmla="*/ 239 h 664"/>
              <a:gd name="T36" fmla="*/ 915 w 1799"/>
              <a:gd name="T37" fmla="*/ 239 h 664"/>
              <a:gd name="T38" fmla="*/ 865 w 1799"/>
              <a:gd name="T39" fmla="*/ 289 h 664"/>
              <a:gd name="T40" fmla="*/ 865 w 1799"/>
              <a:gd name="T41" fmla="*/ 364 h 664"/>
              <a:gd name="T42" fmla="*/ 915 w 1799"/>
              <a:gd name="T43" fmla="*/ 414 h 664"/>
              <a:gd name="T44" fmla="*/ 1194 w 1799"/>
              <a:gd name="T45" fmla="*/ 158 h 664"/>
              <a:gd name="T46" fmla="*/ 1279 w 1799"/>
              <a:gd name="T47" fmla="*/ 210 h 664"/>
              <a:gd name="T48" fmla="*/ 1372 w 1799"/>
              <a:gd name="T49" fmla="*/ 152 h 664"/>
              <a:gd name="T50" fmla="*/ 1429 w 1799"/>
              <a:gd name="T51" fmla="*/ 165 h 664"/>
              <a:gd name="T52" fmla="*/ 1379 w 1799"/>
              <a:gd name="T53" fmla="*/ 242 h 664"/>
              <a:gd name="T54" fmla="*/ 1299 w 1799"/>
              <a:gd name="T55" fmla="*/ 257 h 664"/>
              <a:gd name="T56" fmla="*/ 1279 w 1799"/>
              <a:gd name="T57" fmla="*/ 496 h 664"/>
              <a:gd name="T58" fmla="*/ 1194 w 1799"/>
              <a:gd name="T59" fmla="*/ 158 h 664"/>
              <a:gd name="T60" fmla="*/ 1549 w 1799"/>
              <a:gd name="T61" fmla="*/ 489 h 664"/>
              <a:gd name="T62" fmla="*/ 1455 w 1799"/>
              <a:gd name="T63" fmla="*/ 395 h 664"/>
              <a:gd name="T64" fmla="*/ 1455 w 1799"/>
              <a:gd name="T65" fmla="*/ 258 h 664"/>
              <a:gd name="T66" fmla="*/ 1549 w 1799"/>
              <a:gd name="T67" fmla="*/ 165 h 664"/>
              <a:gd name="T68" fmla="*/ 1690 w 1799"/>
              <a:gd name="T69" fmla="*/ 165 h 664"/>
              <a:gd name="T70" fmla="*/ 1785 w 1799"/>
              <a:gd name="T71" fmla="*/ 258 h 664"/>
              <a:gd name="T72" fmla="*/ 1785 w 1799"/>
              <a:gd name="T73" fmla="*/ 395 h 664"/>
              <a:gd name="T74" fmla="*/ 1691 w 1799"/>
              <a:gd name="T75" fmla="*/ 489 h 664"/>
              <a:gd name="T76" fmla="*/ 1620 w 1799"/>
              <a:gd name="T77" fmla="*/ 421 h 664"/>
              <a:gd name="T78" fmla="*/ 1686 w 1799"/>
              <a:gd name="T79" fmla="*/ 393 h 664"/>
              <a:gd name="T80" fmla="*/ 1713 w 1799"/>
              <a:gd name="T81" fmla="*/ 326 h 664"/>
              <a:gd name="T82" fmla="*/ 1686 w 1799"/>
              <a:gd name="T83" fmla="*/ 259 h 664"/>
              <a:gd name="T84" fmla="*/ 1620 w 1799"/>
              <a:gd name="T85" fmla="*/ 232 h 664"/>
              <a:gd name="T86" fmla="*/ 1555 w 1799"/>
              <a:gd name="T87" fmla="*/ 259 h 664"/>
              <a:gd name="T88" fmla="*/ 1528 w 1799"/>
              <a:gd name="T89" fmla="*/ 326 h 664"/>
              <a:gd name="T90" fmla="*/ 1555 w 1799"/>
              <a:gd name="T91" fmla="*/ 393 h 664"/>
              <a:gd name="T92" fmla="*/ 1620 w 1799"/>
              <a:gd name="T93" fmla="*/ 421 h 664"/>
              <a:gd name="T94" fmla="*/ 88 w 1799"/>
              <a:gd name="T95" fmla="*/ 158 h 664"/>
              <a:gd name="T96" fmla="*/ 236 w 1799"/>
              <a:gd name="T97" fmla="*/ 158 h 664"/>
              <a:gd name="T98" fmla="*/ 392 w 1799"/>
              <a:gd name="T99" fmla="*/ 373 h 664"/>
              <a:gd name="T100" fmla="*/ 550 w 1799"/>
              <a:gd name="T101" fmla="*/ 158 h 664"/>
              <a:gd name="T102" fmla="*/ 354 w 1799"/>
              <a:gd name="T103" fmla="*/ 495 h 664"/>
              <a:gd name="T104" fmla="*/ 192 w 1799"/>
              <a:gd name="T105" fmla="*/ 495 h 664"/>
              <a:gd name="T106" fmla="*/ 0 w 1799"/>
              <a:gd name="T107" fmla="*/ 158 h 6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799" h="664">
                <a:moveTo>
                  <a:pt x="610" y="158"/>
                </a:moveTo>
                <a:cubicBezTo>
                  <a:pt x="698" y="158"/>
                  <a:pt x="698" y="158"/>
                  <a:pt x="698" y="158"/>
                </a:cubicBezTo>
                <a:cubicBezTo>
                  <a:pt x="698" y="496"/>
                  <a:pt x="698" y="496"/>
                  <a:pt x="698" y="496"/>
                </a:cubicBezTo>
                <a:cubicBezTo>
                  <a:pt x="610" y="496"/>
                  <a:pt x="610" y="496"/>
                  <a:pt x="610" y="496"/>
                </a:cubicBezTo>
                <a:lnTo>
                  <a:pt x="610" y="158"/>
                </a:lnTo>
                <a:close/>
                <a:moveTo>
                  <a:pt x="664" y="7"/>
                </a:moveTo>
                <a:cubicBezTo>
                  <a:pt x="637" y="0"/>
                  <a:pt x="609" y="16"/>
                  <a:pt x="602" y="43"/>
                </a:cubicBezTo>
                <a:cubicBezTo>
                  <a:pt x="595" y="70"/>
                  <a:pt x="611" y="98"/>
                  <a:pt x="638" y="105"/>
                </a:cubicBezTo>
                <a:cubicBezTo>
                  <a:pt x="665" y="112"/>
                  <a:pt x="693" y="96"/>
                  <a:pt x="700" y="69"/>
                </a:cubicBezTo>
                <a:cubicBezTo>
                  <a:pt x="707" y="42"/>
                  <a:pt x="691" y="14"/>
                  <a:pt x="664" y="7"/>
                </a:cubicBezTo>
                <a:close/>
                <a:moveTo>
                  <a:pt x="969" y="503"/>
                </a:moveTo>
                <a:cubicBezTo>
                  <a:pt x="946" y="503"/>
                  <a:pt x="926" y="499"/>
                  <a:pt x="907" y="491"/>
                </a:cubicBezTo>
                <a:cubicBezTo>
                  <a:pt x="889" y="482"/>
                  <a:pt x="874" y="470"/>
                  <a:pt x="863" y="455"/>
                </a:cubicBezTo>
                <a:cubicBezTo>
                  <a:pt x="863" y="664"/>
                  <a:pt x="863" y="664"/>
                  <a:pt x="863" y="664"/>
                </a:cubicBezTo>
                <a:cubicBezTo>
                  <a:pt x="777" y="664"/>
                  <a:pt x="777" y="664"/>
                  <a:pt x="777" y="664"/>
                </a:cubicBezTo>
                <a:cubicBezTo>
                  <a:pt x="777" y="158"/>
                  <a:pt x="777" y="158"/>
                  <a:pt x="777" y="158"/>
                </a:cubicBezTo>
                <a:cubicBezTo>
                  <a:pt x="862" y="158"/>
                  <a:pt x="862" y="158"/>
                  <a:pt x="862" y="158"/>
                </a:cubicBezTo>
                <a:cubicBezTo>
                  <a:pt x="862" y="205"/>
                  <a:pt x="862" y="205"/>
                  <a:pt x="862" y="205"/>
                </a:cubicBezTo>
                <a:cubicBezTo>
                  <a:pt x="874" y="188"/>
                  <a:pt x="888" y="175"/>
                  <a:pt x="907" y="166"/>
                </a:cubicBezTo>
                <a:cubicBezTo>
                  <a:pt x="925" y="156"/>
                  <a:pt x="946" y="151"/>
                  <a:pt x="969" y="151"/>
                </a:cubicBezTo>
                <a:cubicBezTo>
                  <a:pt x="990" y="151"/>
                  <a:pt x="1010" y="155"/>
                  <a:pt x="1030" y="163"/>
                </a:cubicBezTo>
                <a:cubicBezTo>
                  <a:pt x="1050" y="172"/>
                  <a:pt x="1067" y="183"/>
                  <a:pt x="1082" y="199"/>
                </a:cubicBezTo>
                <a:cubicBezTo>
                  <a:pt x="1097" y="214"/>
                  <a:pt x="1109" y="233"/>
                  <a:pt x="1118" y="254"/>
                </a:cubicBezTo>
                <a:cubicBezTo>
                  <a:pt x="1127" y="276"/>
                  <a:pt x="1131" y="300"/>
                  <a:pt x="1131" y="327"/>
                </a:cubicBezTo>
                <a:cubicBezTo>
                  <a:pt x="1131" y="354"/>
                  <a:pt x="1127" y="378"/>
                  <a:pt x="1118" y="400"/>
                </a:cubicBezTo>
                <a:cubicBezTo>
                  <a:pt x="1108" y="421"/>
                  <a:pt x="1096" y="440"/>
                  <a:pt x="1081" y="455"/>
                </a:cubicBezTo>
                <a:cubicBezTo>
                  <a:pt x="1066" y="471"/>
                  <a:pt x="1049" y="482"/>
                  <a:pt x="1030" y="491"/>
                </a:cubicBezTo>
                <a:cubicBezTo>
                  <a:pt x="1010" y="499"/>
                  <a:pt x="990" y="503"/>
                  <a:pt x="969" y="503"/>
                </a:cubicBezTo>
                <a:close/>
                <a:moveTo>
                  <a:pt x="952" y="421"/>
                </a:moveTo>
                <a:cubicBezTo>
                  <a:pt x="965" y="421"/>
                  <a:pt x="977" y="419"/>
                  <a:pt x="988" y="414"/>
                </a:cubicBezTo>
                <a:cubicBezTo>
                  <a:pt x="999" y="409"/>
                  <a:pt x="1009" y="402"/>
                  <a:pt x="1018" y="394"/>
                </a:cubicBezTo>
                <a:cubicBezTo>
                  <a:pt x="1026" y="385"/>
                  <a:pt x="1033" y="375"/>
                  <a:pt x="1038" y="364"/>
                </a:cubicBezTo>
                <a:cubicBezTo>
                  <a:pt x="1043" y="352"/>
                  <a:pt x="1045" y="340"/>
                  <a:pt x="1045" y="326"/>
                </a:cubicBezTo>
                <a:cubicBezTo>
                  <a:pt x="1045" y="313"/>
                  <a:pt x="1043" y="301"/>
                  <a:pt x="1038" y="289"/>
                </a:cubicBezTo>
                <a:cubicBezTo>
                  <a:pt x="1033" y="278"/>
                  <a:pt x="1026" y="268"/>
                  <a:pt x="1018" y="259"/>
                </a:cubicBezTo>
                <a:cubicBezTo>
                  <a:pt x="1009" y="251"/>
                  <a:pt x="999" y="244"/>
                  <a:pt x="988" y="239"/>
                </a:cubicBezTo>
                <a:cubicBezTo>
                  <a:pt x="977" y="234"/>
                  <a:pt x="965" y="231"/>
                  <a:pt x="952" y="231"/>
                </a:cubicBezTo>
                <a:cubicBezTo>
                  <a:pt x="938" y="231"/>
                  <a:pt x="926" y="234"/>
                  <a:pt x="915" y="239"/>
                </a:cubicBezTo>
                <a:cubicBezTo>
                  <a:pt x="903" y="244"/>
                  <a:pt x="893" y="251"/>
                  <a:pt x="885" y="259"/>
                </a:cubicBezTo>
                <a:cubicBezTo>
                  <a:pt x="877" y="268"/>
                  <a:pt x="870" y="278"/>
                  <a:pt x="865" y="289"/>
                </a:cubicBezTo>
                <a:cubicBezTo>
                  <a:pt x="860" y="301"/>
                  <a:pt x="858" y="313"/>
                  <a:pt x="858" y="326"/>
                </a:cubicBezTo>
                <a:cubicBezTo>
                  <a:pt x="858" y="340"/>
                  <a:pt x="860" y="352"/>
                  <a:pt x="865" y="364"/>
                </a:cubicBezTo>
                <a:cubicBezTo>
                  <a:pt x="870" y="375"/>
                  <a:pt x="877" y="385"/>
                  <a:pt x="885" y="394"/>
                </a:cubicBezTo>
                <a:cubicBezTo>
                  <a:pt x="893" y="402"/>
                  <a:pt x="903" y="409"/>
                  <a:pt x="915" y="414"/>
                </a:cubicBezTo>
                <a:cubicBezTo>
                  <a:pt x="926" y="419"/>
                  <a:pt x="938" y="421"/>
                  <a:pt x="952" y="421"/>
                </a:cubicBezTo>
                <a:close/>
                <a:moveTo>
                  <a:pt x="1194" y="158"/>
                </a:moveTo>
                <a:cubicBezTo>
                  <a:pt x="1279" y="158"/>
                  <a:pt x="1279" y="158"/>
                  <a:pt x="1279" y="158"/>
                </a:cubicBezTo>
                <a:cubicBezTo>
                  <a:pt x="1279" y="210"/>
                  <a:pt x="1279" y="210"/>
                  <a:pt x="1279" y="210"/>
                </a:cubicBezTo>
                <a:cubicBezTo>
                  <a:pt x="1287" y="190"/>
                  <a:pt x="1299" y="175"/>
                  <a:pt x="1315" y="166"/>
                </a:cubicBezTo>
                <a:cubicBezTo>
                  <a:pt x="1331" y="157"/>
                  <a:pt x="1350" y="152"/>
                  <a:pt x="1372" y="152"/>
                </a:cubicBezTo>
                <a:cubicBezTo>
                  <a:pt x="1383" y="152"/>
                  <a:pt x="1394" y="153"/>
                  <a:pt x="1403" y="156"/>
                </a:cubicBezTo>
                <a:cubicBezTo>
                  <a:pt x="1413" y="158"/>
                  <a:pt x="1422" y="161"/>
                  <a:pt x="1429" y="165"/>
                </a:cubicBezTo>
                <a:cubicBezTo>
                  <a:pt x="1397" y="250"/>
                  <a:pt x="1397" y="250"/>
                  <a:pt x="1397" y="250"/>
                </a:cubicBezTo>
                <a:cubicBezTo>
                  <a:pt x="1393" y="247"/>
                  <a:pt x="1387" y="244"/>
                  <a:pt x="1379" y="242"/>
                </a:cubicBezTo>
                <a:cubicBezTo>
                  <a:pt x="1371" y="239"/>
                  <a:pt x="1362" y="238"/>
                  <a:pt x="1352" y="238"/>
                </a:cubicBezTo>
                <a:cubicBezTo>
                  <a:pt x="1330" y="238"/>
                  <a:pt x="1313" y="244"/>
                  <a:pt x="1299" y="257"/>
                </a:cubicBezTo>
                <a:cubicBezTo>
                  <a:pt x="1286" y="269"/>
                  <a:pt x="1279" y="289"/>
                  <a:pt x="1279" y="318"/>
                </a:cubicBezTo>
                <a:cubicBezTo>
                  <a:pt x="1279" y="496"/>
                  <a:pt x="1279" y="496"/>
                  <a:pt x="1279" y="496"/>
                </a:cubicBezTo>
                <a:cubicBezTo>
                  <a:pt x="1194" y="496"/>
                  <a:pt x="1194" y="496"/>
                  <a:pt x="1194" y="496"/>
                </a:cubicBezTo>
                <a:lnTo>
                  <a:pt x="1194" y="158"/>
                </a:lnTo>
                <a:close/>
                <a:moveTo>
                  <a:pt x="1620" y="503"/>
                </a:moveTo>
                <a:cubicBezTo>
                  <a:pt x="1594" y="503"/>
                  <a:pt x="1571" y="498"/>
                  <a:pt x="1549" y="489"/>
                </a:cubicBezTo>
                <a:cubicBezTo>
                  <a:pt x="1527" y="480"/>
                  <a:pt x="1508" y="467"/>
                  <a:pt x="1492" y="451"/>
                </a:cubicBezTo>
                <a:cubicBezTo>
                  <a:pt x="1476" y="435"/>
                  <a:pt x="1464" y="416"/>
                  <a:pt x="1455" y="395"/>
                </a:cubicBezTo>
                <a:cubicBezTo>
                  <a:pt x="1446" y="374"/>
                  <a:pt x="1441" y="351"/>
                  <a:pt x="1441" y="327"/>
                </a:cubicBezTo>
                <a:cubicBezTo>
                  <a:pt x="1441" y="303"/>
                  <a:pt x="1446" y="280"/>
                  <a:pt x="1455" y="258"/>
                </a:cubicBezTo>
                <a:cubicBezTo>
                  <a:pt x="1464" y="237"/>
                  <a:pt x="1476" y="218"/>
                  <a:pt x="1492" y="202"/>
                </a:cubicBezTo>
                <a:cubicBezTo>
                  <a:pt x="1508" y="187"/>
                  <a:pt x="1527" y="174"/>
                  <a:pt x="1549" y="165"/>
                </a:cubicBezTo>
                <a:cubicBezTo>
                  <a:pt x="1571" y="156"/>
                  <a:pt x="1594" y="151"/>
                  <a:pt x="1620" y="151"/>
                </a:cubicBezTo>
                <a:cubicBezTo>
                  <a:pt x="1645" y="151"/>
                  <a:pt x="1668" y="156"/>
                  <a:pt x="1690" y="165"/>
                </a:cubicBezTo>
                <a:cubicBezTo>
                  <a:pt x="1712" y="174"/>
                  <a:pt x="1731" y="187"/>
                  <a:pt x="1747" y="202"/>
                </a:cubicBezTo>
                <a:cubicBezTo>
                  <a:pt x="1763" y="218"/>
                  <a:pt x="1776" y="237"/>
                  <a:pt x="1785" y="258"/>
                </a:cubicBezTo>
                <a:cubicBezTo>
                  <a:pt x="1794" y="280"/>
                  <a:pt x="1799" y="303"/>
                  <a:pt x="1799" y="327"/>
                </a:cubicBezTo>
                <a:cubicBezTo>
                  <a:pt x="1799" y="351"/>
                  <a:pt x="1794" y="374"/>
                  <a:pt x="1785" y="395"/>
                </a:cubicBezTo>
                <a:cubicBezTo>
                  <a:pt x="1776" y="416"/>
                  <a:pt x="1763" y="435"/>
                  <a:pt x="1747" y="451"/>
                </a:cubicBezTo>
                <a:cubicBezTo>
                  <a:pt x="1731" y="467"/>
                  <a:pt x="1713" y="480"/>
                  <a:pt x="1691" y="489"/>
                </a:cubicBezTo>
                <a:cubicBezTo>
                  <a:pt x="1669" y="498"/>
                  <a:pt x="1645" y="503"/>
                  <a:pt x="1620" y="503"/>
                </a:cubicBezTo>
                <a:close/>
                <a:moveTo>
                  <a:pt x="1620" y="421"/>
                </a:moveTo>
                <a:cubicBezTo>
                  <a:pt x="1633" y="421"/>
                  <a:pt x="1645" y="418"/>
                  <a:pt x="1657" y="413"/>
                </a:cubicBezTo>
                <a:cubicBezTo>
                  <a:pt x="1668" y="408"/>
                  <a:pt x="1678" y="402"/>
                  <a:pt x="1686" y="393"/>
                </a:cubicBezTo>
                <a:cubicBezTo>
                  <a:pt x="1694" y="385"/>
                  <a:pt x="1701" y="375"/>
                  <a:pt x="1706" y="364"/>
                </a:cubicBezTo>
                <a:cubicBezTo>
                  <a:pt x="1711" y="352"/>
                  <a:pt x="1713" y="340"/>
                  <a:pt x="1713" y="326"/>
                </a:cubicBezTo>
                <a:cubicBezTo>
                  <a:pt x="1713" y="313"/>
                  <a:pt x="1711" y="301"/>
                  <a:pt x="1706" y="289"/>
                </a:cubicBezTo>
                <a:cubicBezTo>
                  <a:pt x="1701" y="278"/>
                  <a:pt x="1694" y="268"/>
                  <a:pt x="1686" y="259"/>
                </a:cubicBezTo>
                <a:cubicBezTo>
                  <a:pt x="1678" y="251"/>
                  <a:pt x="1668" y="244"/>
                  <a:pt x="1657" y="239"/>
                </a:cubicBezTo>
                <a:cubicBezTo>
                  <a:pt x="1645" y="234"/>
                  <a:pt x="1633" y="232"/>
                  <a:pt x="1620" y="232"/>
                </a:cubicBezTo>
                <a:cubicBezTo>
                  <a:pt x="1607" y="232"/>
                  <a:pt x="1595" y="234"/>
                  <a:pt x="1584" y="239"/>
                </a:cubicBezTo>
                <a:cubicBezTo>
                  <a:pt x="1573" y="244"/>
                  <a:pt x="1563" y="251"/>
                  <a:pt x="1555" y="259"/>
                </a:cubicBezTo>
                <a:cubicBezTo>
                  <a:pt x="1546" y="268"/>
                  <a:pt x="1540" y="278"/>
                  <a:pt x="1535" y="289"/>
                </a:cubicBezTo>
                <a:cubicBezTo>
                  <a:pt x="1530" y="301"/>
                  <a:pt x="1528" y="313"/>
                  <a:pt x="1528" y="326"/>
                </a:cubicBezTo>
                <a:cubicBezTo>
                  <a:pt x="1528" y="340"/>
                  <a:pt x="1530" y="352"/>
                  <a:pt x="1535" y="364"/>
                </a:cubicBezTo>
                <a:cubicBezTo>
                  <a:pt x="1540" y="375"/>
                  <a:pt x="1546" y="385"/>
                  <a:pt x="1555" y="393"/>
                </a:cubicBezTo>
                <a:cubicBezTo>
                  <a:pt x="1563" y="402"/>
                  <a:pt x="1573" y="408"/>
                  <a:pt x="1584" y="413"/>
                </a:cubicBezTo>
                <a:cubicBezTo>
                  <a:pt x="1595" y="418"/>
                  <a:pt x="1607" y="421"/>
                  <a:pt x="1620" y="421"/>
                </a:cubicBezTo>
                <a:close/>
                <a:moveTo>
                  <a:pt x="0" y="158"/>
                </a:moveTo>
                <a:cubicBezTo>
                  <a:pt x="88" y="158"/>
                  <a:pt x="88" y="158"/>
                  <a:pt x="88" y="158"/>
                </a:cubicBezTo>
                <a:cubicBezTo>
                  <a:pt x="156" y="373"/>
                  <a:pt x="156" y="373"/>
                  <a:pt x="156" y="373"/>
                </a:cubicBezTo>
                <a:cubicBezTo>
                  <a:pt x="236" y="158"/>
                  <a:pt x="236" y="158"/>
                  <a:pt x="236" y="158"/>
                </a:cubicBezTo>
                <a:cubicBezTo>
                  <a:pt x="313" y="158"/>
                  <a:pt x="313" y="158"/>
                  <a:pt x="313" y="158"/>
                </a:cubicBezTo>
                <a:cubicBezTo>
                  <a:pt x="392" y="373"/>
                  <a:pt x="392" y="373"/>
                  <a:pt x="392" y="373"/>
                </a:cubicBezTo>
                <a:cubicBezTo>
                  <a:pt x="462" y="158"/>
                  <a:pt x="462" y="158"/>
                  <a:pt x="462" y="158"/>
                </a:cubicBezTo>
                <a:cubicBezTo>
                  <a:pt x="550" y="158"/>
                  <a:pt x="550" y="158"/>
                  <a:pt x="550" y="158"/>
                </a:cubicBezTo>
                <a:cubicBezTo>
                  <a:pt x="435" y="495"/>
                  <a:pt x="435" y="495"/>
                  <a:pt x="435" y="495"/>
                </a:cubicBezTo>
                <a:cubicBezTo>
                  <a:pt x="354" y="495"/>
                  <a:pt x="354" y="495"/>
                  <a:pt x="354" y="495"/>
                </a:cubicBezTo>
                <a:cubicBezTo>
                  <a:pt x="274" y="275"/>
                  <a:pt x="274" y="275"/>
                  <a:pt x="274" y="275"/>
                </a:cubicBezTo>
                <a:cubicBezTo>
                  <a:pt x="192" y="495"/>
                  <a:pt x="192" y="495"/>
                  <a:pt x="192" y="495"/>
                </a:cubicBezTo>
                <a:cubicBezTo>
                  <a:pt x="110" y="495"/>
                  <a:pt x="110" y="495"/>
                  <a:pt x="110" y="495"/>
                </a:cubicBezTo>
                <a:lnTo>
                  <a:pt x="0" y="15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Tree>
    <p:extLst>
      <p:ext uri="{BB962C8B-B14F-4D97-AF65-F5344CB8AC3E}">
        <p14:creationId xmlns:p14="http://schemas.microsoft.com/office/powerpoint/2010/main" val="229767651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_BigandBo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AC039BE1-EB13-FA92-5D1C-AD65CCED24AA}"/>
              </a:ext>
            </a:extLst>
          </p:cNvPr>
          <p:cNvSpPr>
            <a:spLocks noGrp="1"/>
          </p:cNvSpPr>
          <p:nvPr>
            <p:ph type="title" hasCustomPrompt="1"/>
          </p:nvPr>
        </p:nvSpPr>
        <p:spPr>
          <a:xfrm>
            <a:off x="676656" y="365760"/>
            <a:ext cx="10842021" cy="685800"/>
          </a:xfrm>
          <a:prstGeom prst="rect">
            <a:avLst/>
          </a:prstGeom>
        </p:spPr>
        <p:txBody>
          <a:bodyPr>
            <a:noAutofit/>
          </a:bodyPr>
          <a:lstStyle>
            <a:lvl1pPr algn="l" defTabSz="914377" rtl="0" eaLnBrk="1" latinLnBrk="0" hangingPunct="1">
              <a:lnSpc>
                <a:spcPct val="90000"/>
              </a:lnSpc>
              <a:spcBef>
                <a:spcPct val="0"/>
              </a:spcBef>
              <a:buNone/>
              <a:defRPr lang="en-AR" sz="4000" b="1" kern="1200" dirty="0">
                <a:solidFill>
                  <a:schemeClr val="tx1"/>
                </a:solidFill>
                <a:latin typeface="Tenorite" pitchFamily="2" charset="0"/>
                <a:ea typeface="+mj-ea"/>
                <a:cs typeface="+mj-cs"/>
              </a:defRPr>
            </a:lvl1pPr>
          </a:lstStyle>
          <a:p>
            <a:r>
              <a:rPr lang="en-US"/>
              <a:t>Click to add title</a:t>
            </a:r>
            <a:endParaRPr lang="en-AR"/>
          </a:p>
        </p:txBody>
      </p:sp>
      <p:sp>
        <p:nvSpPr>
          <p:cNvPr id="12" name="Text Placeholder 2">
            <a:extLst>
              <a:ext uri="{FF2B5EF4-FFF2-40B4-BE49-F238E27FC236}">
                <a16:creationId xmlns:a16="http://schemas.microsoft.com/office/drawing/2014/main" id="{E42890B6-1A37-EB0F-3D80-C81AFC7AE896}"/>
              </a:ext>
            </a:extLst>
          </p:cNvPr>
          <p:cNvSpPr>
            <a:spLocks noGrp="1"/>
          </p:cNvSpPr>
          <p:nvPr>
            <p:ph type="body" idx="33" hasCustomPrompt="1"/>
          </p:nvPr>
        </p:nvSpPr>
        <p:spPr>
          <a:xfrm>
            <a:off x="6360541" y="1554280"/>
            <a:ext cx="5156223" cy="335253"/>
          </a:xfrm>
          <a:prstGeom prst="rect">
            <a:avLst/>
          </a:prstGeom>
        </p:spPr>
        <p:txBody>
          <a:bodyPr>
            <a:noAutofit/>
          </a:bodyPr>
          <a:lstStyle>
            <a:lvl1pPr marL="0" indent="0">
              <a:buNone/>
              <a:defRPr sz="1800" b="1">
                <a:solidFill>
                  <a:schemeClr val="tx1"/>
                </a:solidFill>
                <a:latin typeface="Tenorite" pitchFamily="2" charset="0"/>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Click to add subtitle</a:t>
            </a:r>
          </a:p>
        </p:txBody>
      </p:sp>
      <p:sp>
        <p:nvSpPr>
          <p:cNvPr id="14" name="Text Placeholder 2">
            <a:extLst>
              <a:ext uri="{FF2B5EF4-FFF2-40B4-BE49-F238E27FC236}">
                <a16:creationId xmlns:a16="http://schemas.microsoft.com/office/drawing/2014/main" id="{0F3EA043-7FF1-A1B6-1FC8-347F6993B595}"/>
              </a:ext>
            </a:extLst>
          </p:cNvPr>
          <p:cNvSpPr>
            <a:spLocks noGrp="1"/>
          </p:cNvSpPr>
          <p:nvPr>
            <p:ph type="body" idx="29" hasCustomPrompt="1"/>
          </p:nvPr>
        </p:nvSpPr>
        <p:spPr>
          <a:xfrm>
            <a:off x="674742" y="4307690"/>
            <a:ext cx="5156223" cy="1407079"/>
          </a:xfrm>
          <a:prstGeom prst="rect">
            <a:avLst/>
          </a:prstGeom>
        </p:spPr>
        <p:txBody>
          <a:bodyPr>
            <a:noAutofit/>
          </a:bodyPr>
          <a:lstStyle>
            <a:lvl1pPr marL="0" indent="0">
              <a:buNone/>
              <a:defRPr sz="2000" b="0" i="0">
                <a:solidFill>
                  <a:schemeClr val="tx1"/>
                </a:solidFill>
                <a:latin typeface="Tenorite" pitchFamily="2" charset="0"/>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Click to add description</a:t>
            </a:r>
          </a:p>
        </p:txBody>
      </p:sp>
      <p:sp>
        <p:nvSpPr>
          <p:cNvPr id="16" name="Text Placeholder 2">
            <a:extLst>
              <a:ext uri="{FF2B5EF4-FFF2-40B4-BE49-F238E27FC236}">
                <a16:creationId xmlns:a16="http://schemas.microsoft.com/office/drawing/2014/main" id="{25CB7EFB-158E-0869-8160-F606EF1E8F67}"/>
              </a:ext>
            </a:extLst>
          </p:cNvPr>
          <p:cNvSpPr>
            <a:spLocks noGrp="1"/>
          </p:cNvSpPr>
          <p:nvPr>
            <p:ph type="body" idx="34" hasCustomPrompt="1"/>
          </p:nvPr>
        </p:nvSpPr>
        <p:spPr>
          <a:xfrm>
            <a:off x="6364342" y="1901046"/>
            <a:ext cx="5156223" cy="1424399"/>
          </a:xfrm>
          <a:prstGeom prst="rect">
            <a:avLst/>
          </a:prstGeom>
        </p:spPr>
        <p:txBody>
          <a:bodyPr>
            <a:noAutofit/>
          </a:bodyPr>
          <a:lstStyle>
            <a:lvl1pPr marL="0" indent="0">
              <a:buNone/>
              <a:defRPr sz="1400" b="0" i="0">
                <a:solidFill>
                  <a:schemeClr val="tx1"/>
                </a:solidFill>
                <a:latin typeface="Tenorite" pitchFamily="2" charset="0"/>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Click to add description</a:t>
            </a:r>
          </a:p>
        </p:txBody>
      </p:sp>
      <p:sp>
        <p:nvSpPr>
          <p:cNvPr id="22" name="Text Placeholder 2">
            <a:extLst>
              <a:ext uri="{FF2B5EF4-FFF2-40B4-BE49-F238E27FC236}">
                <a16:creationId xmlns:a16="http://schemas.microsoft.com/office/drawing/2014/main" id="{07652D69-4894-AAF8-D74E-CD29AF456BE1}"/>
              </a:ext>
            </a:extLst>
          </p:cNvPr>
          <p:cNvSpPr>
            <a:spLocks noGrp="1"/>
          </p:cNvSpPr>
          <p:nvPr>
            <p:ph type="body" idx="35" hasCustomPrompt="1"/>
          </p:nvPr>
        </p:nvSpPr>
        <p:spPr>
          <a:xfrm>
            <a:off x="6360541" y="3846720"/>
            <a:ext cx="5156223" cy="335253"/>
          </a:xfrm>
          <a:prstGeom prst="rect">
            <a:avLst/>
          </a:prstGeom>
        </p:spPr>
        <p:txBody>
          <a:bodyPr>
            <a:noAutofit/>
          </a:bodyPr>
          <a:lstStyle>
            <a:lvl1pPr marL="0" indent="0">
              <a:buNone/>
              <a:defRPr sz="1800" b="1">
                <a:solidFill>
                  <a:schemeClr val="tx1"/>
                </a:solidFill>
                <a:latin typeface="Tenorite" pitchFamily="2" charset="0"/>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Click to add subtitle</a:t>
            </a:r>
          </a:p>
        </p:txBody>
      </p:sp>
      <p:sp>
        <p:nvSpPr>
          <p:cNvPr id="23" name="Text Placeholder 2">
            <a:extLst>
              <a:ext uri="{FF2B5EF4-FFF2-40B4-BE49-F238E27FC236}">
                <a16:creationId xmlns:a16="http://schemas.microsoft.com/office/drawing/2014/main" id="{7AE49A8C-D8A6-AC15-C45C-541C295F8E7E}"/>
              </a:ext>
            </a:extLst>
          </p:cNvPr>
          <p:cNvSpPr>
            <a:spLocks noGrp="1"/>
          </p:cNvSpPr>
          <p:nvPr>
            <p:ph type="body" idx="36" hasCustomPrompt="1"/>
          </p:nvPr>
        </p:nvSpPr>
        <p:spPr>
          <a:xfrm>
            <a:off x="6364342" y="4194621"/>
            <a:ext cx="5156223" cy="1520147"/>
          </a:xfrm>
          <a:prstGeom prst="rect">
            <a:avLst/>
          </a:prstGeom>
        </p:spPr>
        <p:txBody>
          <a:bodyPr>
            <a:noAutofit/>
          </a:bodyPr>
          <a:lstStyle>
            <a:lvl1pPr marL="0" indent="0">
              <a:buNone/>
              <a:defRPr sz="1400" b="0" i="0">
                <a:solidFill>
                  <a:schemeClr val="tx1"/>
                </a:solidFill>
                <a:latin typeface="Tenorite" pitchFamily="2" charset="0"/>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Click to add description</a:t>
            </a:r>
          </a:p>
        </p:txBody>
      </p:sp>
      <p:sp>
        <p:nvSpPr>
          <p:cNvPr id="24" name="Text Placeholder 2">
            <a:extLst>
              <a:ext uri="{FF2B5EF4-FFF2-40B4-BE49-F238E27FC236}">
                <a16:creationId xmlns:a16="http://schemas.microsoft.com/office/drawing/2014/main" id="{E6BFC085-8D7A-21A9-0670-39674E64FA82}"/>
              </a:ext>
            </a:extLst>
          </p:cNvPr>
          <p:cNvSpPr>
            <a:spLocks noGrp="1"/>
          </p:cNvSpPr>
          <p:nvPr>
            <p:ph type="body" idx="37" hasCustomPrompt="1"/>
          </p:nvPr>
        </p:nvSpPr>
        <p:spPr>
          <a:xfrm>
            <a:off x="674742" y="1555063"/>
            <a:ext cx="5156223" cy="2752627"/>
          </a:xfrm>
          <a:prstGeom prst="rect">
            <a:avLst/>
          </a:prstGeom>
        </p:spPr>
        <p:txBody>
          <a:bodyPr>
            <a:noAutofit/>
          </a:bodyPr>
          <a:lstStyle>
            <a:lvl1pPr marL="0" indent="0">
              <a:buNone/>
              <a:defRPr sz="6000" b="1" i="0">
                <a:solidFill>
                  <a:schemeClr val="tx1"/>
                </a:solidFill>
                <a:latin typeface="Tenorite" pitchFamily="2" charset="0"/>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Click to add big and bold text</a:t>
            </a:r>
          </a:p>
        </p:txBody>
      </p:sp>
      <p:sp>
        <p:nvSpPr>
          <p:cNvPr id="2" name="Número de diapositiva">
            <a:extLst>
              <a:ext uri="{FF2B5EF4-FFF2-40B4-BE49-F238E27FC236}">
                <a16:creationId xmlns:a16="http://schemas.microsoft.com/office/drawing/2014/main" id="{1F9BE281-42B6-8006-558B-9935BE129AE1}"/>
              </a:ext>
            </a:extLst>
          </p:cNvPr>
          <p:cNvSpPr txBox="1">
            <a:spLocks/>
          </p:cNvSpPr>
          <p:nvPr userDrawn="1"/>
        </p:nvSpPr>
        <p:spPr>
          <a:xfrm>
            <a:off x="11516763" y="6509915"/>
            <a:ext cx="548640" cy="91440"/>
          </a:xfrm>
          <a:prstGeom prst="rect">
            <a:avLst/>
          </a:prstGeom>
        </p:spPr>
        <p:txBody>
          <a:bodyPr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700" b="0" i="0" u="none" strike="noStrike" cap="none" spc="0" normalizeH="0" baseline="0">
                <a:ln>
                  <a:noFill/>
                </a:ln>
                <a:solidFill>
                  <a:srgbClr val="000000"/>
                </a:solidFill>
                <a:effectLst/>
                <a:uFillTx/>
                <a:latin typeface="Tenorite" pitchFamily="2" charset="0"/>
                <a:ea typeface="+mn-ea"/>
                <a:cs typeface="+mn-cs"/>
                <a:sym typeface="Tenorite Regular"/>
              </a:defRPr>
            </a:lvl1pPr>
            <a:lvl2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Tenorite Regular"/>
              </a:defRPr>
            </a:lvl2pPr>
            <a:lvl3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Tenorite Regular"/>
              </a:defRPr>
            </a:lvl3pPr>
            <a:lvl4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Tenorite Regular"/>
              </a:defRPr>
            </a:lvl4pPr>
            <a:lvl5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Tenorite Regular"/>
              </a:defRPr>
            </a:lvl5pPr>
            <a:lvl6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Tenorite Regular"/>
              </a:defRPr>
            </a:lvl6pPr>
            <a:lvl7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Tenorite Regular"/>
              </a:defRPr>
            </a:lvl7pPr>
            <a:lvl8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Tenorite Regular"/>
              </a:defRPr>
            </a:lvl8pPr>
            <a:lvl9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Tenorite Regular"/>
              </a:defRPr>
            </a:lvl9pPr>
          </a:lstStyle>
          <a:p>
            <a:fld id="{86CB4B4D-7CA3-9044-876B-883B54F8677D}" type="slidenum">
              <a:rPr lang="en-US" sz="800" smtClean="0"/>
              <a:pPr/>
              <a:t>‹#›</a:t>
            </a:fld>
            <a:endParaRPr lang="en-US" sz="800"/>
          </a:p>
        </p:txBody>
      </p:sp>
      <p:sp>
        <p:nvSpPr>
          <p:cNvPr id="5" name="Freeform 5">
            <a:extLst>
              <a:ext uri="{FF2B5EF4-FFF2-40B4-BE49-F238E27FC236}">
                <a16:creationId xmlns:a16="http://schemas.microsoft.com/office/drawing/2014/main" id="{F845F454-E6F1-FF45-CC82-6C8C17797F97}"/>
              </a:ext>
            </a:extLst>
          </p:cNvPr>
          <p:cNvSpPr>
            <a:spLocks noEditPoints="1"/>
          </p:cNvSpPr>
          <p:nvPr userDrawn="1"/>
        </p:nvSpPr>
        <p:spPr bwMode="auto">
          <a:xfrm>
            <a:off x="10784911" y="6479384"/>
            <a:ext cx="468875" cy="173633"/>
          </a:xfrm>
          <a:custGeom>
            <a:avLst/>
            <a:gdLst>
              <a:gd name="T0" fmla="*/ 698 w 1799"/>
              <a:gd name="T1" fmla="*/ 158 h 664"/>
              <a:gd name="T2" fmla="*/ 610 w 1799"/>
              <a:gd name="T3" fmla="*/ 496 h 664"/>
              <a:gd name="T4" fmla="*/ 664 w 1799"/>
              <a:gd name="T5" fmla="*/ 7 h 664"/>
              <a:gd name="T6" fmla="*/ 638 w 1799"/>
              <a:gd name="T7" fmla="*/ 105 h 664"/>
              <a:gd name="T8" fmla="*/ 664 w 1799"/>
              <a:gd name="T9" fmla="*/ 7 h 664"/>
              <a:gd name="T10" fmla="*/ 907 w 1799"/>
              <a:gd name="T11" fmla="*/ 491 h 664"/>
              <a:gd name="T12" fmla="*/ 863 w 1799"/>
              <a:gd name="T13" fmla="*/ 664 h 664"/>
              <a:gd name="T14" fmla="*/ 777 w 1799"/>
              <a:gd name="T15" fmla="*/ 158 h 664"/>
              <a:gd name="T16" fmla="*/ 862 w 1799"/>
              <a:gd name="T17" fmla="*/ 205 h 664"/>
              <a:gd name="T18" fmla="*/ 969 w 1799"/>
              <a:gd name="T19" fmla="*/ 151 h 664"/>
              <a:gd name="T20" fmla="*/ 1082 w 1799"/>
              <a:gd name="T21" fmla="*/ 199 h 664"/>
              <a:gd name="T22" fmla="*/ 1131 w 1799"/>
              <a:gd name="T23" fmla="*/ 327 h 664"/>
              <a:gd name="T24" fmla="*/ 1081 w 1799"/>
              <a:gd name="T25" fmla="*/ 455 h 664"/>
              <a:gd name="T26" fmla="*/ 969 w 1799"/>
              <a:gd name="T27" fmla="*/ 503 h 664"/>
              <a:gd name="T28" fmla="*/ 988 w 1799"/>
              <a:gd name="T29" fmla="*/ 414 h 664"/>
              <a:gd name="T30" fmla="*/ 1038 w 1799"/>
              <a:gd name="T31" fmla="*/ 364 h 664"/>
              <a:gd name="T32" fmla="*/ 1038 w 1799"/>
              <a:gd name="T33" fmla="*/ 289 h 664"/>
              <a:gd name="T34" fmla="*/ 988 w 1799"/>
              <a:gd name="T35" fmla="*/ 239 h 664"/>
              <a:gd name="T36" fmla="*/ 915 w 1799"/>
              <a:gd name="T37" fmla="*/ 239 h 664"/>
              <a:gd name="T38" fmla="*/ 865 w 1799"/>
              <a:gd name="T39" fmla="*/ 289 h 664"/>
              <a:gd name="T40" fmla="*/ 865 w 1799"/>
              <a:gd name="T41" fmla="*/ 364 h 664"/>
              <a:gd name="T42" fmla="*/ 915 w 1799"/>
              <a:gd name="T43" fmla="*/ 414 h 664"/>
              <a:gd name="T44" fmla="*/ 1194 w 1799"/>
              <a:gd name="T45" fmla="*/ 158 h 664"/>
              <a:gd name="T46" fmla="*/ 1279 w 1799"/>
              <a:gd name="T47" fmla="*/ 210 h 664"/>
              <a:gd name="T48" fmla="*/ 1372 w 1799"/>
              <a:gd name="T49" fmla="*/ 152 h 664"/>
              <a:gd name="T50" fmla="*/ 1429 w 1799"/>
              <a:gd name="T51" fmla="*/ 165 h 664"/>
              <a:gd name="T52" fmla="*/ 1379 w 1799"/>
              <a:gd name="T53" fmla="*/ 242 h 664"/>
              <a:gd name="T54" fmla="*/ 1299 w 1799"/>
              <a:gd name="T55" fmla="*/ 257 h 664"/>
              <a:gd name="T56" fmla="*/ 1279 w 1799"/>
              <a:gd name="T57" fmla="*/ 496 h 664"/>
              <a:gd name="T58" fmla="*/ 1194 w 1799"/>
              <a:gd name="T59" fmla="*/ 158 h 664"/>
              <a:gd name="T60" fmla="*/ 1549 w 1799"/>
              <a:gd name="T61" fmla="*/ 489 h 664"/>
              <a:gd name="T62" fmla="*/ 1455 w 1799"/>
              <a:gd name="T63" fmla="*/ 395 h 664"/>
              <a:gd name="T64" fmla="*/ 1455 w 1799"/>
              <a:gd name="T65" fmla="*/ 258 h 664"/>
              <a:gd name="T66" fmla="*/ 1549 w 1799"/>
              <a:gd name="T67" fmla="*/ 165 h 664"/>
              <a:gd name="T68" fmla="*/ 1690 w 1799"/>
              <a:gd name="T69" fmla="*/ 165 h 664"/>
              <a:gd name="T70" fmla="*/ 1785 w 1799"/>
              <a:gd name="T71" fmla="*/ 258 h 664"/>
              <a:gd name="T72" fmla="*/ 1785 w 1799"/>
              <a:gd name="T73" fmla="*/ 395 h 664"/>
              <a:gd name="T74" fmla="*/ 1691 w 1799"/>
              <a:gd name="T75" fmla="*/ 489 h 664"/>
              <a:gd name="T76" fmla="*/ 1620 w 1799"/>
              <a:gd name="T77" fmla="*/ 421 h 664"/>
              <a:gd name="T78" fmla="*/ 1686 w 1799"/>
              <a:gd name="T79" fmla="*/ 393 h 664"/>
              <a:gd name="T80" fmla="*/ 1713 w 1799"/>
              <a:gd name="T81" fmla="*/ 326 h 664"/>
              <a:gd name="T82" fmla="*/ 1686 w 1799"/>
              <a:gd name="T83" fmla="*/ 259 h 664"/>
              <a:gd name="T84" fmla="*/ 1620 w 1799"/>
              <a:gd name="T85" fmla="*/ 232 h 664"/>
              <a:gd name="T86" fmla="*/ 1555 w 1799"/>
              <a:gd name="T87" fmla="*/ 259 h 664"/>
              <a:gd name="T88" fmla="*/ 1528 w 1799"/>
              <a:gd name="T89" fmla="*/ 326 h 664"/>
              <a:gd name="T90" fmla="*/ 1555 w 1799"/>
              <a:gd name="T91" fmla="*/ 393 h 664"/>
              <a:gd name="T92" fmla="*/ 1620 w 1799"/>
              <a:gd name="T93" fmla="*/ 421 h 664"/>
              <a:gd name="T94" fmla="*/ 88 w 1799"/>
              <a:gd name="T95" fmla="*/ 158 h 664"/>
              <a:gd name="T96" fmla="*/ 236 w 1799"/>
              <a:gd name="T97" fmla="*/ 158 h 664"/>
              <a:gd name="T98" fmla="*/ 392 w 1799"/>
              <a:gd name="T99" fmla="*/ 373 h 664"/>
              <a:gd name="T100" fmla="*/ 550 w 1799"/>
              <a:gd name="T101" fmla="*/ 158 h 664"/>
              <a:gd name="T102" fmla="*/ 354 w 1799"/>
              <a:gd name="T103" fmla="*/ 495 h 664"/>
              <a:gd name="T104" fmla="*/ 192 w 1799"/>
              <a:gd name="T105" fmla="*/ 495 h 664"/>
              <a:gd name="T106" fmla="*/ 0 w 1799"/>
              <a:gd name="T107" fmla="*/ 158 h 6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799" h="664">
                <a:moveTo>
                  <a:pt x="610" y="158"/>
                </a:moveTo>
                <a:cubicBezTo>
                  <a:pt x="698" y="158"/>
                  <a:pt x="698" y="158"/>
                  <a:pt x="698" y="158"/>
                </a:cubicBezTo>
                <a:cubicBezTo>
                  <a:pt x="698" y="496"/>
                  <a:pt x="698" y="496"/>
                  <a:pt x="698" y="496"/>
                </a:cubicBezTo>
                <a:cubicBezTo>
                  <a:pt x="610" y="496"/>
                  <a:pt x="610" y="496"/>
                  <a:pt x="610" y="496"/>
                </a:cubicBezTo>
                <a:lnTo>
                  <a:pt x="610" y="158"/>
                </a:lnTo>
                <a:close/>
                <a:moveTo>
                  <a:pt x="664" y="7"/>
                </a:moveTo>
                <a:cubicBezTo>
                  <a:pt x="637" y="0"/>
                  <a:pt x="609" y="16"/>
                  <a:pt x="602" y="43"/>
                </a:cubicBezTo>
                <a:cubicBezTo>
                  <a:pt x="595" y="70"/>
                  <a:pt x="611" y="98"/>
                  <a:pt x="638" y="105"/>
                </a:cubicBezTo>
                <a:cubicBezTo>
                  <a:pt x="665" y="112"/>
                  <a:pt x="693" y="96"/>
                  <a:pt x="700" y="69"/>
                </a:cubicBezTo>
                <a:cubicBezTo>
                  <a:pt x="707" y="42"/>
                  <a:pt x="691" y="14"/>
                  <a:pt x="664" y="7"/>
                </a:cubicBezTo>
                <a:close/>
                <a:moveTo>
                  <a:pt x="969" y="503"/>
                </a:moveTo>
                <a:cubicBezTo>
                  <a:pt x="946" y="503"/>
                  <a:pt x="926" y="499"/>
                  <a:pt x="907" y="491"/>
                </a:cubicBezTo>
                <a:cubicBezTo>
                  <a:pt x="889" y="482"/>
                  <a:pt x="874" y="470"/>
                  <a:pt x="863" y="455"/>
                </a:cubicBezTo>
                <a:cubicBezTo>
                  <a:pt x="863" y="664"/>
                  <a:pt x="863" y="664"/>
                  <a:pt x="863" y="664"/>
                </a:cubicBezTo>
                <a:cubicBezTo>
                  <a:pt x="777" y="664"/>
                  <a:pt x="777" y="664"/>
                  <a:pt x="777" y="664"/>
                </a:cubicBezTo>
                <a:cubicBezTo>
                  <a:pt x="777" y="158"/>
                  <a:pt x="777" y="158"/>
                  <a:pt x="777" y="158"/>
                </a:cubicBezTo>
                <a:cubicBezTo>
                  <a:pt x="862" y="158"/>
                  <a:pt x="862" y="158"/>
                  <a:pt x="862" y="158"/>
                </a:cubicBezTo>
                <a:cubicBezTo>
                  <a:pt x="862" y="205"/>
                  <a:pt x="862" y="205"/>
                  <a:pt x="862" y="205"/>
                </a:cubicBezTo>
                <a:cubicBezTo>
                  <a:pt x="874" y="188"/>
                  <a:pt x="888" y="175"/>
                  <a:pt x="907" y="166"/>
                </a:cubicBezTo>
                <a:cubicBezTo>
                  <a:pt x="925" y="156"/>
                  <a:pt x="946" y="151"/>
                  <a:pt x="969" y="151"/>
                </a:cubicBezTo>
                <a:cubicBezTo>
                  <a:pt x="990" y="151"/>
                  <a:pt x="1010" y="155"/>
                  <a:pt x="1030" y="163"/>
                </a:cubicBezTo>
                <a:cubicBezTo>
                  <a:pt x="1050" y="172"/>
                  <a:pt x="1067" y="183"/>
                  <a:pt x="1082" y="199"/>
                </a:cubicBezTo>
                <a:cubicBezTo>
                  <a:pt x="1097" y="214"/>
                  <a:pt x="1109" y="233"/>
                  <a:pt x="1118" y="254"/>
                </a:cubicBezTo>
                <a:cubicBezTo>
                  <a:pt x="1127" y="276"/>
                  <a:pt x="1131" y="300"/>
                  <a:pt x="1131" y="327"/>
                </a:cubicBezTo>
                <a:cubicBezTo>
                  <a:pt x="1131" y="354"/>
                  <a:pt x="1127" y="378"/>
                  <a:pt x="1118" y="400"/>
                </a:cubicBezTo>
                <a:cubicBezTo>
                  <a:pt x="1108" y="421"/>
                  <a:pt x="1096" y="440"/>
                  <a:pt x="1081" y="455"/>
                </a:cubicBezTo>
                <a:cubicBezTo>
                  <a:pt x="1066" y="471"/>
                  <a:pt x="1049" y="482"/>
                  <a:pt x="1030" y="491"/>
                </a:cubicBezTo>
                <a:cubicBezTo>
                  <a:pt x="1010" y="499"/>
                  <a:pt x="990" y="503"/>
                  <a:pt x="969" y="503"/>
                </a:cubicBezTo>
                <a:close/>
                <a:moveTo>
                  <a:pt x="952" y="421"/>
                </a:moveTo>
                <a:cubicBezTo>
                  <a:pt x="965" y="421"/>
                  <a:pt x="977" y="419"/>
                  <a:pt x="988" y="414"/>
                </a:cubicBezTo>
                <a:cubicBezTo>
                  <a:pt x="999" y="409"/>
                  <a:pt x="1009" y="402"/>
                  <a:pt x="1018" y="394"/>
                </a:cubicBezTo>
                <a:cubicBezTo>
                  <a:pt x="1026" y="385"/>
                  <a:pt x="1033" y="375"/>
                  <a:pt x="1038" y="364"/>
                </a:cubicBezTo>
                <a:cubicBezTo>
                  <a:pt x="1043" y="352"/>
                  <a:pt x="1045" y="340"/>
                  <a:pt x="1045" y="326"/>
                </a:cubicBezTo>
                <a:cubicBezTo>
                  <a:pt x="1045" y="313"/>
                  <a:pt x="1043" y="301"/>
                  <a:pt x="1038" y="289"/>
                </a:cubicBezTo>
                <a:cubicBezTo>
                  <a:pt x="1033" y="278"/>
                  <a:pt x="1026" y="268"/>
                  <a:pt x="1018" y="259"/>
                </a:cubicBezTo>
                <a:cubicBezTo>
                  <a:pt x="1009" y="251"/>
                  <a:pt x="999" y="244"/>
                  <a:pt x="988" y="239"/>
                </a:cubicBezTo>
                <a:cubicBezTo>
                  <a:pt x="977" y="234"/>
                  <a:pt x="965" y="231"/>
                  <a:pt x="952" y="231"/>
                </a:cubicBezTo>
                <a:cubicBezTo>
                  <a:pt x="938" y="231"/>
                  <a:pt x="926" y="234"/>
                  <a:pt x="915" y="239"/>
                </a:cubicBezTo>
                <a:cubicBezTo>
                  <a:pt x="903" y="244"/>
                  <a:pt x="893" y="251"/>
                  <a:pt x="885" y="259"/>
                </a:cubicBezTo>
                <a:cubicBezTo>
                  <a:pt x="877" y="268"/>
                  <a:pt x="870" y="278"/>
                  <a:pt x="865" y="289"/>
                </a:cubicBezTo>
                <a:cubicBezTo>
                  <a:pt x="860" y="301"/>
                  <a:pt x="858" y="313"/>
                  <a:pt x="858" y="326"/>
                </a:cubicBezTo>
                <a:cubicBezTo>
                  <a:pt x="858" y="340"/>
                  <a:pt x="860" y="352"/>
                  <a:pt x="865" y="364"/>
                </a:cubicBezTo>
                <a:cubicBezTo>
                  <a:pt x="870" y="375"/>
                  <a:pt x="877" y="385"/>
                  <a:pt x="885" y="394"/>
                </a:cubicBezTo>
                <a:cubicBezTo>
                  <a:pt x="893" y="402"/>
                  <a:pt x="903" y="409"/>
                  <a:pt x="915" y="414"/>
                </a:cubicBezTo>
                <a:cubicBezTo>
                  <a:pt x="926" y="419"/>
                  <a:pt x="938" y="421"/>
                  <a:pt x="952" y="421"/>
                </a:cubicBezTo>
                <a:close/>
                <a:moveTo>
                  <a:pt x="1194" y="158"/>
                </a:moveTo>
                <a:cubicBezTo>
                  <a:pt x="1279" y="158"/>
                  <a:pt x="1279" y="158"/>
                  <a:pt x="1279" y="158"/>
                </a:cubicBezTo>
                <a:cubicBezTo>
                  <a:pt x="1279" y="210"/>
                  <a:pt x="1279" y="210"/>
                  <a:pt x="1279" y="210"/>
                </a:cubicBezTo>
                <a:cubicBezTo>
                  <a:pt x="1287" y="190"/>
                  <a:pt x="1299" y="175"/>
                  <a:pt x="1315" y="166"/>
                </a:cubicBezTo>
                <a:cubicBezTo>
                  <a:pt x="1331" y="157"/>
                  <a:pt x="1350" y="152"/>
                  <a:pt x="1372" y="152"/>
                </a:cubicBezTo>
                <a:cubicBezTo>
                  <a:pt x="1383" y="152"/>
                  <a:pt x="1394" y="153"/>
                  <a:pt x="1403" y="156"/>
                </a:cubicBezTo>
                <a:cubicBezTo>
                  <a:pt x="1413" y="158"/>
                  <a:pt x="1422" y="161"/>
                  <a:pt x="1429" y="165"/>
                </a:cubicBezTo>
                <a:cubicBezTo>
                  <a:pt x="1397" y="250"/>
                  <a:pt x="1397" y="250"/>
                  <a:pt x="1397" y="250"/>
                </a:cubicBezTo>
                <a:cubicBezTo>
                  <a:pt x="1393" y="247"/>
                  <a:pt x="1387" y="244"/>
                  <a:pt x="1379" y="242"/>
                </a:cubicBezTo>
                <a:cubicBezTo>
                  <a:pt x="1371" y="239"/>
                  <a:pt x="1362" y="238"/>
                  <a:pt x="1352" y="238"/>
                </a:cubicBezTo>
                <a:cubicBezTo>
                  <a:pt x="1330" y="238"/>
                  <a:pt x="1313" y="244"/>
                  <a:pt x="1299" y="257"/>
                </a:cubicBezTo>
                <a:cubicBezTo>
                  <a:pt x="1286" y="269"/>
                  <a:pt x="1279" y="289"/>
                  <a:pt x="1279" y="318"/>
                </a:cubicBezTo>
                <a:cubicBezTo>
                  <a:pt x="1279" y="496"/>
                  <a:pt x="1279" y="496"/>
                  <a:pt x="1279" y="496"/>
                </a:cubicBezTo>
                <a:cubicBezTo>
                  <a:pt x="1194" y="496"/>
                  <a:pt x="1194" y="496"/>
                  <a:pt x="1194" y="496"/>
                </a:cubicBezTo>
                <a:lnTo>
                  <a:pt x="1194" y="158"/>
                </a:lnTo>
                <a:close/>
                <a:moveTo>
                  <a:pt x="1620" y="503"/>
                </a:moveTo>
                <a:cubicBezTo>
                  <a:pt x="1594" y="503"/>
                  <a:pt x="1571" y="498"/>
                  <a:pt x="1549" y="489"/>
                </a:cubicBezTo>
                <a:cubicBezTo>
                  <a:pt x="1527" y="480"/>
                  <a:pt x="1508" y="467"/>
                  <a:pt x="1492" y="451"/>
                </a:cubicBezTo>
                <a:cubicBezTo>
                  <a:pt x="1476" y="435"/>
                  <a:pt x="1464" y="416"/>
                  <a:pt x="1455" y="395"/>
                </a:cubicBezTo>
                <a:cubicBezTo>
                  <a:pt x="1446" y="374"/>
                  <a:pt x="1441" y="351"/>
                  <a:pt x="1441" y="327"/>
                </a:cubicBezTo>
                <a:cubicBezTo>
                  <a:pt x="1441" y="303"/>
                  <a:pt x="1446" y="280"/>
                  <a:pt x="1455" y="258"/>
                </a:cubicBezTo>
                <a:cubicBezTo>
                  <a:pt x="1464" y="237"/>
                  <a:pt x="1476" y="218"/>
                  <a:pt x="1492" y="202"/>
                </a:cubicBezTo>
                <a:cubicBezTo>
                  <a:pt x="1508" y="187"/>
                  <a:pt x="1527" y="174"/>
                  <a:pt x="1549" y="165"/>
                </a:cubicBezTo>
                <a:cubicBezTo>
                  <a:pt x="1571" y="156"/>
                  <a:pt x="1594" y="151"/>
                  <a:pt x="1620" y="151"/>
                </a:cubicBezTo>
                <a:cubicBezTo>
                  <a:pt x="1645" y="151"/>
                  <a:pt x="1668" y="156"/>
                  <a:pt x="1690" y="165"/>
                </a:cubicBezTo>
                <a:cubicBezTo>
                  <a:pt x="1712" y="174"/>
                  <a:pt x="1731" y="187"/>
                  <a:pt x="1747" y="202"/>
                </a:cubicBezTo>
                <a:cubicBezTo>
                  <a:pt x="1763" y="218"/>
                  <a:pt x="1776" y="237"/>
                  <a:pt x="1785" y="258"/>
                </a:cubicBezTo>
                <a:cubicBezTo>
                  <a:pt x="1794" y="280"/>
                  <a:pt x="1799" y="303"/>
                  <a:pt x="1799" y="327"/>
                </a:cubicBezTo>
                <a:cubicBezTo>
                  <a:pt x="1799" y="351"/>
                  <a:pt x="1794" y="374"/>
                  <a:pt x="1785" y="395"/>
                </a:cubicBezTo>
                <a:cubicBezTo>
                  <a:pt x="1776" y="416"/>
                  <a:pt x="1763" y="435"/>
                  <a:pt x="1747" y="451"/>
                </a:cubicBezTo>
                <a:cubicBezTo>
                  <a:pt x="1731" y="467"/>
                  <a:pt x="1713" y="480"/>
                  <a:pt x="1691" y="489"/>
                </a:cubicBezTo>
                <a:cubicBezTo>
                  <a:pt x="1669" y="498"/>
                  <a:pt x="1645" y="503"/>
                  <a:pt x="1620" y="503"/>
                </a:cubicBezTo>
                <a:close/>
                <a:moveTo>
                  <a:pt x="1620" y="421"/>
                </a:moveTo>
                <a:cubicBezTo>
                  <a:pt x="1633" y="421"/>
                  <a:pt x="1645" y="418"/>
                  <a:pt x="1657" y="413"/>
                </a:cubicBezTo>
                <a:cubicBezTo>
                  <a:pt x="1668" y="408"/>
                  <a:pt x="1678" y="402"/>
                  <a:pt x="1686" y="393"/>
                </a:cubicBezTo>
                <a:cubicBezTo>
                  <a:pt x="1694" y="385"/>
                  <a:pt x="1701" y="375"/>
                  <a:pt x="1706" y="364"/>
                </a:cubicBezTo>
                <a:cubicBezTo>
                  <a:pt x="1711" y="352"/>
                  <a:pt x="1713" y="340"/>
                  <a:pt x="1713" y="326"/>
                </a:cubicBezTo>
                <a:cubicBezTo>
                  <a:pt x="1713" y="313"/>
                  <a:pt x="1711" y="301"/>
                  <a:pt x="1706" y="289"/>
                </a:cubicBezTo>
                <a:cubicBezTo>
                  <a:pt x="1701" y="278"/>
                  <a:pt x="1694" y="268"/>
                  <a:pt x="1686" y="259"/>
                </a:cubicBezTo>
                <a:cubicBezTo>
                  <a:pt x="1678" y="251"/>
                  <a:pt x="1668" y="244"/>
                  <a:pt x="1657" y="239"/>
                </a:cubicBezTo>
                <a:cubicBezTo>
                  <a:pt x="1645" y="234"/>
                  <a:pt x="1633" y="232"/>
                  <a:pt x="1620" y="232"/>
                </a:cubicBezTo>
                <a:cubicBezTo>
                  <a:pt x="1607" y="232"/>
                  <a:pt x="1595" y="234"/>
                  <a:pt x="1584" y="239"/>
                </a:cubicBezTo>
                <a:cubicBezTo>
                  <a:pt x="1573" y="244"/>
                  <a:pt x="1563" y="251"/>
                  <a:pt x="1555" y="259"/>
                </a:cubicBezTo>
                <a:cubicBezTo>
                  <a:pt x="1546" y="268"/>
                  <a:pt x="1540" y="278"/>
                  <a:pt x="1535" y="289"/>
                </a:cubicBezTo>
                <a:cubicBezTo>
                  <a:pt x="1530" y="301"/>
                  <a:pt x="1528" y="313"/>
                  <a:pt x="1528" y="326"/>
                </a:cubicBezTo>
                <a:cubicBezTo>
                  <a:pt x="1528" y="340"/>
                  <a:pt x="1530" y="352"/>
                  <a:pt x="1535" y="364"/>
                </a:cubicBezTo>
                <a:cubicBezTo>
                  <a:pt x="1540" y="375"/>
                  <a:pt x="1546" y="385"/>
                  <a:pt x="1555" y="393"/>
                </a:cubicBezTo>
                <a:cubicBezTo>
                  <a:pt x="1563" y="402"/>
                  <a:pt x="1573" y="408"/>
                  <a:pt x="1584" y="413"/>
                </a:cubicBezTo>
                <a:cubicBezTo>
                  <a:pt x="1595" y="418"/>
                  <a:pt x="1607" y="421"/>
                  <a:pt x="1620" y="421"/>
                </a:cubicBezTo>
                <a:close/>
                <a:moveTo>
                  <a:pt x="0" y="158"/>
                </a:moveTo>
                <a:cubicBezTo>
                  <a:pt x="88" y="158"/>
                  <a:pt x="88" y="158"/>
                  <a:pt x="88" y="158"/>
                </a:cubicBezTo>
                <a:cubicBezTo>
                  <a:pt x="156" y="373"/>
                  <a:pt x="156" y="373"/>
                  <a:pt x="156" y="373"/>
                </a:cubicBezTo>
                <a:cubicBezTo>
                  <a:pt x="236" y="158"/>
                  <a:pt x="236" y="158"/>
                  <a:pt x="236" y="158"/>
                </a:cubicBezTo>
                <a:cubicBezTo>
                  <a:pt x="313" y="158"/>
                  <a:pt x="313" y="158"/>
                  <a:pt x="313" y="158"/>
                </a:cubicBezTo>
                <a:cubicBezTo>
                  <a:pt x="392" y="373"/>
                  <a:pt x="392" y="373"/>
                  <a:pt x="392" y="373"/>
                </a:cubicBezTo>
                <a:cubicBezTo>
                  <a:pt x="462" y="158"/>
                  <a:pt x="462" y="158"/>
                  <a:pt x="462" y="158"/>
                </a:cubicBezTo>
                <a:cubicBezTo>
                  <a:pt x="550" y="158"/>
                  <a:pt x="550" y="158"/>
                  <a:pt x="550" y="158"/>
                </a:cubicBezTo>
                <a:cubicBezTo>
                  <a:pt x="435" y="495"/>
                  <a:pt x="435" y="495"/>
                  <a:pt x="435" y="495"/>
                </a:cubicBezTo>
                <a:cubicBezTo>
                  <a:pt x="354" y="495"/>
                  <a:pt x="354" y="495"/>
                  <a:pt x="354" y="495"/>
                </a:cubicBezTo>
                <a:cubicBezTo>
                  <a:pt x="274" y="275"/>
                  <a:pt x="274" y="275"/>
                  <a:pt x="274" y="275"/>
                </a:cubicBezTo>
                <a:cubicBezTo>
                  <a:pt x="192" y="495"/>
                  <a:pt x="192" y="495"/>
                  <a:pt x="192" y="495"/>
                </a:cubicBezTo>
                <a:cubicBezTo>
                  <a:pt x="110" y="495"/>
                  <a:pt x="110" y="495"/>
                  <a:pt x="110" y="495"/>
                </a:cubicBezTo>
                <a:lnTo>
                  <a:pt x="0" y="15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Tree>
    <p:extLst>
      <p:ext uri="{BB962C8B-B14F-4D97-AF65-F5344CB8AC3E}">
        <p14:creationId xmlns:p14="http://schemas.microsoft.com/office/powerpoint/2010/main" val="207853363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itle_withSubhead_WiproBlue">
    <p:bg>
      <p:bgPr>
        <a:solidFill>
          <a:srgbClr val="34185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84B09-5FA9-6FD0-7AEB-18AFE2255A8D}"/>
              </a:ext>
            </a:extLst>
          </p:cNvPr>
          <p:cNvSpPr>
            <a:spLocks noGrp="1"/>
          </p:cNvSpPr>
          <p:nvPr>
            <p:ph type="title" hasCustomPrompt="1"/>
          </p:nvPr>
        </p:nvSpPr>
        <p:spPr>
          <a:xfrm>
            <a:off x="674742" y="365760"/>
            <a:ext cx="10842021" cy="685800"/>
          </a:xfrm>
          <a:prstGeom prst="rect">
            <a:avLst/>
          </a:prstGeom>
        </p:spPr>
        <p:txBody>
          <a:bodyPr>
            <a:noAutofit/>
          </a:bodyPr>
          <a:lstStyle>
            <a:lvl1pPr algn="l" defTabSz="914377" rtl="0" eaLnBrk="1" latinLnBrk="0" hangingPunct="1">
              <a:lnSpc>
                <a:spcPct val="90000"/>
              </a:lnSpc>
              <a:spcBef>
                <a:spcPct val="0"/>
              </a:spcBef>
              <a:buNone/>
              <a:defRPr lang="en-AR" sz="4000" b="1" kern="1200" dirty="0">
                <a:solidFill>
                  <a:schemeClr val="bg1"/>
                </a:solidFill>
                <a:latin typeface="Tenorite" pitchFamily="2" charset="0"/>
                <a:ea typeface="+mj-ea"/>
                <a:cs typeface="+mj-cs"/>
              </a:defRPr>
            </a:lvl1pPr>
          </a:lstStyle>
          <a:p>
            <a:r>
              <a:rPr lang="en-US"/>
              <a:t>Click to add title</a:t>
            </a:r>
            <a:endParaRPr lang="en-AR"/>
          </a:p>
        </p:txBody>
      </p:sp>
      <p:sp>
        <p:nvSpPr>
          <p:cNvPr id="7" name="Text Placeholder 2">
            <a:extLst>
              <a:ext uri="{FF2B5EF4-FFF2-40B4-BE49-F238E27FC236}">
                <a16:creationId xmlns:a16="http://schemas.microsoft.com/office/drawing/2014/main" id="{44419A30-D4E9-2731-3895-46FC8F73881C}"/>
              </a:ext>
            </a:extLst>
          </p:cNvPr>
          <p:cNvSpPr>
            <a:spLocks noGrp="1"/>
          </p:cNvSpPr>
          <p:nvPr>
            <p:ph type="body" idx="28" hasCustomPrompt="1"/>
          </p:nvPr>
        </p:nvSpPr>
        <p:spPr>
          <a:xfrm>
            <a:off x="674742" y="1188720"/>
            <a:ext cx="10842023" cy="365760"/>
          </a:xfrm>
          <a:prstGeom prst="rect">
            <a:avLst/>
          </a:prstGeom>
        </p:spPr>
        <p:txBody>
          <a:bodyPr>
            <a:noAutofit/>
          </a:bodyPr>
          <a:lstStyle>
            <a:lvl1pPr marL="0" indent="0">
              <a:buNone/>
              <a:defRPr sz="1800">
                <a:solidFill>
                  <a:schemeClr val="bg1"/>
                </a:solidFill>
                <a:latin typeface="Tenorite" pitchFamily="2" charset="0"/>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Click to add subhead</a:t>
            </a:r>
          </a:p>
        </p:txBody>
      </p:sp>
      <p:sp>
        <p:nvSpPr>
          <p:cNvPr id="3" name="Número de diapositiva">
            <a:extLst>
              <a:ext uri="{FF2B5EF4-FFF2-40B4-BE49-F238E27FC236}">
                <a16:creationId xmlns:a16="http://schemas.microsoft.com/office/drawing/2014/main" id="{941822F5-DCA5-6D55-613A-FC2129BA492A}"/>
              </a:ext>
            </a:extLst>
          </p:cNvPr>
          <p:cNvSpPr txBox="1">
            <a:spLocks/>
          </p:cNvSpPr>
          <p:nvPr userDrawn="1"/>
        </p:nvSpPr>
        <p:spPr>
          <a:xfrm>
            <a:off x="11516763" y="6509915"/>
            <a:ext cx="548640" cy="91440"/>
          </a:xfrm>
          <a:prstGeom prst="rect">
            <a:avLst/>
          </a:prstGeom>
        </p:spPr>
        <p:txBody>
          <a:bodyPr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700" b="0" i="0" u="none" strike="noStrike" cap="none" spc="0" normalizeH="0" baseline="0">
                <a:ln>
                  <a:noFill/>
                </a:ln>
                <a:solidFill>
                  <a:srgbClr val="000000"/>
                </a:solidFill>
                <a:effectLst/>
                <a:uFillTx/>
                <a:latin typeface="Tenorite" pitchFamily="2" charset="0"/>
                <a:ea typeface="+mn-ea"/>
                <a:cs typeface="+mn-cs"/>
                <a:sym typeface="Tenorite Regular"/>
              </a:defRPr>
            </a:lvl1pPr>
            <a:lvl2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Tenorite Regular"/>
              </a:defRPr>
            </a:lvl2pPr>
            <a:lvl3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Tenorite Regular"/>
              </a:defRPr>
            </a:lvl3pPr>
            <a:lvl4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Tenorite Regular"/>
              </a:defRPr>
            </a:lvl4pPr>
            <a:lvl5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Tenorite Regular"/>
              </a:defRPr>
            </a:lvl5pPr>
            <a:lvl6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Tenorite Regular"/>
              </a:defRPr>
            </a:lvl6pPr>
            <a:lvl7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Tenorite Regular"/>
              </a:defRPr>
            </a:lvl7pPr>
            <a:lvl8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Tenorite Regular"/>
              </a:defRPr>
            </a:lvl8pPr>
            <a:lvl9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Tenorite Regular"/>
              </a:defRPr>
            </a:lvl9pPr>
          </a:lstStyle>
          <a:p>
            <a:fld id="{86CB4B4D-7CA3-9044-876B-883B54F8677D}" type="slidenum">
              <a:rPr lang="en-US" sz="800" smtClean="0">
                <a:solidFill>
                  <a:schemeClr val="bg1"/>
                </a:solidFill>
              </a:rPr>
              <a:pPr/>
              <a:t>‹#›</a:t>
            </a:fld>
            <a:endParaRPr lang="en-US" sz="800">
              <a:solidFill>
                <a:schemeClr val="bg1"/>
              </a:solidFill>
            </a:endParaRPr>
          </a:p>
        </p:txBody>
      </p:sp>
      <p:sp>
        <p:nvSpPr>
          <p:cNvPr id="4" name="Freeform 5">
            <a:extLst>
              <a:ext uri="{FF2B5EF4-FFF2-40B4-BE49-F238E27FC236}">
                <a16:creationId xmlns:a16="http://schemas.microsoft.com/office/drawing/2014/main" id="{54A13F56-D09D-9906-9E41-B7C404187F25}"/>
              </a:ext>
            </a:extLst>
          </p:cNvPr>
          <p:cNvSpPr>
            <a:spLocks noEditPoints="1"/>
          </p:cNvSpPr>
          <p:nvPr userDrawn="1"/>
        </p:nvSpPr>
        <p:spPr bwMode="auto">
          <a:xfrm>
            <a:off x="10784911" y="6479384"/>
            <a:ext cx="468875" cy="173633"/>
          </a:xfrm>
          <a:custGeom>
            <a:avLst/>
            <a:gdLst>
              <a:gd name="T0" fmla="*/ 698 w 1799"/>
              <a:gd name="T1" fmla="*/ 158 h 664"/>
              <a:gd name="T2" fmla="*/ 610 w 1799"/>
              <a:gd name="T3" fmla="*/ 496 h 664"/>
              <a:gd name="T4" fmla="*/ 664 w 1799"/>
              <a:gd name="T5" fmla="*/ 7 h 664"/>
              <a:gd name="T6" fmla="*/ 638 w 1799"/>
              <a:gd name="T7" fmla="*/ 105 h 664"/>
              <a:gd name="T8" fmla="*/ 664 w 1799"/>
              <a:gd name="T9" fmla="*/ 7 h 664"/>
              <a:gd name="T10" fmla="*/ 907 w 1799"/>
              <a:gd name="T11" fmla="*/ 491 h 664"/>
              <a:gd name="T12" fmla="*/ 863 w 1799"/>
              <a:gd name="T13" fmla="*/ 664 h 664"/>
              <a:gd name="T14" fmla="*/ 777 w 1799"/>
              <a:gd name="T15" fmla="*/ 158 h 664"/>
              <a:gd name="T16" fmla="*/ 862 w 1799"/>
              <a:gd name="T17" fmla="*/ 205 h 664"/>
              <a:gd name="T18" fmla="*/ 969 w 1799"/>
              <a:gd name="T19" fmla="*/ 151 h 664"/>
              <a:gd name="T20" fmla="*/ 1082 w 1799"/>
              <a:gd name="T21" fmla="*/ 199 h 664"/>
              <a:gd name="T22" fmla="*/ 1131 w 1799"/>
              <a:gd name="T23" fmla="*/ 327 h 664"/>
              <a:gd name="T24" fmla="*/ 1081 w 1799"/>
              <a:gd name="T25" fmla="*/ 455 h 664"/>
              <a:gd name="T26" fmla="*/ 969 w 1799"/>
              <a:gd name="T27" fmla="*/ 503 h 664"/>
              <a:gd name="T28" fmla="*/ 988 w 1799"/>
              <a:gd name="T29" fmla="*/ 414 h 664"/>
              <a:gd name="T30" fmla="*/ 1038 w 1799"/>
              <a:gd name="T31" fmla="*/ 364 h 664"/>
              <a:gd name="T32" fmla="*/ 1038 w 1799"/>
              <a:gd name="T33" fmla="*/ 289 h 664"/>
              <a:gd name="T34" fmla="*/ 988 w 1799"/>
              <a:gd name="T35" fmla="*/ 239 h 664"/>
              <a:gd name="T36" fmla="*/ 915 w 1799"/>
              <a:gd name="T37" fmla="*/ 239 h 664"/>
              <a:gd name="T38" fmla="*/ 865 w 1799"/>
              <a:gd name="T39" fmla="*/ 289 h 664"/>
              <a:gd name="T40" fmla="*/ 865 w 1799"/>
              <a:gd name="T41" fmla="*/ 364 h 664"/>
              <a:gd name="T42" fmla="*/ 915 w 1799"/>
              <a:gd name="T43" fmla="*/ 414 h 664"/>
              <a:gd name="T44" fmla="*/ 1194 w 1799"/>
              <a:gd name="T45" fmla="*/ 158 h 664"/>
              <a:gd name="T46" fmla="*/ 1279 w 1799"/>
              <a:gd name="T47" fmla="*/ 210 h 664"/>
              <a:gd name="T48" fmla="*/ 1372 w 1799"/>
              <a:gd name="T49" fmla="*/ 152 h 664"/>
              <a:gd name="T50" fmla="*/ 1429 w 1799"/>
              <a:gd name="T51" fmla="*/ 165 h 664"/>
              <a:gd name="T52" fmla="*/ 1379 w 1799"/>
              <a:gd name="T53" fmla="*/ 242 h 664"/>
              <a:gd name="T54" fmla="*/ 1299 w 1799"/>
              <a:gd name="T55" fmla="*/ 257 h 664"/>
              <a:gd name="T56" fmla="*/ 1279 w 1799"/>
              <a:gd name="T57" fmla="*/ 496 h 664"/>
              <a:gd name="T58" fmla="*/ 1194 w 1799"/>
              <a:gd name="T59" fmla="*/ 158 h 664"/>
              <a:gd name="T60" fmla="*/ 1549 w 1799"/>
              <a:gd name="T61" fmla="*/ 489 h 664"/>
              <a:gd name="T62" fmla="*/ 1455 w 1799"/>
              <a:gd name="T63" fmla="*/ 395 h 664"/>
              <a:gd name="T64" fmla="*/ 1455 w 1799"/>
              <a:gd name="T65" fmla="*/ 258 h 664"/>
              <a:gd name="T66" fmla="*/ 1549 w 1799"/>
              <a:gd name="T67" fmla="*/ 165 h 664"/>
              <a:gd name="T68" fmla="*/ 1690 w 1799"/>
              <a:gd name="T69" fmla="*/ 165 h 664"/>
              <a:gd name="T70" fmla="*/ 1785 w 1799"/>
              <a:gd name="T71" fmla="*/ 258 h 664"/>
              <a:gd name="T72" fmla="*/ 1785 w 1799"/>
              <a:gd name="T73" fmla="*/ 395 h 664"/>
              <a:gd name="T74" fmla="*/ 1691 w 1799"/>
              <a:gd name="T75" fmla="*/ 489 h 664"/>
              <a:gd name="T76" fmla="*/ 1620 w 1799"/>
              <a:gd name="T77" fmla="*/ 421 h 664"/>
              <a:gd name="T78" fmla="*/ 1686 w 1799"/>
              <a:gd name="T79" fmla="*/ 393 h 664"/>
              <a:gd name="T80" fmla="*/ 1713 w 1799"/>
              <a:gd name="T81" fmla="*/ 326 h 664"/>
              <a:gd name="T82" fmla="*/ 1686 w 1799"/>
              <a:gd name="T83" fmla="*/ 259 h 664"/>
              <a:gd name="T84" fmla="*/ 1620 w 1799"/>
              <a:gd name="T85" fmla="*/ 232 h 664"/>
              <a:gd name="T86" fmla="*/ 1555 w 1799"/>
              <a:gd name="T87" fmla="*/ 259 h 664"/>
              <a:gd name="T88" fmla="*/ 1528 w 1799"/>
              <a:gd name="T89" fmla="*/ 326 h 664"/>
              <a:gd name="T90" fmla="*/ 1555 w 1799"/>
              <a:gd name="T91" fmla="*/ 393 h 664"/>
              <a:gd name="T92" fmla="*/ 1620 w 1799"/>
              <a:gd name="T93" fmla="*/ 421 h 664"/>
              <a:gd name="T94" fmla="*/ 88 w 1799"/>
              <a:gd name="T95" fmla="*/ 158 h 664"/>
              <a:gd name="T96" fmla="*/ 236 w 1799"/>
              <a:gd name="T97" fmla="*/ 158 h 664"/>
              <a:gd name="T98" fmla="*/ 392 w 1799"/>
              <a:gd name="T99" fmla="*/ 373 h 664"/>
              <a:gd name="T100" fmla="*/ 550 w 1799"/>
              <a:gd name="T101" fmla="*/ 158 h 664"/>
              <a:gd name="T102" fmla="*/ 354 w 1799"/>
              <a:gd name="T103" fmla="*/ 495 h 664"/>
              <a:gd name="T104" fmla="*/ 192 w 1799"/>
              <a:gd name="T105" fmla="*/ 495 h 664"/>
              <a:gd name="T106" fmla="*/ 0 w 1799"/>
              <a:gd name="T107" fmla="*/ 158 h 6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799" h="664">
                <a:moveTo>
                  <a:pt x="610" y="158"/>
                </a:moveTo>
                <a:cubicBezTo>
                  <a:pt x="698" y="158"/>
                  <a:pt x="698" y="158"/>
                  <a:pt x="698" y="158"/>
                </a:cubicBezTo>
                <a:cubicBezTo>
                  <a:pt x="698" y="496"/>
                  <a:pt x="698" y="496"/>
                  <a:pt x="698" y="496"/>
                </a:cubicBezTo>
                <a:cubicBezTo>
                  <a:pt x="610" y="496"/>
                  <a:pt x="610" y="496"/>
                  <a:pt x="610" y="496"/>
                </a:cubicBezTo>
                <a:lnTo>
                  <a:pt x="610" y="158"/>
                </a:lnTo>
                <a:close/>
                <a:moveTo>
                  <a:pt x="664" y="7"/>
                </a:moveTo>
                <a:cubicBezTo>
                  <a:pt x="637" y="0"/>
                  <a:pt x="609" y="16"/>
                  <a:pt x="602" y="43"/>
                </a:cubicBezTo>
                <a:cubicBezTo>
                  <a:pt x="595" y="70"/>
                  <a:pt x="611" y="98"/>
                  <a:pt x="638" y="105"/>
                </a:cubicBezTo>
                <a:cubicBezTo>
                  <a:pt x="665" y="112"/>
                  <a:pt x="693" y="96"/>
                  <a:pt x="700" y="69"/>
                </a:cubicBezTo>
                <a:cubicBezTo>
                  <a:pt x="707" y="42"/>
                  <a:pt x="691" y="14"/>
                  <a:pt x="664" y="7"/>
                </a:cubicBezTo>
                <a:close/>
                <a:moveTo>
                  <a:pt x="969" y="503"/>
                </a:moveTo>
                <a:cubicBezTo>
                  <a:pt x="946" y="503"/>
                  <a:pt x="926" y="499"/>
                  <a:pt x="907" y="491"/>
                </a:cubicBezTo>
                <a:cubicBezTo>
                  <a:pt x="889" y="482"/>
                  <a:pt x="874" y="470"/>
                  <a:pt x="863" y="455"/>
                </a:cubicBezTo>
                <a:cubicBezTo>
                  <a:pt x="863" y="664"/>
                  <a:pt x="863" y="664"/>
                  <a:pt x="863" y="664"/>
                </a:cubicBezTo>
                <a:cubicBezTo>
                  <a:pt x="777" y="664"/>
                  <a:pt x="777" y="664"/>
                  <a:pt x="777" y="664"/>
                </a:cubicBezTo>
                <a:cubicBezTo>
                  <a:pt x="777" y="158"/>
                  <a:pt x="777" y="158"/>
                  <a:pt x="777" y="158"/>
                </a:cubicBezTo>
                <a:cubicBezTo>
                  <a:pt x="862" y="158"/>
                  <a:pt x="862" y="158"/>
                  <a:pt x="862" y="158"/>
                </a:cubicBezTo>
                <a:cubicBezTo>
                  <a:pt x="862" y="205"/>
                  <a:pt x="862" y="205"/>
                  <a:pt x="862" y="205"/>
                </a:cubicBezTo>
                <a:cubicBezTo>
                  <a:pt x="874" y="188"/>
                  <a:pt x="888" y="175"/>
                  <a:pt x="907" y="166"/>
                </a:cubicBezTo>
                <a:cubicBezTo>
                  <a:pt x="925" y="156"/>
                  <a:pt x="946" y="151"/>
                  <a:pt x="969" y="151"/>
                </a:cubicBezTo>
                <a:cubicBezTo>
                  <a:pt x="990" y="151"/>
                  <a:pt x="1010" y="155"/>
                  <a:pt x="1030" y="163"/>
                </a:cubicBezTo>
                <a:cubicBezTo>
                  <a:pt x="1050" y="172"/>
                  <a:pt x="1067" y="183"/>
                  <a:pt x="1082" y="199"/>
                </a:cubicBezTo>
                <a:cubicBezTo>
                  <a:pt x="1097" y="214"/>
                  <a:pt x="1109" y="233"/>
                  <a:pt x="1118" y="254"/>
                </a:cubicBezTo>
                <a:cubicBezTo>
                  <a:pt x="1127" y="276"/>
                  <a:pt x="1131" y="300"/>
                  <a:pt x="1131" y="327"/>
                </a:cubicBezTo>
                <a:cubicBezTo>
                  <a:pt x="1131" y="354"/>
                  <a:pt x="1127" y="378"/>
                  <a:pt x="1118" y="400"/>
                </a:cubicBezTo>
                <a:cubicBezTo>
                  <a:pt x="1108" y="421"/>
                  <a:pt x="1096" y="440"/>
                  <a:pt x="1081" y="455"/>
                </a:cubicBezTo>
                <a:cubicBezTo>
                  <a:pt x="1066" y="471"/>
                  <a:pt x="1049" y="482"/>
                  <a:pt x="1030" y="491"/>
                </a:cubicBezTo>
                <a:cubicBezTo>
                  <a:pt x="1010" y="499"/>
                  <a:pt x="990" y="503"/>
                  <a:pt x="969" y="503"/>
                </a:cubicBezTo>
                <a:close/>
                <a:moveTo>
                  <a:pt x="952" y="421"/>
                </a:moveTo>
                <a:cubicBezTo>
                  <a:pt x="965" y="421"/>
                  <a:pt x="977" y="419"/>
                  <a:pt x="988" y="414"/>
                </a:cubicBezTo>
                <a:cubicBezTo>
                  <a:pt x="999" y="409"/>
                  <a:pt x="1009" y="402"/>
                  <a:pt x="1018" y="394"/>
                </a:cubicBezTo>
                <a:cubicBezTo>
                  <a:pt x="1026" y="385"/>
                  <a:pt x="1033" y="375"/>
                  <a:pt x="1038" y="364"/>
                </a:cubicBezTo>
                <a:cubicBezTo>
                  <a:pt x="1043" y="352"/>
                  <a:pt x="1045" y="340"/>
                  <a:pt x="1045" y="326"/>
                </a:cubicBezTo>
                <a:cubicBezTo>
                  <a:pt x="1045" y="313"/>
                  <a:pt x="1043" y="301"/>
                  <a:pt x="1038" y="289"/>
                </a:cubicBezTo>
                <a:cubicBezTo>
                  <a:pt x="1033" y="278"/>
                  <a:pt x="1026" y="268"/>
                  <a:pt x="1018" y="259"/>
                </a:cubicBezTo>
                <a:cubicBezTo>
                  <a:pt x="1009" y="251"/>
                  <a:pt x="999" y="244"/>
                  <a:pt x="988" y="239"/>
                </a:cubicBezTo>
                <a:cubicBezTo>
                  <a:pt x="977" y="234"/>
                  <a:pt x="965" y="231"/>
                  <a:pt x="952" y="231"/>
                </a:cubicBezTo>
                <a:cubicBezTo>
                  <a:pt x="938" y="231"/>
                  <a:pt x="926" y="234"/>
                  <a:pt x="915" y="239"/>
                </a:cubicBezTo>
                <a:cubicBezTo>
                  <a:pt x="903" y="244"/>
                  <a:pt x="893" y="251"/>
                  <a:pt x="885" y="259"/>
                </a:cubicBezTo>
                <a:cubicBezTo>
                  <a:pt x="877" y="268"/>
                  <a:pt x="870" y="278"/>
                  <a:pt x="865" y="289"/>
                </a:cubicBezTo>
                <a:cubicBezTo>
                  <a:pt x="860" y="301"/>
                  <a:pt x="858" y="313"/>
                  <a:pt x="858" y="326"/>
                </a:cubicBezTo>
                <a:cubicBezTo>
                  <a:pt x="858" y="340"/>
                  <a:pt x="860" y="352"/>
                  <a:pt x="865" y="364"/>
                </a:cubicBezTo>
                <a:cubicBezTo>
                  <a:pt x="870" y="375"/>
                  <a:pt x="877" y="385"/>
                  <a:pt x="885" y="394"/>
                </a:cubicBezTo>
                <a:cubicBezTo>
                  <a:pt x="893" y="402"/>
                  <a:pt x="903" y="409"/>
                  <a:pt x="915" y="414"/>
                </a:cubicBezTo>
                <a:cubicBezTo>
                  <a:pt x="926" y="419"/>
                  <a:pt x="938" y="421"/>
                  <a:pt x="952" y="421"/>
                </a:cubicBezTo>
                <a:close/>
                <a:moveTo>
                  <a:pt x="1194" y="158"/>
                </a:moveTo>
                <a:cubicBezTo>
                  <a:pt x="1279" y="158"/>
                  <a:pt x="1279" y="158"/>
                  <a:pt x="1279" y="158"/>
                </a:cubicBezTo>
                <a:cubicBezTo>
                  <a:pt x="1279" y="210"/>
                  <a:pt x="1279" y="210"/>
                  <a:pt x="1279" y="210"/>
                </a:cubicBezTo>
                <a:cubicBezTo>
                  <a:pt x="1287" y="190"/>
                  <a:pt x="1299" y="175"/>
                  <a:pt x="1315" y="166"/>
                </a:cubicBezTo>
                <a:cubicBezTo>
                  <a:pt x="1331" y="157"/>
                  <a:pt x="1350" y="152"/>
                  <a:pt x="1372" y="152"/>
                </a:cubicBezTo>
                <a:cubicBezTo>
                  <a:pt x="1383" y="152"/>
                  <a:pt x="1394" y="153"/>
                  <a:pt x="1403" y="156"/>
                </a:cubicBezTo>
                <a:cubicBezTo>
                  <a:pt x="1413" y="158"/>
                  <a:pt x="1422" y="161"/>
                  <a:pt x="1429" y="165"/>
                </a:cubicBezTo>
                <a:cubicBezTo>
                  <a:pt x="1397" y="250"/>
                  <a:pt x="1397" y="250"/>
                  <a:pt x="1397" y="250"/>
                </a:cubicBezTo>
                <a:cubicBezTo>
                  <a:pt x="1393" y="247"/>
                  <a:pt x="1387" y="244"/>
                  <a:pt x="1379" y="242"/>
                </a:cubicBezTo>
                <a:cubicBezTo>
                  <a:pt x="1371" y="239"/>
                  <a:pt x="1362" y="238"/>
                  <a:pt x="1352" y="238"/>
                </a:cubicBezTo>
                <a:cubicBezTo>
                  <a:pt x="1330" y="238"/>
                  <a:pt x="1313" y="244"/>
                  <a:pt x="1299" y="257"/>
                </a:cubicBezTo>
                <a:cubicBezTo>
                  <a:pt x="1286" y="269"/>
                  <a:pt x="1279" y="289"/>
                  <a:pt x="1279" y="318"/>
                </a:cubicBezTo>
                <a:cubicBezTo>
                  <a:pt x="1279" y="496"/>
                  <a:pt x="1279" y="496"/>
                  <a:pt x="1279" y="496"/>
                </a:cubicBezTo>
                <a:cubicBezTo>
                  <a:pt x="1194" y="496"/>
                  <a:pt x="1194" y="496"/>
                  <a:pt x="1194" y="496"/>
                </a:cubicBezTo>
                <a:lnTo>
                  <a:pt x="1194" y="158"/>
                </a:lnTo>
                <a:close/>
                <a:moveTo>
                  <a:pt x="1620" y="503"/>
                </a:moveTo>
                <a:cubicBezTo>
                  <a:pt x="1594" y="503"/>
                  <a:pt x="1571" y="498"/>
                  <a:pt x="1549" y="489"/>
                </a:cubicBezTo>
                <a:cubicBezTo>
                  <a:pt x="1527" y="480"/>
                  <a:pt x="1508" y="467"/>
                  <a:pt x="1492" y="451"/>
                </a:cubicBezTo>
                <a:cubicBezTo>
                  <a:pt x="1476" y="435"/>
                  <a:pt x="1464" y="416"/>
                  <a:pt x="1455" y="395"/>
                </a:cubicBezTo>
                <a:cubicBezTo>
                  <a:pt x="1446" y="374"/>
                  <a:pt x="1441" y="351"/>
                  <a:pt x="1441" y="327"/>
                </a:cubicBezTo>
                <a:cubicBezTo>
                  <a:pt x="1441" y="303"/>
                  <a:pt x="1446" y="280"/>
                  <a:pt x="1455" y="258"/>
                </a:cubicBezTo>
                <a:cubicBezTo>
                  <a:pt x="1464" y="237"/>
                  <a:pt x="1476" y="218"/>
                  <a:pt x="1492" y="202"/>
                </a:cubicBezTo>
                <a:cubicBezTo>
                  <a:pt x="1508" y="187"/>
                  <a:pt x="1527" y="174"/>
                  <a:pt x="1549" y="165"/>
                </a:cubicBezTo>
                <a:cubicBezTo>
                  <a:pt x="1571" y="156"/>
                  <a:pt x="1594" y="151"/>
                  <a:pt x="1620" y="151"/>
                </a:cubicBezTo>
                <a:cubicBezTo>
                  <a:pt x="1645" y="151"/>
                  <a:pt x="1668" y="156"/>
                  <a:pt x="1690" y="165"/>
                </a:cubicBezTo>
                <a:cubicBezTo>
                  <a:pt x="1712" y="174"/>
                  <a:pt x="1731" y="187"/>
                  <a:pt x="1747" y="202"/>
                </a:cubicBezTo>
                <a:cubicBezTo>
                  <a:pt x="1763" y="218"/>
                  <a:pt x="1776" y="237"/>
                  <a:pt x="1785" y="258"/>
                </a:cubicBezTo>
                <a:cubicBezTo>
                  <a:pt x="1794" y="280"/>
                  <a:pt x="1799" y="303"/>
                  <a:pt x="1799" y="327"/>
                </a:cubicBezTo>
                <a:cubicBezTo>
                  <a:pt x="1799" y="351"/>
                  <a:pt x="1794" y="374"/>
                  <a:pt x="1785" y="395"/>
                </a:cubicBezTo>
                <a:cubicBezTo>
                  <a:pt x="1776" y="416"/>
                  <a:pt x="1763" y="435"/>
                  <a:pt x="1747" y="451"/>
                </a:cubicBezTo>
                <a:cubicBezTo>
                  <a:pt x="1731" y="467"/>
                  <a:pt x="1713" y="480"/>
                  <a:pt x="1691" y="489"/>
                </a:cubicBezTo>
                <a:cubicBezTo>
                  <a:pt x="1669" y="498"/>
                  <a:pt x="1645" y="503"/>
                  <a:pt x="1620" y="503"/>
                </a:cubicBezTo>
                <a:close/>
                <a:moveTo>
                  <a:pt x="1620" y="421"/>
                </a:moveTo>
                <a:cubicBezTo>
                  <a:pt x="1633" y="421"/>
                  <a:pt x="1645" y="418"/>
                  <a:pt x="1657" y="413"/>
                </a:cubicBezTo>
                <a:cubicBezTo>
                  <a:pt x="1668" y="408"/>
                  <a:pt x="1678" y="402"/>
                  <a:pt x="1686" y="393"/>
                </a:cubicBezTo>
                <a:cubicBezTo>
                  <a:pt x="1694" y="385"/>
                  <a:pt x="1701" y="375"/>
                  <a:pt x="1706" y="364"/>
                </a:cubicBezTo>
                <a:cubicBezTo>
                  <a:pt x="1711" y="352"/>
                  <a:pt x="1713" y="340"/>
                  <a:pt x="1713" y="326"/>
                </a:cubicBezTo>
                <a:cubicBezTo>
                  <a:pt x="1713" y="313"/>
                  <a:pt x="1711" y="301"/>
                  <a:pt x="1706" y="289"/>
                </a:cubicBezTo>
                <a:cubicBezTo>
                  <a:pt x="1701" y="278"/>
                  <a:pt x="1694" y="268"/>
                  <a:pt x="1686" y="259"/>
                </a:cubicBezTo>
                <a:cubicBezTo>
                  <a:pt x="1678" y="251"/>
                  <a:pt x="1668" y="244"/>
                  <a:pt x="1657" y="239"/>
                </a:cubicBezTo>
                <a:cubicBezTo>
                  <a:pt x="1645" y="234"/>
                  <a:pt x="1633" y="232"/>
                  <a:pt x="1620" y="232"/>
                </a:cubicBezTo>
                <a:cubicBezTo>
                  <a:pt x="1607" y="232"/>
                  <a:pt x="1595" y="234"/>
                  <a:pt x="1584" y="239"/>
                </a:cubicBezTo>
                <a:cubicBezTo>
                  <a:pt x="1573" y="244"/>
                  <a:pt x="1563" y="251"/>
                  <a:pt x="1555" y="259"/>
                </a:cubicBezTo>
                <a:cubicBezTo>
                  <a:pt x="1546" y="268"/>
                  <a:pt x="1540" y="278"/>
                  <a:pt x="1535" y="289"/>
                </a:cubicBezTo>
                <a:cubicBezTo>
                  <a:pt x="1530" y="301"/>
                  <a:pt x="1528" y="313"/>
                  <a:pt x="1528" y="326"/>
                </a:cubicBezTo>
                <a:cubicBezTo>
                  <a:pt x="1528" y="340"/>
                  <a:pt x="1530" y="352"/>
                  <a:pt x="1535" y="364"/>
                </a:cubicBezTo>
                <a:cubicBezTo>
                  <a:pt x="1540" y="375"/>
                  <a:pt x="1546" y="385"/>
                  <a:pt x="1555" y="393"/>
                </a:cubicBezTo>
                <a:cubicBezTo>
                  <a:pt x="1563" y="402"/>
                  <a:pt x="1573" y="408"/>
                  <a:pt x="1584" y="413"/>
                </a:cubicBezTo>
                <a:cubicBezTo>
                  <a:pt x="1595" y="418"/>
                  <a:pt x="1607" y="421"/>
                  <a:pt x="1620" y="421"/>
                </a:cubicBezTo>
                <a:close/>
                <a:moveTo>
                  <a:pt x="0" y="158"/>
                </a:moveTo>
                <a:cubicBezTo>
                  <a:pt x="88" y="158"/>
                  <a:pt x="88" y="158"/>
                  <a:pt x="88" y="158"/>
                </a:cubicBezTo>
                <a:cubicBezTo>
                  <a:pt x="156" y="373"/>
                  <a:pt x="156" y="373"/>
                  <a:pt x="156" y="373"/>
                </a:cubicBezTo>
                <a:cubicBezTo>
                  <a:pt x="236" y="158"/>
                  <a:pt x="236" y="158"/>
                  <a:pt x="236" y="158"/>
                </a:cubicBezTo>
                <a:cubicBezTo>
                  <a:pt x="313" y="158"/>
                  <a:pt x="313" y="158"/>
                  <a:pt x="313" y="158"/>
                </a:cubicBezTo>
                <a:cubicBezTo>
                  <a:pt x="392" y="373"/>
                  <a:pt x="392" y="373"/>
                  <a:pt x="392" y="373"/>
                </a:cubicBezTo>
                <a:cubicBezTo>
                  <a:pt x="462" y="158"/>
                  <a:pt x="462" y="158"/>
                  <a:pt x="462" y="158"/>
                </a:cubicBezTo>
                <a:cubicBezTo>
                  <a:pt x="550" y="158"/>
                  <a:pt x="550" y="158"/>
                  <a:pt x="550" y="158"/>
                </a:cubicBezTo>
                <a:cubicBezTo>
                  <a:pt x="435" y="495"/>
                  <a:pt x="435" y="495"/>
                  <a:pt x="435" y="495"/>
                </a:cubicBezTo>
                <a:cubicBezTo>
                  <a:pt x="354" y="495"/>
                  <a:pt x="354" y="495"/>
                  <a:pt x="354" y="495"/>
                </a:cubicBezTo>
                <a:cubicBezTo>
                  <a:pt x="274" y="275"/>
                  <a:pt x="274" y="275"/>
                  <a:pt x="274" y="275"/>
                </a:cubicBezTo>
                <a:cubicBezTo>
                  <a:pt x="192" y="495"/>
                  <a:pt x="192" y="495"/>
                  <a:pt x="192" y="495"/>
                </a:cubicBezTo>
                <a:cubicBezTo>
                  <a:pt x="110" y="495"/>
                  <a:pt x="110" y="495"/>
                  <a:pt x="110" y="495"/>
                </a:cubicBezTo>
                <a:lnTo>
                  <a:pt x="0" y="15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800">
              <a:solidFill>
                <a:schemeClr val="bg1"/>
              </a:solidFill>
            </a:endParaRPr>
          </a:p>
        </p:txBody>
      </p:sp>
    </p:spTree>
    <p:extLst>
      <p:ext uri="{BB962C8B-B14F-4D97-AF65-F5344CB8AC3E}">
        <p14:creationId xmlns:p14="http://schemas.microsoft.com/office/powerpoint/2010/main" val="50748107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_WithLogo_Black">
    <p:spTree>
      <p:nvGrpSpPr>
        <p:cNvPr id="1" name=""/>
        <p:cNvGrpSpPr/>
        <p:nvPr/>
      </p:nvGrpSpPr>
      <p:grpSpPr>
        <a:xfrm>
          <a:off x="0" y="0"/>
          <a:ext cx="0" cy="0"/>
          <a:chOff x="0" y="0"/>
          <a:chExt cx="0" cy="0"/>
        </a:xfrm>
      </p:grpSpPr>
      <p:sp>
        <p:nvSpPr>
          <p:cNvPr id="5" name="Número de diapositiva">
            <a:extLst>
              <a:ext uri="{FF2B5EF4-FFF2-40B4-BE49-F238E27FC236}">
                <a16:creationId xmlns:a16="http://schemas.microsoft.com/office/drawing/2014/main" id="{F7A09C3F-B4A3-2901-74E4-E9523A24CD5E}"/>
              </a:ext>
            </a:extLst>
          </p:cNvPr>
          <p:cNvSpPr txBox="1">
            <a:spLocks/>
          </p:cNvSpPr>
          <p:nvPr userDrawn="1"/>
        </p:nvSpPr>
        <p:spPr>
          <a:xfrm>
            <a:off x="11516762" y="6509914"/>
            <a:ext cx="548640" cy="91440"/>
          </a:xfrm>
          <a:prstGeom prst="rect">
            <a:avLst/>
          </a:prstGeom>
        </p:spPr>
        <p:txBody>
          <a:bodyPr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700" b="0" i="0" u="none" strike="noStrike" cap="none" spc="0" normalizeH="0" baseline="0">
                <a:ln>
                  <a:noFill/>
                </a:ln>
                <a:solidFill>
                  <a:srgbClr val="000000"/>
                </a:solidFill>
                <a:effectLst/>
                <a:uFillTx/>
                <a:latin typeface="Tenorite" pitchFamily="2" charset="0"/>
                <a:ea typeface="+mn-ea"/>
                <a:cs typeface="+mn-cs"/>
                <a:sym typeface="Tenorite Regular"/>
              </a:defRPr>
            </a:lvl1pPr>
            <a:lvl2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Tenorite Regular"/>
              </a:defRPr>
            </a:lvl2pPr>
            <a:lvl3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Tenorite Regular"/>
              </a:defRPr>
            </a:lvl3pPr>
            <a:lvl4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Tenorite Regular"/>
              </a:defRPr>
            </a:lvl4pPr>
            <a:lvl5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Tenorite Regular"/>
              </a:defRPr>
            </a:lvl5pPr>
            <a:lvl6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Tenorite Regular"/>
              </a:defRPr>
            </a:lvl6pPr>
            <a:lvl7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Tenorite Regular"/>
              </a:defRPr>
            </a:lvl7pPr>
            <a:lvl8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Tenorite Regular"/>
              </a:defRPr>
            </a:lvl8pPr>
            <a:lvl9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Tenorite Regular"/>
              </a:defRPr>
            </a:lvl9pPr>
          </a:lstStyle>
          <a:p>
            <a:fld id="{86CB4B4D-7CA3-9044-876B-883B54F8677D}" type="slidenum">
              <a:rPr lang="en-US" sz="800" smtClean="0"/>
              <a:pPr/>
              <a:t>‹#›</a:t>
            </a:fld>
            <a:endParaRPr lang="en-US" sz="800"/>
          </a:p>
        </p:txBody>
      </p:sp>
      <p:sp>
        <p:nvSpPr>
          <p:cNvPr id="14" name="Freeform 5">
            <a:extLst>
              <a:ext uri="{FF2B5EF4-FFF2-40B4-BE49-F238E27FC236}">
                <a16:creationId xmlns:a16="http://schemas.microsoft.com/office/drawing/2014/main" id="{7FEDDC41-0F0B-B697-4816-8645A68A90E7}"/>
              </a:ext>
            </a:extLst>
          </p:cNvPr>
          <p:cNvSpPr>
            <a:spLocks noEditPoints="1"/>
          </p:cNvSpPr>
          <p:nvPr userDrawn="1"/>
        </p:nvSpPr>
        <p:spPr bwMode="auto">
          <a:xfrm>
            <a:off x="10784911" y="6479382"/>
            <a:ext cx="468874" cy="173633"/>
          </a:xfrm>
          <a:custGeom>
            <a:avLst/>
            <a:gdLst>
              <a:gd name="T0" fmla="*/ 698 w 1799"/>
              <a:gd name="T1" fmla="*/ 158 h 664"/>
              <a:gd name="T2" fmla="*/ 610 w 1799"/>
              <a:gd name="T3" fmla="*/ 496 h 664"/>
              <a:gd name="T4" fmla="*/ 664 w 1799"/>
              <a:gd name="T5" fmla="*/ 7 h 664"/>
              <a:gd name="T6" fmla="*/ 638 w 1799"/>
              <a:gd name="T7" fmla="*/ 105 h 664"/>
              <a:gd name="T8" fmla="*/ 664 w 1799"/>
              <a:gd name="T9" fmla="*/ 7 h 664"/>
              <a:gd name="T10" fmla="*/ 907 w 1799"/>
              <a:gd name="T11" fmla="*/ 491 h 664"/>
              <a:gd name="T12" fmla="*/ 863 w 1799"/>
              <a:gd name="T13" fmla="*/ 664 h 664"/>
              <a:gd name="T14" fmla="*/ 777 w 1799"/>
              <a:gd name="T15" fmla="*/ 158 h 664"/>
              <a:gd name="T16" fmla="*/ 862 w 1799"/>
              <a:gd name="T17" fmla="*/ 205 h 664"/>
              <a:gd name="T18" fmla="*/ 969 w 1799"/>
              <a:gd name="T19" fmla="*/ 151 h 664"/>
              <a:gd name="T20" fmla="*/ 1082 w 1799"/>
              <a:gd name="T21" fmla="*/ 199 h 664"/>
              <a:gd name="T22" fmla="*/ 1131 w 1799"/>
              <a:gd name="T23" fmla="*/ 327 h 664"/>
              <a:gd name="T24" fmla="*/ 1081 w 1799"/>
              <a:gd name="T25" fmla="*/ 455 h 664"/>
              <a:gd name="T26" fmla="*/ 969 w 1799"/>
              <a:gd name="T27" fmla="*/ 503 h 664"/>
              <a:gd name="T28" fmla="*/ 988 w 1799"/>
              <a:gd name="T29" fmla="*/ 414 h 664"/>
              <a:gd name="T30" fmla="*/ 1038 w 1799"/>
              <a:gd name="T31" fmla="*/ 364 h 664"/>
              <a:gd name="T32" fmla="*/ 1038 w 1799"/>
              <a:gd name="T33" fmla="*/ 289 h 664"/>
              <a:gd name="T34" fmla="*/ 988 w 1799"/>
              <a:gd name="T35" fmla="*/ 239 h 664"/>
              <a:gd name="T36" fmla="*/ 915 w 1799"/>
              <a:gd name="T37" fmla="*/ 239 h 664"/>
              <a:gd name="T38" fmla="*/ 865 w 1799"/>
              <a:gd name="T39" fmla="*/ 289 h 664"/>
              <a:gd name="T40" fmla="*/ 865 w 1799"/>
              <a:gd name="T41" fmla="*/ 364 h 664"/>
              <a:gd name="T42" fmla="*/ 915 w 1799"/>
              <a:gd name="T43" fmla="*/ 414 h 664"/>
              <a:gd name="T44" fmla="*/ 1194 w 1799"/>
              <a:gd name="T45" fmla="*/ 158 h 664"/>
              <a:gd name="T46" fmla="*/ 1279 w 1799"/>
              <a:gd name="T47" fmla="*/ 210 h 664"/>
              <a:gd name="T48" fmla="*/ 1372 w 1799"/>
              <a:gd name="T49" fmla="*/ 152 h 664"/>
              <a:gd name="T50" fmla="*/ 1429 w 1799"/>
              <a:gd name="T51" fmla="*/ 165 h 664"/>
              <a:gd name="T52" fmla="*/ 1379 w 1799"/>
              <a:gd name="T53" fmla="*/ 242 h 664"/>
              <a:gd name="T54" fmla="*/ 1299 w 1799"/>
              <a:gd name="T55" fmla="*/ 257 h 664"/>
              <a:gd name="T56" fmla="*/ 1279 w 1799"/>
              <a:gd name="T57" fmla="*/ 496 h 664"/>
              <a:gd name="T58" fmla="*/ 1194 w 1799"/>
              <a:gd name="T59" fmla="*/ 158 h 664"/>
              <a:gd name="T60" fmla="*/ 1549 w 1799"/>
              <a:gd name="T61" fmla="*/ 489 h 664"/>
              <a:gd name="T62" fmla="*/ 1455 w 1799"/>
              <a:gd name="T63" fmla="*/ 395 h 664"/>
              <a:gd name="T64" fmla="*/ 1455 w 1799"/>
              <a:gd name="T65" fmla="*/ 258 h 664"/>
              <a:gd name="T66" fmla="*/ 1549 w 1799"/>
              <a:gd name="T67" fmla="*/ 165 h 664"/>
              <a:gd name="T68" fmla="*/ 1690 w 1799"/>
              <a:gd name="T69" fmla="*/ 165 h 664"/>
              <a:gd name="T70" fmla="*/ 1785 w 1799"/>
              <a:gd name="T71" fmla="*/ 258 h 664"/>
              <a:gd name="T72" fmla="*/ 1785 w 1799"/>
              <a:gd name="T73" fmla="*/ 395 h 664"/>
              <a:gd name="T74" fmla="*/ 1691 w 1799"/>
              <a:gd name="T75" fmla="*/ 489 h 664"/>
              <a:gd name="T76" fmla="*/ 1620 w 1799"/>
              <a:gd name="T77" fmla="*/ 421 h 664"/>
              <a:gd name="T78" fmla="*/ 1686 w 1799"/>
              <a:gd name="T79" fmla="*/ 393 h 664"/>
              <a:gd name="T80" fmla="*/ 1713 w 1799"/>
              <a:gd name="T81" fmla="*/ 326 h 664"/>
              <a:gd name="T82" fmla="*/ 1686 w 1799"/>
              <a:gd name="T83" fmla="*/ 259 h 664"/>
              <a:gd name="T84" fmla="*/ 1620 w 1799"/>
              <a:gd name="T85" fmla="*/ 232 h 664"/>
              <a:gd name="T86" fmla="*/ 1555 w 1799"/>
              <a:gd name="T87" fmla="*/ 259 h 664"/>
              <a:gd name="T88" fmla="*/ 1528 w 1799"/>
              <a:gd name="T89" fmla="*/ 326 h 664"/>
              <a:gd name="T90" fmla="*/ 1555 w 1799"/>
              <a:gd name="T91" fmla="*/ 393 h 664"/>
              <a:gd name="T92" fmla="*/ 1620 w 1799"/>
              <a:gd name="T93" fmla="*/ 421 h 664"/>
              <a:gd name="T94" fmla="*/ 88 w 1799"/>
              <a:gd name="T95" fmla="*/ 158 h 664"/>
              <a:gd name="T96" fmla="*/ 236 w 1799"/>
              <a:gd name="T97" fmla="*/ 158 h 664"/>
              <a:gd name="T98" fmla="*/ 392 w 1799"/>
              <a:gd name="T99" fmla="*/ 373 h 664"/>
              <a:gd name="T100" fmla="*/ 550 w 1799"/>
              <a:gd name="T101" fmla="*/ 158 h 664"/>
              <a:gd name="T102" fmla="*/ 354 w 1799"/>
              <a:gd name="T103" fmla="*/ 495 h 664"/>
              <a:gd name="T104" fmla="*/ 192 w 1799"/>
              <a:gd name="T105" fmla="*/ 495 h 664"/>
              <a:gd name="T106" fmla="*/ 0 w 1799"/>
              <a:gd name="T107" fmla="*/ 158 h 6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799" h="664">
                <a:moveTo>
                  <a:pt x="610" y="158"/>
                </a:moveTo>
                <a:cubicBezTo>
                  <a:pt x="698" y="158"/>
                  <a:pt x="698" y="158"/>
                  <a:pt x="698" y="158"/>
                </a:cubicBezTo>
                <a:cubicBezTo>
                  <a:pt x="698" y="496"/>
                  <a:pt x="698" y="496"/>
                  <a:pt x="698" y="496"/>
                </a:cubicBezTo>
                <a:cubicBezTo>
                  <a:pt x="610" y="496"/>
                  <a:pt x="610" y="496"/>
                  <a:pt x="610" y="496"/>
                </a:cubicBezTo>
                <a:lnTo>
                  <a:pt x="610" y="158"/>
                </a:lnTo>
                <a:close/>
                <a:moveTo>
                  <a:pt x="664" y="7"/>
                </a:moveTo>
                <a:cubicBezTo>
                  <a:pt x="637" y="0"/>
                  <a:pt x="609" y="16"/>
                  <a:pt x="602" y="43"/>
                </a:cubicBezTo>
                <a:cubicBezTo>
                  <a:pt x="595" y="70"/>
                  <a:pt x="611" y="98"/>
                  <a:pt x="638" y="105"/>
                </a:cubicBezTo>
                <a:cubicBezTo>
                  <a:pt x="665" y="112"/>
                  <a:pt x="693" y="96"/>
                  <a:pt x="700" y="69"/>
                </a:cubicBezTo>
                <a:cubicBezTo>
                  <a:pt x="707" y="42"/>
                  <a:pt x="691" y="14"/>
                  <a:pt x="664" y="7"/>
                </a:cubicBezTo>
                <a:close/>
                <a:moveTo>
                  <a:pt x="969" y="503"/>
                </a:moveTo>
                <a:cubicBezTo>
                  <a:pt x="946" y="503"/>
                  <a:pt x="926" y="499"/>
                  <a:pt x="907" y="491"/>
                </a:cubicBezTo>
                <a:cubicBezTo>
                  <a:pt x="889" y="482"/>
                  <a:pt x="874" y="470"/>
                  <a:pt x="863" y="455"/>
                </a:cubicBezTo>
                <a:cubicBezTo>
                  <a:pt x="863" y="664"/>
                  <a:pt x="863" y="664"/>
                  <a:pt x="863" y="664"/>
                </a:cubicBezTo>
                <a:cubicBezTo>
                  <a:pt x="777" y="664"/>
                  <a:pt x="777" y="664"/>
                  <a:pt x="777" y="664"/>
                </a:cubicBezTo>
                <a:cubicBezTo>
                  <a:pt x="777" y="158"/>
                  <a:pt x="777" y="158"/>
                  <a:pt x="777" y="158"/>
                </a:cubicBezTo>
                <a:cubicBezTo>
                  <a:pt x="862" y="158"/>
                  <a:pt x="862" y="158"/>
                  <a:pt x="862" y="158"/>
                </a:cubicBezTo>
                <a:cubicBezTo>
                  <a:pt x="862" y="205"/>
                  <a:pt x="862" y="205"/>
                  <a:pt x="862" y="205"/>
                </a:cubicBezTo>
                <a:cubicBezTo>
                  <a:pt x="874" y="188"/>
                  <a:pt x="888" y="175"/>
                  <a:pt x="907" y="166"/>
                </a:cubicBezTo>
                <a:cubicBezTo>
                  <a:pt x="925" y="156"/>
                  <a:pt x="946" y="151"/>
                  <a:pt x="969" y="151"/>
                </a:cubicBezTo>
                <a:cubicBezTo>
                  <a:pt x="990" y="151"/>
                  <a:pt x="1010" y="155"/>
                  <a:pt x="1030" y="163"/>
                </a:cubicBezTo>
                <a:cubicBezTo>
                  <a:pt x="1050" y="172"/>
                  <a:pt x="1067" y="183"/>
                  <a:pt x="1082" y="199"/>
                </a:cubicBezTo>
                <a:cubicBezTo>
                  <a:pt x="1097" y="214"/>
                  <a:pt x="1109" y="233"/>
                  <a:pt x="1118" y="254"/>
                </a:cubicBezTo>
                <a:cubicBezTo>
                  <a:pt x="1127" y="276"/>
                  <a:pt x="1131" y="300"/>
                  <a:pt x="1131" y="327"/>
                </a:cubicBezTo>
                <a:cubicBezTo>
                  <a:pt x="1131" y="354"/>
                  <a:pt x="1127" y="378"/>
                  <a:pt x="1118" y="400"/>
                </a:cubicBezTo>
                <a:cubicBezTo>
                  <a:pt x="1108" y="421"/>
                  <a:pt x="1096" y="440"/>
                  <a:pt x="1081" y="455"/>
                </a:cubicBezTo>
                <a:cubicBezTo>
                  <a:pt x="1066" y="471"/>
                  <a:pt x="1049" y="482"/>
                  <a:pt x="1030" y="491"/>
                </a:cubicBezTo>
                <a:cubicBezTo>
                  <a:pt x="1010" y="499"/>
                  <a:pt x="990" y="503"/>
                  <a:pt x="969" y="503"/>
                </a:cubicBezTo>
                <a:close/>
                <a:moveTo>
                  <a:pt x="952" y="421"/>
                </a:moveTo>
                <a:cubicBezTo>
                  <a:pt x="965" y="421"/>
                  <a:pt x="977" y="419"/>
                  <a:pt x="988" y="414"/>
                </a:cubicBezTo>
                <a:cubicBezTo>
                  <a:pt x="999" y="409"/>
                  <a:pt x="1009" y="402"/>
                  <a:pt x="1018" y="394"/>
                </a:cubicBezTo>
                <a:cubicBezTo>
                  <a:pt x="1026" y="385"/>
                  <a:pt x="1033" y="375"/>
                  <a:pt x="1038" y="364"/>
                </a:cubicBezTo>
                <a:cubicBezTo>
                  <a:pt x="1043" y="352"/>
                  <a:pt x="1045" y="340"/>
                  <a:pt x="1045" y="326"/>
                </a:cubicBezTo>
                <a:cubicBezTo>
                  <a:pt x="1045" y="313"/>
                  <a:pt x="1043" y="301"/>
                  <a:pt x="1038" y="289"/>
                </a:cubicBezTo>
                <a:cubicBezTo>
                  <a:pt x="1033" y="278"/>
                  <a:pt x="1026" y="268"/>
                  <a:pt x="1018" y="259"/>
                </a:cubicBezTo>
                <a:cubicBezTo>
                  <a:pt x="1009" y="251"/>
                  <a:pt x="999" y="244"/>
                  <a:pt x="988" y="239"/>
                </a:cubicBezTo>
                <a:cubicBezTo>
                  <a:pt x="977" y="234"/>
                  <a:pt x="965" y="231"/>
                  <a:pt x="952" y="231"/>
                </a:cubicBezTo>
                <a:cubicBezTo>
                  <a:pt x="938" y="231"/>
                  <a:pt x="926" y="234"/>
                  <a:pt x="915" y="239"/>
                </a:cubicBezTo>
                <a:cubicBezTo>
                  <a:pt x="903" y="244"/>
                  <a:pt x="893" y="251"/>
                  <a:pt x="885" y="259"/>
                </a:cubicBezTo>
                <a:cubicBezTo>
                  <a:pt x="877" y="268"/>
                  <a:pt x="870" y="278"/>
                  <a:pt x="865" y="289"/>
                </a:cubicBezTo>
                <a:cubicBezTo>
                  <a:pt x="860" y="301"/>
                  <a:pt x="858" y="313"/>
                  <a:pt x="858" y="326"/>
                </a:cubicBezTo>
                <a:cubicBezTo>
                  <a:pt x="858" y="340"/>
                  <a:pt x="860" y="352"/>
                  <a:pt x="865" y="364"/>
                </a:cubicBezTo>
                <a:cubicBezTo>
                  <a:pt x="870" y="375"/>
                  <a:pt x="877" y="385"/>
                  <a:pt x="885" y="394"/>
                </a:cubicBezTo>
                <a:cubicBezTo>
                  <a:pt x="893" y="402"/>
                  <a:pt x="903" y="409"/>
                  <a:pt x="915" y="414"/>
                </a:cubicBezTo>
                <a:cubicBezTo>
                  <a:pt x="926" y="419"/>
                  <a:pt x="938" y="421"/>
                  <a:pt x="952" y="421"/>
                </a:cubicBezTo>
                <a:close/>
                <a:moveTo>
                  <a:pt x="1194" y="158"/>
                </a:moveTo>
                <a:cubicBezTo>
                  <a:pt x="1279" y="158"/>
                  <a:pt x="1279" y="158"/>
                  <a:pt x="1279" y="158"/>
                </a:cubicBezTo>
                <a:cubicBezTo>
                  <a:pt x="1279" y="210"/>
                  <a:pt x="1279" y="210"/>
                  <a:pt x="1279" y="210"/>
                </a:cubicBezTo>
                <a:cubicBezTo>
                  <a:pt x="1287" y="190"/>
                  <a:pt x="1299" y="175"/>
                  <a:pt x="1315" y="166"/>
                </a:cubicBezTo>
                <a:cubicBezTo>
                  <a:pt x="1331" y="157"/>
                  <a:pt x="1350" y="152"/>
                  <a:pt x="1372" y="152"/>
                </a:cubicBezTo>
                <a:cubicBezTo>
                  <a:pt x="1383" y="152"/>
                  <a:pt x="1394" y="153"/>
                  <a:pt x="1403" y="156"/>
                </a:cubicBezTo>
                <a:cubicBezTo>
                  <a:pt x="1413" y="158"/>
                  <a:pt x="1422" y="161"/>
                  <a:pt x="1429" y="165"/>
                </a:cubicBezTo>
                <a:cubicBezTo>
                  <a:pt x="1397" y="250"/>
                  <a:pt x="1397" y="250"/>
                  <a:pt x="1397" y="250"/>
                </a:cubicBezTo>
                <a:cubicBezTo>
                  <a:pt x="1393" y="247"/>
                  <a:pt x="1387" y="244"/>
                  <a:pt x="1379" y="242"/>
                </a:cubicBezTo>
                <a:cubicBezTo>
                  <a:pt x="1371" y="239"/>
                  <a:pt x="1362" y="238"/>
                  <a:pt x="1352" y="238"/>
                </a:cubicBezTo>
                <a:cubicBezTo>
                  <a:pt x="1330" y="238"/>
                  <a:pt x="1313" y="244"/>
                  <a:pt x="1299" y="257"/>
                </a:cubicBezTo>
                <a:cubicBezTo>
                  <a:pt x="1286" y="269"/>
                  <a:pt x="1279" y="289"/>
                  <a:pt x="1279" y="318"/>
                </a:cubicBezTo>
                <a:cubicBezTo>
                  <a:pt x="1279" y="496"/>
                  <a:pt x="1279" y="496"/>
                  <a:pt x="1279" y="496"/>
                </a:cubicBezTo>
                <a:cubicBezTo>
                  <a:pt x="1194" y="496"/>
                  <a:pt x="1194" y="496"/>
                  <a:pt x="1194" y="496"/>
                </a:cubicBezTo>
                <a:lnTo>
                  <a:pt x="1194" y="158"/>
                </a:lnTo>
                <a:close/>
                <a:moveTo>
                  <a:pt x="1620" y="503"/>
                </a:moveTo>
                <a:cubicBezTo>
                  <a:pt x="1594" y="503"/>
                  <a:pt x="1571" y="498"/>
                  <a:pt x="1549" y="489"/>
                </a:cubicBezTo>
                <a:cubicBezTo>
                  <a:pt x="1527" y="480"/>
                  <a:pt x="1508" y="467"/>
                  <a:pt x="1492" y="451"/>
                </a:cubicBezTo>
                <a:cubicBezTo>
                  <a:pt x="1476" y="435"/>
                  <a:pt x="1464" y="416"/>
                  <a:pt x="1455" y="395"/>
                </a:cubicBezTo>
                <a:cubicBezTo>
                  <a:pt x="1446" y="374"/>
                  <a:pt x="1441" y="351"/>
                  <a:pt x="1441" y="327"/>
                </a:cubicBezTo>
                <a:cubicBezTo>
                  <a:pt x="1441" y="303"/>
                  <a:pt x="1446" y="280"/>
                  <a:pt x="1455" y="258"/>
                </a:cubicBezTo>
                <a:cubicBezTo>
                  <a:pt x="1464" y="237"/>
                  <a:pt x="1476" y="218"/>
                  <a:pt x="1492" y="202"/>
                </a:cubicBezTo>
                <a:cubicBezTo>
                  <a:pt x="1508" y="187"/>
                  <a:pt x="1527" y="174"/>
                  <a:pt x="1549" y="165"/>
                </a:cubicBezTo>
                <a:cubicBezTo>
                  <a:pt x="1571" y="156"/>
                  <a:pt x="1594" y="151"/>
                  <a:pt x="1620" y="151"/>
                </a:cubicBezTo>
                <a:cubicBezTo>
                  <a:pt x="1645" y="151"/>
                  <a:pt x="1668" y="156"/>
                  <a:pt x="1690" y="165"/>
                </a:cubicBezTo>
                <a:cubicBezTo>
                  <a:pt x="1712" y="174"/>
                  <a:pt x="1731" y="187"/>
                  <a:pt x="1747" y="202"/>
                </a:cubicBezTo>
                <a:cubicBezTo>
                  <a:pt x="1763" y="218"/>
                  <a:pt x="1776" y="237"/>
                  <a:pt x="1785" y="258"/>
                </a:cubicBezTo>
                <a:cubicBezTo>
                  <a:pt x="1794" y="280"/>
                  <a:pt x="1799" y="303"/>
                  <a:pt x="1799" y="327"/>
                </a:cubicBezTo>
                <a:cubicBezTo>
                  <a:pt x="1799" y="351"/>
                  <a:pt x="1794" y="374"/>
                  <a:pt x="1785" y="395"/>
                </a:cubicBezTo>
                <a:cubicBezTo>
                  <a:pt x="1776" y="416"/>
                  <a:pt x="1763" y="435"/>
                  <a:pt x="1747" y="451"/>
                </a:cubicBezTo>
                <a:cubicBezTo>
                  <a:pt x="1731" y="467"/>
                  <a:pt x="1713" y="480"/>
                  <a:pt x="1691" y="489"/>
                </a:cubicBezTo>
                <a:cubicBezTo>
                  <a:pt x="1669" y="498"/>
                  <a:pt x="1645" y="503"/>
                  <a:pt x="1620" y="503"/>
                </a:cubicBezTo>
                <a:close/>
                <a:moveTo>
                  <a:pt x="1620" y="421"/>
                </a:moveTo>
                <a:cubicBezTo>
                  <a:pt x="1633" y="421"/>
                  <a:pt x="1645" y="418"/>
                  <a:pt x="1657" y="413"/>
                </a:cubicBezTo>
                <a:cubicBezTo>
                  <a:pt x="1668" y="408"/>
                  <a:pt x="1678" y="402"/>
                  <a:pt x="1686" y="393"/>
                </a:cubicBezTo>
                <a:cubicBezTo>
                  <a:pt x="1694" y="385"/>
                  <a:pt x="1701" y="375"/>
                  <a:pt x="1706" y="364"/>
                </a:cubicBezTo>
                <a:cubicBezTo>
                  <a:pt x="1711" y="352"/>
                  <a:pt x="1713" y="340"/>
                  <a:pt x="1713" y="326"/>
                </a:cubicBezTo>
                <a:cubicBezTo>
                  <a:pt x="1713" y="313"/>
                  <a:pt x="1711" y="301"/>
                  <a:pt x="1706" y="289"/>
                </a:cubicBezTo>
                <a:cubicBezTo>
                  <a:pt x="1701" y="278"/>
                  <a:pt x="1694" y="268"/>
                  <a:pt x="1686" y="259"/>
                </a:cubicBezTo>
                <a:cubicBezTo>
                  <a:pt x="1678" y="251"/>
                  <a:pt x="1668" y="244"/>
                  <a:pt x="1657" y="239"/>
                </a:cubicBezTo>
                <a:cubicBezTo>
                  <a:pt x="1645" y="234"/>
                  <a:pt x="1633" y="232"/>
                  <a:pt x="1620" y="232"/>
                </a:cubicBezTo>
                <a:cubicBezTo>
                  <a:pt x="1607" y="232"/>
                  <a:pt x="1595" y="234"/>
                  <a:pt x="1584" y="239"/>
                </a:cubicBezTo>
                <a:cubicBezTo>
                  <a:pt x="1573" y="244"/>
                  <a:pt x="1563" y="251"/>
                  <a:pt x="1555" y="259"/>
                </a:cubicBezTo>
                <a:cubicBezTo>
                  <a:pt x="1546" y="268"/>
                  <a:pt x="1540" y="278"/>
                  <a:pt x="1535" y="289"/>
                </a:cubicBezTo>
                <a:cubicBezTo>
                  <a:pt x="1530" y="301"/>
                  <a:pt x="1528" y="313"/>
                  <a:pt x="1528" y="326"/>
                </a:cubicBezTo>
                <a:cubicBezTo>
                  <a:pt x="1528" y="340"/>
                  <a:pt x="1530" y="352"/>
                  <a:pt x="1535" y="364"/>
                </a:cubicBezTo>
                <a:cubicBezTo>
                  <a:pt x="1540" y="375"/>
                  <a:pt x="1546" y="385"/>
                  <a:pt x="1555" y="393"/>
                </a:cubicBezTo>
                <a:cubicBezTo>
                  <a:pt x="1563" y="402"/>
                  <a:pt x="1573" y="408"/>
                  <a:pt x="1584" y="413"/>
                </a:cubicBezTo>
                <a:cubicBezTo>
                  <a:pt x="1595" y="418"/>
                  <a:pt x="1607" y="421"/>
                  <a:pt x="1620" y="421"/>
                </a:cubicBezTo>
                <a:close/>
                <a:moveTo>
                  <a:pt x="0" y="158"/>
                </a:moveTo>
                <a:cubicBezTo>
                  <a:pt x="88" y="158"/>
                  <a:pt x="88" y="158"/>
                  <a:pt x="88" y="158"/>
                </a:cubicBezTo>
                <a:cubicBezTo>
                  <a:pt x="156" y="373"/>
                  <a:pt x="156" y="373"/>
                  <a:pt x="156" y="373"/>
                </a:cubicBezTo>
                <a:cubicBezTo>
                  <a:pt x="236" y="158"/>
                  <a:pt x="236" y="158"/>
                  <a:pt x="236" y="158"/>
                </a:cubicBezTo>
                <a:cubicBezTo>
                  <a:pt x="313" y="158"/>
                  <a:pt x="313" y="158"/>
                  <a:pt x="313" y="158"/>
                </a:cubicBezTo>
                <a:cubicBezTo>
                  <a:pt x="392" y="373"/>
                  <a:pt x="392" y="373"/>
                  <a:pt x="392" y="373"/>
                </a:cubicBezTo>
                <a:cubicBezTo>
                  <a:pt x="462" y="158"/>
                  <a:pt x="462" y="158"/>
                  <a:pt x="462" y="158"/>
                </a:cubicBezTo>
                <a:cubicBezTo>
                  <a:pt x="550" y="158"/>
                  <a:pt x="550" y="158"/>
                  <a:pt x="550" y="158"/>
                </a:cubicBezTo>
                <a:cubicBezTo>
                  <a:pt x="435" y="495"/>
                  <a:pt x="435" y="495"/>
                  <a:pt x="435" y="495"/>
                </a:cubicBezTo>
                <a:cubicBezTo>
                  <a:pt x="354" y="495"/>
                  <a:pt x="354" y="495"/>
                  <a:pt x="354" y="495"/>
                </a:cubicBezTo>
                <a:cubicBezTo>
                  <a:pt x="274" y="275"/>
                  <a:pt x="274" y="275"/>
                  <a:pt x="274" y="275"/>
                </a:cubicBezTo>
                <a:cubicBezTo>
                  <a:pt x="192" y="495"/>
                  <a:pt x="192" y="495"/>
                  <a:pt x="192" y="495"/>
                </a:cubicBezTo>
                <a:cubicBezTo>
                  <a:pt x="110" y="495"/>
                  <a:pt x="110" y="495"/>
                  <a:pt x="110" y="495"/>
                </a:cubicBezTo>
                <a:lnTo>
                  <a:pt x="0" y="15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54904600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02B500-7873-29CF-A005-004A4B53456C}"/>
              </a:ext>
            </a:extLst>
          </p:cNvPr>
          <p:cNvSpPr>
            <a:spLocks noGrp="1"/>
          </p:cNvSpPr>
          <p:nvPr>
            <p:ph type="title" hasCustomPrompt="1"/>
          </p:nvPr>
        </p:nvSpPr>
        <p:spPr>
          <a:xfrm>
            <a:off x="674741" y="365760"/>
            <a:ext cx="10842022" cy="685800"/>
          </a:xfrm>
        </p:spPr>
        <p:txBody>
          <a:bodyPr>
            <a:noAutofit/>
          </a:bodyPr>
          <a:lstStyle>
            <a:lvl1pPr>
              <a:defRPr sz="4000"/>
            </a:lvl1pPr>
          </a:lstStyle>
          <a:p>
            <a:r>
              <a:rPr lang="en-US"/>
              <a:t>Click to add title</a:t>
            </a:r>
          </a:p>
        </p:txBody>
      </p:sp>
      <p:sp>
        <p:nvSpPr>
          <p:cNvPr id="3" name="Número de diapositiva">
            <a:extLst>
              <a:ext uri="{FF2B5EF4-FFF2-40B4-BE49-F238E27FC236}">
                <a16:creationId xmlns:a16="http://schemas.microsoft.com/office/drawing/2014/main" id="{B30F0C4A-5F66-0233-E384-9C216DAF8E42}"/>
              </a:ext>
            </a:extLst>
          </p:cNvPr>
          <p:cNvSpPr txBox="1">
            <a:spLocks/>
          </p:cNvSpPr>
          <p:nvPr userDrawn="1"/>
        </p:nvSpPr>
        <p:spPr>
          <a:xfrm>
            <a:off x="11516762" y="6509914"/>
            <a:ext cx="548640" cy="91440"/>
          </a:xfrm>
          <a:prstGeom prst="rect">
            <a:avLst/>
          </a:prstGeom>
        </p:spPr>
        <p:txBody>
          <a:bodyPr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700" b="0" i="0" u="none" strike="noStrike" cap="none" spc="0" normalizeH="0" baseline="0">
                <a:ln>
                  <a:noFill/>
                </a:ln>
                <a:solidFill>
                  <a:srgbClr val="000000"/>
                </a:solidFill>
                <a:effectLst/>
                <a:uFillTx/>
                <a:latin typeface="Tenorite" pitchFamily="2" charset="0"/>
                <a:ea typeface="+mn-ea"/>
                <a:cs typeface="+mn-cs"/>
                <a:sym typeface="Tenorite Regular"/>
              </a:defRPr>
            </a:lvl1pPr>
            <a:lvl2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Tenorite Regular"/>
              </a:defRPr>
            </a:lvl2pPr>
            <a:lvl3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Tenorite Regular"/>
              </a:defRPr>
            </a:lvl3pPr>
            <a:lvl4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Tenorite Regular"/>
              </a:defRPr>
            </a:lvl4pPr>
            <a:lvl5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Tenorite Regular"/>
              </a:defRPr>
            </a:lvl5pPr>
            <a:lvl6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Tenorite Regular"/>
              </a:defRPr>
            </a:lvl6pPr>
            <a:lvl7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Tenorite Regular"/>
              </a:defRPr>
            </a:lvl7pPr>
            <a:lvl8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Tenorite Regular"/>
              </a:defRPr>
            </a:lvl8pPr>
            <a:lvl9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Tenorite Regular"/>
              </a:defRPr>
            </a:lvl9pPr>
          </a:lstStyle>
          <a:p>
            <a:fld id="{86CB4B4D-7CA3-9044-876B-883B54F8677D}" type="slidenum">
              <a:rPr lang="en-US" sz="800" smtClean="0"/>
              <a:pPr/>
              <a:t>‹#›</a:t>
            </a:fld>
            <a:endParaRPr lang="en-US" sz="800"/>
          </a:p>
        </p:txBody>
      </p:sp>
      <p:sp>
        <p:nvSpPr>
          <p:cNvPr id="6" name="Freeform 5">
            <a:extLst>
              <a:ext uri="{FF2B5EF4-FFF2-40B4-BE49-F238E27FC236}">
                <a16:creationId xmlns:a16="http://schemas.microsoft.com/office/drawing/2014/main" id="{D993D7C9-AA41-3510-F813-9AC085BDA29C}"/>
              </a:ext>
            </a:extLst>
          </p:cNvPr>
          <p:cNvSpPr>
            <a:spLocks noEditPoints="1"/>
          </p:cNvSpPr>
          <p:nvPr userDrawn="1"/>
        </p:nvSpPr>
        <p:spPr bwMode="auto">
          <a:xfrm>
            <a:off x="10784911" y="6479382"/>
            <a:ext cx="468874" cy="173633"/>
          </a:xfrm>
          <a:custGeom>
            <a:avLst/>
            <a:gdLst>
              <a:gd name="T0" fmla="*/ 698 w 1799"/>
              <a:gd name="T1" fmla="*/ 158 h 664"/>
              <a:gd name="T2" fmla="*/ 610 w 1799"/>
              <a:gd name="T3" fmla="*/ 496 h 664"/>
              <a:gd name="T4" fmla="*/ 664 w 1799"/>
              <a:gd name="T5" fmla="*/ 7 h 664"/>
              <a:gd name="T6" fmla="*/ 638 w 1799"/>
              <a:gd name="T7" fmla="*/ 105 h 664"/>
              <a:gd name="T8" fmla="*/ 664 w 1799"/>
              <a:gd name="T9" fmla="*/ 7 h 664"/>
              <a:gd name="T10" fmla="*/ 907 w 1799"/>
              <a:gd name="T11" fmla="*/ 491 h 664"/>
              <a:gd name="T12" fmla="*/ 863 w 1799"/>
              <a:gd name="T13" fmla="*/ 664 h 664"/>
              <a:gd name="T14" fmla="*/ 777 w 1799"/>
              <a:gd name="T15" fmla="*/ 158 h 664"/>
              <a:gd name="T16" fmla="*/ 862 w 1799"/>
              <a:gd name="T17" fmla="*/ 205 h 664"/>
              <a:gd name="T18" fmla="*/ 969 w 1799"/>
              <a:gd name="T19" fmla="*/ 151 h 664"/>
              <a:gd name="T20" fmla="*/ 1082 w 1799"/>
              <a:gd name="T21" fmla="*/ 199 h 664"/>
              <a:gd name="T22" fmla="*/ 1131 w 1799"/>
              <a:gd name="T23" fmla="*/ 327 h 664"/>
              <a:gd name="T24" fmla="*/ 1081 w 1799"/>
              <a:gd name="T25" fmla="*/ 455 h 664"/>
              <a:gd name="T26" fmla="*/ 969 w 1799"/>
              <a:gd name="T27" fmla="*/ 503 h 664"/>
              <a:gd name="T28" fmla="*/ 988 w 1799"/>
              <a:gd name="T29" fmla="*/ 414 h 664"/>
              <a:gd name="T30" fmla="*/ 1038 w 1799"/>
              <a:gd name="T31" fmla="*/ 364 h 664"/>
              <a:gd name="T32" fmla="*/ 1038 w 1799"/>
              <a:gd name="T33" fmla="*/ 289 h 664"/>
              <a:gd name="T34" fmla="*/ 988 w 1799"/>
              <a:gd name="T35" fmla="*/ 239 h 664"/>
              <a:gd name="T36" fmla="*/ 915 w 1799"/>
              <a:gd name="T37" fmla="*/ 239 h 664"/>
              <a:gd name="T38" fmla="*/ 865 w 1799"/>
              <a:gd name="T39" fmla="*/ 289 h 664"/>
              <a:gd name="T40" fmla="*/ 865 w 1799"/>
              <a:gd name="T41" fmla="*/ 364 h 664"/>
              <a:gd name="T42" fmla="*/ 915 w 1799"/>
              <a:gd name="T43" fmla="*/ 414 h 664"/>
              <a:gd name="T44" fmla="*/ 1194 w 1799"/>
              <a:gd name="T45" fmla="*/ 158 h 664"/>
              <a:gd name="T46" fmla="*/ 1279 w 1799"/>
              <a:gd name="T47" fmla="*/ 210 h 664"/>
              <a:gd name="T48" fmla="*/ 1372 w 1799"/>
              <a:gd name="T49" fmla="*/ 152 h 664"/>
              <a:gd name="T50" fmla="*/ 1429 w 1799"/>
              <a:gd name="T51" fmla="*/ 165 h 664"/>
              <a:gd name="T52" fmla="*/ 1379 w 1799"/>
              <a:gd name="T53" fmla="*/ 242 h 664"/>
              <a:gd name="T54" fmla="*/ 1299 w 1799"/>
              <a:gd name="T55" fmla="*/ 257 h 664"/>
              <a:gd name="T56" fmla="*/ 1279 w 1799"/>
              <a:gd name="T57" fmla="*/ 496 h 664"/>
              <a:gd name="T58" fmla="*/ 1194 w 1799"/>
              <a:gd name="T59" fmla="*/ 158 h 664"/>
              <a:gd name="T60" fmla="*/ 1549 w 1799"/>
              <a:gd name="T61" fmla="*/ 489 h 664"/>
              <a:gd name="T62" fmla="*/ 1455 w 1799"/>
              <a:gd name="T63" fmla="*/ 395 h 664"/>
              <a:gd name="T64" fmla="*/ 1455 w 1799"/>
              <a:gd name="T65" fmla="*/ 258 h 664"/>
              <a:gd name="T66" fmla="*/ 1549 w 1799"/>
              <a:gd name="T67" fmla="*/ 165 h 664"/>
              <a:gd name="T68" fmla="*/ 1690 w 1799"/>
              <a:gd name="T69" fmla="*/ 165 h 664"/>
              <a:gd name="T70" fmla="*/ 1785 w 1799"/>
              <a:gd name="T71" fmla="*/ 258 h 664"/>
              <a:gd name="T72" fmla="*/ 1785 w 1799"/>
              <a:gd name="T73" fmla="*/ 395 h 664"/>
              <a:gd name="T74" fmla="*/ 1691 w 1799"/>
              <a:gd name="T75" fmla="*/ 489 h 664"/>
              <a:gd name="T76" fmla="*/ 1620 w 1799"/>
              <a:gd name="T77" fmla="*/ 421 h 664"/>
              <a:gd name="T78" fmla="*/ 1686 w 1799"/>
              <a:gd name="T79" fmla="*/ 393 h 664"/>
              <a:gd name="T80" fmla="*/ 1713 w 1799"/>
              <a:gd name="T81" fmla="*/ 326 h 664"/>
              <a:gd name="T82" fmla="*/ 1686 w 1799"/>
              <a:gd name="T83" fmla="*/ 259 h 664"/>
              <a:gd name="T84" fmla="*/ 1620 w 1799"/>
              <a:gd name="T85" fmla="*/ 232 h 664"/>
              <a:gd name="T86" fmla="*/ 1555 w 1799"/>
              <a:gd name="T87" fmla="*/ 259 h 664"/>
              <a:gd name="T88" fmla="*/ 1528 w 1799"/>
              <a:gd name="T89" fmla="*/ 326 h 664"/>
              <a:gd name="T90" fmla="*/ 1555 w 1799"/>
              <a:gd name="T91" fmla="*/ 393 h 664"/>
              <a:gd name="T92" fmla="*/ 1620 w 1799"/>
              <a:gd name="T93" fmla="*/ 421 h 664"/>
              <a:gd name="T94" fmla="*/ 88 w 1799"/>
              <a:gd name="T95" fmla="*/ 158 h 664"/>
              <a:gd name="T96" fmla="*/ 236 w 1799"/>
              <a:gd name="T97" fmla="*/ 158 h 664"/>
              <a:gd name="T98" fmla="*/ 392 w 1799"/>
              <a:gd name="T99" fmla="*/ 373 h 664"/>
              <a:gd name="T100" fmla="*/ 550 w 1799"/>
              <a:gd name="T101" fmla="*/ 158 h 664"/>
              <a:gd name="T102" fmla="*/ 354 w 1799"/>
              <a:gd name="T103" fmla="*/ 495 h 664"/>
              <a:gd name="T104" fmla="*/ 192 w 1799"/>
              <a:gd name="T105" fmla="*/ 495 h 664"/>
              <a:gd name="T106" fmla="*/ 0 w 1799"/>
              <a:gd name="T107" fmla="*/ 158 h 6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799" h="664">
                <a:moveTo>
                  <a:pt x="610" y="158"/>
                </a:moveTo>
                <a:cubicBezTo>
                  <a:pt x="698" y="158"/>
                  <a:pt x="698" y="158"/>
                  <a:pt x="698" y="158"/>
                </a:cubicBezTo>
                <a:cubicBezTo>
                  <a:pt x="698" y="496"/>
                  <a:pt x="698" y="496"/>
                  <a:pt x="698" y="496"/>
                </a:cubicBezTo>
                <a:cubicBezTo>
                  <a:pt x="610" y="496"/>
                  <a:pt x="610" y="496"/>
                  <a:pt x="610" y="496"/>
                </a:cubicBezTo>
                <a:lnTo>
                  <a:pt x="610" y="158"/>
                </a:lnTo>
                <a:close/>
                <a:moveTo>
                  <a:pt x="664" y="7"/>
                </a:moveTo>
                <a:cubicBezTo>
                  <a:pt x="637" y="0"/>
                  <a:pt x="609" y="16"/>
                  <a:pt x="602" y="43"/>
                </a:cubicBezTo>
                <a:cubicBezTo>
                  <a:pt x="595" y="70"/>
                  <a:pt x="611" y="98"/>
                  <a:pt x="638" y="105"/>
                </a:cubicBezTo>
                <a:cubicBezTo>
                  <a:pt x="665" y="112"/>
                  <a:pt x="693" y="96"/>
                  <a:pt x="700" y="69"/>
                </a:cubicBezTo>
                <a:cubicBezTo>
                  <a:pt x="707" y="42"/>
                  <a:pt x="691" y="14"/>
                  <a:pt x="664" y="7"/>
                </a:cubicBezTo>
                <a:close/>
                <a:moveTo>
                  <a:pt x="969" y="503"/>
                </a:moveTo>
                <a:cubicBezTo>
                  <a:pt x="946" y="503"/>
                  <a:pt x="926" y="499"/>
                  <a:pt x="907" y="491"/>
                </a:cubicBezTo>
                <a:cubicBezTo>
                  <a:pt x="889" y="482"/>
                  <a:pt x="874" y="470"/>
                  <a:pt x="863" y="455"/>
                </a:cubicBezTo>
                <a:cubicBezTo>
                  <a:pt x="863" y="664"/>
                  <a:pt x="863" y="664"/>
                  <a:pt x="863" y="664"/>
                </a:cubicBezTo>
                <a:cubicBezTo>
                  <a:pt x="777" y="664"/>
                  <a:pt x="777" y="664"/>
                  <a:pt x="777" y="664"/>
                </a:cubicBezTo>
                <a:cubicBezTo>
                  <a:pt x="777" y="158"/>
                  <a:pt x="777" y="158"/>
                  <a:pt x="777" y="158"/>
                </a:cubicBezTo>
                <a:cubicBezTo>
                  <a:pt x="862" y="158"/>
                  <a:pt x="862" y="158"/>
                  <a:pt x="862" y="158"/>
                </a:cubicBezTo>
                <a:cubicBezTo>
                  <a:pt x="862" y="205"/>
                  <a:pt x="862" y="205"/>
                  <a:pt x="862" y="205"/>
                </a:cubicBezTo>
                <a:cubicBezTo>
                  <a:pt x="874" y="188"/>
                  <a:pt x="888" y="175"/>
                  <a:pt x="907" y="166"/>
                </a:cubicBezTo>
                <a:cubicBezTo>
                  <a:pt x="925" y="156"/>
                  <a:pt x="946" y="151"/>
                  <a:pt x="969" y="151"/>
                </a:cubicBezTo>
                <a:cubicBezTo>
                  <a:pt x="990" y="151"/>
                  <a:pt x="1010" y="155"/>
                  <a:pt x="1030" y="163"/>
                </a:cubicBezTo>
                <a:cubicBezTo>
                  <a:pt x="1050" y="172"/>
                  <a:pt x="1067" y="183"/>
                  <a:pt x="1082" y="199"/>
                </a:cubicBezTo>
                <a:cubicBezTo>
                  <a:pt x="1097" y="214"/>
                  <a:pt x="1109" y="233"/>
                  <a:pt x="1118" y="254"/>
                </a:cubicBezTo>
                <a:cubicBezTo>
                  <a:pt x="1127" y="276"/>
                  <a:pt x="1131" y="300"/>
                  <a:pt x="1131" y="327"/>
                </a:cubicBezTo>
                <a:cubicBezTo>
                  <a:pt x="1131" y="354"/>
                  <a:pt x="1127" y="378"/>
                  <a:pt x="1118" y="400"/>
                </a:cubicBezTo>
                <a:cubicBezTo>
                  <a:pt x="1108" y="421"/>
                  <a:pt x="1096" y="440"/>
                  <a:pt x="1081" y="455"/>
                </a:cubicBezTo>
                <a:cubicBezTo>
                  <a:pt x="1066" y="471"/>
                  <a:pt x="1049" y="482"/>
                  <a:pt x="1030" y="491"/>
                </a:cubicBezTo>
                <a:cubicBezTo>
                  <a:pt x="1010" y="499"/>
                  <a:pt x="990" y="503"/>
                  <a:pt x="969" y="503"/>
                </a:cubicBezTo>
                <a:close/>
                <a:moveTo>
                  <a:pt x="952" y="421"/>
                </a:moveTo>
                <a:cubicBezTo>
                  <a:pt x="965" y="421"/>
                  <a:pt x="977" y="419"/>
                  <a:pt x="988" y="414"/>
                </a:cubicBezTo>
                <a:cubicBezTo>
                  <a:pt x="999" y="409"/>
                  <a:pt x="1009" y="402"/>
                  <a:pt x="1018" y="394"/>
                </a:cubicBezTo>
                <a:cubicBezTo>
                  <a:pt x="1026" y="385"/>
                  <a:pt x="1033" y="375"/>
                  <a:pt x="1038" y="364"/>
                </a:cubicBezTo>
                <a:cubicBezTo>
                  <a:pt x="1043" y="352"/>
                  <a:pt x="1045" y="340"/>
                  <a:pt x="1045" y="326"/>
                </a:cubicBezTo>
                <a:cubicBezTo>
                  <a:pt x="1045" y="313"/>
                  <a:pt x="1043" y="301"/>
                  <a:pt x="1038" y="289"/>
                </a:cubicBezTo>
                <a:cubicBezTo>
                  <a:pt x="1033" y="278"/>
                  <a:pt x="1026" y="268"/>
                  <a:pt x="1018" y="259"/>
                </a:cubicBezTo>
                <a:cubicBezTo>
                  <a:pt x="1009" y="251"/>
                  <a:pt x="999" y="244"/>
                  <a:pt x="988" y="239"/>
                </a:cubicBezTo>
                <a:cubicBezTo>
                  <a:pt x="977" y="234"/>
                  <a:pt x="965" y="231"/>
                  <a:pt x="952" y="231"/>
                </a:cubicBezTo>
                <a:cubicBezTo>
                  <a:pt x="938" y="231"/>
                  <a:pt x="926" y="234"/>
                  <a:pt x="915" y="239"/>
                </a:cubicBezTo>
                <a:cubicBezTo>
                  <a:pt x="903" y="244"/>
                  <a:pt x="893" y="251"/>
                  <a:pt x="885" y="259"/>
                </a:cubicBezTo>
                <a:cubicBezTo>
                  <a:pt x="877" y="268"/>
                  <a:pt x="870" y="278"/>
                  <a:pt x="865" y="289"/>
                </a:cubicBezTo>
                <a:cubicBezTo>
                  <a:pt x="860" y="301"/>
                  <a:pt x="858" y="313"/>
                  <a:pt x="858" y="326"/>
                </a:cubicBezTo>
                <a:cubicBezTo>
                  <a:pt x="858" y="340"/>
                  <a:pt x="860" y="352"/>
                  <a:pt x="865" y="364"/>
                </a:cubicBezTo>
                <a:cubicBezTo>
                  <a:pt x="870" y="375"/>
                  <a:pt x="877" y="385"/>
                  <a:pt x="885" y="394"/>
                </a:cubicBezTo>
                <a:cubicBezTo>
                  <a:pt x="893" y="402"/>
                  <a:pt x="903" y="409"/>
                  <a:pt x="915" y="414"/>
                </a:cubicBezTo>
                <a:cubicBezTo>
                  <a:pt x="926" y="419"/>
                  <a:pt x="938" y="421"/>
                  <a:pt x="952" y="421"/>
                </a:cubicBezTo>
                <a:close/>
                <a:moveTo>
                  <a:pt x="1194" y="158"/>
                </a:moveTo>
                <a:cubicBezTo>
                  <a:pt x="1279" y="158"/>
                  <a:pt x="1279" y="158"/>
                  <a:pt x="1279" y="158"/>
                </a:cubicBezTo>
                <a:cubicBezTo>
                  <a:pt x="1279" y="210"/>
                  <a:pt x="1279" y="210"/>
                  <a:pt x="1279" y="210"/>
                </a:cubicBezTo>
                <a:cubicBezTo>
                  <a:pt x="1287" y="190"/>
                  <a:pt x="1299" y="175"/>
                  <a:pt x="1315" y="166"/>
                </a:cubicBezTo>
                <a:cubicBezTo>
                  <a:pt x="1331" y="157"/>
                  <a:pt x="1350" y="152"/>
                  <a:pt x="1372" y="152"/>
                </a:cubicBezTo>
                <a:cubicBezTo>
                  <a:pt x="1383" y="152"/>
                  <a:pt x="1394" y="153"/>
                  <a:pt x="1403" y="156"/>
                </a:cubicBezTo>
                <a:cubicBezTo>
                  <a:pt x="1413" y="158"/>
                  <a:pt x="1422" y="161"/>
                  <a:pt x="1429" y="165"/>
                </a:cubicBezTo>
                <a:cubicBezTo>
                  <a:pt x="1397" y="250"/>
                  <a:pt x="1397" y="250"/>
                  <a:pt x="1397" y="250"/>
                </a:cubicBezTo>
                <a:cubicBezTo>
                  <a:pt x="1393" y="247"/>
                  <a:pt x="1387" y="244"/>
                  <a:pt x="1379" y="242"/>
                </a:cubicBezTo>
                <a:cubicBezTo>
                  <a:pt x="1371" y="239"/>
                  <a:pt x="1362" y="238"/>
                  <a:pt x="1352" y="238"/>
                </a:cubicBezTo>
                <a:cubicBezTo>
                  <a:pt x="1330" y="238"/>
                  <a:pt x="1313" y="244"/>
                  <a:pt x="1299" y="257"/>
                </a:cubicBezTo>
                <a:cubicBezTo>
                  <a:pt x="1286" y="269"/>
                  <a:pt x="1279" y="289"/>
                  <a:pt x="1279" y="318"/>
                </a:cubicBezTo>
                <a:cubicBezTo>
                  <a:pt x="1279" y="496"/>
                  <a:pt x="1279" y="496"/>
                  <a:pt x="1279" y="496"/>
                </a:cubicBezTo>
                <a:cubicBezTo>
                  <a:pt x="1194" y="496"/>
                  <a:pt x="1194" y="496"/>
                  <a:pt x="1194" y="496"/>
                </a:cubicBezTo>
                <a:lnTo>
                  <a:pt x="1194" y="158"/>
                </a:lnTo>
                <a:close/>
                <a:moveTo>
                  <a:pt x="1620" y="503"/>
                </a:moveTo>
                <a:cubicBezTo>
                  <a:pt x="1594" y="503"/>
                  <a:pt x="1571" y="498"/>
                  <a:pt x="1549" y="489"/>
                </a:cubicBezTo>
                <a:cubicBezTo>
                  <a:pt x="1527" y="480"/>
                  <a:pt x="1508" y="467"/>
                  <a:pt x="1492" y="451"/>
                </a:cubicBezTo>
                <a:cubicBezTo>
                  <a:pt x="1476" y="435"/>
                  <a:pt x="1464" y="416"/>
                  <a:pt x="1455" y="395"/>
                </a:cubicBezTo>
                <a:cubicBezTo>
                  <a:pt x="1446" y="374"/>
                  <a:pt x="1441" y="351"/>
                  <a:pt x="1441" y="327"/>
                </a:cubicBezTo>
                <a:cubicBezTo>
                  <a:pt x="1441" y="303"/>
                  <a:pt x="1446" y="280"/>
                  <a:pt x="1455" y="258"/>
                </a:cubicBezTo>
                <a:cubicBezTo>
                  <a:pt x="1464" y="237"/>
                  <a:pt x="1476" y="218"/>
                  <a:pt x="1492" y="202"/>
                </a:cubicBezTo>
                <a:cubicBezTo>
                  <a:pt x="1508" y="187"/>
                  <a:pt x="1527" y="174"/>
                  <a:pt x="1549" y="165"/>
                </a:cubicBezTo>
                <a:cubicBezTo>
                  <a:pt x="1571" y="156"/>
                  <a:pt x="1594" y="151"/>
                  <a:pt x="1620" y="151"/>
                </a:cubicBezTo>
                <a:cubicBezTo>
                  <a:pt x="1645" y="151"/>
                  <a:pt x="1668" y="156"/>
                  <a:pt x="1690" y="165"/>
                </a:cubicBezTo>
                <a:cubicBezTo>
                  <a:pt x="1712" y="174"/>
                  <a:pt x="1731" y="187"/>
                  <a:pt x="1747" y="202"/>
                </a:cubicBezTo>
                <a:cubicBezTo>
                  <a:pt x="1763" y="218"/>
                  <a:pt x="1776" y="237"/>
                  <a:pt x="1785" y="258"/>
                </a:cubicBezTo>
                <a:cubicBezTo>
                  <a:pt x="1794" y="280"/>
                  <a:pt x="1799" y="303"/>
                  <a:pt x="1799" y="327"/>
                </a:cubicBezTo>
                <a:cubicBezTo>
                  <a:pt x="1799" y="351"/>
                  <a:pt x="1794" y="374"/>
                  <a:pt x="1785" y="395"/>
                </a:cubicBezTo>
                <a:cubicBezTo>
                  <a:pt x="1776" y="416"/>
                  <a:pt x="1763" y="435"/>
                  <a:pt x="1747" y="451"/>
                </a:cubicBezTo>
                <a:cubicBezTo>
                  <a:pt x="1731" y="467"/>
                  <a:pt x="1713" y="480"/>
                  <a:pt x="1691" y="489"/>
                </a:cubicBezTo>
                <a:cubicBezTo>
                  <a:pt x="1669" y="498"/>
                  <a:pt x="1645" y="503"/>
                  <a:pt x="1620" y="503"/>
                </a:cubicBezTo>
                <a:close/>
                <a:moveTo>
                  <a:pt x="1620" y="421"/>
                </a:moveTo>
                <a:cubicBezTo>
                  <a:pt x="1633" y="421"/>
                  <a:pt x="1645" y="418"/>
                  <a:pt x="1657" y="413"/>
                </a:cubicBezTo>
                <a:cubicBezTo>
                  <a:pt x="1668" y="408"/>
                  <a:pt x="1678" y="402"/>
                  <a:pt x="1686" y="393"/>
                </a:cubicBezTo>
                <a:cubicBezTo>
                  <a:pt x="1694" y="385"/>
                  <a:pt x="1701" y="375"/>
                  <a:pt x="1706" y="364"/>
                </a:cubicBezTo>
                <a:cubicBezTo>
                  <a:pt x="1711" y="352"/>
                  <a:pt x="1713" y="340"/>
                  <a:pt x="1713" y="326"/>
                </a:cubicBezTo>
                <a:cubicBezTo>
                  <a:pt x="1713" y="313"/>
                  <a:pt x="1711" y="301"/>
                  <a:pt x="1706" y="289"/>
                </a:cubicBezTo>
                <a:cubicBezTo>
                  <a:pt x="1701" y="278"/>
                  <a:pt x="1694" y="268"/>
                  <a:pt x="1686" y="259"/>
                </a:cubicBezTo>
                <a:cubicBezTo>
                  <a:pt x="1678" y="251"/>
                  <a:pt x="1668" y="244"/>
                  <a:pt x="1657" y="239"/>
                </a:cubicBezTo>
                <a:cubicBezTo>
                  <a:pt x="1645" y="234"/>
                  <a:pt x="1633" y="232"/>
                  <a:pt x="1620" y="232"/>
                </a:cubicBezTo>
                <a:cubicBezTo>
                  <a:pt x="1607" y="232"/>
                  <a:pt x="1595" y="234"/>
                  <a:pt x="1584" y="239"/>
                </a:cubicBezTo>
                <a:cubicBezTo>
                  <a:pt x="1573" y="244"/>
                  <a:pt x="1563" y="251"/>
                  <a:pt x="1555" y="259"/>
                </a:cubicBezTo>
                <a:cubicBezTo>
                  <a:pt x="1546" y="268"/>
                  <a:pt x="1540" y="278"/>
                  <a:pt x="1535" y="289"/>
                </a:cubicBezTo>
                <a:cubicBezTo>
                  <a:pt x="1530" y="301"/>
                  <a:pt x="1528" y="313"/>
                  <a:pt x="1528" y="326"/>
                </a:cubicBezTo>
                <a:cubicBezTo>
                  <a:pt x="1528" y="340"/>
                  <a:pt x="1530" y="352"/>
                  <a:pt x="1535" y="364"/>
                </a:cubicBezTo>
                <a:cubicBezTo>
                  <a:pt x="1540" y="375"/>
                  <a:pt x="1546" y="385"/>
                  <a:pt x="1555" y="393"/>
                </a:cubicBezTo>
                <a:cubicBezTo>
                  <a:pt x="1563" y="402"/>
                  <a:pt x="1573" y="408"/>
                  <a:pt x="1584" y="413"/>
                </a:cubicBezTo>
                <a:cubicBezTo>
                  <a:pt x="1595" y="418"/>
                  <a:pt x="1607" y="421"/>
                  <a:pt x="1620" y="421"/>
                </a:cubicBezTo>
                <a:close/>
                <a:moveTo>
                  <a:pt x="0" y="158"/>
                </a:moveTo>
                <a:cubicBezTo>
                  <a:pt x="88" y="158"/>
                  <a:pt x="88" y="158"/>
                  <a:pt x="88" y="158"/>
                </a:cubicBezTo>
                <a:cubicBezTo>
                  <a:pt x="156" y="373"/>
                  <a:pt x="156" y="373"/>
                  <a:pt x="156" y="373"/>
                </a:cubicBezTo>
                <a:cubicBezTo>
                  <a:pt x="236" y="158"/>
                  <a:pt x="236" y="158"/>
                  <a:pt x="236" y="158"/>
                </a:cubicBezTo>
                <a:cubicBezTo>
                  <a:pt x="313" y="158"/>
                  <a:pt x="313" y="158"/>
                  <a:pt x="313" y="158"/>
                </a:cubicBezTo>
                <a:cubicBezTo>
                  <a:pt x="392" y="373"/>
                  <a:pt x="392" y="373"/>
                  <a:pt x="392" y="373"/>
                </a:cubicBezTo>
                <a:cubicBezTo>
                  <a:pt x="462" y="158"/>
                  <a:pt x="462" y="158"/>
                  <a:pt x="462" y="158"/>
                </a:cubicBezTo>
                <a:cubicBezTo>
                  <a:pt x="550" y="158"/>
                  <a:pt x="550" y="158"/>
                  <a:pt x="550" y="158"/>
                </a:cubicBezTo>
                <a:cubicBezTo>
                  <a:pt x="435" y="495"/>
                  <a:pt x="435" y="495"/>
                  <a:pt x="435" y="495"/>
                </a:cubicBezTo>
                <a:cubicBezTo>
                  <a:pt x="354" y="495"/>
                  <a:pt x="354" y="495"/>
                  <a:pt x="354" y="495"/>
                </a:cubicBezTo>
                <a:cubicBezTo>
                  <a:pt x="274" y="275"/>
                  <a:pt x="274" y="275"/>
                  <a:pt x="274" y="275"/>
                </a:cubicBezTo>
                <a:cubicBezTo>
                  <a:pt x="192" y="495"/>
                  <a:pt x="192" y="495"/>
                  <a:pt x="192" y="495"/>
                </a:cubicBezTo>
                <a:cubicBezTo>
                  <a:pt x="110" y="495"/>
                  <a:pt x="110" y="495"/>
                  <a:pt x="110" y="495"/>
                </a:cubicBezTo>
                <a:lnTo>
                  <a:pt x="0" y="15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95945426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_withSubhead">
    <p:spTree>
      <p:nvGrpSpPr>
        <p:cNvPr id="1" name=""/>
        <p:cNvGrpSpPr/>
        <p:nvPr/>
      </p:nvGrpSpPr>
      <p:grpSpPr>
        <a:xfrm>
          <a:off x="0" y="0"/>
          <a:ext cx="0" cy="0"/>
          <a:chOff x="0" y="0"/>
          <a:chExt cx="0" cy="0"/>
        </a:xfrm>
      </p:grpSpPr>
      <p:sp>
        <p:nvSpPr>
          <p:cNvPr id="49" name="Title 1">
            <a:extLst>
              <a:ext uri="{FF2B5EF4-FFF2-40B4-BE49-F238E27FC236}">
                <a16:creationId xmlns:a16="http://schemas.microsoft.com/office/drawing/2014/main" id="{EEF51DA0-B7C8-D735-D09B-6440D1BC746F}"/>
              </a:ext>
            </a:extLst>
          </p:cNvPr>
          <p:cNvSpPr>
            <a:spLocks noGrp="1"/>
          </p:cNvSpPr>
          <p:nvPr>
            <p:ph type="title" hasCustomPrompt="1"/>
          </p:nvPr>
        </p:nvSpPr>
        <p:spPr>
          <a:xfrm>
            <a:off x="674741" y="365760"/>
            <a:ext cx="10842021" cy="685800"/>
          </a:xfrm>
          <a:prstGeom prst="rect">
            <a:avLst/>
          </a:prstGeom>
        </p:spPr>
        <p:txBody>
          <a:bodyPr>
            <a:noAutofit/>
          </a:bodyPr>
          <a:lstStyle>
            <a:lvl1pPr algn="l" defTabSz="914400" rtl="0" eaLnBrk="1" latinLnBrk="0" hangingPunct="1">
              <a:lnSpc>
                <a:spcPct val="90000"/>
              </a:lnSpc>
              <a:spcBef>
                <a:spcPct val="0"/>
              </a:spcBef>
              <a:buNone/>
              <a:defRPr lang="en-AR" sz="4000" b="1" kern="1200" dirty="0">
                <a:solidFill>
                  <a:schemeClr val="tx1"/>
                </a:solidFill>
                <a:latin typeface="Tenorite" pitchFamily="2" charset="0"/>
                <a:ea typeface="+mj-ea"/>
                <a:cs typeface="+mj-cs"/>
              </a:defRPr>
            </a:lvl1pPr>
          </a:lstStyle>
          <a:p>
            <a:r>
              <a:rPr lang="en-US"/>
              <a:t>Click to add title</a:t>
            </a:r>
            <a:endParaRPr lang="en-AR"/>
          </a:p>
        </p:txBody>
      </p:sp>
      <p:sp>
        <p:nvSpPr>
          <p:cNvPr id="2" name="Text Placeholder 2">
            <a:extLst>
              <a:ext uri="{FF2B5EF4-FFF2-40B4-BE49-F238E27FC236}">
                <a16:creationId xmlns:a16="http://schemas.microsoft.com/office/drawing/2014/main" id="{184C9B81-F156-B786-3901-094E0257CD7E}"/>
              </a:ext>
            </a:extLst>
          </p:cNvPr>
          <p:cNvSpPr>
            <a:spLocks noGrp="1"/>
          </p:cNvSpPr>
          <p:nvPr>
            <p:ph type="body" idx="28" hasCustomPrompt="1"/>
          </p:nvPr>
        </p:nvSpPr>
        <p:spPr>
          <a:xfrm>
            <a:off x="674741" y="1188720"/>
            <a:ext cx="10842022" cy="365760"/>
          </a:xfrm>
          <a:prstGeom prst="rect">
            <a:avLst/>
          </a:prstGeom>
        </p:spPr>
        <p:txBody>
          <a:bodyPr>
            <a:noAutofit/>
          </a:bodyPr>
          <a:lstStyle>
            <a:lvl1pPr marL="0" indent="0">
              <a:buNone/>
              <a:defRPr sz="1800">
                <a:solidFill>
                  <a:schemeClr val="tx1"/>
                </a:solidFill>
                <a:latin typeface="Tenorite"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add subhead</a:t>
            </a:r>
          </a:p>
        </p:txBody>
      </p:sp>
      <p:sp>
        <p:nvSpPr>
          <p:cNvPr id="3" name="Número de diapositiva">
            <a:extLst>
              <a:ext uri="{FF2B5EF4-FFF2-40B4-BE49-F238E27FC236}">
                <a16:creationId xmlns:a16="http://schemas.microsoft.com/office/drawing/2014/main" id="{4983E41B-9CC2-E2F6-9449-9762C4C121BD}"/>
              </a:ext>
            </a:extLst>
          </p:cNvPr>
          <p:cNvSpPr txBox="1">
            <a:spLocks/>
          </p:cNvSpPr>
          <p:nvPr userDrawn="1"/>
        </p:nvSpPr>
        <p:spPr>
          <a:xfrm>
            <a:off x="11516762" y="6509914"/>
            <a:ext cx="548640" cy="91440"/>
          </a:xfrm>
          <a:prstGeom prst="rect">
            <a:avLst/>
          </a:prstGeom>
        </p:spPr>
        <p:txBody>
          <a:bodyPr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700" b="0" i="0" u="none" strike="noStrike" cap="none" spc="0" normalizeH="0" baseline="0">
                <a:ln>
                  <a:noFill/>
                </a:ln>
                <a:solidFill>
                  <a:srgbClr val="000000"/>
                </a:solidFill>
                <a:effectLst/>
                <a:uFillTx/>
                <a:latin typeface="Tenorite" pitchFamily="2" charset="0"/>
                <a:ea typeface="+mn-ea"/>
                <a:cs typeface="+mn-cs"/>
                <a:sym typeface="Tenorite Regular"/>
              </a:defRPr>
            </a:lvl1pPr>
            <a:lvl2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Tenorite Regular"/>
              </a:defRPr>
            </a:lvl2pPr>
            <a:lvl3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Tenorite Regular"/>
              </a:defRPr>
            </a:lvl3pPr>
            <a:lvl4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Tenorite Regular"/>
              </a:defRPr>
            </a:lvl4pPr>
            <a:lvl5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Tenorite Regular"/>
              </a:defRPr>
            </a:lvl5pPr>
            <a:lvl6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Tenorite Regular"/>
              </a:defRPr>
            </a:lvl6pPr>
            <a:lvl7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Tenorite Regular"/>
              </a:defRPr>
            </a:lvl7pPr>
            <a:lvl8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Tenorite Regular"/>
              </a:defRPr>
            </a:lvl8pPr>
            <a:lvl9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Tenorite Regular"/>
              </a:defRPr>
            </a:lvl9pPr>
          </a:lstStyle>
          <a:p>
            <a:fld id="{86CB4B4D-7CA3-9044-876B-883B54F8677D}" type="slidenum">
              <a:rPr lang="en-US" sz="800" smtClean="0"/>
              <a:pPr/>
              <a:t>‹#›</a:t>
            </a:fld>
            <a:endParaRPr lang="en-US" sz="800"/>
          </a:p>
        </p:txBody>
      </p:sp>
      <p:sp>
        <p:nvSpPr>
          <p:cNvPr id="6" name="Freeform 5">
            <a:extLst>
              <a:ext uri="{FF2B5EF4-FFF2-40B4-BE49-F238E27FC236}">
                <a16:creationId xmlns:a16="http://schemas.microsoft.com/office/drawing/2014/main" id="{2B5D1C24-011C-E405-0B1B-F61861214B58}"/>
              </a:ext>
            </a:extLst>
          </p:cNvPr>
          <p:cNvSpPr>
            <a:spLocks noEditPoints="1"/>
          </p:cNvSpPr>
          <p:nvPr userDrawn="1"/>
        </p:nvSpPr>
        <p:spPr bwMode="auto">
          <a:xfrm>
            <a:off x="10784911" y="6479382"/>
            <a:ext cx="468874" cy="173633"/>
          </a:xfrm>
          <a:custGeom>
            <a:avLst/>
            <a:gdLst>
              <a:gd name="T0" fmla="*/ 698 w 1799"/>
              <a:gd name="T1" fmla="*/ 158 h 664"/>
              <a:gd name="T2" fmla="*/ 610 w 1799"/>
              <a:gd name="T3" fmla="*/ 496 h 664"/>
              <a:gd name="T4" fmla="*/ 664 w 1799"/>
              <a:gd name="T5" fmla="*/ 7 h 664"/>
              <a:gd name="T6" fmla="*/ 638 w 1799"/>
              <a:gd name="T7" fmla="*/ 105 h 664"/>
              <a:gd name="T8" fmla="*/ 664 w 1799"/>
              <a:gd name="T9" fmla="*/ 7 h 664"/>
              <a:gd name="T10" fmla="*/ 907 w 1799"/>
              <a:gd name="T11" fmla="*/ 491 h 664"/>
              <a:gd name="T12" fmla="*/ 863 w 1799"/>
              <a:gd name="T13" fmla="*/ 664 h 664"/>
              <a:gd name="T14" fmla="*/ 777 w 1799"/>
              <a:gd name="T15" fmla="*/ 158 h 664"/>
              <a:gd name="T16" fmla="*/ 862 w 1799"/>
              <a:gd name="T17" fmla="*/ 205 h 664"/>
              <a:gd name="T18" fmla="*/ 969 w 1799"/>
              <a:gd name="T19" fmla="*/ 151 h 664"/>
              <a:gd name="T20" fmla="*/ 1082 w 1799"/>
              <a:gd name="T21" fmla="*/ 199 h 664"/>
              <a:gd name="T22" fmla="*/ 1131 w 1799"/>
              <a:gd name="T23" fmla="*/ 327 h 664"/>
              <a:gd name="T24" fmla="*/ 1081 w 1799"/>
              <a:gd name="T25" fmla="*/ 455 h 664"/>
              <a:gd name="T26" fmla="*/ 969 w 1799"/>
              <a:gd name="T27" fmla="*/ 503 h 664"/>
              <a:gd name="T28" fmla="*/ 988 w 1799"/>
              <a:gd name="T29" fmla="*/ 414 h 664"/>
              <a:gd name="T30" fmla="*/ 1038 w 1799"/>
              <a:gd name="T31" fmla="*/ 364 h 664"/>
              <a:gd name="T32" fmla="*/ 1038 w 1799"/>
              <a:gd name="T33" fmla="*/ 289 h 664"/>
              <a:gd name="T34" fmla="*/ 988 w 1799"/>
              <a:gd name="T35" fmla="*/ 239 h 664"/>
              <a:gd name="T36" fmla="*/ 915 w 1799"/>
              <a:gd name="T37" fmla="*/ 239 h 664"/>
              <a:gd name="T38" fmla="*/ 865 w 1799"/>
              <a:gd name="T39" fmla="*/ 289 h 664"/>
              <a:gd name="T40" fmla="*/ 865 w 1799"/>
              <a:gd name="T41" fmla="*/ 364 h 664"/>
              <a:gd name="T42" fmla="*/ 915 w 1799"/>
              <a:gd name="T43" fmla="*/ 414 h 664"/>
              <a:gd name="T44" fmla="*/ 1194 w 1799"/>
              <a:gd name="T45" fmla="*/ 158 h 664"/>
              <a:gd name="T46" fmla="*/ 1279 w 1799"/>
              <a:gd name="T47" fmla="*/ 210 h 664"/>
              <a:gd name="T48" fmla="*/ 1372 w 1799"/>
              <a:gd name="T49" fmla="*/ 152 h 664"/>
              <a:gd name="T50" fmla="*/ 1429 w 1799"/>
              <a:gd name="T51" fmla="*/ 165 h 664"/>
              <a:gd name="T52" fmla="*/ 1379 w 1799"/>
              <a:gd name="T53" fmla="*/ 242 h 664"/>
              <a:gd name="T54" fmla="*/ 1299 w 1799"/>
              <a:gd name="T55" fmla="*/ 257 h 664"/>
              <a:gd name="T56" fmla="*/ 1279 w 1799"/>
              <a:gd name="T57" fmla="*/ 496 h 664"/>
              <a:gd name="T58" fmla="*/ 1194 w 1799"/>
              <a:gd name="T59" fmla="*/ 158 h 664"/>
              <a:gd name="T60" fmla="*/ 1549 w 1799"/>
              <a:gd name="T61" fmla="*/ 489 h 664"/>
              <a:gd name="T62" fmla="*/ 1455 w 1799"/>
              <a:gd name="T63" fmla="*/ 395 h 664"/>
              <a:gd name="T64" fmla="*/ 1455 w 1799"/>
              <a:gd name="T65" fmla="*/ 258 h 664"/>
              <a:gd name="T66" fmla="*/ 1549 w 1799"/>
              <a:gd name="T67" fmla="*/ 165 h 664"/>
              <a:gd name="T68" fmla="*/ 1690 w 1799"/>
              <a:gd name="T69" fmla="*/ 165 h 664"/>
              <a:gd name="T70" fmla="*/ 1785 w 1799"/>
              <a:gd name="T71" fmla="*/ 258 h 664"/>
              <a:gd name="T72" fmla="*/ 1785 w 1799"/>
              <a:gd name="T73" fmla="*/ 395 h 664"/>
              <a:gd name="T74" fmla="*/ 1691 w 1799"/>
              <a:gd name="T75" fmla="*/ 489 h 664"/>
              <a:gd name="T76" fmla="*/ 1620 w 1799"/>
              <a:gd name="T77" fmla="*/ 421 h 664"/>
              <a:gd name="T78" fmla="*/ 1686 w 1799"/>
              <a:gd name="T79" fmla="*/ 393 h 664"/>
              <a:gd name="T80" fmla="*/ 1713 w 1799"/>
              <a:gd name="T81" fmla="*/ 326 h 664"/>
              <a:gd name="T82" fmla="*/ 1686 w 1799"/>
              <a:gd name="T83" fmla="*/ 259 h 664"/>
              <a:gd name="T84" fmla="*/ 1620 w 1799"/>
              <a:gd name="T85" fmla="*/ 232 h 664"/>
              <a:gd name="T86" fmla="*/ 1555 w 1799"/>
              <a:gd name="T87" fmla="*/ 259 h 664"/>
              <a:gd name="T88" fmla="*/ 1528 w 1799"/>
              <a:gd name="T89" fmla="*/ 326 h 664"/>
              <a:gd name="T90" fmla="*/ 1555 w 1799"/>
              <a:gd name="T91" fmla="*/ 393 h 664"/>
              <a:gd name="T92" fmla="*/ 1620 w 1799"/>
              <a:gd name="T93" fmla="*/ 421 h 664"/>
              <a:gd name="T94" fmla="*/ 88 w 1799"/>
              <a:gd name="T95" fmla="*/ 158 h 664"/>
              <a:gd name="T96" fmla="*/ 236 w 1799"/>
              <a:gd name="T97" fmla="*/ 158 h 664"/>
              <a:gd name="T98" fmla="*/ 392 w 1799"/>
              <a:gd name="T99" fmla="*/ 373 h 664"/>
              <a:gd name="T100" fmla="*/ 550 w 1799"/>
              <a:gd name="T101" fmla="*/ 158 h 664"/>
              <a:gd name="T102" fmla="*/ 354 w 1799"/>
              <a:gd name="T103" fmla="*/ 495 h 664"/>
              <a:gd name="T104" fmla="*/ 192 w 1799"/>
              <a:gd name="T105" fmla="*/ 495 h 664"/>
              <a:gd name="T106" fmla="*/ 0 w 1799"/>
              <a:gd name="T107" fmla="*/ 158 h 6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799" h="664">
                <a:moveTo>
                  <a:pt x="610" y="158"/>
                </a:moveTo>
                <a:cubicBezTo>
                  <a:pt x="698" y="158"/>
                  <a:pt x="698" y="158"/>
                  <a:pt x="698" y="158"/>
                </a:cubicBezTo>
                <a:cubicBezTo>
                  <a:pt x="698" y="496"/>
                  <a:pt x="698" y="496"/>
                  <a:pt x="698" y="496"/>
                </a:cubicBezTo>
                <a:cubicBezTo>
                  <a:pt x="610" y="496"/>
                  <a:pt x="610" y="496"/>
                  <a:pt x="610" y="496"/>
                </a:cubicBezTo>
                <a:lnTo>
                  <a:pt x="610" y="158"/>
                </a:lnTo>
                <a:close/>
                <a:moveTo>
                  <a:pt x="664" y="7"/>
                </a:moveTo>
                <a:cubicBezTo>
                  <a:pt x="637" y="0"/>
                  <a:pt x="609" y="16"/>
                  <a:pt x="602" y="43"/>
                </a:cubicBezTo>
                <a:cubicBezTo>
                  <a:pt x="595" y="70"/>
                  <a:pt x="611" y="98"/>
                  <a:pt x="638" y="105"/>
                </a:cubicBezTo>
                <a:cubicBezTo>
                  <a:pt x="665" y="112"/>
                  <a:pt x="693" y="96"/>
                  <a:pt x="700" y="69"/>
                </a:cubicBezTo>
                <a:cubicBezTo>
                  <a:pt x="707" y="42"/>
                  <a:pt x="691" y="14"/>
                  <a:pt x="664" y="7"/>
                </a:cubicBezTo>
                <a:close/>
                <a:moveTo>
                  <a:pt x="969" y="503"/>
                </a:moveTo>
                <a:cubicBezTo>
                  <a:pt x="946" y="503"/>
                  <a:pt x="926" y="499"/>
                  <a:pt x="907" y="491"/>
                </a:cubicBezTo>
                <a:cubicBezTo>
                  <a:pt x="889" y="482"/>
                  <a:pt x="874" y="470"/>
                  <a:pt x="863" y="455"/>
                </a:cubicBezTo>
                <a:cubicBezTo>
                  <a:pt x="863" y="664"/>
                  <a:pt x="863" y="664"/>
                  <a:pt x="863" y="664"/>
                </a:cubicBezTo>
                <a:cubicBezTo>
                  <a:pt x="777" y="664"/>
                  <a:pt x="777" y="664"/>
                  <a:pt x="777" y="664"/>
                </a:cubicBezTo>
                <a:cubicBezTo>
                  <a:pt x="777" y="158"/>
                  <a:pt x="777" y="158"/>
                  <a:pt x="777" y="158"/>
                </a:cubicBezTo>
                <a:cubicBezTo>
                  <a:pt x="862" y="158"/>
                  <a:pt x="862" y="158"/>
                  <a:pt x="862" y="158"/>
                </a:cubicBezTo>
                <a:cubicBezTo>
                  <a:pt x="862" y="205"/>
                  <a:pt x="862" y="205"/>
                  <a:pt x="862" y="205"/>
                </a:cubicBezTo>
                <a:cubicBezTo>
                  <a:pt x="874" y="188"/>
                  <a:pt x="888" y="175"/>
                  <a:pt x="907" y="166"/>
                </a:cubicBezTo>
                <a:cubicBezTo>
                  <a:pt x="925" y="156"/>
                  <a:pt x="946" y="151"/>
                  <a:pt x="969" y="151"/>
                </a:cubicBezTo>
                <a:cubicBezTo>
                  <a:pt x="990" y="151"/>
                  <a:pt x="1010" y="155"/>
                  <a:pt x="1030" y="163"/>
                </a:cubicBezTo>
                <a:cubicBezTo>
                  <a:pt x="1050" y="172"/>
                  <a:pt x="1067" y="183"/>
                  <a:pt x="1082" y="199"/>
                </a:cubicBezTo>
                <a:cubicBezTo>
                  <a:pt x="1097" y="214"/>
                  <a:pt x="1109" y="233"/>
                  <a:pt x="1118" y="254"/>
                </a:cubicBezTo>
                <a:cubicBezTo>
                  <a:pt x="1127" y="276"/>
                  <a:pt x="1131" y="300"/>
                  <a:pt x="1131" y="327"/>
                </a:cubicBezTo>
                <a:cubicBezTo>
                  <a:pt x="1131" y="354"/>
                  <a:pt x="1127" y="378"/>
                  <a:pt x="1118" y="400"/>
                </a:cubicBezTo>
                <a:cubicBezTo>
                  <a:pt x="1108" y="421"/>
                  <a:pt x="1096" y="440"/>
                  <a:pt x="1081" y="455"/>
                </a:cubicBezTo>
                <a:cubicBezTo>
                  <a:pt x="1066" y="471"/>
                  <a:pt x="1049" y="482"/>
                  <a:pt x="1030" y="491"/>
                </a:cubicBezTo>
                <a:cubicBezTo>
                  <a:pt x="1010" y="499"/>
                  <a:pt x="990" y="503"/>
                  <a:pt x="969" y="503"/>
                </a:cubicBezTo>
                <a:close/>
                <a:moveTo>
                  <a:pt x="952" y="421"/>
                </a:moveTo>
                <a:cubicBezTo>
                  <a:pt x="965" y="421"/>
                  <a:pt x="977" y="419"/>
                  <a:pt x="988" y="414"/>
                </a:cubicBezTo>
                <a:cubicBezTo>
                  <a:pt x="999" y="409"/>
                  <a:pt x="1009" y="402"/>
                  <a:pt x="1018" y="394"/>
                </a:cubicBezTo>
                <a:cubicBezTo>
                  <a:pt x="1026" y="385"/>
                  <a:pt x="1033" y="375"/>
                  <a:pt x="1038" y="364"/>
                </a:cubicBezTo>
                <a:cubicBezTo>
                  <a:pt x="1043" y="352"/>
                  <a:pt x="1045" y="340"/>
                  <a:pt x="1045" y="326"/>
                </a:cubicBezTo>
                <a:cubicBezTo>
                  <a:pt x="1045" y="313"/>
                  <a:pt x="1043" y="301"/>
                  <a:pt x="1038" y="289"/>
                </a:cubicBezTo>
                <a:cubicBezTo>
                  <a:pt x="1033" y="278"/>
                  <a:pt x="1026" y="268"/>
                  <a:pt x="1018" y="259"/>
                </a:cubicBezTo>
                <a:cubicBezTo>
                  <a:pt x="1009" y="251"/>
                  <a:pt x="999" y="244"/>
                  <a:pt x="988" y="239"/>
                </a:cubicBezTo>
                <a:cubicBezTo>
                  <a:pt x="977" y="234"/>
                  <a:pt x="965" y="231"/>
                  <a:pt x="952" y="231"/>
                </a:cubicBezTo>
                <a:cubicBezTo>
                  <a:pt x="938" y="231"/>
                  <a:pt x="926" y="234"/>
                  <a:pt x="915" y="239"/>
                </a:cubicBezTo>
                <a:cubicBezTo>
                  <a:pt x="903" y="244"/>
                  <a:pt x="893" y="251"/>
                  <a:pt x="885" y="259"/>
                </a:cubicBezTo>
                <a:cubicBezTo>
                  <a:pt x="877" y="268"/>
                  <a:pt x="870" y="278"/>
                  <a:pt x="865" y="289"/>
                </a:cubicBezTo>
                <a:cubicBezTo>
                  <a:pt x="860" y="301"/>
                  <a:pt x="858" y="313"/>
                  <a:pt x="858" y="326"/>
                </a:cubicBezTo>
                <a:cubicBezTo>
                  <a:pt x="858" y="340"/>
                  <a:pt x="860" y="352"/>
                  <a:pt x="865" y="364"/>
                </a:cubicBezTo>
                <a:cubicBezTo>
                  <a:pt x="870" y="375"/>
                  <a:pt x="877" y="385"/>
                  <a:pt x="885" y="394"/>
                </a:cubicBezTo>
                <a:cubicBezTo>
                  <a:pt x="893" y="402"/>
                  <a:pt x="903" y="409"/>
                  <a:pt x="915" y="414"/>
                </a:cubicBezTo>
                <a:cubicBezTo>
                  <a:pt x="926" y="419"/>
                  <a:pt x="938" y="421"/>
                  <a:pt x="952" y="421"/>
                </a:cubicBezTo>
                <a:close/>
                <a:moveTo>
                  <a:pt x="1194" y="158"/>
                </a:moveTo>
                <a:cubicBezTo>
                  <a:pt x="1279" y="158"/>
                  <a:pt x="1279" y="158"/>
                  <a:pt x="1279" y="158"/>
                </a:cubicBezTo>
                <a:cubicBezTo>
                  <a:pt x="1279" y="210"/>
                  <a:pt x="1279" y="210"/>
                  <a:pt x="1279" y="210"/>
                </a:cubicBezTo>
                <a:cubicBezTo>
                  <a:pt x="1287" y="190"/>
                  <a:pt x="1299" y="175"/>
                  <a:pt x="1315" y="166"/>
                </a:cubicBezTo>
                <a:cubicBezTo>
                  <a:pt x="1331" y="157"/>
                  <a:pt x="1350" y="152"/>
                  <a:pt x="1372" y="152"/>
                </a:cubicBezTo>
                <a:cubicBezTo>
                  <a:pt x="1383" y="152"/>
                  <a:pt x="1394" y="153"/>
                  <a:pt x="1403" y="156"/>
                </a:cubicBezTo>
                <a:cubicBezTo>
                  <a:pt x="1413" y="158"/>
                  <a:pt x="1422" y="161"/>
                  <a:pt x="1429" y="165"/>
                </a:cubicBezTo>
                <a:cubicBezTo>
                  <a:pt x="1397" y="250"/>
                  <a:pt x="1397" y="250"/>
                  <a:pt x="1397" y="250"/>
                </a:cubicBezTo>
                <a:cubicBezTo>
                  <a:pt x="1393" y="247"/>
                  <a:pt x="1387" y="244"/>
                  <a:pt x="1379" y="242"/>
                </a:cubicBezTo>
                <a:cubicBezTo>
                  <a:pt x="1371" y="239"/>
                  <a:pt x="1362" y="238"/>
                  <a:pt x="1352" y="238"/>
                </a:cubicBezTo>
                <a:cubicBezTo>
                  <a:pt x="1330" y="238"/>
                  <a:pt x="1313" y="244"/>
                  <a:pt x="1299" y="257"/>
                </a:cubicBezTo>
                <a:cubicBezTo>
                  <a:pt x="1286" y="269"/>
                  <a:pt x="1279" y="289"/>
                  <a:pt x="1279" y="318"/>
                </a:cubicBezTo>
                <a:cubicBezTo>
                  <a:pt x="1279" y="496"/>
                  <a:pt x="1279" y="496"/>
                  <a:pt x="1279" y="496"/>
                </a:cubicBezTo>
                <a:cubicBezTo>
                  <a:pt x="1194" y="496"/>
                  <a:pt x="1194" y="496"/>
                  <a:pt x="1194" y="496"/>
                </a:cubicBezTo>
                <a:lnTo>
                  <a:pt x="1194" y="158"/>
                </a:lnTo>
                <a:close/>
                <a:moveTo>
                  <a:pt x="1620" y="503"/>
                </a:moveTo>
                <a:cubicBezTo>
                  <a:pt x="1594" y="503"/>
                  <a:pt x="1571" y="498"/>
                  <a:pt x="1549" y="489"/>
                </a:cubicBezTo>
                <a:cubicBezTo>
                  <a:pt x="1527" y="480"/>
                  <a:pt x="1508" y="467"/>
                  <a:pt x="1492" y="451"/>
                </a:cubicBezTo>
                <a:cubicBezTo>
                  <a:pt x="1476" y="435"/>
                  <a:pt x="1464" y="416"/>
                  <a:pt x="1455" y="395"/>
                </a:cubicBezTo>
                <a:cubicBezTo>
                  <a:pt x="1446" y="374"/>
                  <a:pt x="1441" y="351"/>
                  <a:pt x="1441" y="327"/>
                </a:cubicBezTo>
                <a:cubicBezTo>
                  <a:pt x="1441" y="303"/>
                  <a:pt x="1446" y="280"/>
                  <a:pt x="1455" y="258"/>
                </a:cubicBezTo>
                <a:cubicBezTo>
                  <a:pt x="1464" y="237"/>
                  <a:pt x="1476" y="218"/>
                  <a:pt x="1492" y="202"/>
                </a:cubicBezTo>
                <a:cubicBezTo>
                  <a:pt x="1508" y="187"/>
                  <a:pt x="1527" y="174"/>
                  <a:pt x="1549" y="165"/>
                </a:cubicBezTo>
                <a:cubicBezTo>
                  <a:pt x="1571" y="156"/>
                  <a:pt x="1594" y="151"/>
                  <a:pt x="1620" y="151"/>
                </a:cubicBezTo>
                <a:cubicBezTo>
                  <a:pt x="1645" y="151"/>
                  <a:pt x="1668" y="156"/>
                  <a:pt x="1690" y="165"/>
                </a:cubicBezTo>
                <a:cubicBezTo>
                  <a:pt x="1712" y="174"/>
                  <a:pt x="1731" y="187"/>
                  <a:pt x="1747" y="202"/>
                </a:cubicBezTo>
                <a:cubicBezTo>
                  <a:pt x="1763" y="218"/>
                  <a:pt x="1776" y="237"/>
                  <a:pt x="1785" y="258"/>
                </a:cubicBezTo>
                <a:cubicBezTo>
                  <a:pt x="1794" y="280"/>
                  <a:pt x="1799" y="303"/>
                  <a:pt x="1799" y="327"/>
                </a:cubicBezTo>
                <a:cubicBezTo>
                  <a:pt x="1799" y="351"/>
                  <a:pt x="1794" y="374"/>
                  <a:pt x="1785" y="395"/>
                </a:cubicBezTo>
                <a:cubicBezTo>
                  <a:pt x="1776" y="416"/>
                  <a:pt x="1763" y="435"/>
                  <a:pt x="1747" y="451"/>
                </a:cubicBezTo>
                <a:cubicBezTo>
                  <a:pt x="1731" y="467"/>
                  <a:pt x="1713" y="480"/>
                  <a:pt x="1691" y="489"/>
                </a:cubicBezTo>
                <a:cubicBezTo>
                  <a:pt x="1669" y="498"/>
                  <a:pt x="1645" y="503"/>
                  <a:pt x="1620" y="503"/>
                </a:cubicBezTo>
                <a:close/>
                <a:moveTo>
                  <a:pt x="1620" y="421"/>
                </a:moveTo>
                <a:cubicBezTo>
                  <a:pt x="1633" y="421"/>
                  <a:pt x="1645" y="418"/>
                  <a:pt x="1657" y="413"/>
                </a:cubicBezTo>
                <a:cubicBezTo>
                  <a:pt x="1668" y="408"/>
                  <a:pt x="1678" y="402"/>
                  <a:pt x="1686" y="393"/>
                </a:cubicBezTo>
                <a:cubicBezTo>
                  <a:pt x="1694" y="385"/>
                  <a:pt x="1701" y="375"/>
                  <a:pt x="1706" y="364"/>
                </a:cubicBezTo>
                <a:cubicBezTo>
                  <a:pt x="1711" y="352"/>
                  <a:pt x="1713" y="340"/>
                  <a:pt x="1713" y="326"/>
                </a:cubicBezTo>
                <a:cubicBezTo>
                  <a:pt x="1713" y="313"/>
                  <a:pt x="1711" y="301"/>
                  <a:pt x="1706" y="289"/>
                </a:cubicBezTo>
                <a:cubicBezTo>
                  <a:pt x="1701" y="278"/>
                  <a:pt x="1694" y="268"/>
                  <a:pt x="1686" y="259"/>
                </a:cubicBezTo>
                <a:cubicBezTo>
                  <a:pt x="1678" y="251"/>
                  <a:pt x="1668" y="244"/>
                  <a:pt x="1657" y="239"/>
                </a:cubicBezTo>
                <a:cubicBezTo>
                  <a:pt x="1645" y="234"/>
                  <a:pt x="1633" y="232"/>
                  <a:pt x="1620" y="232"/>
                </a:cubicBezTo>
                <a:cubicBezTo>
                  <a:pt x="1607" y="232"/>
                  <a:pt x="1595" y="234"/>
                  <a:pt x="1584" y="239"/>
                </a:cubicBezTo>
                <a:cubicBezTo>
                  <a:pt x="1573" y="244"/>
                  <a:pt x="1563" y="251"/>
                  <a:pt x="1555" y="259"/>
                </a:cubicBezTo>
                <a:cubicBezTo>
                  <a:pt x="1546" y="268"/>
                  <a:pt x="1540" y="278"/>
                  <a:pt x="1535" y="289"/>
                </a:cubicBezTo>
                <a:cubicBezTo>
                  <a:pt x="1530" y="301"/>
                  <a:pt x="1528" y="313"/>
                  <a:pt x="1528" y="326"/>
                </a:cubicBezTo>
                <a:cubicBezTo>
                  <a:pt x="1528" y="340"/>
                  <a:pt x="1530" y="352"/>
                  <a:pt x="1535" y="364"/>
                </a:cubicBezTo>
                <a:cubicBezTo>
                  <a:pt x="1540" y="375"/>
                  <a:pt x="1546" y="385"/>
                  <a:pt x="1555" y="393"/>
                </a:cubicBezTo>
                <a:cubicBezTo>
                  <a:pt x="1563" y="402"/>
                  <a:pt x="1573" y="408"/>
                  <a:pt x="1584" y="413"/>
                </a:cubicBezTo>
                <a:cubicBezTo>
                  <a:pt x="1595" y="418"/>
                  <a:pt x="1607" y="421"/>
                  <a:pt x="1620" y="421"/>
                </a:cubicBezTo>
                <a:close/>
                <a:moveTo>
                  <a:pt x="0" y="158"/>
                </a:moveTo>
                <a:cubicBezTo>
                  <a:pt x="88" y="158"/>
                  <a:pt x="88" y="158"/>
                  <a:pt x="88" y="158"/>
                </a:cubicBezTo>
                <a:cubicBezTo>
                  <a:pt x="156" y="373"/>
                  <a:pt x="156" y="373"/>
                  <a:pt x="156" y="373"/>
                </a:cubicBezTo>
                <a:cubicBezTo>
                  <a:pt x="236" y="158"/>
                  <a:pt x="236" y="158"/>
                  <a:pt x="236" y="158"/>
                </a:cubicBezTo>
                <a:cubicBezTo>
                  <a:pt x="313" y="158"/>
                  <a:pt x="313" y="158"/>
                  <a:pt x="313" y="158"/>
                </a:cubicBezTo>
                <a:cubicBezTo>
                  <a:pt x="392" y="373"/>
                  <a:pt x="392" y="373"/>
                  <a:pt x="392" y="373"/>
                </a:cubicBezTo>
                <a:cubicBezTo>
                  <a:pt x="462" y="158"/>
                  <a:pt x="462" y="158"/>
                  <a:pt x="462" y="158"/>
                </a:cubicBezTo>
                <a:cubicBezTo>
                  <a:pt x="550" y="158"/>
                  <a:pt x="550" y="158"/>
                  <a:pt x="550" y="158"/>
                </a:cubicBezTo>
                <a:cubicBezTo>
                  <a:pt x="435" y="495"/>
                  <a:pt x="435" y="495"/>
                  <a:pt x="435" y="495"/>
                </a:cubicBezTo>
                <a:cubicBezTo>
                  <a:pt x="354" y="495"/>
                  <a:pt x="354" y="495"/>
                  <a:pt x="354" y="495"/>
                </a:cubicBezTo>
                <a:cubicBezTo>
                  <a:pt x="274" y="275"/>
                  <a:pt x="274" y="275"/>
                  <a:pt x="274" y="275"/>
                </a:cubicBezTo>
                <a:cubicBezTo>
                  <a:pt x="192" y="495"/>
                  <a:pt x="192" y="495"/>
                  <a:pt x="192" y="495"/>
                </a:cubicBezTo>
                <a:cubicBezTo>
                  <a:pt x="110" y="495"/>
                  <a:pt x="110" y="495"/>
                  <a:pt x="110" y="495"/>
                </a:cubicBezTo>
                <a:lnTo>
                  <a:pt x="0" y="15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83526314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_and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2C4543-9C68-29C4-7E3C-EA5E8B22AEEB}"/>
              </a:ext>
            </a:extLst>
          </p:cNvPr>
          <p:cNvSpPr>
            <a:spLocks noGrp="1"/>
          </p:cNvSpPr>
          <p:nvPr>
            <p:ph type="title" hasCustomPrompt="1"/>
          </p:nvPr>
        </p:nvSpPr>
        <p:spPr>
          <a:xfrm>
            <a:off x="674741" y="365125"/>
            <a:ext cx="10842022" cy="685800"/>
          </a:xfrm>
        </p:spPr>
        <p:txBody>
          <a:bodyPr>
            <a:noAutofit/>
          </a:bodyPr>
          <a:lstStyle>
            <a:lvl1pPr algn="l" defTabSz="914400" rtl="0" eaLnBrk="1" latinLnBrk="0" hangingPunct="1">
              <a:lnSpc>
                <a:spcPct val="90000"/>
              </a:lnSpc>
              <a:spcBef>
                <a:spcPct val="0"/>
              </a:spcBef>
              <a:buNone/>
              <a:defRPr lang="en-US" sz="4000" b="1" kern="1200" dirty="0">
                <a:solidFill>
                  <a:schemeClr val="tx1"/>
                </a:solidFill>
                <a:latin typeface="Tenorite" pitchFamily="2" charset="0"/>
                <a:ea typeface="+mj-ea"/>
                <a:cs typeface="+mj-cs"/>
              </a:defRPr>
            </a:lvl1pPr>
          </a:lstStyle>
          <a:p>
            <a:r>
              <a:rPr lang="en-US"/>
              <a:t>Click to add title</a:t>
            </a:r>
          </a:p>
        </p:txBody>
      </p:sp>
      <p:sp>
        <p:nvSpPr>
          <p:cNvPr id="3" name="Content Placeholder 2">
            <a:extLst>
              <a:ext uri="{FF2B5EF4-FFF2-40B4-BE49-F238E27FC236}">
                <a16:creationId xmlns:a16="http://schemas.microsoft.com/office/drawing/2014/main" id="{493CB19E-8760-CFE5-5D8A-A996FC606AB1}"/>
              </a:ext>
            </a:extLst>
          </p:cNvPr>
          <p:cNvSpPr>
            <a:spLocks noGrp="1"/>
          </p:cNvSpPr>
          <p:nvPr>
            <p:ph idx="1" hasCustomPrompt="1"/>
          </p:nvPr>
        </p:nvSpPr>
        <p:spPr>
          <a:xfrm>
            <a:off x="674741" y="1342103"/>
            <a:ext cx="10842022" cy="4834860"/>
          </a:xfrm>
        </p:spPr>
        <p:txBody>
          <a:bodyPr>
            <a:noAutofit/>
          </a:bodyPr>
          <a:lstStyle/>
          <a:p>
            <a:pPr lvl="0"/>
            <a:r>
              <a:rPr lang="en-US"/>
              <a:t>Click to add description</a:t>
            </a:r>
          </a:p>
          <a:p>
            <a:pPr lvl="1"/>
            <a:r>
              <a:rPr lang="en-US"/>
              <a:t>Second level</a:t>
            </a:r>
          </a:p>
          <a:p>
            <a:pPr lvl="2"/>
            <a:r>
              <a:rPr lang="en-US"/>
              <a:t>Third level</a:t>
            </a:r>
          </a:p>
          <a:p>
            <a:pPr lvl="3"/>
            <a:r>
              <a:rPr lang="en-US"/>
              <a:t>Fourth level</a:t>
            </a:r>
          </a:p>
          <a:p>
            <a:pPr lvl="4"/>
            <a:r>
              <a:rPr lang="en-US"/>
              <a:t>Fifth level</a:t>
            </a:r>
          </a:p>
        </p:txBody>
      </p:sp>
      <p:sp>
        <p:nvSpPr>
          <p:cNvPr id="6" name="Número de diapositiva">
            <a:extLst>
              <a:ext uri="{FF2B5EF4-FFF2-40B4-BE49-F238E27FC236}">
                <a16:creationId xmlns:a16="http://schemas.microsoft.com/office/drawing/2014/main" id="{55B2731B-2350-166E-2958-F73E179F87E9}"/>
              </a:ext>
            </a:extLst>
          </p:cNvPr>
          <p:cNvSpPr txBox="1">
            <a:spLocks/>
          </p:cNvSpPr>
          <p:nvPr userDrawn="1"/>
        </p:nvSpPr>
        <p:spPr>
          <a:xfrm>
            <a:off x="11516762" y="6509914"/>
            <a:ext cx="548640" cy="91440"/>
          </a:xfrm>
          <a:prstGeom prst="rect">
            <a:avLst/>
          </a:prstGeom>
        </p:spPr>
        <p:txBody>
          <a:bodyPr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700" b="0" i="0" u="none" strike="noStrike" cap="none" spc="0" normalizeH="0" baseline="0">
                <a:ln>
                  <a:noFill/>
                </a:ln>
                <a:solidFill>
                  <a:srgbClr val="000000"/>
                </a:solidFill>
                <a:effectLst/>
                <a:uFillTx/>
                <a:latin typeface="Tenorite" pitchFamily="2" charset="0"/>
                <a:ea typeface="+mn-ea"/>
                <a:cs typeface="+mn-cs"/>
                <a:sym typeface="Tenorite Regular"/>
              </a:defRPr>
            </a:lvl1pPr>
            <a:lvl2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Tenorite Regular"/>
              </a:defRPr>
            </a:lvl2pPr>
            <a:lvl3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Tenorite Regular"/>
              </a:defRPr>
            </a:lvl3pPr>
            <a:lvl4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Tenorite Regular"/>
              </a:defRPr>
            </a:lvl4pPr>
            <a:lvl5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Tenorite Regular"/>
              </a:defRPr>
            </a:lvl5pPr>
            <a:lvl6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Tenorite Regular"/>
              </a:defRPr>
            </a:lvl6pPr>
            <a:lvl7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Tenorite Regular"/>
              </a:defRPr>
            </a:lvl7pPr>
            <a:lvl8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Tenorite Regular"/>
              </a:defRPr>
            </a:lvl8pPr>
            <a:lvl9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Tenorite Regular"/>
              </a:defRPr>
            </a:lvl9pPr>
          </a:lstStyle>
          <a:p>
            <a:fld id="{86CB4B4D-7CA3-9044-876B-883B54F8677D}" type="slidenum">
              <a:rPr lang="en-US" sz="800" smtClean="0"/>
              <a:pPr/>
              <a:t>‹#›</a:t>
            </a:fld>
            <a:endParaRPr lang="en-US" sz="800"/>
          </a:p>
        </p:txBody>
      </p:sp>
      <p:sp>
        <p:nvSpPr>
          <p:cNvPr id="7" name="Freeform 5">
            <a:extLst>
              <a:ext uri="{FF2B5EF4-FFF2-40B4-BE49-F238E27FC236}">
                <a16:creationId xmlns:a16="http://schemas.microsoft.com/office/drawing/2014/main" id="{25FE5FE1-7384-BFF4-C357-F66A76B00D50}"/>
              </a:ext>
            </a:extLst>
          </p:cNvPr>
          <p:cNvSpPr>
            <a:spLocks noEditPoints="1"/>
          </p:cNvSpPr>
          <p:nvPr userDrawn="1"/>
        </p:nvSpPr>
        <p:spPr bwMode="auto">
          <a:xfrm>
            <a:off x="10784911" y="6479382"/>
            <a:ext cx="468874" cy="173633"/>
          </a:xfrm>
          <a:custGeom>
            <a:avLst/>
            <a:gdLst>
              <a:gd name="T0" fmla="*/ 698 w 1799"/>
              <a:gd name="T1" fmla="*/ 158 h 664"/>
              <a:gd name="T2" fmla="*/ 610 w 1799"/>
              <a:gd name="T3" fmla="*/ 496 h 664"/>
              <a:gd name="T4" fmla="*/ 664 w 1799"/>
              <a:gd name="T5" fmla="*/ 7 h 664"/>
              <a:gd name="T6" fmla="*/ 638 w 1799"/>
              <a:gd name="T7" fmla="*/ 105 h 664"/>
              <a:gd name="T8" fmla="*/ 664 w 1799"/>
              <a:gd name="T9" fmla="*/ 7 h 664"/>
              <a:gd name="T10" fmla="*/ 907 w 1799"/>
              <a:gd name="T11" fmla="*/ 491 h 664"/>
              <a:gd name="T12" fmla="*/ 863 w 1799"/>
              <a:gd name="T13" fmla="*/ 664 h 664"/>
              <a:gd name="T14" fmla="*/ 777 w 1799"/>
              <a:gd name="T15" fmla="*/ 158 h 664"/>
              <a:gd name="T16" fmla="*/ 862 w 1799"/>
              <a:gd name="T17" fmla="*/ 205 h 664"/>
              <a:gd name="T18" fmla="*/ 969 w 1799"/>
              <a:gd name="T19" fmla="*/ 151 h 664"/>
              <a:gd name="T20" fmla="*/ 1082 w 1799"/>
              <a:gd name="T21" fmla="*/ 199 h 664"/>
              <a:gd name="T22" fmla="*/ 1131 w 1799"/>
              <a:gd name="T23" fmla="*/ 327 h 664"/>
              <a:gd name="T24" fmla="*/ 1081 w 1799"/>
              <a:gd name="T25" fmla="*/ 455 h 664"/>
              <a:gd name="T26" fmla="*/ 969 w 1799"/>
              <a:gd name="T27" fmla="*/ 503 h 664"/>
              <a:gd name="T28" fmla="*/ 988 w 1799"/>
              <a:gd name="T29" fmla="*/ 414 h 664"/>
              <a:gd name="T30" fmla="*/ 1038 w 1799"/>
              <a:gd name="T31" fmla="*/ 364 h 664"/>
              <a:gd name="T32" fmla="*/ 1038 w 1799"/>
              <a:gd name="T33" fmla="*/ 289 h 664"/>
              <a:gd name="T34" fmla="*/ 988 w 1799"/>
              <a:gd name="T35" fmla="*/ 239 h 664"/>
              <a:gd name="T36" fmla="*/ 915 w 1799"/>
              <a:gd name="T37" fmla="*/ 239 h 664"/>
              <a:gd name="T38" fmla="*/ 865 w 1799"/>
              <a:gd name="T39" fmla="*/ 289 h 664"/>
              <a:gd name="T40" fmla="*/ 865 w 1799"/>
              <a:gd name="T41" fmla="*/ 364 h 664"/>
              <a:gd name="T42" fmla="*/ 915 w 1799"/>
              <a:gd name="T43" fmla="*/ 414 h 664"/>
              <a:gd name="T44" fmla="*/ 1194 w 1799"/>
              <a:gd name="T45" fmla="*/ 158 h 664"/>
              <a:gd name="T46" fmla="*/ 1279 w 1799"/>
              <a:gd name="T47" fmla="*/ 210 h 664"/>
              <a:gd name="T48" fmla="*/ 1372 w 1799"/>
              <a:gd name="T49" fmla="*/ 152 h 664"/>
              <a:gd name="T50" fmla="*/ 1429 w 1799"/>
              <a:gd name="T51" fmla="*/ 165 h 664"/>
              <a:gd name="T52" fmla="*/ 1379 w 1799"/>
              <a:gd name="T53" fmla="*/ 242 h 664"/>
              <a:gd name="T54" fmla="*/ 1299 w 1799"/>
              <a:gd name="T55" fmla="*/ 257 h 664"/>
              <a:gd name="T56" fmla="*/ 1279 w 1799"/>
              <a:gd name="T57" fmla="*/ 496 h 664"/>
              <a:gd name="T58" fmla="*/ 1194 w 1799"/>
              <a:gd name="T59" fmla="*/ 158 h 664"/>
              <a:gd name="T60" fmla="*/ 1549 w 1799"/>
              <a:gd name="T61" fmla="*/ 489 h 664"/>
              <a:gd name="T62" fmla="*/ 1455 w 1799"/>
              <a:gd name="T63" fmla="*/ 395 h 664"/>
              <a:gd name="T64" fmla="*/ 1455 w 1799"/>
              <a:gd name="T65" fmla="*/ 258 h 664"/>
              <a:gd name="T66" fmla="*/ 1549 w 1799"/>
              <a:gd name="T67" fmla="*/ 165 h 664"/>
              <a:gd name="T68" fmla="*/ 1690 w 1799"/>
              <a:gd name="T69" fmla="*/ 165 h 664"/>
              <a:gd name="T70" fmla="*/ 1785 w 1799"/>
              <a:gd name="T71" fmla="*/ 258 h 664"/>
              <a:gd name="T72" fmla="*/ 1785 w 1799"/>
              <a:gd name="T73" fmla="*/ 395 h 664"/>
              <a:gd name="T74" fmla="*/ 1691 w 1799"/>
              <a:gd name="T75" fmla="*/ 489 h 664"/>
              <a:gd name="T76" fmla="*/ 1620 w 1799"/>
              <a:gd name="T77" fmla="*/ 421 h 664"/>
              <a:gd name="T78" fmla="*/ 1686 w 1799"/>
              <a:gd name="T79" fmla="*/ 393 h 664"/>
              <a:gd name="T80" fmla="*/ 1713 w 1799"/>
              <a:gd name="T81" fmla="*/ 326 h 664"/>
              <a:gd name="T82" fmla="*/ 1686 w 1799"/>
              <a:gd name="T83" fmla="*/ 259 h 664"/>
              <a:gd name="T84" fmla="*/ 1620 w 1799"/>
              <a:gd name="T85" fmla="*/ 232 h 664"/>
              <a:gd name="T86" fmla="*/ 1555 w 1799"/>
              <a:gd name="T87" fmla="*/ 259 h 664"/>
              <a:gd name="T88" fmla="*/ 1528 w 1799"/>
              <a:gd name="T89" fmla="*/ 326 h 664"/>
              <a:gd name="T90" fmla="*/ 1555 w 1799"/>
              <a:gd name="T91" fmla="*/ 393 h 664"/>
              <a:gd name="T92" fmla="*/ 1620 w 1799"/>
              <a:gd name="T93" fmla="*/ 421 h 664"/>
              <a:gd name="T94" fmla="*/ 88 w 1799"/>
              <a:gd name="T95" fmla="*/ 158 h 664"/>
              <a:gd name="T96" fmla="*/ 236 w 1799"/>
              <a:gd name="T97" fmla="*/ 158 h 664"/>
              <a:gd name="T98" fmla="*/ 392 w 1799"/>
              <a:gd name="T99" fmla="*/ 373 h 664"/>
              <a:gd name="T100" fmla="*/ 550 w 1799"/>
              <a:gd name="T101" fmla="*/ 158 h 664"/>
              <a:gd name="T102" fmla="*/ 354 w 1799"/>
              <a:gd name="T103" fmla="*/ 495 h 664"/>
              <a:gd name="T104" fmla="*/ 192 w 1799"/>
              <a:gd name="T105" fmla="*/ 495 h 664"/>
              <a:gd name="T106" fmla="*/ 0 w 1799"/>
              <a:gd name="T107" fmla="*/ 158 h 6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799" h="664">
                <a:moveTo>
                  <a:pt x="610" y="158"/>
                </a:moveTo>
                <a:cubicBezTo>
                  <a:pt x="698" y="158"/>
                  <a:pt x="698" y="158"/>
                  <a:pt x="698" y="158"/>
                </a:cubicBezTo>
                <a:cubicBezTo>
                  <a:pt x="698" y="496"/>
                  <a:pt x="698" y="496"/>
                  <a:pt x="698" y="496"/>
                </a:cubicBezTo>
                <a:cubicBezTo>
                  <a:pt x="610" y="496"/>
                  <a:pt x="610" y="496"/>
                  <a:pt x="610" y="496"/>
                </a:cubicBezTo>
                <a:lnTo>
                  <a:pt x="610" y="158"/>
                </a:lnTo>
                <a:close/>
                <a:moveTo>
                  <a:pt x="664" y="7"/>
                </a:moveTo>
                <a:cubicBezTo>
                  <a:pt x="637" y="0"/>
                  <a:pt x="609" y="16"/>
                  <a:pt x="602" y="43"/>
                </a:cubicBezTo>
                <a:cubicBezTo>
                  <a:pt x="595" y="70"/>
                  <a:pt x="611" y="98"/>
                  <a:pt x="638" y="105"/>
                </a:cubicBezTo>
                <a:cubicBezTo>
                  <a:pt x="665" y="112"/>
                  <a:pt x="693" y="96"/>
                  <a:pt x="700" y="69"/>
                </a:cubicBezTo>
                <a:cubicBezTo>
                  <a:pt x="707" y="42"/>
                  <a:pt x="691" y="14"/>
                  <a:pt x="664" y="7"/>
                </a:cubicBezTo>
                <a:close/>
                <a:moveTo>
                  <a:pt x="969" y="503"/>
                </a:moveTo>
                <a:cubicBezTo>
                  <a:pt x="946" y="503"/>
                  <a:pt x="926" y="499"/>
                  <a:pt x="907" y="491"/>
                </a:cubicBezTo>
                <a:cubicBezTo>
                  <a:pt x="889" y="482"/>
                  <a:pt x="874" y="470"/>
                  <a:pt x="863" y="455"/>
                </a:cubicBezTo>
                <a:cubicBezTo>
                  <a:pt x="863" y="664"/>
                  <a:pt x="863" y="664"/>
                  <a:pt x="863" y="664"/>
                </a:cubicBezTo>
                <a:cubicBezTo>
                  <a:pt x="777" y="664"/>
                  <a:pt x="777" y="664"/>
                  <a:pt x="777" y="664"/>
                </a:cubicBezTo>
                <a:cubicBezTo>
                  <a:pt x="777" y="158"/>
                  <a:pt x="777" y="158"/>
                  <a:pt x="777" y="158"/>
                </a:cubicBezTo>
                <a:cubicBezTo>
                  <a:pt x="862" y="158"/>
                  <a:pt x="862" y="158"/>
                  <a:pt x="862" y="158"/>
                </a:cubicBezTo>
                <a:cubicBezTo>
                  <a:pt x="862" y="205"/>
                  <a:pt x="862" y="205"/>
                  <a:pt x="862" y="205"/>
                </a:cubicBezTo>
                <a:cubicBezTo>
                  <a:pt x="874" y="188"/>
                  <a:pt x="888" y="175"/>
                  <a:pt x="907" y="166"/>
                </a:cubicBezTo>
                <a:cubicBezTo>
                  <a:pt x="925" y="156"/>
                  <a:pt x="946" y="151"/>
                  <a:pt x="969" y="151"/>
                </a:cubicBezTo>
                <a:cubicBezTo>
                  <a:pt x="990" y="151"/>
                  <a:pt x="1010" y="155"/>
                  <a:pt x="1030" y="163"/>
                </a:cubicBezTo>
                <a:cubicBezTo>
                  <a:pt x="1050" y="172"/>
                  <a:pt x="1067" y="183"/>
                  <a:pt x="1082" y="199"/>
                </a:cubicBezTo>
                <a:cubicBezTo>
                  <a:pt x="1097" y="214"/>
                  <a:pt x="1109" y="233"/>
                  <a:pt x="1118" y="254"/>
                </a:cubicBezTo>
                <a:cubicBezTo>
                  <a:pt x="1127" y="276"/>
                  <a:pt x="1131" y="300"/>
                  <a:pt x="1131" y="327"/>
                </a:cubicBezTo>
                <a:cubicBezTo>
                  <a:pt x="1131" y="354"/>
                  <a:pt x="1127" y="378"/>
                  <a:pt x="1118" y="400"/>
                </a:cubicBezTo>
                <a:cubicBezTo>
                  <a:pt x="1108" y="421"/>
                  <a:pt x="1096" y="440"/>
                  <a:pt x="1081" y="455"/>
                </a:cubicBezTo>
                <a:cubicBezTo>
                  <a:pt x="1066" y="471"/>
                  <a:pt x="1049" y="482"/>
                  <a:pt x="1030" y="491"/>
                </a:cubicBezTo>
                <a:cubicBezTo>
                  <a:pt x="1010" y="499"/>
                  <a:pt x="990" y="503"/>
                  <a:pt x="969" y="503"/>
                </a:cubicBezTo>
                <a:close/>
                <a:moveTo>
                  <a:pt x="952" y="421"/>
                </a:moveTo>
                <a:cubicBezTo>
                  <a:pt x="965" y="421"/>
                  <a:pt x="977" y="419"/>
                  <a:pt x="988" y="414"/>
                </a:cubicBezTo>
                <a:cubicBezTo>
                  <a:pt x="999" y="409"/>
                  <a:pt x="1009" y="402"/>
                  <a:pt x="1018" y="394"/>
                </a:cubicBezTo>
                <a:cubicBezTo>
                  <a:pt x="1026" y="385"/>
                  <a:pt x="1033" y="375"/>
                  <a:pt x="1038" y="364"/>
                </a:cubicBezTo>
                <a:cubicBezTo>
                  <a:pt x="1043" y="352"/>
                  <a:pt x="1045" y="340"/>
                  <a:pt x="1045" y="326"/>
                </a:cubicBezTo>
                <a:cubicBezTo>
                  <a:pt x="1045" y="313"/>
                  <a:pt x="1043" y="301"/>
                  <a:pt x="1038" y="289"/>
                </a:cubicBezTo>
                <a:cubicBezTo>
                  <a:pt x="1033" y="278"/>
                  <a:pt x="1026" y="268"/>
                  <a:pt x="1018" y="259"/>
                </a:cubicBezTo>
                <a:cubicBezTo>
                  <a:pt x="1009" y="251"/>
                  <a:pt x="999" y="244"/>
                  <a:pt x="988" y="239"/>
                </a:cubicBezTo>
                <a:cubicBezTo>
                  <a:pt x="977" y="234"/>
                  <a:pt x="965" y="231"/>
                  <a:pt x="952" y="231"/>
                </a:cubicBezTo>
                <a:cubicBezTo>
                  <a:pt x="938" y="231"/>
                  <a:pt x="926" y="234"/>
                  <a:pt x="915" y="239"/>
                </a:cubicBezTo>
                <a:cubicBezTo>
                  <a:pt x="903" y="244"/>
                  <a:pt x="893" y="251"/>
                  <a:pt x="885" y="259"/>
                </a:cubicBezTo>
                <a:cubicBezTo>
                  <a:pt x="877" y="268"/>
                  <a:pt x="870" y="278"/>
                  <a:pt x="865" y="289"/>
                </a:cubicBezTo>
                <a:cubicBezTo>
                  <a:pt x="860" y="301"/>
                  <a:pt x="858" y="313"/>
                  <a:pt x="858" y="326"/>
                </a:cubicBezTo>
                <a:cubicBezTo>
                  <a:pt x="858" y="340"/>
                  <a:pt x="860" y="352"/>
                  <a:pt x="865" y="364"/>
                </a:cubicBezTo>
                <a:cubicBezTo>
                  <a:pt x="870" y="375"/>
                  <a:pt x="877" y="385"/>
                  <a:pt x="885" y="394"/>
                </a:cubicBezTo>
                <a:cubicBezTo>
                  <a:pt x="893" y="402"/>
                  <a:pt x="903" y="409"/>
                  <a:pt x="915" y="414"/>
                </a:cubicBezTo>
                <a:cubicBezTo>
                  <a:pt x="926" y="419"/>
                  <a:pt x="938" y="421"/>
                  <a:pt x="952" y="421"/>
                </a:cubicBezTo>
                <a:close/>
                <a:moveTo>
                  <a:pt x="1194" y="158"/>
                </a:moveTo>
                <a:cubicBezTo>
                  <a:pt x="1279" y="158"/>
                  <a:pt x="1279" y="158"/>
                  <a:pt x="1279" y="158"/>
                </a:cubicBezTo>
                <a:cubicBezTo>
                  <a:pt x="1279" y="210"/>
                  <a:pt x="1279" y="210"/>
                  <a:pt x="1279" y="210"/>
                </a:cubicBezTo>
                <a:cubicBezTo>
                  <a:pt x="1287" y="190"/>
                  <a:pt x="1299" y="175"/>
                  <a:pt x="1315" y="166"/>
                </a:cubicBezTo>
                <a:cubicBezTo>
                  <a:pt x="1331" y="157"/>
                  <a:pt x="1350" y="152"/>
                  <a:pt x="1372" y="152"/>
                </a:cubicBezTo>
                <a:cubicBezTo>
                  <a:pt x="1383" y="152"/>
                  <a:pt x="1394" y="153"/>
                  <a:pt x="1403" y="156"/>
                </a:cubicBezTo>
                <a:cubicBezTo>
                  <a:pt x="1413" y="158"/>
                  <a:pt x="1422" y="161"/>
                  <a:pt x="1429" y="165"/>
                </a:cubicBezTo>
                <a:cubicBezTo>
                  <a:pt x="1397" y="250"/>
                  <a:pt x="1397" y="250"/>
                  <a:pt x="1397" y="250"/>
                </a:cubicBezTo>
                <a:cubicBezTo>
                  <a:pt x="1393" y="247"/>
                  <a:pt x="1387" y="244"/>
                  <a:pt x="1379" y="242"/>
                </a:cubicBezTo>
                <a:cubicBezTo>
                  <a:pt x="1371" y="239"/>
                  <a:pt x="1362" y="238"/>
                  <a:pt x="1352" y="238"/>
                </a:cubicBezTo>
                <a:cubicBezTo>
                  <a:pt x="1330" y="238"/>
                  <a:pt x="1313" y="244"/>
                  <a:pt x="1299" y="257"/>
                </a:cubicBezTo>
                <a:cubicBezTo>
                  <a:pt x="1286" y="269"/>
                  <a:pt x="1279" y="289"/>
                  <a:pt x="1279" y="318"/>
                </a:cubicBezTo>
                <a:cubicBezTo>
                  <a:pt x="1279" y="496"/>
                  <a:pt x="1279" y="496"/>
                  <a:pt x="1279" y="496"/>
                </a:cubicBezTo>
                <a:cubicBezTo>
                  <a:pt x="1194" y="496"/>
                  <a:pt x="1194" y="496"/>
                  <a:pt x="1194" y="496"/>
                </a:cubicBezTo>
                <a:lnTo>
                  <a:pt x="1194" y="158"/>
                </a:lnTo>
                <a:close/>
                <a:moveTo>
                  <a:pt x="1620" y="503"/>
                </a:moveTo>
                <a:cubicBezTo>
                  <a:pt x="1594" y="503"/>
                  <a:pt x="1571" y="498"/>
                  <a:pt x="1549" y="489"/>
                </a:cubicBezTo>
                <a:cubicBezTo>
                  <a:pt x="1527" y="480"/>
                  <a:pt x="1508" y="467"/>
                  <a:pt x="1492" y="451"/>
                </a:cubicBezTo>
                <a:cubicBezTo>
                  <a:pt x="1476" y="435"/>
                  <a:pt x="1464" y="416"/>
                  <a:pt x="1455" y="395"/>
                </a:cubicBezTo>
                <a:cubicBezTo>
                  <a:pt x="1446" y="374"/>
                  <a:pt x="1441" y="351"/>
                  <a:pt x="1441" y="327"/>
                </a:cubicBezTo>
                <a:cubicBezTo>
                  <a:pt x="1441" y="303"/>
                  <a:pt x="1446" y="280"/>
                  <a:pt x="1455" y="258"/>
                </a:cubicBezTo>
                <a:cubicBezTo>
                  <a:pt x="1464" y="237"/>
                  <a:pt x="1476" y="218"/>
                  <a:pt x="1492" y="202"/>
                </a:cubicBezTo>
                <a:cubicBezTo>
                  <a:pt x="1508" y="187"/>
                  <a:pt x="1527" y="174"/>
                  <a:pt x="1549" y="165"/>
                </a:cubicBezTo>
                <a:cubicBezTo>
                  <a:pt x="1571" y="156"/>
                  <a:pt x="1594" y="151"/>
                  <a:pt x="1620" y="151"/>
                </a:cubicBezTo>
                <a:cubicBezTo>
                  <a:pt x="1645" y="151"/>
                  <a:pt x="1668" y="156"/>
                  <a:pt x="1690" y="165"/>
                </a:cubicBezTo>
                <a:cubicBezTo>
                  <a:pt x="1712" y="174"/>
                  <a:pt x="1731" y="187"/>
                  <a:pt x="1747" y="202"/>
                </a:cubicBezTo>
                <a:cubicBezTo>
                  <a:pt x="1763" y="218"/>
                  <a:pt x="1776" y="237"/>
                  <a:pt x="1785" y="258"/>
                </a:cubicBezTo>
                <a:cubicBezTo>
                  <a:pt x="1794" y="280"/>
                  <a:pt x="1799" y="303"/>
                  <a:pt x="1799" y="327"/>
                </a:cubicBezTo>
                <a:cubicBezTo>
                  <a:pt x="1799" y="351"/>
                  <a:pt x="1794" y="374"/>
                  <a:pt x="1785" y="395"/>
                </a:cubicBezTo>
                <a:cubicBezTo>
                  <a:pt x="1776" y="416"/>
                  <a:pt x="1763" y="435"/>
                  <a:pt x="1747" y="451"/>
                </a:cubicBezTo>
                <a:cubicBezTo>
                  <a:pt x="1731" y="467"/>
                  <a:pt x="1713" y="480"/>
                  <a:pt x="1691" y="489"/>
                </a:cubicBezTo>
                <a:cubicBezTo>
                  <a:pt x="1669" y="498"/>
                  <a:pt x="1645" y="503"/>
                  <a:pt x="1620" y="503"/>
                </a:cubicBezTo>
                <a:close/>
                <a:moveTo>
                  <a:pt x="1620" y="421"/>
                </a:moveTo>
                <a:cubicBezTo>
                  <a:pt x="1633" y="421"/>
                  <a:pt x="1645" y="418"/>
                  <a:pt x="1657" y="413"/>
                </a:cubicBezTo>
                <a:cubicBezTo>
                  <a:pt x="1668" y="408"/>
                  <a:pt x="1678" y="402"/>
                  <a:pt x="1686" y="393"/>
                </a:cubicBezTo>
                <a:cubicBezTo>
                  <a:pt x="1694" y="385"/>
                  <a:pt x="1701" y="375"/>
                  <a:pt x="1706" y="364"/>
                </a:cubicBezTo>
                <a:cubicBezTo>
                  <a:pt x="1711" y="352"/>
                  <a:pt x="1713" y="340"/>
                  <a:pt x="1713" y="326"/>
                </a:cubicBezTo>
                <a:cubicBezTo>
                  <a:pt x="1713" y="313"/>
                  <a:pt x="1711" y="301"/>
                  <a:pt x="1706" y="289"/>
                </a:cubicBezTo>
                <a:cubicBezTo>
                  <a:pt x="1701" y="278"/>
                  <a:pt x="1694" y="268"/>
                  <a:pt x="1686" y="259"/>
                </a:cubicBezTo>
                <a:cubicBezTo>
                  <a:pt x="1678" y="251"/>
                  <a:pt x="1668" y="244"/>
                  <a:pt x="1657" y="239"/>
                </a:cubicBezTo>
                <a:cubicBezTo>
                  <a:pt x="1645" y="234"/>
                  <a:pt x="1633" y="232"/>
                  <a:pt x="1620" y="232"/>
                </a:cubicBezTo>
                <a:cubicBezTo>
                  <a:pt x="1607" y="232"/>
                  <a:pt x="1595" y="234"/>
                  <a:pt x="1584" y="239"/>
                </a:cubicBezTo>
                <a:cubicBezTo>
                  <a:pt x="1573" y="244"/>
                  <a:pt x="1563" y="251"/>
                  <a:pt x="1555" y="259"/>
                </a:cubicBezTo>
                <a:cubicBezTo>
                  <a:pt x="1546" y="268"/>
                  <a:pt x="1540" y="278"/>
                  <a:pt x="1535" y="289"/>
                </a:cubicBezTo>
                <a:cubicBezTo>
                  <a:pt x="1530" y="301"/>
                  <a:pt x="1528" y="313"/>
                  <a:pt x="1528" y="326"/>
                </a:cubicBezTo>
                <a:cubicBezTo>
                  <a:pt x="1528" y="340"/>
                  <a:pt x="1530" y="352"/>
                  <a:pt x="1535" y="364"/>
                </a:cubicBezTo>
                <a:cubicBezTo>
                  <a:pt x="1540" y="375"/>
                  <a:pt x="1546" y="385"/>
                  <a:pt x="1555" y="393"/>
                </a:cubicBezTo>
                <a:cubicBezTo>
                  <a:pt x="1563" y="402"/>
                  <a:pt x="1573" y="408"/>
                  <a:pt x="1584" y="413"/>
                </a:cubicBezTo>
                <a:cubicBezTo>
                  <a:pt x="1595" y="418"/>
                  <a:pt x="1607" y="421"/>
                  <a:pt x="1620" y="421"/>
                </a:cubicBezTo>
                <a:close/>
                <a:moveTo>
                  <a:pt x="0" y="158"/>
                </a:moveTo>
                <a:cubicBezTo>
                  <a:pt x="88" y="158"/>
                  <a:pt x="88" y="158"/>
                  <a:pt x="88" y="158"/>
                </a:cubicBezTo>
                <a:cubicBezTo>
                  <a:pt x="156" y="373"/>
                  <a:pt x="156" y="373"/>
                  <a:pt x="156" y="373"/>
                </a:cubicBezTo>
                <a:cubicBezTo>
                  <a:pt x="236" y="158"/>
                  <a:pt x="236" y="158"/>
                  <a:pt x="236" y="158"/>
                </a:cubicBezTo>
                <a:cubicBezTo>
                  <a:pt x="313" y="158"/>
                  <a:pt x="313" y="158"/>
                  <a:pt x="313" y="158"/>
                </a:cubicBezTo>
                <a:cubicBezTo>
                  <a:pt x="392" y="373"/>
                  <a:pt x="392" y="373"/>
                  <a:pt x="392" y="373"/>
                </a:cubicBezTo>
                <a:cubicBezTo>
                  <a:pt x="462" y="158"/>
                  <a:pt x="462" y="158"/>
                  <a:pt x="462" y="158"/>
                </a:cubicBezTo>
                <a:cubicBezTo>
                  <a:pt x="550" y="158"/>
                  <a:pt x="550" y="158"/>
                  <a:pt x="550" y="158"/>
                </a:cubicBezTo>
                <a:cubicBezTo>
                  <a:pt x="435" y="495"/>
                  <a:pt x="435" y="495"/>
                  <a:pt x="435" y="495"/>
                </a:cubicBezTo>
                <a:cubicBezTo>
                  <a:pt x="354" y="495"/>
                  <a:pt x="354" y="495"/>
                  <a:pt x="354" y="495"/>
                </a:cubicBezTo>
                <a:cubicBezTo>
                  <a:pt x="274" y="275"/>
                  <a:pt x="274" y="275"/>
                  <a:pt x="274" y="275"/>
                </a:cubicBezTo>
                <a:cubicBezTo>
                  <a:pt x="192" y="495"/>
                  <a:pt x="192" y="495"/>
                  <a:pt x="192" y="495"/>
                </a:cubicBezTo>
                <a:cubicBezTo>
                  <a:pt x="110" y="495"/>
                  <a:pt x="110" y="495"/>
                  <a:pt x="110" y="495"/>
                </a:cubicBezTo>
                <a:lnTo>
                  <a:pt x="0" y="15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15406288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wo_Content">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66EE1CAB-7FF6-1F0C-9440-F30BFD5110E5}"/>
              </a:ext>
            </a:extLst>
          </p:cNvPr>
          <p:cNvSpPr>
            <a:spLocks noGrp="1"/>
          </p:cNvSpPr>
          <p:nvPr>
            <p:ph type="title" hasCustomPrompt="1"/>
          </p:nvPr>
        </p:nvSpPr>
        <p:spPr>
          <a:xfrm>
            <a:off x="674741" y="365760"/>
            <a:ext cx="10680647" cy="685800"/>
          </a:xfrm>
        </p:spPr>
        <p:txBody>
          <a:bodyPr>
            <a:noAutofit/>
          </a:bodyPr>
          <a:lstStyle>
            <a:lvl1pPr>
              <a:defRPr sz="4000"/>
            </a:lvl1pPr>
          </a:lstStyle>
          <a:p>
            <a:r>
              <a:rPr lang="en-US"/>
              <a:t>Click to add title</a:t>
            </a:r>
          </a:p>
        </p:txBody>
      </p:sp>
      <p:sp>
        <p:nvSpPr>
          <p:cNvPr id="16" name="Content Placeholder 3">
            <a:extLst>
              <a:ext uri="{FF2B5EF4-FFF2-40B4-BE49-F238E27FC236}">
                <a16:creationId xmlns:a16="http://schemas.microsoft.com/office/drawing/2014/main" id="{2C847E8B-E7BE-ECF9-563D-E98991A8690F}"/>
              </a:ext>
            </a:extLst>
          </p:cNvPr>
          <p:cNvSpPr>
            <a:spLocks noGrp="1"/>
          </p:cNvSpPr>
          <p:nvPr>
            <p:ph sz="half" idx="10" hasCustomPrompt="1"/>
          </p:nvPr>
        </p:nvSpPr>
        <p:spPr>
          <a:xfrm>
            <a:off x="674740" y="1356852"/>
            <a:ext cx="5256000" cy="4832811"/>
          </a:xfrm>
        </p:spPr>
        <p:txBody>
          <a:bodyPr>
            <a:noAutofit/>
          </a:bodyPr>
          <a:lstStyle/>
          <a:p>
            <a:pPr lvl="0"/>
            <a:r>
              <a:rPr lang="en-US"/>
              <a:t>Click to add description</a:t>
            </a:r>
          </a:p>
          <a:p>
            <a:pPr lvl="1"/>
            <a:r>
              <a:rPr lang="en-US"/>
              <a:t>Second level</a:t>
            </a:r>
          </a:p>
          <a:p>
            <a:pPr lvl="2"/>
            <a:r>
              <a:rPr lang="en-US"/>
              <a:t>Third level</a:t>
            </a:r>
          </a:p>
          <a:p>
            <a:pPr lvl="3"/>
            <a:r>
              <a:rPr lang="en-US"/>
              <a:t>Fourth level</a:t>
            </a:r>
          </a:p>
          <a:p>
            <a:pPr lvl="4"/>
            <a:r>
              <a:rPr lang="en-US"/>
              <a:t>Fifth level</a:t>
            </a:r>
          </a:p>
        </p:txBody>
      </p:sp>
      <p:sp>
        <p:nvSpPr>
          <p:cNvPr id="18" name="Content Placeholder 5">
            <a:extLst>
              <a:ext uri="{FF2B5EF4-FFF2-40B4-BE49-F238E27FC236}">
                <a16:creationId xmlns:a16="http://schemas.microsoft.com/office/drawing/2014/main" id="{0A314E8D-F9B1-AE95-2571-7D98B4DCF231}"/>
              </a:ext>
            </a:extLst>
          </p:cNvPr>
          <p:cNvSpPr>
            <a:spLocks noGrp="1"/>
          </p:cNvSpPr>
          <p:nvPr>
            <p:ph sz="quarter" idx="11" hasCustomPrompt="1"/>
          </p:nvPr>
        </p:nvSpPr>
        <p:spPr>
          <a:xfrm>
            <a:off x="6099388" y="1356852"/>
            <a:ext cx="5256000" cy="4832811"/>
          </a:xfrm>
        </p:spPr>
        <p:txBody>
          <a:bodyPr>
            <a:noAutofit/>
          </a:bodyPr>
          <a:lstStyle/>
          <a:p>
            <a:pPr lvl="0"/>
            <a:r>
              <a:rPr lang="en-US"/>
              <a:t>Click to add description</a:t>
            </a:r>
          </a:p>
          <a:p>
            <a:pPr lvl="1"/>
            <a:r>
              <a:rPr lang="en-US"/>
              <a:t>Second level</a:t>
            </a:r>
          </a:p>
          <a:p>
            <a:pPr lvl="2"/>
            <a:r>
              <a:rPr lang="en-US"/>
              <a:t>Third level</a:t>
            </a:r>
          </a:p>
          <a:p>
            <a:pPr lvl="3"/>
            <a:r>
              <a:rPr lang="en-US"/>
              <a:t>Fourth level</a:t>
            </a:r>
          </a:p>
          <a:p>
            <a:pPr lvl="4"/>
            <a:r>
              <a:rPr lang="en-US"/>
              <a:t>Fifth level</a:t>
            </a:r>
          </a:p>
        </p:txBody>
      </p:sp>
      <p:sp>
        <p:nvSpPr>
          <p:cNvPr id="4" name="Número de diapositiva">
            <a:extLst>
              <a:ext uri="{FF2B5EF4-FFF2-40B4-BE49-F238E27FC236}">
                <a16:creationId xmlns:a16="http://schemas.microsoft.com/office/drawing/2014/main" id="{A6C7FD00-D003-404A-7DB9-BFCAA7B7489F}"/>
              </a:ext>
            </a:extLst>
          </p:cNvPr>
          <p:cNvSpPr txBox="1">
            <a:spLocks/>
          </p:cNvSpPr>
          <p:nvPr userDrawn="1"/>
        </p:nvSpPr>
        <p:spPr>
          <a:xfrm>
            <a:off x="11516762" y="6509914"/>
            <a:ext cx="548640" cy="91440"/>
          </a:xfrm>
          <a:prstGeom prst="rect">
            <a:avLst/>
          </a:prstGeom>
        </p:spPr>
        <p:txBody>
          <a:bodyPr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700" b="0" i="0" u="none" strike="noStrike" cap="none" spc="0" normalizeH="0" baseline="0">
                <a:ln>
                  <a:noFill/>
                </a:ln>
                <a:solidFill>
                  <a:srgbClr val="000000"/>
                </a:solidFill>
                <a:effectLst/>
                <a:uFillTx/>
                <a:latin typeface="Tenorite" pitchFamily="2" charset="0"/>
                <a:ea typeface="+mn-ea"/>
                <a:cs typeface="+mn-cs"/>
                <a:sym typeface="Tenorite Regular"/>
              </a:defRPr>
            </a:lvl1pPr>
            <a:lvl2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Tenorite Regular"/>
              </a:defRPr>
            </a:lvl2pPr>
            <a:lvl3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Tenorite Regular"/>
              </a:defRPr>
            </a:lvl3pPr>
            <a:lvl4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Tenorite Regular"/>
              </a:defRPr>
            </a:lvl4pPr>
            <a:lvl5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Tenorite Regular"/>
              </a:defRPr>
            </a:lvl5pPr>
            <a:lvl6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Tenorite Regular"/>
              </a:defRPr>
            </a:lvl6pPr>
            <a:lvl7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Tenorite Regular"/>
              </a:defRPr>
            </a:lvl7pPr>
            <a:lvl8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Tenorite Regular"/>
              </a:defRPr>
            </a:lvl8pPr>
            <a:lvl9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Tenorite Regular"/>
              </a:defRPr>
            </a:lvl9pPr>
          </a:lstStyle>
          <a:p>
            <a:fld id="{86CB4B4D-7CA3-9044-876B-883B54F8677D}" type="slidenum">
              <a:rPr lang="en-US" sz="800" smtClean="0"/>
              <a:pPr/>
              <a:t>‹#›</a:t>
            </a:fld>
            <a:endParaRPr lang="en-US" sz="800"/>
          </a:p>
        </p:txBody>
      </p:sp>
      <p:sp>
        <p:nvSpPr>
          <p:cNvPr id="5" name="Freeform 5">
            <a:extLst>
              <a:ext uri="{FF2B5EF4-FFF2-40B4-BE49-F238E27FC236}">
                <a16:creationId xmlns:a16="http://schemas.microsoft.com/office/drawing/2014/main" id="{4D861CAE-BFEF-F87D-6D54-4400372B447A}"/>
              </a:ext>
            </a:extLst>
          </p:cNvPr>
          <p:cNvSpPr>
            <a:spLocks noEditPoints="1"/>
          </p:cNvSpPr>
          <p:nvPr userDrawn="1"/>
        </p:nvSpPr>
        <p:spPr bwMode="auto">
          <a:xfrm>
            <a:off x="10784911" y="6479382"/>
            <a:ext cx="468874" cy="173633"/>
          </a:xfrm>
          <a:custGeom>
            <a:avLst/>
            <a:gdLst>
              <a:gd name="T0" fmla="*/ 698 w 1799"/>
              <a:gd name="T1" fmla="*/ 158 h 664"/>
              <a:gd name="T2" fmla="*/ 610 w 1799"/>
              <a:gd name="T3" fmla="*/ 496 h 664"/>
              <a:gd name="T4" fmla="*/ 664 w 1799"/>
              <a:gd name="T5" fmla="*/ 7 h 664"/>
              <a:gd name="T6" fmla="*/ 638 w 1799"/>
              <a:gd name="T7" fmla="*/ 105 h 664"/>
              <a:gd name="T8" fmla="*/ 664 w 1799"/>
              <a:gd name="T9" fmla="*/ 7 h 664"/>
              <a:gd name="T10" fmla="*/ 907 w 1799"/>
              <a:gd name="T11" fmla="*/ 491 h 664"/>
              <a:gd name="T12" fmla="*/ 863 w 1799"/>
              <a:gd name="T13" fmla="*/ 664 h 664"/>
              <a:gd name="T14" fmla="*/ 777 w 1799"/>
              <a:gd name="T15" fmla="*/ 158 h 664"/>
              <a:gd name="T16" fmla="*/ 862 w 1799"/>
              <a:gd name="T17" fmla="*/ 205 h 664"/>
              <a:gd name="T18" fmla="*/ 969 w 1799"/>
              <a:gd name="T19" fmla="*/ 151 h 664"/>
              <a:gd name="T20" fmla="*/ 1082 w 1799"/>
              <a:gd name="T21" fmla="*/ 199 h 664"/>
              <a:gd name="T22" fmla="*/ 1131 w 1799"/>
              <a:gd name="T23" fmla="*/ 327 h 664"/>
              <a:gd name="T24" fmla="*/ 1081 w 1799"/>
              <a:gd name="T25" fmla="*/ 455 h 664"/>
              <a:gd name="T26" fmla="*/ 969 w 1799"/>
              <a:gd name="T27" fmla="*/ 503 h 664"/>
              <a:gd name="T28" fmla="*/ 988 w 1799"/>
              <a:gd name="T29" fmla="*/ 414 h 664"/>
              <a:gd name="T30" fmla="*/ 1038 w 1799"/>
              <a:gd name="T31" fmla="*/ 364 h 664"/>
              <a:gd name="T32" fmla="*/ 1038 w 1799"/>
              <a:gd name="T33" fmla="*/ 289 h 664"/>
              <a:gd name="T34" fmla="*/ 988 w 1799"/>
              <a:gd name="T35" fmla="*/ 239 h 664"/>
              <a:gd name="T36" fmla="*/ 915 w 1799"/>
              <a:gd name="T37" fmla="*/ 239 h 664"/>
              <a:gd name="T38" fmla="*/ 865 w 1799"/>
              <a:gd name="T39" fmla="*/ 289 h 664"/>
              <a:gd name="T40" fmla="*/ 865 w 1799"/>
              <a:gd name="T41" fmla="*/ 364 h 664"/>
              <a:gd name="T42" fmla="*/ 915 w 1799"/>
              <a:gd name="T43" fmla="*/ 414 h 664"/>
              <a:gd name="T44" fmla="*/ 1194 w 1799"/>
              <a:gd name="T45" fmla="*/ 158 h 664"/>
              <a:gd name="T46" fmla="*/ 1279 w 1799"/>
              <a:gd name="T47" fmla="*/ 210 h 664"/>
              <a:gd name="T48" fmla="*/ 1372 w 1799"/>
              <a:gd name="T49" fmla="*/ 152 h 664"/>
              <a:gd name="T50" fmla="*/ 1429 w 1799"/>
              <a:gd name="T51" fmla="*/ 165 h 664"/>
              <a:gd name="T52" fmla="*/ 1379 w 1799"/>
              <a:gd name="T53" fmla="*/ 242 h 664"/>
              <a:gd name="T54" fmla="*/ 1299 w 1799"/>
              <a:gd name="T55" fmla="*/ 257 h 664"/>
              <a:gd name="T56" fmla="*/ 1279 w 1799"/>
              <a:gd name="T57" fmla="*/ 496 h 664"/>
              <a:gd name="T58" fmla="*/ 1194 w 1799"/>
              <a:gd name="T59" fmla="*/ 158 h 664"/>
              <a:gd name="T60" fmla="*/ 1549 w 1799"/>
              <a:gd name="T61" fmla="*/ 489 h 664"/>
              <a:gd name="T62" fmla="*/ 1455 w 1799"/>
              <a:gd name="T63" fmla="*/ 395 h 664"/>
              <a:gd name="T64" fmla="*/ 1455 w 1799"/>
              <a:gd name="T65" fmla="*/ 258 h 664"/>
              <a:gd name="T66" fmla="*/ 1549 w 1799"/>
              <a:gd name="T67" fmla="*/ 165 h 664"/>
              <a:gd name="T68" fmla="*/ 1690 w 1799"/>
              <a:gd name="T69" fmla="*/ 165 h 664"/>
              <a:gd name="T70" fmla="*/ 1785 w 1799"/>
              <a:gd name="T71" fmla="*/ 258 h 664"/>
              <a:gd name="T72" fmla="*/ 1785 w 1799"/>
              <a:gd name="T73" fmla="*/ 395 h 664"/>
              <a:gd name="T74" fmla="*/ 1691 w 1799"/>
              <a:gd name="T75" fmla="*/ 489 h 664"/>
              <a:gd name="T76" fmla="*/ 1620 w 1799"/>
              <a:gd name="T77" fmla="*/ 421 h 664"/>
              <a:gd name="T78" fmla="*/ 1686 w 1799"/>
              <a:gd name="T79" fmla="*/ 393 h 664"/>
              <a:gd name="T80" fmla="*/ 1713 w 1799"/>
              <a:gd name="T81" fmla="*/ 326 h 664"/>
              <a:gd name="T82" fmla="*/ 1686 w 1799"/>
              <a:gd name="T83" fmla="*/ 259 h 664"/>
              <a:gd name="T84" fmla="*/ 1620 w 1799"/>
              <a:gd name="T85" fmla="*/ 232 h 664"/>
              <a:gd name="T86" fmla="*/ 1555 w 1799"/>
              <a:gd name="T87" fmla="*/ 259 h 664"/>
              <a:gd name="T88" fmla="*/ 1528 w 1799"/>
              <a:gd name="T89" fmla="*/ 326 h 664"/>
              <a:gd name="T90" fmla="*/ 1555 w 1799"/>
              <a:gd name="T91" fmla="*/ 393 h 664"/>
              <a:gd name="T92" fmla="*/ 1620 w 1799"/>
              <a:gd name="T93" fmla="*/ 421 h 664"/>
              <a:gd name="T94" fmla="*/ 88 w 1799"/>
              <a:gd name="T95" fmla="*/ 158 h 664"/>
              <a:gd name="T96" fmla="*/ 236 w 1799"/>
              <a:gd name="T97" fmla="*/ 158 h 664"/>
              <a:gd name="T98" fmla="*/ 392 w 1799"/>
              <a:gd name="T99" fmla="*/ 373 h 664"/>
              <a:gd name="T100" fmla="*/ 550 w 1799"/>
              <a:gd name="T101" fmla="*/ 158 h 664"/>
              <a:gd name="T102" fmla="*/ 354 w 1799"/>
              <a:gd name="T103" fmla="*/ 495 h 664"/>
              <a:gd name="T104" fmla="*/ 192 w 1799"/>
              <a:gd name="T105" fmla="*/ 495 h 664"/>
              <a:gd name="T106" fmla="*/ 0 w 1799"/>
              <a:gd name="T107" fmla="*/ 158 h 6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799" h="664">
                <a:moveTo>
                  <a:pt x="610" y="158"/>
                </a:moveTo>
                <a:cubicBezTo>
                  <a:pt x="698" y="158"/>
                  <a:pt x="698" y="158"/>
                  <a:pt x="698" y="158"/>
                </a:cubicBezTo>
                <a:cubicBezTo>
                  <a:pt x="698" y="496"/>
                  <a:pt x="698" y="496"/>
                  <a:pt x="698" y="496"/>
                </a:cubicBezTo>
                <a:cubicBezTo>
                  <a:pt x="610" y="496"/>
                  <a:pt x="610" y="496"/>
                  <a:pt x="610" y="496"/>
                </a:cubicBezTo>
                <a:lnTo>
                  <a:pt x="610" y="158"/>
                </a:lnTo>
                <a:close/>
                <a:moveTo>
                  <a:pt x="664" y="7"/>
                </a:moveTo>
                <a:cubicBezTo>
                  <a:pt x="637" y="0"/>
                  <a:pt x="609" y="16"/>
                  <a:pt x="602" y="43"/>
                </a:cubicBezTo>
                <a:cubicBezTo>
                  <a:pt x="595" y="70"/>
                  <a:pt x="611" y="98"/>
                  <a:pt x="638" y="105"/>
                </a:cubicBezTo>
                <a:cubicBezTo>
                  <a:pt x="665" y="112"/>
                  <a:pt x="693" y="96"/>
                  <a:pt x="700" y="69"/>
                </a:cubicBezTo>
                <a:cubicBezTo>
                  <a:pt x="707" y="42"/>
                  <a:pt x="691" y="14"/>
                  <a:pt x="664" y="7"/>
                </a:cubicBezTo>
                <a:close/>
                <a:moveTo>
                  <a:pt x="969" y="503"/>
                </a:moveTo>
                <a:cubicBezTo>
                  <a:pt x="946" y="503"/>
                  <a:pt x="926" y="499"/>
                  <a:pt x="907" y="491"/>
                </a:cubicBezTo>
                <a:cubicBezTo>
                  <a:pt x="889" y="482"/>
                  <a:pt x="874" y="470"/>
                  <a:pt x="863" y="455"/>
                </a:cubicBezTo>
                <a:cubicBezTo>
                  <a:pt x="863" y="664"/>
                  <a:pt x="863" y="664"/>
                  <a:pt x="863" y="664"/>
                </a:cubicBezTo>
                <a:cubicBezTo>
                  <a:pt x="777" y="664"/>
                  <a:pt x="777" y="664"/>
                  <a:pt x="777" y="664"/>
                </a:cubicBezTo>
                <a:cubicBezTo>
                  <a:pt x="777" y="158"/>
                  <a:pt x="777" y="158"/>
                  <a:pt x="777" y="158"/>
                </a:cubicBezTo>
                <a:cubicBezTo>
                  <a:pt x="862" y="158"/>
                  <a:pt x="862" y="158"/>
                  <a:pt x="862" y="158"/>
                </a:cubicBezTo>
                <a:cubicBezTo>
                  <a:pt x="862" y="205"/>
                  <a:pt x="862" y="205"/>
                  <a:pt x="862" y="205"/>
                </a:cubicBezTo>
                <a:cubicBezTo>
                  <a:pt x="874" y="188"/>
                  <a:pt x="888" y="175"/>
                  <a:pt x="907" y="166"/>
                </a:cubicBezTo>
                <a:cubicBezTo>
                  <a:pt x="925" y="156"/>
                  <a:pt x="946" y="151"/>
                  <a:pt x="969" y="151"/>
                </a:cubicBezTo>
                <a:cubicBezTo>
                  <a:pt x="990" y="151"/>
                  <a:pt x="1010" y="155"/>
                  <a:pt x="1030" y="163"/>
                </a:cubicBezTo>
                <a:cubicBezTo>
                  <a:pt x="1050" y="172"/>
                  <a:pt x="1067" y="183"/>
                  <a:pt x="1082" y="199"/>
                </a:cubicBezTo>
                <a:cubicBezTo>
                  <a:pt x="1097" y="214"/>
                  <a:pt x="1109" y="233"/>
                  <a:pt x="1118" y="254"/>
                </a:cubicBezTo>
                <a:cubicBezTo>
                  <a:pt x="1127" y="276"/>
                  <a:pt x="1131" y="300"/>
                  <a:pt x="1131" y="327"/>
                </a:cubicBezTo>
                <a:cubicBezTo>
                  <a:pt x="1131" y="354"/>
                  <a:pt x="1127" y="378"/>
                  <a:pt x="1118" y="400"/>
                </a:cubicBezTo>
                <a:cubicBezTo>
                  <a:pt x="1108" y="421"/>
                  <a:pt x="1096" y="440"/>
                  <a:pt x="1081" y="455"/>
                </a:cubicBezTo>
                <a:cubicBezTo>
                  <a:pt x="1066" y="471"/>
                  <a:pt x="1049" y="482"/>
                  <a:pt x="1030" y="491"/>
                </a:cubicBezTo>
                <a:cubicBezTo>
                  <a:pt x="1010" y="499"/>
                  <a:pt x="990" y="503"/>
                  <a:pt x="969" y="503"/>
                </a:cubicBezTo>
                <a:close/>
                <a:moveTo>
                  <a:pt x="952" y="421"/>
                </a:moveTo>
                <a:cubicBezTo>
                  <a:pt x="965" y="421"/>
                  <a:pt x="977" y="419"/>
                  <a:pt x="988" y="414"/>
                </a:cubicBezTo>
                <a:cubicBezTo>
                  <a:pt x="999" y="409"/>
                  <a:pt x="1009" y="402"/>
                  <a:pt x="1018" y="394"/>
                </a:cubicBezTo>
                <a:cubicBezTo>
                  <a:pt x="1026" y="385"/>
                  <a:pt x="1033" y="375"/>
                  <a:pt x="1038" y="364"/>
                </a:cubicBezTo>
                <a:cubicBezTo>
                  <a:pt x="1043" y="352"/>
                  <a:pt x="1045" y="340"/>
                  <a:pt x="1045" y="326"/>
                </a:cubicBezTo>
                <a:cubicBezTo>
                  <a:pt x="1045" y="313"/>
                  <a:pt x="1043" y="301"/>
                  <a:pt x="1038" y="289"/>
                </a:cubicBezTo>
                <a:cubicBezTo>
                  <a:pt x="1033" y="278"/>
                  <a:pt x="1026" y="268"/>
                  <a:pt x="1018" y="259"/>
                </a:cubicBezTo>
                <a:cubicBezTo>
                  <a:pt x="1009" y="251"/>
                  <a:pt x="999" y="244"/>
                  <a:pt x="988" y="239"/>
                </a:cubicBezTo>
                <a:cubicBezTo>
                  <a:pt x="977" y="234"/>
                  <a:pt x="965" y="231"/>
                  <a:pt x="952" y="231"/>
                </a:cubicBezTo>
                <a:cubicBezTo>
                  <a:pt x="938" y="231"/>
                  <a:pt x="926" y="234"/>
                  <a:pt x="915" y="239"/>
                </a:cubicBezTo>
                <a:cubicBezTo>
                  <a:pt x="903" y="244"/>
                  <a:pt x="893" y="251"/>
                  <a:pt x="885" y="259"/>
                </a:cubicBezTo>
                <a:cubicBezTo>
                  <a:pt x="877" y="268"/>
                  <a:pt x="870" y="278"/>
                  <a:pt x="865" y="289"/>
                </a:cubicBezTo>
                <a:cubicBezTo>
                  <a:pt x="860" y="301"/>
                  <a:pt x="858" y="313"/>
                  <a:pt x="858" y="326"/>
                </a:cubicBezTo>
                <a:cubicBezTo>
                  <a:pt x="858" y="340"/>
                  <a:pt x="860" y="352"/>
                  <a:pt x="865" y="364"/>
                </a:cubicBezTo>
                <a:cubicBezTo>
                  <a:pt x="870" y="375"/>
                  <a:pt x="877" y="385"/>
                  <a:pt x="885" y="394"/>
                </a:cubicBezTo>
                <a:cubicBezTo>
                  <a:pt x="893" y="402"/>
                  <a:pt x="903" y="409"/>
                  <a:pt x="915" y="414"/>
                </a:cubicBezTo>
                <a:cubicBezTo>
                  <a:pt x="926" y="419"/>
                  <a:pt x="938" y="421"/>
                  <a:pt x="952" y="421"/>
                </a:cubicBezTo>
                <a:close/>
                <a:moveTo>
                  <a:pt x="1194" y="158"/>
                </a:moveTo>
                <a:cubicBezTo>
                  <a:pt x="1279" y="158"/>
                  <a:pt x="1279" y="158"/>
                  <a:pt x="1279" y="158"/>
                </a:cubicBezTo>
                <a:cubicBezTo>
                  <a:pt x="1279" y="210"/>
                  <a:pt x="1279" y="210"/>
                  <a:pt x="1279" y="210"/>
                </a:cubicBezTo>
                <a:cubicBezTo>
                  <a:pt x="1287" y="190"/>
                  <a:pt x="1299" y="175"/>
                  <a:pt x="1315" y="166"/>
                </a:cubicBezTo>
                <a:cubicBezTo>
                  <a:pt x="1331" y="157"/>
                  <a:pt x="1350" y="152"/>
                  <a:pt x="1372" y="152"/>
                </a:cubicBezTo>
                <a:cubicBezTo>
                  <a:pt x="1383" y="152"/>
                  <a:pt x="1394" y="153"/>
                  <a:pt x="1403" y="156"/>
                </a:cubicBezTo>
                <a:cubicBezTo>
                  <a:pt x="1413" y="158"/>
                  <a:pt x="1422" y="161"/>
                  <a:pt x="1429" y="165"/>
                </a:cubicBezTo>
                <a:cubicBezTo>
                  <a:pt x="1397" y="250"/>
                  <a:pt x="1397" y="250"/>
                  <a:pt x="1397" y="250"/>
                </a:cubicBezTo>
                <a:cubicBezTo>
                  <a:pt x="1393" y="247"/>
                  <a:pt x="1387" y="244"/>
                  <a:pt x="1379" y="242"/>
                </a:cubicBezTo>
                <a:cubicBezTo>
                  <a:pt x="1371" y="239"/>
                  <a:pt x="1362" y="238"/>
                  <a:pt x="1352" y="238"/>
                </a:cubicBezTo>
                <a:cubicBezTo>
                  <a:pt x="1330" y="238"/>
                  <a:pt x="1313" y="244"/>
                  <a:pt x="1299" y="257"/>
                </a:cubicBezTo>
                <a:cubicBezTo>
                  <a:pt x="1286" y="269"/>
                  <a:pt x="1279" y="289"/>
                  <a:pt x="1279" y="318"/>
                </a:cubicBezTo>
                <a:cubicBezTo>
                  <a:pt x="1279" y="496"/>
                  <a:pt x="1279" y="496"/>
                  <a:pt x="1279" y="496"/>
                </a:cubicBezTo>
                <a:cubicBezTo>
                  <a:pt x="1194" y="496"/>
                  <a:pt x="1194" y="496"/>
                  <a:pt x="1194" y="496"/>
                </a:cubicBezTo>
                <a:lnTo>
                  <a:pt x="1194" y="158"/>
                </a:lnTo>
                <a:close/>
                <a:moveTo>
                  <a:pt x="1620" y="503"/>
                </a:moveTo>
                <a:cubicBezTo>
                  <a:pt x="1594" y="503"/>
                  <a:pt x="1571" y="498"/>
                  <a:pt x="1549" y="489"/>
                </a:cubicBezTo>
                <a:cubicBezTo>
                  <a:pt x="1527" y="480"/>
                  <a:pt x="1508" y="467"/>
                  <a:pt x="1492" y="451"/>
                </a:cubicBezTo>
                <a:cubicBezTo>
                  <a:pt x="1476" y="435"/>
                  <a:pt x="1464" y="416"/>
                  <a:pt x="1455" y="395"/>
                </a:cubicBezTo>
                <a:cubicBezTo>
                  <a:pt x="1446" y="374"/>
                  <a:pt x="1441" y="351"/>
                  <a:pt x="1441" y="327"/>
                </a:cubicBezTo>
                <a:cubicBezTo>
                  <a:pt x="1441" y="303"/>
                  <a:pt x="1446" y="280"/>
                  <a:pt x="1455" y="258"/>
                </a:cubicBezTo>
                <a:cubicBezTo>
                  <a:pt x="1464" y="237"/>
                  <a:pt x="1476" y="218"/>
                  <a:pt x="1492" y="202"/>
                </a:cubicBezTo>
                <a:cubicBezTo>
                  <a:pt x="1508" y="187"/>
                  <a:pt x="1527" y="174"/>
                  <a:pt x="1549" y="165"/>
                </a:cubicBezTo>
                <a:cubicBezTo>
                  <a:pt x="1571" y="156"/>
                  <a:pt x="1594" y="151"/>
                  <a:pt x="1620" y="151"/>
                </a:cubicBezTo>
                <a:cubicBezTo>
                  <a:pt x="1645" y="151"/>
                  <a:pt x="1668" y="156"/>
                  <a:pt x="1690" y="165"/>
                </a:cubicBezTo>
                <a:cubicBezTo>
                  <a:pt x="1712" y="174"/>
                  <a:pt x="1731" y="187"/>
                  <a:pt x="1747" y="202"/>
                </a:cubicBezTo>
                <a:cubicBezTo>
                  <a:pt x="1763" y="218"/>
                  <a:pt x="1776" y="237"/>
                  <a:pt x="1785" y="258"/>
                </a:cubicBezTo>
                <a:cubicBezTo>
                  <a:pt x="1794" y="280"/>
                  <a:pt x="1799" y="303"/>
                  <a:pt x="1799" y="327"/>
                </a:cubicBezTo>
                <a:cubicBezTo>
                  <a:pt x="1799" y="351"/>
                  <a:pt x="1794" y="374"/>
                  <a:pt x="1785" y="395"/>
                </a:cubicBezTo>
                <a:cubicBezTo>
                  <a:pt x="1776" y="416"/>
                  <a:pt x="1763" y="435"/>
                  <a:pt x="1747" y="451"/>
                </a:cubicBezTo>
                <a:cubicBezTo>
                  <a:pt x="1731" y="467"/>
                  <a:pt x="1713" y="480"/>
                  <a:pt x="1691" y="489"/>
                </a:cubicBezTo>
                <a:cubicBezTo>
                  <a:pt x="1669" y="498"/>
                  <a:pt x="1645" y="503"/>
                  <a:pt x="1620" y="503"/>
                </a:cubicBezTo>
                <a:close/>
                <a:moveTo>
                  <a:pt x="1620" y="421"/>
                </a:moveTo>
                <a:cubicBezTo>
                  <a:pt x="1633" y="421"/>
                  <a:pt x="1645" y="418"/>
                  <a:pt x="1657" y="413"/>
                </a:cubicBezTo>
                <a:cubicBezTo>
                  <a:pt x="1668" y="408"/>
                  <a:pt x="1678" y="402"/>
                  <a:pt x="1686" y="393"/>
                </a:cubicBezTo>
                <a:cubicBezTo>
                  <a:pt x="1694" y="385"/>
                  <a:pt x="1701" y="375"/>
                  <a:pt x="1706" y="364"/>
                </a:cubicBezTo>
                <a:cubicBezTo>
                  <a:pt x="1711" y="352"/>
                  <a:pt x="1713" y="340"/>
                  <a:pt x="1713" y="326"/>
                </a:cubicBezTo>
                <a:cubicBezTo>
                  <a:pt x="1713" y="313"/>
                  <a:pt x="1711" y="301"/>
                  <a:pt x="1706" y="289"/>
                </a:cubicBezTo>
                <a:cubicBezTo>
                  <a:pt x="1701" y="278"/>
                  <a:pt x="1694" y="268"/>
                  <a:pt x="1686" y="259"/>
                </a:cubicBezTo>
                <a:cubicBezTo>
                  <a:pt x="1678" y="251"/>
                  <a:pt x="1668" y="244"/>
                  <a:pt x="1657" y="239"/>
                </a:cubicBezTo>
                <a:cubicBezTo>
                  <a:pt x="1645" y="234"/>
                  <a:pt x="1633" y="232"/>
                  <a:pt x="1620" y="232"/>
                </a:cubicBezTo>
                <a:cubicBezTo>
                  <a:pt x="1607" y="232"/>
                  <a:pt x="1595" y="234"/>
                  <a:pt x="1584" y="239"/>
                </a:cubicBezTo>
                <a:cubicBezTo>
                  <a:pt x="1573" y="244"/>
                  <a:pt x="1563" y="251"/>
                  <a:pt x="1555" y="259"/>
                </a:cubicBezTo>
                <a:cubicBezTo>
                  <a:pt x="1546" y="268"/>
                  <a:pt x="1540" y="278"/>
                  <a:pt x="1535" y="289"/>
                </a:cubicBezTo>
                <a:cubicBezTo>
                  <a:pt x="1530" y="301"/>
                  <a:pt x="1528" y="313"/>
                  <a:pt x="1528" y="326"/>
                </a:cubicBezTo>
                <a:cubicBezTo>
                  <a:pt x="1528" y="340"/>
                  <a:pt x="1530" y="352"/>
                  <a:pt x="1535" y="364"/>
                </a:cubicBezTo>
                <a:cubicBezTo>
                  <a:pt x="1540" y="375"/>
                  <a:pt x="1546" y="385"/>
                  <a:pt x="1555" y="393"/>
                </a:cubicBezTo>
                <a:cubicBezTo>
                  <a:pt x="1563" y="402"/>
                  <a:pt x="1573" y="408"/>
                  <a:pt x="1584" y="413"/>
                </a:cubicBezTo>
                <a:cubicBezTo>
                  <a:pt x="1595" y="418"/>
                  <a:pt x="1607" y="421"/>
                  <a:pt x="1620" y="421"/>
                </a:cubicBezTo>
                <a:close/>
                <a:moveTo>
                  <a:pt x="0" y="158"/>
                </a:moveTo>
                <a:cubicBezTo>
                  <a:pt x="88" y="158"/>
                  <a:pt x="88" y="158"/>
                  <a:pt x="88" y="158"/>
                </a:cubicBezTo>
                <a:cubicBezTo>
                  <a:pt x="156" y="373"/>
                  <a:pt x="156" y="373"/>
                  <a:pt x="156" y="373"/>
                </a:cubicBezTo>
                <a:cubicBezTo>
                  <a:pt x="236" y="158"/>
                  <a:pt x="236" y="158"/>
                  <a:pt x="236" y="158"/>
                </a:cubicBezTo>
                <a:cubicBezTo>
                  <a:pt x="313" y="158"/>
                  <a:pt x="313" y="158"/>
                  <a:pt x="313" y="158"/>
                </a:cubicBezTo>
                <a:cubicBezTo>
                  <a:pt x="392" y="373"/>
                  <a:pt x="392" y="373"/>
                  <a:pt x="392" y="373"/>
                </a:cubicBezTo>
                <a:cubicBezTo>
                  <a:pt x="462" y="158"/>
                  <a:pt x="462" y="158"/>
                  <a:pt x="462" y="158"/>
                </a:cubicBezTo>
                <a:cubicBezTo>
                  <a:pt x="550" y="158"/>
                  <a:pt x="550" y="158"/>
                  <a:pt x="550" y="158"/>
                </a:cubicBezTo>
                <a:cubicBezTo>
                  <a:pt x="435" y="495"/>
                  <a:pt x="435" y="495"/>
                  <a:pt x="435" y="495"/>
                </a:cubicBezTo>
                <a:cubicBezTo>
                  <a:pt x="354" y="495"/>
                  <a:pt x="354" y="495"/>
                  <a:pt x="354" y="495"/>
                </a:cubicBezTo>
                <a:cubicBezTo>
                  <a:pt x="274" y="275"/>
                  <a:pt x="274" y="275"/>
                  <a:pt x="274" y="275"/>
                </a:cubicBezTo>
                <a:cubicBezTo>
                  <a:pt x="192" y="495"/>
                  <a:pt x="192" y="495"/>
                  <a:pt x="192" y="495"/>
                </a:cubicBezTo>
                <a:cubicBezTo>
                  <a:pt x="110" y="495"/>
                  <a:pt x="110" y="495"/>
                  <a:pt x="110" y="495"/>
                </a:cubicBezTo>
                <a:lnTo>
                  <a:pt x="0" y="15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77049934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_BigandBo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AC039BE1-EB13-FA92-5D1C-AD65CCED24AA}"/>
              </a:ext>
            </a:extLst>
          </p:cNvPr>
          <p:cNvSpPr>
            <a:spLocks noGrp="1"/>
          </p:cNvSpPr>
          <p:nvPr>
            <p:ph type="title" hasCustomPrompt="1"/>
          </p:nvPr>
        </p:nvSpPr>
        <p:spPr>
          <a:xfrm>
            <a:off x="676656" y="365760"/>
            <a:ext cx="10842021" cy="685800"/>
          </a:xfrm>
          <a:prstGeom prst="rect">
            <a:avLst/>
          </a:prstGeom>
        </p:spPr>
        <p:txBody>
          <a:bodyPr>
            <a:noAutofit/>
          </a:bodyPr>
          <a:lstStyle>
            <a:lvl1pPr algn="l" defTabSz="914400" rtl="0" eaLnBrk="1" latinLnBrk="0" hangingPunct="1">
              <a:lnSpc>
                <a:spcPct val="90000"/>
              </a:lnSpc>
              <a:spcBef>
                <a:spcPct val="0"/>
              </a:spcBef>
              <a:buNone/>
              <a:defRPr lang="en-AR" sz="4000" b="1" kern="1200" dirty="0">
                <a:solidFill>
                  <a:schemeClr val="tx1"/>
                </a:solidFill>
                <a:latin typeface="Tenorite" pitchFamily="2" charset="0"/>
                <a:ea typeface="+mj-ea"/>
                <a:cs typeface="+mj-cs"/>
              </a:defRPr>
            </a:lvl1pPr>
          </a:lstStyle>
          <a:p>
            <a:r>
              <a:rPr lang="en-US"/>
              <a:t>Click to add title</a:t>
            </a:r>
            <a:endParaRPr lang="en-AR"/>
          </a:p>
        </p:txBody>
      </p:sp>
      <p:sp>
        <p:nvSpPr>
          <p:cNvPr id="12" name="Text Placeholder 2">
            <a:extLst>
              <a:ext uri="{FF2B5EF4-FFF2-40B4-BE49-F238E27FC236}">
                <a16:creationId xmlns:a16="http://schemas.microsoft.com/office/drawing/2014/main" id="{E42890B6-1A37-EB0F-3D80-C81AFC7AE896}"/>
              </a:ext>
            </a:extLst>
          </p:cNvPr>
          <p:cNvSpPr>
            <a:spLocks noGrp="1"/>
          </p:cNvSpPr>
          <p:nvPr>
            <p:ph type="body" idx="33" hasCustomPrompt="1"/>
          </p:nvPr>
        </p:nvSpPr>
        <p:spPr>
          <a:xfrm>
            <a:off x="6360540" y="1554279"/>
            <a:ext cx="5156222" cy="335253"/>
          </a:xfrm>
          <a:prstGeom prst="rect">
            <a:avLst/>
          </a:prstGeom>
        </p:spPr>
        <p:txBody>
          <a:bodyPr>
            <a:noAutofit/>
          </a:bodyPr>
          <a:lstStyle>
            <a:lvl1pPr marL="0" indent="0">
              <a:buNone/>
              <a:defRPr sz="1800" b="1">
                <a:solidFill>
                  <a:schemeClr val="tx1"/>
                </a:solidFill>
                <a:latin typeface="Tenorite"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add subtitle</a:t>
            </a:r>
          </a:p>
        </p:txBody>
      </p:sp>
      <p:sp>
        <p:nvSpPr>
          <p:cNvPr id="14" name="Text Placeholder 2">
            <a:extLst>
              <a:ext uri="{FF2B5EF4-FFF2-40B4-BE49-F238E27FC236}">
                <a16:creationId xmlns:a16="http://schemas.microsoft.com/office/drawing/2014/main" id="{0F3EA043-7FF1-A1B6-1FC8-347F6993B595}"/>
              </a:ext>
            </a:extLst>
          </p:cNvPr>
          <p:cNvSpPr>
            <a:spLocks noGrp="1"/>
          </p:cNvSpPr>
          <p:nvPr>
            <p:ph type="body" idx="29" hasCustomPrompt="1"/>
          </p:nvPr>
        </p:nvSpPr>
        <p:spPr>
          <a:xfrm>
            <a:off x="674741" y="4307689"/>
            <a:ext cx="5156223" cy="1407078"/>
          </a:xfrm>
          <a:prstGeom prst="rect">
            <a:avLst/>
          </a:prstGeom>
        </p:spPr>
        <p:txBody>
          <a:bodyPr>
            <a:noAutofit/>
          </a:bodyPr>
          <a:lstStyle>
            <a:lvl1pPr marL="0" indent="0">
              <a:buNone/>
              <a:defRPr sz="2000" b="0" i="0">
                <a:solidFill>
                  <a:schemeClr val="tx1"/>
                </a:solidFill>
                <a:latin typeface="Tenorite"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add description</a:t>
            </a:r>
          </a:p>
        </p:txBody>
      </p:sp>
      <p:sp>
        <p:nvSpPr>
          <p:cNvPr id="16" name="Text Placeholder 2">
            <a:extLst>
              <a:ext uri="{FF2B5EF4-FFF2-40B4-BE49-F238E27FC236}">
                <a16:creationId xmlns:a16="http://schemas.microsoft.com/office/drawing/2014/main" id="{25CB7EFB-158E-0869-8160-F606EF1E8F67}"/>
              </a:ext>
            </a:extLst>
          </p:cNvPr>
          <p:cNvSpPr>
            <a:spLocks noGrp="1"/>
          </p:cNvSpPr>
          <p:nvPr>
            <p:ph type="body" idx="34" hasCustomPrompt="1"/>
          </p:nvPr>
        </p:nvSpPr>
        <p:spPr>
          <a:xfrm>
            <a:off x="6364341" y="1901044"/>
            <a:ext cx="5156223" cy="1424399"/>
          </a:xfrm>
          <a:prstGeom prst="rect">
            <a:avLst/>
          </a:prstGeom>
        </p:spPr>
        <p:txBody>
          <a:bodyPr>
            <a:noAutofit/>
          </a:bodyPr>
          <a:lstStyle>
            <a:lvl1pPr marL="0" indent="0">
              <a:buNone/>
              <a:defRPr sz="1400" b="0" i="0">
                <a:solidFill>
                  <a:schemeClr val="tx1"/>
                </a:solidFill>
                <a:latin typeface="Tenorite"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add description</a:t>
            </a:r>
          </a:p>
        </p:txBody>
      </p:sp>
      <p:sp>
        <p:nvSpPr>
          <p:cNvPr id="22" name="Text Placeholder 2">
            <a:extLst>
              <a:ext uri="{FF2B5EF4-FFF2-40B4-BE49-F238E27FC236}">
                <a16:creationId xmlns:a16="http://schemas.microsoft.com/office/drawing/2014/main" id="{07652D69-4894-AAF8-D74E-CD29AF456BE1}"/>
              </a:ext>
            </a:extLst>
          </p:cNvPr>
          <p:cNvSpPr>
            <a:spLocks noGrp="1"/>
          </p:cNvSpPr>
          <p:nvPr>
            <p:ph type="body" idx="35" hasCustomPrompt="1"/>
          </p:nvPr>
        </p:nvSpPr>
        <p:spPr>
          <a:xfrm>
            <a:off x="6360540" y="3846719"/>
            <a:ext cx="5156222" cy="335253"/>
          </a:xfrm>
          <a:prstGeom prst="rect">
            <a:avLst/>
          </a:prstGeom>
        </p:spPr>
        <p:txBody>
          <a:bodyPr>
            <a:noAutofit/>
          </a:bodyPr>
          <a:lstStyle>
            <a:lvl1pPr marL="0" indent="0">
              <a:buNone/>
              <a:defRPr sz="1800" b="1">
                <a:solidFill>
                  <a:schemeClr val="tx1"/>
                </a:solidFill>
                <a:latin typeface="Tenorite"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add subtitle</a:t>
            </a:r>
          </a:p>
        </p:txBody>
      </p:sp>
      <p:sp>
        <p:nvSpPr>
          <p:cNvPr id="23" name="Text Placeholder 2">
            <a:extLst>
              <a:ext uri="{FF2B5EF4-FFF2-40B4-BE49-F238E27FC236}">
                <a16:creationId xmlns:a16="http://schemas.microsoft.com/office/drawing/2014/main" id="{7AE49A8C-D8A6-AC15-C45C-541C295F8E7E}"/>
              </a:ext>
            </a:extLst>
          </p:cNvPr>
          <p:cNvSpPr>
            <a:spLocks noGrp="1"/>
          </p:cNvSpPr>
          <p:nvPr>
            <p:ph type="body" idx="36" hasCustomPrompt="1"/>
          </p:nvPr>
        </p:nvSpPr>
        <p:spPr>
          <a:xfrm>
            <a:off x="6364341" y="4194621"/>
            <a:ext cx="5156223" cy="1520146"/>
          </a:xfrm>
          <a:prstGeom prst="rect">
            <a:avLst/>
          </a:prstGeom>
        </p:spPr>
        <p:txBody>
          <a:bodyPr>
            <a:noAutofit/>
          </a:bodyPr>
          <a:lstStyle>
            <a:lvl1pPr marL="0" indent="0">
              <a:buNone/>
              <a:defRPr sz="1400" b="0" i="0">
                <a:solidFill>
                  <a:schemeClr val="tx1"/>
                </a:solidFill>
                <a:latin typeface="Tenorite"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add description</a:t>
            </a:r>
          </a:p>
        </p:txBody>
      </p:sp>
      <p:sp>
        <p:nvSpPr>
          <p:cNvPr id="24" name="Text Placeholder 2">
            <a:extLst>
              <a:ext uri="{FF2B5EF4-FFF2-40B4-BE49-F238E27FC236}">
                <a16:creationId xmlns:a16="http://schemas.microsoft.com/office/drawing/2014/main" id="{E6BFC085-8D7A-21A9-0670-39674E64FA82}"/>
              </a:ext>
            </a:extLst>
          </p:cNvPr>
          <p:cNvSpPr>
            <a:spLocks noGrp="1"/>
          </p:cNvSpPr>
          <p:nvPr>
            <p:ph type="body" idx="37" hasCustomPrompt="1"/>
          </p:nvPr>
        </p:nvSpPr>
        <p:spPr>
          <a:xfrm>
            <a:off x="674741" y="1555063"/>
            <a:ext cx="5156223" cy="2752626"/>
          </a:xfrm>
          <a:prstGeom prst="rect">
            <a:avLst/>
          </a:prstGeom>
        </p:spPr>
        <p:txBody>
          <a:bodyPr>
            <a:noAutofit/>
          </a:bodyPr>
          <a:lstStyle>
            <a:lvl1pPr marL="0" indent="0">
              <a:buNone/>
              <a:defRPr sz="6000" b="1" i="0">
                <a:solidFill>
                  <a:schemeClr val="tx1"/>
                </a:solidFill>
                <a:latin typeface="Tenorite"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add big and bold text</a:t>
            </a:r>
          </a:p>
        </p:txBody>
      </p:sp>
      <p:sp>
        <p:nvSpPr>
          <p:cNvPr id="2" name="Número de diapositiva">
            <a:extLst>
              <a:ext uri="{FF2B5EF4-FFF2-40B4-BE49-F238E27FC236}">
                <a16:creationId xmlns:a16="http://schemas.microsoft.com/office/drawing/2014/main" id="{1F9BE281-42B6-8006-558B-9935BE129AE1}"/>
              </a:ext>
            </a:extLst>
          </p:cNvPr>
          <p:cNvSpPr txBox="1">
            <a:spLocks/>
          </p:cNvSpPr>
          <p:nvPr userDrawn="1"/>
        </p:nvSpPr>
        <p:spPr>
          <a:xfrm>
            <a:off x="11516762" y="6509914"/>
            <a:ext cx="548640" cy="91440"/>
          </a:xfrm>
          <a:prstGeom prst="rect">
            <a:avLst/>
          </a:prstGeom>
        </p:spPr>
        <p:txBody>
          <a:bodyPr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700" b="0" i="0" u="none" strike="noStrike" cap="none" spc="0" normalizeH="0" baseline="0">
                <a:ln>
                  <a:noFill/>
                </a:ln>
                <a:solidFill>
                  <a:srgbClr val="000000"/>
                </a:solidFill>
                <a:effectLst/>
                <a:uFillTx/>
                <a:latin typeface="Tenorite" pitchFamily="2" charset="0"/>
                <a:ea typeface="+mn-ea"/>
                <a:cs typeface="+mn-cs"/>
                <a:sym typeface="Tenorite Regular"/>
              </a:defRPr>
            </a:lvl1pPr>
            <a:lvl2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Tenorite Regular"/>
              </a:defRPr>
            </a:lvl2pPr>
            <a:lvl3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Tenorite Regular"/>
              </a:defRPr>
            </a:lvl3pPr>
            <a:lvl4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Tenorite Regular"/>
              </a:defRPr>
            </a:lvl4pPr>
            <a:lvl5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Tenorite Regular"/>
              </a:defRPr>
            </a:lvl5pPr>
            <a:lvl6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Tenorite Regular"/>
              </a:defRPr>
            </a:lvl6pPr>
            <a:lvl7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Tenorite Regular"/>
              </a:defRPr>
            </a:lvl7pPr>
            <a:lvl8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Tenorite Regular"/>
              </a:defRPr>
            </a:lvl8pPr>
            <a:lvl9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Tenorite Regular"/>
              </a:defRPr>
            </a:lvl9pPr>
          </a:lstStyle>
          <a:p>
            <a:fld id="{86CB4B4D-7CA3-9044-876B-883B54F8677D}" type="slidenum">
              <a:rPr lang="en-US" sz="800" smtClean="0"/>
              <a:pPr/>
              <a:t>‹#›</a:t>
            </a:fld>
            <a:endParaRPr lang="en-US" sz="800"/>
          </a:p>
        </p:txBody>
      </p:sp>
      <p:sp>
        <p:nvSpPr>
          <p:cNvPr id="5" name="Freeform 5">
            <a:extLst>
              <a:ext uri="{FF2B5EF4-FFF2-40B4-BE49-F238E27FC236}">
                <a16:creationId xmlns:a16="http://schemas.microsoft.com/office/drawing/2014/main" id="{F845F454-E6F1-FF45-CC82-6C8C17797F97}"/>
              </a:ext>
            </a:extLst>
          </p:cNvPr>
          <p:cNvSpPr>
            <a:spLocks noEditPoints="1"/>
          </p:cNvSpPr>
          <p:nvPr userDrawn="1"/>
        </p:nvSpPr>
        <p:spPr bwMode="auto">
          <a:xfrm>
            <a:off x="10784911" y="6479382"/>
            <a:ext cx="468874" cy="173633"/>
          </a:xfrm>
          <a:custGeom>
            <a:avLst/>
            <a:gdLst>
              <a:gd name="T0" fmla="*/ 698 w 1799"/>
              <a:gd name="T1" fmla="*/ 158 h 664"/>
              <a:gd name="T2" fmla="*/ 610 w 1799"/>
              <a:gd name="T3" fmla="*/ 496 h 664"/>
              <a:gd name="T4" fmla="*/ 664 w 1799"/>
              <a:gd name="T5" fmla="*/ 7 h 664"/>
              <a:gd name="T6" fmla="*/ 638 w 1799"/>
              <a:gd name="T7" fmla="*/ 105 h 664"/>
              <a:gd name="T8" fmla="*/ 664 w 1799"/>
              <a:gd name="T9" fmla="*/ 7 h 664"/>
              <a:gd name="T10" fmla="*/ 907 w 1799"/>
              <a:gd name="T11" fmla="*/ 491 h 664"/>
              <a:gd name="T12" fmla="*/ 863 w 1799"/>
              <a:gd name="T13" fmla="*/ 664 h 664"/>
              <a:gd name="T14" fmla="*/ 777 w 1799"/>
              <a:gd name="T15" fmla="*/ 158 h 664"/>
              <a:gd name="T16" fmla="*/ 862 w 1799"/>
              <a:gd name="T17" fmla="*/ 205 h 664"/>
              <a:gd name="T18" fmla="*/ 969 w 1799"/>
              <a:gd name="T19" fmla="*/ 151 h 664"/>
              <a:gd name="T20" fmla="*/ 1082 w 1799"/>
              <a:gd name="T21" fmla="*/ 199 h 664"/>
              <a:gd name="T22" fmla="*/ 1131 w 1799"/>
              <a:gd name="T23" fmla="*/ 327 h 664"/>
              <a:gd name="T24" fmla="*/ 1081 w 1799"/>
              <a:gd name="T25" fmla="*/ 455 h 664"/>
              <a:gd name="T26" fmla="*/ 969 w 1799"/>
              <a:gd name="T27" fmla="*/ 503 h 664"/>
              <a:gd name="T28" fmla="*/ 988 w 1799"/>
              <a:gd name="T29" fmla="*/ 414 h 664"/>
              <a:gd name="T30" fmla="*/ 1038 w 1799"/>
              <a:gd name="T31" fmla="*/ 364 h 664"/>
              <a:gd name="T32" fmla="*/ 1038 w 1799"/>
              <a:gd name="T33" fmla="*/ 289 h 664"/>
              <a:gd name="T34" fmla="*/ 988 w 1799"/>
              <a:gd name="T35" fmla="*/ 239 h 664"/>
              <a:gd name="T36" fmla="*/ 915 w 1799"/>
              <a:gd name="T37" fmla="*/ 239 h 664"/>
              <a:gd name="T38" fmla="*/ 865 w 1799"/>
              <a:gd name="T39" fmla="*/ 289 h 664"/>
              <a:gd name="T40" fmla="*/ 865 w 1799"/>
              <a:gd name="T41" fmla="*/ 364 h 664"/>
              <a:gd name="T42" fmla="*/ 915 w 1799"/>
              <a:gd name="T43" fmla="*/ 414 h 664"/>
              <a:gd name="T44" fmla="*/ 1194 w 1799"/>
              <a:gd name="T45" fmla="*/ 158 h 664"/>
              <a:gd name="T46" fmla="*/ 1279 w 1799"/>
              <a:gd name="T47" fmla="*/ 210 h 664"/>
              <a:gd name="T48" fmla="*/ 1372 w 1799"/>
              <a:gd name="T49" fmla="*/ 152 h 664"/>
              <a:gd name="T50" fmla="*/ 1429 w 1799"/>
              <a:gd name="T51" fmla="*/ 165 h 664"/>
              <a:gd name="T52" fmla="*/ 1379 w 1799"/>
              <a:gd name="T53" fmla="*/ 242 h 664"/>
              <a:gd name="T54" fmla="*/ 1299 w 1799"/>
              <a:gd name="T55" fmla="*/ 257 h 664"/>
              <a:gd name="T56" fmla="*/ 1279 w 1799"/>
              <a:gd name="T57" fmla="*/ 496 h 664"/>
              <a:gd name="T58" fmla="*/ 1194 w 1799"/>
              <a:gd name="T59" fmla="*/ 158 h 664"/>
              <a:gd name="T60" fmla="*/ 1549 w 1799"/>
              <a:gd name="T61" fmla="*/ 489 h 664"/>
              <a:gd name="T62" fmla="*/ 1455 w 1799"/>
              <a:gd name="T63" fmla="*/ 395 h 664"/>
              <a:gd name="T64" fmla="*/ 1455 w 1799"/>
              <a:gd name="T65" fmla="*/ 258 h 664"/>
              <a:gd name="T66" fmla="*/ 1549 w 1799"/>
              <a:gd name="T67" fmla="*/ 165 h 664"/>
              <a:gd name="T68" fmla="*/ 1690 w 1799"/>
              <a:gd name="T69" fmla="*/ 165 h 664"/>
              <a:gd name="T70" fmla="*/ 1785 w 1799"/>
              <a:gd name="T71" fmla="*/ 258 h 664"/>
              <a:gd name="T72" fmla="*/ 1785 w 1799"/>
              <a:gd name="T73" fmla="*/ 395 h 664"/>
              <a:gd name="T74" fmla="*/ 1691 w 1799"/>
              <a:gd name="T75" fmla="*/ 489 h 664"/>
              <a:gd name="T76" fmla="*/ 1620 w 1799"/>
              <a:gd name="T77" fmla="*/ 421 h 664"/>
              <a:gd name="T78" fmla="*/ 1686 w 1799"/>
              <a:gd name="T79" fmla="*/ 393 h 664"/>
              <a:gd name="T80" fmla="*/ 1713 w 1799"/>
              <a:gd name="T81" fmla="*/ 326 h 664"/>
              <a:gd name="T82" fmla="*/ 1686 w 1799"/>
              <a:gd name="T83" fmla="*/ 259 h 664"/>
              <a:gd name="T84" fmla="*/ 1620 w 1799"/>
              <a:gd name="T85" fmla="*/ 232 h 664"/>
              <a:gd name="T86" fmla="*/ 1555 w 1799"/>
              <a:gd name="T87" fmla="*/ 259 h 664"/>
              <a:gd name="T88" fmla="*/ 1528 w 1799"/>
              <a:gd name="T89" fmla="*/ 326 h 664"/>
              <a:gd name="T90" fmla="*/ 1555 w 1799"/>
              <a:gd name="T91" fmla="*/ 393 h 664"/>
              <a:gd name="T92" fmla="*/ 1620 w 1799"/>
              <a:gd name="T93" fmla="*/ 421 h 664"/>
              <a:gd name="T94" fmla="*/ 88 w 1799"/>
              <a:gd name="T95" fmla="*/ 158 h 664"/>
              <a:gd name="T96" fmla="*/ 236 w 1799"/>
              <a:gd name="T97" fmla="*/ 158 h 664"/>
              <a:gd name="T98" fmla="*/ 392 w 1799"/>
              <a:gd name="T99" fmla="*/ 373 h 664"/>
              <a:gd name="T100" fmla="*/ 550 w 1799"/>
              <a:gd name="T101" fmla="*/ 158 h 664"/>
              <a:gd name="T102" fmla="*/ 354 w 1799"/>
              <a:gd name="T103" fmla="*/ 495 h 664"/>
              <a:gd name="T104" fmla="*/ 192 w 1799"/>
              <a:gd name="T105" fmla="*/ 495 h 664"/>
              <a:gd name="T106" fmla="*/ 0 w 1799"/>
              <a:gd name="T107" fmla="*/ 158 h 6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799" h="664">
                <a:moveTo>
                  <a:pt x="610" y="158"/>
                </a:moveTo>
                <a:cubicBezTo>
                  <a:pt x="698" y="158"/>
                  <a:pt x="698" y="158"/>
                  <a:pt x="698" y="158"/>
                </a:cubicBezTo>
                <a:cubicBezTo>
                  <a:pt x="698" y="496"/>
                  <a:pt x="698" y="496"/>
                  <a:pt x="698" y="496"/>
                </a:cubicBezTo>
                <a:cubicBezTo>
                  <a:pt x="610" y="496"/>
                  <a:pt x="610" y="496"/>
                  <a:pt x="610" y="496"/>
                </a:cubicBezTo>
                <a:lnTo>
                  <a:pt x="610" y="158"/>
                </a:lnTo>
                <a:close/>
                <a:moveTo>
                  <a:pt x="664" y="7"/>
                </a:moveTo>
                <a:cubicBezTo>
                  <a:pt x="637" y="0"/>
                  <a:pt x="609" y="16"/>
                  <a:pt x="602" y="43"/>
                </a:cubicBezTo>
                <a:cubicBezTo>
                  <a:pt x="595" y="70"/>
                  <a:pt x="611" y="98"/>
                  <a:pt x="638" y="105"/>
                </a:cubicBezTo>
                <a:cubicBezTo>
                  <a:pt x="665" y="112"/>
                  <a:pt x="693" y="96"/>
                  <a:pt x="700" y="69"/>
                </a:cubicBezTo>
                <a:cubicBezTo>
                  <a:pt x="707" y="42"/>
                  <a:pt x="691" y="14"/>
                  <a:pt x="664" y="7"/>
                </a:cubicBezTo>
                <a:close/>
                <a:moveTo>
                  <a:pt x="969" y="503"/>
                </a:moveTo>
                <a:cubicBezTo>
                  <a:pt x="946" y="503"/>
                  <a:pt x="926" y="499"/>
                  <a:pt x="907" y="491"/>
                </a:cubicBezTo>
                <a:cubicBezTo>
                  <a:pt x="889" y="482"/>
                  <a:pt x="874" y="470"/>
                  <a:pt x="863" y="455"/>
                </a:cubicBezTo>
                <a:cubicBezTo>
                  <a:pt x="863" y="664"/>
                  <a:pt x="863" y="664"/>
                  <a:pt x="863" y="664"/>
                </a:cubicBezTo>
                <a:cubicBezTo>
                  <a:pt x="777" y="664"/>
                  <a:pt x="777" y="664"/>
                  <a:pt x="777" y="664"/>
                </a:cubicBezTo>
                <a:cubicBezTo>
                  <a:pt x="777" y="158"/>
                  <a:pt x="777" y="158"/>
                  <a:pt x="777" y="158"/>
                </a:cubicBezTo>
                <a:cubicBezTo>
                  <a:pt x="862" y="158"/>
                  <a:pt x="862" y="158"/>
                  <a:pt x="862" y="158"/>
                </a:cubicBezTo>
                <a:cubicBezTo>
                  <a:pt x="862" y="205"/>
                  <a:pt x="862" y="205"/>
                  <a:pt x="862" y="205"/>
                </a:cubicBezTo>
                <a:cubicBezTo>
                  <a:pt x="874" y="188"/>
                  <a:pt x="888" y="175"/>
                  <a:pt x="907" y="166"/>
                </a:cubicBezTo>
                <a:cubicBezTo>
                  <a:pt x="925" y="156"/>
                  <a:pt x="946" y="151"/>
                  <a:pt x="969" y="151"/>
                </a:cubicBezTo>
                <a:cubicBezTo>
                  <a:pt x="990" y="151"/>
                  <a:pt x="1010" y="155"/>
                  <a:pt x="1030" y="163"/>
                </a:cubicBezTo>
                <a:cubicBezTo>
                  <a:pt x="1050" y="172"/>
                  <a:pt x="1067" y="183"/>
                  <a:pt x="1082" y="199"/>
                </a:cubicBezTo>
                <a:cubicBezTo>
                  <a:pt x="1097" y="214"/>
                  <a:pt x="1109" y="233"/>
                  <a:pt x="1118" y="254"/>
                </a:cubicBezTo>
                <a:cubicBezTo>
                  <a:pt x="1127" y="276"/>
                  <a:pt x="1131" y="300"/>
                  <a:pt x="1131" y="327"/>
                </a:cubicBezTo>
                <a:cubicBezTo>
                  <a:pt x="1131" y="354"/>
                  <a:pt x="1127" y="378"/>
                  <a:pt x="1118" y="400"/>
                </a:cubicBezTo>
                <a:cubicBezTo>
                  <a:pt x="1108" y="421"/>
                  <a:pt x="1096" y="440"/>
                  <a:pt x="1081" y="455"/>
                </a:cubicBezTo>
                <a:cubicBezTo>
                  <a:pt x="1066" y="471"/>
                  <a:pt x="1049" y="482"/>
                  <a:pt x="1030" y="491"/>
                </a:cubicBezTo>
                <a:cubicBezTo>
                  <a:pt x="1010" y="499"/>
                  <a:pt x="990" y="503"/>
                  <a:pt x="969" y="503"/>
                </a:cubicBezTo>
                <a:close/>
                <a:moveTo>
                  <a:pt x="952" y="421"/>
                </a:moveTo>
                <a:cubicBezTo>
                  <a:pt x="965" y="421"/>
                  <a:pt x="977" y="419"/>
                  <a:pt x="988" y="414"/>
                </a:cubicBezTo>
                <a:cubicBezTo>
                  <a:pt x="999" y="409"/>
                  <a:pt x="1009" y="402"/>
                  <a:pt x="1018" y="394"/>
                </a:cubicBezTo>
                <a:cubicBezTo>
                  <a:pt x="1026" y="385"/>
                  <a:pt x="1033" y="375"/>
                  <a:pt x="1038" y="364"/>
                </a:cubicBezTo>
                <a:cubicBezTo>
                  <a:pt x="1043" y="352"/>
                  <a:pt x="1045" y="340"/>
                  <a:pt x="1045" y="326"/>
                </a:cubicBezTo>
                <a:cubicBezTo>
                  <a:pt x="1045" y="313"/>
                  <a:pt x="1043" y="301"/>
                  <a:pt x="1038" y="289"/>
                </a:cubicBezTo>
                <a:cubicBezTo>
                  <a:pt x="1033" y="278"/>
                  <a:pt x="1026" y="268"/>
                  <a:pt x="1018" y="259"/>
                </a:cubicBezTo>
                <a:cubicBezTo>
                  <a:pt x="1009" y="251"/>
                  <a:pt x="999" y="244"/>
                  <a:pt x="988" y="239"/>
                </a:cubicBezTo>
                <a:cubicBezTo>
                  <a:pt x="977" y="234"/>
                  <a:pt x="965" y="231"/>
                  <a:pt x="952" y="231"/>
                </a:cubicBezTo>
                <a:cubicBezTo>
                  <a:pt x="938" y="231"/>
                  <a:pt x="926" y="234"/>
                  <a:pt x="915" y="239"/>
                </a:cubicBezTo>
                <a:cubicBezTo>
                  <a:pt x="903" y="244"/>
                  <a:pt x="893" y="251"/>
                  <a:pt x="885" y="259"/>
                </a:cubicBezTo>
                <a:cubicBezTo>
                  <a:pt x="877" y="268"/>
                  <a:pt x="870" y="278"/>
                  <a:pt x="865" y="289"/>
                </a:cubicBezTo>
                <a:cubicBezTo>
                  <a:pt x="860" y="301"/>
                  <a:pt x="858" y="313"/>
                  <a:pt x="858" y="326"/>
                </a:cubicBezTo>
                <a:cubicBezTo>
                  <a:pt x="858" y="340"/>
                  <a:pt x="860" y="352"/>
                  <a:pt x="865" y="364"/>
                </a:cubicBezTo>
                <a:cubicBezTo>
                  <a:pt x="870" y="375"/>
                  <a:pt x="877" y="385"/>
                  <a:pt x="885" y="394"/>
                </a:cubicBezTo>
                <a:cubicBezTo>
                  <a:pt x="893" y="402"/>
                  <a:pt x="903" y="409"/>
                  <a:pt x="915" y="414"/>
                </a:cubicBezTo>
                <a:cubicBezTo>
                  <a:pt x="926" y="419"/>
                  <a:pt x="938" y="421"/>
                  <a:pt x="952" y="421"/>
                </a:cubicBezTo>
                <a:close/>
                <a:moveTo>
                  <a:pt x="1194" y="158"/>
                </a:moveTo>
                <a:cubicBezTo>
                  <a:pt x="1279" y="158"/>
                  <a:pt x="1279" y="158"/>
                  <a:pt x="1279" y="158"/>
                </a:cubicBezTo>
                <a:cubicBezTo>
                  <a:pt x="1279" y="210"/>
                  <a:pt x="1279" y="210"/>
                  <a:pt x="1279" y="210"/>
                </a:cubicBezTo>
                <a:cubicBezTo>
                  <a:pt x="1287" y="190"/>
                  <a:pt x="1299" y="175"/>
                  <a:pt x="1315" y="166"/>
                </a:cubicBezTo>
                <a:cubicBezTo>
                  <a:pt x="1331" y="157"/>
                  <a:pt x="1350" y="152"/>
                  <a:pt x="1372" y="152"/>
                </a:cubicBezTo>
                <a:cubicBezTo>
                  <a:pt x="1383" y="152"/>
                  <a:pt x="1394" y="153"/>
                  <a:pt x="1403" y="156"/>
                </a:cubicBezTo>
                <a:cubicBezTo>
                  <a:pt x="1413" y="158"/>
                  <a:pt x="1422" y="161"/>
                  <a:pt x="1429" y="165"/>
                </a:cubicBezTo>
                <a:cubicBezTo>
                  <a:pt x="1397" y="250"/>
                  <a:pt x="1397" y="250"/>
                  <a:pt x="1397" y="250"/>
                </a:cubicBezTo>
                <a:cubicBezTo>
                  <a:pt x="1393" y="247"/>
                  <a:pt x="1387" y="244"/>
                  <a:pt x="1379" y="242"/>
                </a:cubicBezTo>
                <a:cubicBezTo>
                  <a:pt x="1371" y="239"/>
                  <a:pt x="1362" y="238"/>
                  <a:pt x="1352" y="238"/>
                </a:cubicBezTo>
                <a:cubicBezTo>
                  <a:pt x="1330" y="238"/>
                  <a:pt x="1313" y="244"/>
                  <a:pt x="1299" y="257"/>
                </a:cubicBezTo>
                <a:cubicBezTo>
                  <a:pt x="1286" y="269"/>
                  <a:pt x="1279" y="289"/>
                  <a:pt x="1279" y="318"/>
                </a:cubicBezTo>
                <a:cubicBezTo>
                  <a:pt x="1279" y="496"/>
                  <a:pt x="1279" y="496"/>
                  <a:pt x="1279" y="496"/>
                </a:cubicBezTo>
                <a:cubicBezTo>
                  <a:pt x="1194" y="496"/>
                  <a:pt x="1194" y="496"/>
                  <a:pt x="1194" y="496"/>
                </a:cubicBezTo>
                <a:lnTo>
                  <a:pt x="1194" y="158"/>
                </a:lnTo>
                <a:close/>
                <a:moveTo>
                  <a:pt x="1620" y="503"/>
                </a:moveTo>
                <a:cubicBezTo>
                  <a:pt x="1594" y="503"/>
                  <a:pt x="1571" y="498"/>
                  <a:pt x="1549" y="489"/>
                </a:cubicBezTo>
                <a:cubicBezTo>
                  <a:pt x="1527" y="480"/>
                  <a:pt x="1508" y="467"/>
                  <a:pt x="1492" y="451"/>
                </a:cubicBezTo>
                <a:cubicBezTo>
                  <a:pt x="1476" y="435"/>
                  <a:pt x="1464" y="416"/>
                  <a:pt x="1455" y="395"/>
                </a:cubicBezTo>
                <a:cubicBezTo>
                  <a:pt x="1446" y="374"/>
                  <a:pt x="1441" y="351"/>
                  <a:pt x="1441" y="327"/>
                </a:cubicBezTo>
                <a:cubicBezTo>
                  <a:pt x="1441" y="303"/>
                  <a:pt x="1446" y="280"/>
                  <a:pt x="1455" y="258"/>
                </a:cubicBezTo>
                <a:cubicBezTo>
                  <a:pt x="1464" y="237"/>
                  <a:pt x="1476" y="218"/>
                  <a:pt x="1492" y="202"/>
                </a:cubicBezTo>
                <a:cubicBezTo>
                  <a:pt x="1508" y="187"/>
                  <a:pt x="1527" y="174"/>
                  <a:pt x="1549" y="165"/>
                </a:cubicBezTo>
                <a:cubicBezTo>
                  <a:pt x="1571" y="156"/>
                  <a:pt x="1594" y="151"/>
                  <a:pt x="1620" y="151"/>
                </a:cubicBezTo>
                <a:cubicBezTo>
                  <a:pt x="1645" y="151"/>
                  <a:pt x="1668" y="156"/>
                  <a:pt x="1690" y="165"/>
                </a:cubicBezTo>
                <a:cubicBezTo>
                  <a:pt x="1712" y="174"/>
                  <a:pt x="1731" y="187"/>
                  <a:pt x="1747" y="202"/>
                </a:cubicBezTo>
                <a:cubicBezTo>
                  <a:pt x="1763" y="218"/>
                  <a:pt x="1776" y="237"/>
                  <a:pt x="1785" y="258"/>
                </a:cubicBezTo>
                <a:cubicBezTo>
                  <a:pt x="1794" y="280"/>
                  <a:pt x="1799" y="303"/>
                  <a:pt x="1799" y="327"/>
                </a:cubicBezTo>
                <a:cubicBezTo>
                  <a:pt x="1799" y="351"/>
                  <a:pt x="1794" y="374"/>
                  <a:pt x="1785" y="395"/>
                </a:cubicBezTo>
                <a:cubicBezTo>
                  <a:pt x="1776" y="416"/>
                  <a:pt x="1763" y="435"/>
                  <a:pt x="1747" y="451"/>
                </a:cubicBezTo>
                <a:cubicBezTo>
                  <a:pt x="1731" y="467"/>
                  <a:pt x="1713" y="480"/>
                  <a:pt x="1691" y="489"/>
                </a:cubicBezTo>
                <a:cubicBezTo>
                  <a:pt x="1669" y="498"/>
                  <a:pt x="1645" y="503"/>
                  <a:pt x="1620" y="503"/>
                </a:cubicBezTo>
                <a:close/>
                <a:moveTo>
                  <a:pt x="1620" y="421"/>
                </a:moveTo>
                <a:cubicBezTo>
                  <a:pt x="1633" y="421"/>
                  <a:pt x="1645" y="418"/>
                  <a:pt x="1657" y="413"/>
                </a:cubicBezTo>
                <a:cubicBezTo>
                  <a:pt x="1668" y="408"/>
                  <a:pt x="1678" y="402"/>
                  <a:pt x="1686" y="393"/>
                </a:cubicBezTo>
                <a:cubicBezTo>
                  <a:pt x="1694" y="385"/>
                  <a:pt x="1701" y="375"/>
                  <a:pt x="1706" y="364"/>
                </a:cubicBezTo>
                <a:cubicBezTo>
                  <a:pt x="1711" y="352"/>
                  <a:pt x="1713" y="340"/>
                  <a:pt x="1713" y="326"/>
                </a:cubicBezTo>
                <a:cubicBezTo>
                  <a:pt x="1713" y="313"/>
                  <a:pt x="1711" y="301"/>
                  <a:pt x="1706" y="289"/>
                </a:cubicBezTo>
                <a:cubicBezTo>
                  <a:pt x="1701" y="278"/>
                  <a:pt x="1694" y="268"/>
                  <a:pt x="1686" y="259"/>
                </a:cubicBezTo>
                <a:cubicBezTo>
                  <a:pt x="1678" y="251"/>
                  <a:pt x="1668" y="244"/>
                  <a:pt x="1657" y="239"/>
                </a:cubicBezTo>
                <a:cubicBezTo>
                  <a:pt x="1645" y="234"/>
                  <a:pt x="1633" y="232"/>
                  <a:pt x="1620" y="232"/>
                </a:cubicBezTo>
                <a:cubicBezTo>
                  <a:pt x="1607" y="232"/>
                  <a:pt x="1595" y="234"/>
                  <a:pt x="1584" y="239"/>
                </a:cubicBezTo>
                <a:cubicBezTo>
                  <a:pt x="1573" y="244"/>
                  <a:pt x="1563" y="251"/>
                  <a:pt x="1555" y="259"/>
                </a:cubicBezTo>
                <a:cubicBezTo>
                  <a:pt x="1546" y="268"/>
                  <a:pt x="1540" y="278"/>
                  <a:pt x="1535" y="289"/>
                </a:cubicBezTo>
                <a:cubicBezTo>
                  <a:pt x="1530" y="301"/>
                  <a:pt x="1528" y="313"/>
                  <a:pt x="1528" y="326"/>
                </a:cubicBezTo>
                <a:cubicBezTo>
                  <a:pt x="1528" y="340"/>
                  <a:pt x="1530" y="352"/>
                  <a:pt x="1535" y="364"/>
                </a:cubicBezTo>
                <a:cubicBezTo>
                  <a:pt x="1540" y="375"/>
                  <a:pt x="1546" y="385"/>
                  <a:pt x="1555" y="393"/>
                </a:cubicBezTo>
                <a:cubicBezTo>
                  <a:pt x="1563" y="402"/>
                  <a:pt x="1573" y="408"/>
                  <a:pt x="1584" y="413"/>
                </a:cubicBezTo>
                <a:cubicBezTo>
                  <a:pt x="1595" y="418"/>
                  <a:pt x="1607" y="421"/>
                  <a:pt x="1620" y="421"/>
                </a:cubicBezTo>
                <a:close/>
                <a:moveTo>
                  <a:pt x="0" y="158"/>
                </a:moveTo>
                <a:cubicBezTo>
                  <a:pt x="88" y="158"/>
                  <a:pt x="88" y="158"/>
                  <a:pt x="88" y="158"/>
                </a:cubicBezTo>
                <a:cubicBezTo>
                  <a:pt x="156" y="373"/>
                  <a:pt x="156" y="373"/>
                  <a:pt x="156" y="373"/>
                </a:cubicBezTo>
                <a:cubicBezTo>
                  <a:pt x="236" y="158"/>
                  <a:pt x="236" y="158"/>
                  <a:pt x="236" y="158"/>
                </a:cubicBezTo>
                <a:cubicBezTo>
                  <a:pt x="313" y="158"/>
                  <a:pt x="313" y="158"/>
                  <a:pt x="313" y="158"/>
                </a:cubicBezTo>
                <a:cubicBezTo>
                  <a:pt x="392" y="373"/>
                  <a:pt x="392" y="373"/>
                  <a:pt x="392" y="373"/>
                </a:cubicBezTo>
                <a:cubicBezTo>
                  <a:pt x="462" y="158"/>
                  <a:pt x="462" y="158"/>
                  <a:pt x="462" y="158"/>
                </a:cubicBezTo>
                <a:cubicBezTo>
                  <a:pt x="550" y="158"/>
                  <a:pt x="550" y="158"/>
                  <a:pt x="550" y="158"/>
                </a:cubicBezTo>
                <a:cubicBezTo>
                  <a:pt x="435" y="495"/>
                  <a:pt x="435" y="495"/>
                  <a:pt x="435" y="495"/>
                </a:cubicBezTo>
                <a:cubicBezTo>
                  <a:pt x="354" y="495"/>
                  <a:pt x="354" y="495"/>
                  <a:pt x="354" y="495"/>
                </a:cubicBezTo>
                <a:cubicBezTo>
                  <a:pt x="274" y="275"/>
                  <a:pt x="274" y="275"/>
                  <a:pt x="274" y="275"/>
                </a:cubicBezTo>
                <a:cubicBezTo>
                  <a:pt x="192" y="495"/>
                  <a:pt x="192" y="495"/>
                  <a:pt x="192" y="495"/>
                </a:cubicBezTo>
                <a:cubicBezTo>
                  <a:pt x="110" y="495"/>
                  <a:pt x="110" y="495"/>
                  <a:pt x="110" y="495"/>
                </a:cubicBezTo>
                <a:lnTo>
                  <a:pt x="0" y="15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53920340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Divider_Purple">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CA004CF2-C8C1-6570-CF53-D0578BBBE1F7}"/>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741" y="447"/>
            <a:ext cx="12190519" cy="6857166"/>
          </a:xfrm>
          <a:prstGeom prst="rect">
            <a:avLst/>
          </a:prstGeom>
          <a:noFill/>
          <a:ln>
            <a:noFill/>
          </a:ln>
        </p:spPr>
      </p:pic>
      <p:cxnSp>
        <p:nvCxnSpPr>
          <p:cNvPr id="9" name="Straight Connector 9">
            <a:extLst>
              <a:ext uri="{FF2B5EF4-FFF2-40B4-BE49-F238E27FC236}">
                <a16:creationId xmlns:a16="http://schemas.microsoft.com/office/drawing/2014/main" id="{39FA42D9-0B88-3206-FB25-549542625696}"/>
              </a:ext>
            </a:extLst>
          </p:cNvPr>
          <p:cNvCxnSpPr>
            <a:cxnSpLocks/>
          </p:cNvCxnSpPr>
          <p:nvPr userDrawn="1"/>
        </p:nvCxnSpPr>
        <p:spPr>
          <a:xfrm>
            <a:off x="1011491" y="-7916"/>
            <a:ext cx="0" cy="239404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E1DDFECE-EB81-3B5A-4CAC-7CEC28A8A392}"/>
              </a:ext>
            </a:extLst>
          </p:cNvPr>
          <p:cNvSpPr>
            <a:spLocks noGrp="1"/>
          </p:cNvSpPr>
          <p:nvPr>
            <p:ph type="body" idx="51" hasCustomPrompt="1"/>
          </p:nvPr>
        </p:nvSpPr>
        <p:spPr>
          <a:xfrm rot="16200000">
            <a:off x="-287193" y="1287878"/>
            <a:ext cx="2085771" cy="332361"/>
          </a:xfrm>
          <a:prstGeom prst="rect">
            <a:avLst/>
          </a:prstGeom>
        </p:spPr>
        <p:txBody>
          <a:bodyPr>
            <a:noAutofit/>
          </a:bodyPr>
          <a:lstStyle>
            <a:lvl1pPr marL="0" indent="0">
              <a:buNone/>
              <a:defRPr sz="1400">
                <a:solidFill>
                  <a:schemeClr val="bg1"/>
                </a:solidFill>
                <a:latin typeface="Tenorite"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add title</a:t>
            </a:r>
          </a:p>
        </p:txBody>
      </p:sp>
      <p:sp>
        <p:nvSpPr>
          <p:cNvPr id="4" name="Title 1">
            <a:extLst>
              <a:ext uri="{FF2B5EF4-FFF2-40B4-BE49-F238E27FC236}">
                <a16:creationId xmlns:a16="http://schemas.microsoft.com/office/drawing/2014/main" id="{222F2F07-F0FE-A71A-C834-7A08463AA57C}"/>
              </a:ext>
            </a:extLst>
          </p:cNvPr>
          <p:cNvSpPr>
            <a:spLocks noGrp="1"/>
          </p:cNvSpPr>
          <p:nvPr>
            <p:ph type="title" hasCustomPrompt="1"/>
          </p:nvPr>
        </p:nvSpPr>
        <p:spPr>
          <a:xfrm>
            <a:off x="1200150" y="1606551"/>
            <a:ext cx="3621232" cy="831849"/>
          </a:xfrm>
          <a:prstGeom prst="rect">
            <a:avLst/>
          </a:prstGeom>
        </p:spPr>
        <p:txBody>
          <a:bodyPr>
            <a:noAutofit/>
          </a:bodyPr>
          <a:lstStyle>
            <a:lvl1pPr>
              <a:lnSpc>
                <a:spcPct val="100000"/>
              </a:lnSpc>
              <a:defRPr sz="2800" b="1">
                <a:solidFill>
                  <a:schemeClr val="bg1"/>
                </a:solidFill>
                <a:latin typeface="Tenorite" pitchFamily="2" charset="0"/>
              </a:defRPr>
            </a:lvl1pPr>
          </a:lstStyle>
          <a:p>
            <a:r>
              <a:rPr lang="en-US"/>
              <a:t>Click to add </a:t>
            </a:r>
            <a:br>
              <a:rPr lang="en-US"/>
            </a:br>
            <a:r>
              <a:rPr lang="en-US"/>
              <a:t>section title</a:t>
            </a:r>
            <a:endParaRPr lang="en-AR"/>
          </a:p>
        </p:txBody>
      </p:sp>
      <p:sp>
        <p:nvSpPr>
          <p:cNvPr id="6" name="Text Placeholder 7">
            <a:extLst>
              <a:ext uri="{FF2B5EF4-FFF2-40B4-BE49-F238E27FC236}">
                <a16:creationId xmlns:a16="http://schemas.microsoft.com/office/drawing/2014/main" id="{C93DF7A7-1DEB-25BF-02F2-270B951D2169}"/>
              </a:ext>
            </a:extLst>
          </p:cNvPr>
          <p:cNvSpPr>
            <a:spLocks noGrp="1"/>
          </p:cNvSpPr>
          <p:nvPr>
            <p:ph type="body" sz="quarter" idx="52" hasCustomPrompt="1"/>
          </p:nvPr>
        </p:nvSpPr>
        <p:spPr>
          <a:xfrm>
            <a:off x="5352585" y="1606551"/>
            <a:ext cx="8251903" cy="4094162"/>
          </a:xfrm>
          <a:prstGeom prst="rect">
            <a:avLst/>
          </a:prstGeom>
        </p:spPr>
        <p:txBody>
          <a:bodyPr>
            <a:noAutofit/>
          </a:bodyPr>
          <a:lstStyle>
            <a:lvl1pPr marL="0" indent="0">
              <a:buNone/>
              <a:defRPr sz="39500" b="0" spc="-300">
                <a:solidFill>
                  <a:schemeClr val="bg1"/>
                </a:solidFill>
                <a:latin typeface="Tenorite" pitchFamily="2" charset="0"/>
              </a:defRPr>
            </a:lvl1pPr>
          </a:lstStyle>
          <a:p>
            <a:pPr lvl="0"/>
            <a:r>
              <a:rPr lang="en-AR"/>
              <a:t>##.</a:t>
            </a:r>
          </a:p>
        </p:txBody>
      </p:sp>
      <p:sp>
        <p:nvSpPr>
          <p:cNvPr id="7" name="Freeform 5">
            <a:extLst>
              <a:ext uri="{FF2B5EF4-FFF2-40B4-BE49-F238E27FC236}">
                <a16:creationId xmlns:a16="http://schemas.microsoft.com/office/drawing/2014/main" id="{102F7E27-B677-1070-BB51-CD42E302DAA6}"/>
              </a:ext>
            </a:extLst>
          </p:cNvPr>
          <p:cNvSpPr>
            <a:spLocks noEditPoints="1"/>
          </p:cNvSpPr>
          <p:nvPr userDrawn="1"/>
        </p:nvSpPr>
        <p:spPr bwMode="auto">
          <a:xfrm>
            <a:off x="11074081" y="6320972"/>
            <a:ext cx="711519" cy="263490"/>
          </a:xfrm>
          <a:custGeom>
            <a:avLst/>
            <a:gdLst>
              <a:gd name="T0" fmla="*/ 698 w 1799"/>
              <a:gd name="T1" fmla="*/ 158 h 664"/>
              <a:gd name="T2" fmla="*/ 610 w 1799"/>
              <a:gd name="T3" fmla="*/ 496 h 664"/>
              <a:gd name="T4" fmla="*/ 664 w 1799"/>
              <a:gd name="T5" fmla="*/ 7 h 664"/>
              <a:gd name="T6" fmla="*/ 638 w 1799"/>
              <a:gd name="T7" fmla="*/ 105 h 664"/>
              <a:gd name="T8" fmla="*/ 664 w 1799"/>
              <a:gd name="T9" fmla="*/ 7 h 664"/>
              <a:gd name="T10" fmla="*/ 907 w 1799"/>
              <a:gd name="T11" fmla="*/ 491 h 664"/>
              <a:gd name="T12" fmla="*/ 863 w 1799"/>
              <a:gd name="T13" fmla="*/ 664 h 664"/>
              <a:gd name="T14" fmla="*/ 777 w 1799"/>
              <a:gd name="T15" fmla="*/ 158 h 664"/>
              <a:gd name="T16" fmla="*/ 862 w 1799"/>
              <a:gd name="T17" fmla="*/ 205 h 664"/>
              <a:gd name="T18" fmla="*/ 969 w 1799"/>
              <a:gd name="T19" fmla="*/ 151 h 664"/>
              <a:gd name="T20" fmla="*/ 1082 w 1799"/>
              <a:gd name="T21" fmla="*/ 199 h 664"/>
              <a:gd name="T22" fmla="*/ 1131 w 1799"/>
              <a:gd name="T23" fmla="*/ 327 h 664"/>
              <a:gd name="T24" fmla="*/ 1081 w 1799"/>
              <a:gd name="T25" fmla="*/ 455 h 664"/>
              <a:gd name="T26" fmla="*/ 969 w 1799"/>
              <a:gd name="T27" fmla="*/ 503 h 664"/>
              <a:gd name="T28" fmla="*/ 988 w 1799"/>
              <a:gd name="T29" fmla="*/ 414 h 664"/>
              <a:gd name="T30" fmla="*/ 1038 w 1799"/>
              <a:gd name="T31" fmla="*/ 364 h 664"/>
              <a:gd name="T32" fmla="*/ 1038 w 1799"/>
              <a:gd name="T33" fmla="*/ 289 h 664"/>
              <a:gd name="T34" fmla="*/ 988 w 1799"/>
              <a:gd name="T35" fmla="*/ 239 h 664"/>
              <a:gd name="T36" fmla="*/ 915 w 1799"/>
              <a:gd name="T37" fmla="*/ 239 h 664"/>
              <a:gd name="T38" fmla="*/ 865 w 1799"/>
              <a:gd name="T39" fmla="*/ 289 h 664"/>
              <a:gd name="T40" fmla="*/ 865 w 1799"/>
              <a:gd name="T41" fmla="*/ 364 h 664"/>
              <a:gd name="T42" fmla="*/ 915 w 1799"/>
              <a:gd name="T43" fmla="*/ 414 h 664"/>
              <a:gd name="T44" fmla="*/ 1194 w 1799"/>
              <a:gd name="T45" fmla="*/ 158 h 664"/>
              <a:gd name="T46" fmla="*/ 1279 w 1799"/>
              <a:gd name="T47" fmla="*/ 210 h 664"/>
              <a:gd name="T48" fmla="*/ 1372 w 1799"/>
              <a:gd name="T49" fmla="*/ 152 h 664"/>
              <a:gd name="T50" fmla="*/ 1429 w 1799"/>
              <a:gd name="T51" fmla="*/ 165 h 664"/>
              <a:gd name="T52" fmla="*/ 1379 w 1799"/>
              <a:gd name="T53" fmla="*/ 242 h 664"/>
              <a:gd name="T54" fmla="*/ 1299 w 1799"/>
              <a:gd name="T55" fmla="*/ 257 h 664"/>
              <a:gd name="T56" fmla="*/ 1279 w 1799"/>
              <a:gd name="T57" fmla="*/ 496 h 664"/>
              <a:gd name="T58" fmla="*/ 1194 w 1799"/>
              <a:gd name="T59" fmla="*/ 158 h 664"/>
              <a:gd name="T60" fmla="*/ 1549 w 1799"/>
              <a:gd name="T61" fmla="*/ 489 h 664"/>
              <a:gd name="T62" fmla="*/ 1455 w 1799"/>
              <a:gd name="T63" fmla="*/ 395 h 664"/>
              <a:gd name="T64" fmla="*/ 1455 w 1799"/>
              <a:gd name="T65" fmla="*/ 258 h 664"/>
              <a:gd name="T66" fmla="*/ 1549 w 1799"/>
              <a:gd name="T67" fmla="*/ 165 h 664"/>
              <a:gd name="T68" fmla="*/ 1690 w 1799"/>
              <a:gd name="T69" fmla="*/ 165 h 664"/>
              <a:gd name="T70" fmla="*/ 1785 w 1799"/>
              <a:gd name="T71" fmla="*/ 258 h 664"/>
              <a:gd name="T72" fmla="*/ 1785 w 1799"/>
              <a:gd name="T73" fmla="*/ 395 h 664"/>
              <a:gd name="T74" fmla="*/ 1691 w 1799"/>
              <a:gd name="T75" fmla="*/ 489 h 664"/>
              <a:gd name="T76" fmla="*/ 1620 w 1799"/>
              <a:gd name="T77" fmla="*/ 421 h 664"/>
              <a:gd name="T78" fmla="*/ 1686 w 1799"/>
              <a:gd name="T79" fmla="*/ 393 h 664"/>
              <a:gd name="T80" fmla="*/ 1713 w 1799"/>
              <a:gd name="T81" fmla="*/ 326 h 664"/>
              <a:gd name="T82" fmla="*/ 1686 w 1799"/>
              <a:gd name="T83" fmla="*/ 259 h 664"/>
              <a:gd name="T84" fmla="*/ 1620 w 1799"/>
              <a:gd name="T85" fmla="*/ 232 h 664"/>
              <a:gd name="T86" fmla="*/ 1555 w 1799"/>
              <a:gd name="T87" fmla="*/ 259 h 664"/>
              <a:gd name="T88" fmla="*/ 1528 w 1799"/>
              <a:gd name="T89" fmla="*/ 326 h 664"/>
              <a:gd name="T90" fmla="*/ 1555 w 1799"/>
              <a:gd name="T91" fmla="*/ 393 h 664"/>
              <a:gd name="T92" fmla="*/ 1620 w 1799"/>
              <a:gd name="T93" fmla="*/ 421 h 664"/>
              <a:gd name="T94" fmla="*/ 88 w 1799"/>
              <a:gd name="T95" fmla="*/ 158 h 664"/>
              <a:gd name="T96" fmla="*/ 236 w 1799"/>
              <a:gd name="T97" fmla="*/ 158 h 664"/>
              <a:gd name="T98" fmla="*/ 392 w 1799"/>
              <a:gd name="T99" fmla="*/ 373 h 664"/>
              <a:gd name="T100" fmla="*/ 550 w 1799"/>
              <a:gd name="T101" fmla="*/ 158 h 664"/>
              <a:gd name="T102" fmla="*/ 354 w 1799"/>
              <a:gd name="T103" fmla="*/ 495 h 664"/>
              <a:gd name="T104" fmla="*/ 192 w 1799"/>
              <a:gd name="T105" fmla="*/ 495 h 664"/>
              <a:gd name="T106" fmla="*/ 0 w 1799"/>
              <a:gd name="T107" fmla="*/ 158 h 6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799" h="664">
                <a:moveTo>
                  <a:pt x="610" y="158"/>
                </a:moveTo>
                <a:cubicBezTo>
                  <a:pt x="698" y="158"/>
                  <a:pt x="698" y="158"/>
                  <a:pt x="698" y="158"/>
                </a:cubicBezTo>
                <a:cubicBezTo>
                  <a:pt x="698" y="496"/>
                  <a:pt x="698" y="496"/>
                  <a:pt x="698" y="496"/>
                </a:cubicBezTo>
                <a:cubicBezTo>
                  <a:pt x="610" y="496"/>
                  <a:pt x="610" y="496"/>
                  <a:pt x="610" y="496"/>
                </a:cubicBezTo>
                <a:lnTo>
                  <a:pt x="610" y="158"/>
                </a:lnTo>
                <a:close/>
                <a:moveTo>
                  <a:pt x="664" y="7"/>
                </a:moveTo>
                <a:cubicBezTo>
                  <a:pt x="637" y="0"/>
                  <a:pt x="609" y="16"/>
                  <a:pt x="602" y="43"/>
                </a:cubicBezTo>
                <a:cubicBezTo>
                  <a:pt x="595" y="70"/>
                  <a:pt x="611" y="98"/>
                  <a:pt x="638" y="105"/>
                </a:cubicBezTo>
                <a:cubicBezTo>
                  <a:pt x="665" y="112"/>
                  <a:pt x="693" y="96"/>
                  <a:pt x="700" y="69"/>
                </a:cubicBezTo>
                <a:cubicBezTo>
                  <a:pt x="707" y="42"/>
                  <a:pt x="691" y="14"/>
                  <a:pt x="664" y="7"/>
                </a:cubicBezTo>
                <a:close/>
                <a:moveTo>
                  <a:pt x="969" y="503"/>
                </a:moveTo>
                <a:cubicBezTo>
                  <a:pt x="946" y="503"/>
                  <a:pt x="926" y="499"/>
                  <a:pt x="907" y="491"/>
                </a:cubicBezTo>
                <a:cubicBezTo>
                  <a:pt x="889" y="482"/>
                  <a:pt x="874" y="470"/>
                  <a:pt x="863" y="455"/>
                </a:cubicBezTo>
                <a:cubicBezTo>
                  <a:pt x="863" y="664"/>
                  <a:pt x="863" y="664"/>
                  <a:pt x="863" y="664"/>
                </a:cubicBezTo>
                <a:cubicBezTo>
                  <a:pt x="777" y="664"/>
                  <a:pt x="777" y="664"/>
                  <a:pt x="777" y="664"/>
                </a:cubicBezTo>
                <a:cubicBezTo>
                  <a:pt x="777" y="158"/>
                  <a:pt x="777" y="158"/>
                  <a:pt x="777" y="158"/>
                </a:cubicBezTo>
                <a:cubicBezTo>
                  <a:pt x="862" y="158"/>
                  <a:pt x="862" y="158"/>
                  <a:pt x="862" y="158"/>
                </a:cubicBezTo>
                <a:cubicBezTo>
                  <a:pt x="862" y="205"/>
                  <a:pt x="862" y="205"/>
                  <a:pt x="862" y="205"/>
                </a:cubicBezTo>
                <a:cubicBezTo>
                  <a:pt x="874" y="188"/>
                  <a:pt x="888" y="175"/>
                  <a:pt x="907" y="166"/>
                </a:cubicBezTo>
                <a:cubicBezTo>
                  <a:pt x="925" y="156"/>
                  <a:pt x="946" y="151"/>
                  <a:pt x="969" y="151"/>
                </a:cubicBezTo>
                <a:cubicBezTo>
                  <a:pt x="990" y="151"/>
                  <a:pt x="1010" y="155"/>
                  <a:pt x="1030" y="163"/>
                </a:cubicBezTo>
                <a:cubicBezTo>
                  <a:pt x="1050" y="172"/>
                  <a:pt x="1067" y="183"/>
                  <a:pt x="1082" y="199"/>
                </a:cubicBezTo>
                <a:cubicBezTo>
                  <a:pt x="1097" y="214"/>
                  <a:pt x="1109" y="233"/>
                  <a:pt x="1118" y="254"/>
                </a:cubicBezTo>
                <a:cubicBezTo>
                  <a:pt x="1127" y="276"/>
                  <a:pt x="1131" y="300"/>
                  <a:pt x="1131" y="327"/>
                </a:cubicBezTo>
                <a:cubicBezTo>
                  <a:pt x="1131" y="354"/>
                  <a:pt x="1127" y="378"/>
                  <a:pt x="1118" y="400"/>
                </a:cubicBezTo>
                <a:cubicBezTo>
                  <a:pt x="1108" y="421"/>
                  <a:pt x="1096" y="440"/>
                  <a:pt x="1081" y="455"/>
                </a:cubicBezTo>
                <a:cubicBezTo>
                  <a:pt x="1066" y="471"/>
                  <a:pt x="1049" y="482"/>
                  <a:pt x="1030" y="491"/>
                </a:cubicBezTo>
                <a:cubicBezTo>
                  <a:pt x="1010" y="499"/>
                  <a:pt x="990" y="503"/>
                  <a:pt x="969" y="503"/>
                </a:cubicBezTo>
                <a:close/>
                <a:moveTo>
                  <a:pt x="952" y="421"/>
                </a:moveTo>
                <a:cubicBezTo>
                  <a:pt x="965" y="421"/>
                  <a:pt x="977" y="419"/>
                  <a:pt x="988" y="414"/>
                </a:cubicBezTo>
                <a:cubicBezTo>
                  <a:pt x="999" y="409"/>
                  <a:pt x="1009" y="402"/>
                  <a:pt x="1018" y="394"/>
                </a:cubicBezTo>
                <a:cubicBezTo>
                  <a:pt x="1026" y="385"/>
                  <a:pt x="1033" y="375"/>
                  <a:pt x="1038" y="364"/>
                </a:cubicBezTo>
                <a:cubicBezTo>
                  <a:pt x="1043" y="352"/>
                  <a:pt x="1045" y="340"/>
                  <a:pt x="1045" y="326"/>
                </a:cubicBezTo>
                <a:cubicBezTo>
                  <a:pt x="1045" y="313"/>
                  <a:pt x="1043" y="301"/>
                  <a:pt x="1038" y="289"/>
                </a:cubicBezTo>
                <a:cubicBezTo>
                  <a:pt x="1033" y="278"/>
                  <a:pt x="1026" y="268"/>
                  <a:pt x="1018" y="259"/>
                </a:cubicBezTo>
                <a:cubicBezTo>
                  <a:pt x="1009" y="251"/>
                  <a:pt x="999" y="244"/>
                  <a:pt x="988" y="239"/>
                </a:cubicBezTo>
                <a:cubicBezTo>
                  <a:pt x="977" y="234"/>
                  <a:pt x="965" y="231"/>
                  <a:pt x="952" y="231"/>
                </a:cubicBezTo>
                <a:cubicBezTo>
                  <a:pt x="938" y="231"/>
                  <a:pt x="926" y="234"/>
                  <a:pt x="915" y="239"/>
                </a:cubicBezTo>
                <a:cubicBezTo>
                  <a:pt x="903" y="244"/>
                  <a:pt x="893" y="251"/>
                  <a:pt x="885" y="259"/>
                </a:cubicBezTo>
                <a:cubicBezTo>
                  <a:pt x="877" y="268"/>
                  <a:pt x="870" y="278"/>
                  <a:pt x="865" y="289"/>
                </a:cubicBezTo>
                <a:cubicBezTo>
                  <a:pt x="860" y="301"/>
                  <a:pt x="858" y="313"/>
                  <a:pt x="858" y="326"/>
                </a:cubicBezTo>
                <a:cubicBezTo>
                  <a:pt x="858" y="340"/>
                  <a:pt x="860" y="352"/>
                  <a:pt x="865" y="364"/>
                </a:cubicBezTo>
                <a:cubicBezTo>
                  <a:pt x="870" y="375"/>
                  <a:pt x="877" y="385"/>
                  <a:pt x="885" y="394"/>
                </a:cubicBezTo>
                <a:cubicBezTo>
                  <a:pt x="893" y="402"/>
                  <a:pt x="903" y="409"/>
                  <a:pt x="915" y="414"/>
                </a:cubicBezTo>
                <a:cubicBezTo>
                  <a:pt x="926" y="419"/>
                  <a:pt x="938" y="421"/>
                  <a:pt x="952" y="421"/>
                </a:cubicBezTo>
                <a:close/>
                <a:moveTo>
                  <a:pt x="1194" y="158"/>
                </a:moveTo>
                <a:cubicBezTo>
                  <a:pt x="1279" y="158"/>
                  <a:pt x="1279" y="158"/>
                  <a:pt x="1279" y="158"/>
                </a:cubicBezTo>
                <a:cubicBezTo>
                  <a:pt x="1279" y="210"/>
                  <a:pt x="1279" y="210"/>
                  <a:pt x="1279" y="210"/>
                </a:cubicBezTo>
                <a:cubicBezTo>
                  <a:pt x="1287" y="190"/>
                  <a:pt x="1299" y="175"/>
                  <a:pt x="1315" y="166"/>
                </a:cubicBezTo>
                <a:cubicBezTo>
                  <a:pt x="1331" y="157"/>
                  <a:pt x="1350" y="152"/>
                  <a:pt x="1372" y="152"/>
                </a:cubicBezTo>
                <a:cubicBezTo>
                  <a:pt x="1383" y="152"/>
                  <a:pt x="1394" y="153"/>
                  <a:pt x="1403" y="156"/>
                </a:cubicBezTo>
                <a:cubicBezTo>
                  <a:pt x="1413" y="158"/>
                  <a:pt x="1422" y="161"/>
                  <a:pt x="1429" y="165"/>
                </a:cubicBezTo>
                <a:cubicBezTo>
                  <a:pt x="1397" y="250"/>
                  <a:pt x="1397" y="250"/>
                  <a:pt x="1397" y="250"/>
                </a:cubicBezTo>
                <a:cubicBezTo>
                  <a:pt x="1393" y="247"/>
                  <a:pt x="1387" y="244"/>
                  <a:pt x="1379" y="242"/>
                </a:cubicBezTo>
                <a:cubicBezTo>
                  <a:pt x="1371" y="239"/>
                  <a:pt x="1362" y="238"/>
                  <a:pt x="1352" y="238"/>
                </a:cubicBezTo>
                <a:cubicBezTo>
                  <a:pt x="1330" y="238"/>
                  <a:pt x="1313" y="244"/>
                  <a:pt x="1299" y="257"/>
                </a:cubicBezTo>
                <a:cubicBezTo>
                  <a:pt x="1286" y="269"/>
                  <a:pt x="1279" y="289"/>
                  <a:pt x="1279" y="318"/>
                </a:cubicBezTo>
                <a:cubicBezTo>
                  <a:pt x="1279" y="496"/>
                  <a:pt x="1279" y="496"/>
                  <a:pt x="1279" y="496"/>
                </a:cubicBezTo>
                <a:cubicBezTo>
                  <a:pt x="1194" y="496"/>
                  <a:pt x="1194" y="496"/>
                  <a:pt x="1194" y="496"/>
                </a:cubicBezTo>
                <a:lnTo>
                  <a:pt x="1194" y="158"/>
                </a:lnTo>
                <a:close/>
                <a:moveTo>
                  <a:pt x="1620" y="503"/>
                </a:moveTo>
                <a:cubicBezTo>
                  <a:pt x="1594" y="503"/>
                  <a:pt x="1571" y="498"/>
                  <a:pt x="1549" y="489"/>
                </a:cubicBezTo>
                <a:cubicBezTo>
                  <a:pt x="1527" y="480"/>
                  <a:pt x="1508" y="467"/>
                  <a:pt x="1492" y="451"/>
                </a:cubicBezTo>
                <a:cubicBezTo>
                  <a:pt x="1476" y="435"/>
                  <a:pt x="1464" y="416"/>
                  <a:pt x="1455" y="395"/>
                </a:cubicBezTo>
                <a:cubicBezTo>
                  <a:pt x="1446" y="374"/>
                  <a:pt x="1441" y="351"/>
                  <a:pt x="1441" y="327"/>
                </a:cubicBezTo>
                <a:cubicBezTo>
                  <a:pt x="1441" y="303"/>
                  <a:pt x="1446" y="280"/>
                  <a:pt x="1455" y="258"/>
                </a:cubicBezTo>
                <a:cubicBezTo>
                  <a:pt x="1464" y="237"/>
                  <a:pt x="1476" y="218"/>
                  <a:pt x="1492" y="202"/>
                </a:cubicBezTo>
                <a:cubicBezTo>
                  <a:pt x="1508" y="187"/>
                  <a:pt x="1527" y="174"/>
                  <a:pt x="1549" y="165"/>
                </a:cubicBezTo>
                <a:cubicBezTo>
                  <a:pt x="1571" y="156"/>
                  <a:pt x="1594" y="151"/>
                  <a:pt x="1620" y="151"/>
                </a:cubicBezTo>
                <a:cubicBezTo>
                  <a:pt x="1645" y="151"/>
                  <a:pt x="1668" y="156"/>
                  <a:pt x="1690" y="165"/>
                </a:cubicBezTo>
                <a:cubicBezTo>
                  <a:pt x="1712" y="174"/>
                  <a:pt x="1731" y="187"/>
                  <a:pt x="1747" y="202"/>
                </a:cubicBezTo>
                <a:cubicBezTo>
                  <a:pt x="1763" y="218"/>
                  <a:pt x="1776" y="237"/>
                  <a:pt x="1785" y="258"/>
                </a:cubicBezTo>
                <a:cubicBezTo>
                  <a:pt x="1794" y="280"/>
                  <a:pt x="1799" y="303"/>
                  <a:pt x="1799" y="327"/>
                </a:cubicBezTo>
                <a:cubicBezTo>
                  <a:pt x="1799" y="351"/>
                  <a:pt x="1794" y="374"/>
                  <a:pt x="1785" y="395"/>
                </a:cubicBezTo>
                <a:cubicBezTo>
                  <a:pt x="1776" y="416"/>
                  <a:pt x="1763" y="435"/>
                  <a:pt x="1747" y="451"/>
                </a:cubicBezTo>
                <a:cubicBezTo>
                  <a:pt x="1731" y="467"/>
                  <a:pt x="1713" y="480"/>
                  <a:pt x="1691" y="489"/>
                </a:cubicBezTo>
                <a:cubicBezTo>
                  <a:pt x="1669" y="498"/>
                  <a:pt x="1645" y="503"/>
                  <a:pt x="1620" y="503"/>
                </a:cubicBezTo>
                <a:close/>
                <a:moveTo>
                  <a:pt x="1620" y="421"/>
                </a:moveTo>
                <a:cubicBezTo>
                  <a:pt x="1633" y="421"/>
                  <a:pt x="1645" y="418"/>
                  <a:pt x="1657" y="413"/>
                </a:cubicBezTo>
                <a:cubicBezTo>
                  <a:pt x="1668" y="408"/>
                  <a:pt x="1678" y="402"/>
                  <a:pt x="1686" y="393"/>
                </a:cubicBezTo>
                <a:cubicBezTo>
                  <a:pt x="1694" y="385"/>
                  <a:pt x="1701" y="375"/>
                  <a:pt x="1706" y="364"/>
                </a:cubicBezTo>
                <a:cubicBezTo>
                  <a:pt x="1711" y="352"/>
                  <a:pt x="1713" y="340"/>
                  <a:pt x="1713" y="326"/>
                </a:cubicBezTo>
                <a:cubicBezTo>
                  <a:pt x="1713" y="313"/>
                  <a:pt x="1711" y="301"/>
                  <a:pt x="1706" y="289"/>
                </a:cubicBezTo>
                <a:cubicBezTo>
                  <a:pt x="1701" y="278"/>
                  <a:pt x="1694" y="268"/>
                  <a:pt x="1686" y="259"/>
                </a:cubicBezTo>
                <a:cubicBezTo>
                  <a:pt x="1678" y="251"/>
                  <a:pt x="1668" y="244"/>
                  <a:pt x="1657" y="239"/>
                </a:cubicBezTo>
                <a:cubicBezTo>
                  <a:pt x="1645" y="234"/>
                  <a:pt x="1633" y="232"/>
                  <a:pt x="1620" y="232"/>
                </a:cubicBezTo>
                <a:cubicBezTo>
                  <a:pt x="1607" y="232"/>
                  <a:pt x="1595" y="234"/>
                  <a:pt x="1584" y="239"/>
                </a:cubicBezTo>
                <a:cubicBezTo>
                  <a:pt x="1573" y="244"/>
                  <a:pt x="1563" y="251"/>
                  <a:pt x="1555" y="259"/>
                </a:cubicBezTo>
                <a:cubicBezTo>
                  <a:pt x="1546" y="268"/>
                  <a:pt x="1540" y="278"/>
                  <a:pt x="1535" y="289"/>
                </a:cubicBezTo>
                <a:cubicBezTo>
                  <a:pt x="1530" y="301"/>
                  <a:pt x="1528" y="313"/>
                  <a:pt x="1528" y="326"/>
                </a:cubicBezTo>
                <a:cubicBezTo>
                  <a:pt x="1528" y="340"/>
                  <a:pt x="1530" y="352"/>
                  <a:pt x="1535" y="364"/>
                </a:cubicBezTo>
                <a:cubicBezTo>
                  <a:pt x="1540" y="375"/>
                  <a:pt x="1546" y="385"/>
                  <a:pt x="1555" y="393"/>
                </a:cubicBezTo>
                <a:cubicBezTo>
                  <a:pt x="1563" y="402"/>
                  <a:pt x="1573" y="408"/>
                  <a:pt x="1584" y="413"/>
                </a:cubicBezTo>
                <a:cubicBezTo>
                  <a:pt x="1595" y="418"/>
                  <a:pt x="1607" y="421"/>
                  <a:pt x="1620" y="421"/>
                </a:cubicBezTo>
                <a:close/>
                <a:moveTo>
                  <a:pt x="0" y="158"/>
                </a:moveTo>
                <a:cubicBezTo>
                  <a:pt x="88" y="158"/>
                  <a:pt x="88" y="158"/>
                  <a:pt x="88" y="158"/>
                </a:cubicBezTo>
                <a:cubicBezTo>
                  <a:pt x="156" y="373"/>
                  <a:pt x="156" y="373"/>
                  <a:pt x="156" y="373"/>
                </a:cubicBezTo>
                <a:cubicBezTo>
                  <a:pt x="236" y="158"/>
                  <a:pt x="236" y="158"/>
                  <a:pt x="236" y="158"/>
                </a:cubicBezTo>
                <a:cubicBezTo>
                  <a:pt x="313" y="158"/>
                  <a:pt x="313" y="158"/>
                  <a:pt x="313" y="158"/>
                </a:cubicBezTo>
                <a:cubicBezTo>
                  <a:pt x="392" y="373"/>
                  <a:pt x="392" y="373"/>
                  <a:pt x="392" y="373"/>
                </a:cubicBezTo>
                <a:cubicBezTo>
                  <a:pt x="462" y="158"/>
                  <a:pt x="462" y="158"/>
                  <a:pt x="462" y="158"/>
                </a:cubicBezTo>
                <a:cubicBezTo>
                  <a:pt x="550" y="158"/>
                  <a:pt x="550" y="158"/>
                  <a:pt x="550" y="158"/>
                </a:cubicBezTo>
                <a:cubicBezTo>
                  <a:pt x="435" y="495"/>
                  <a:pt x="435" y="495"/>
                  <a:pt x="435" y="495"/>
                </a:cubicBezTo>
                <a:cubicBezTo>
                  <a:pt x="354" y="495"/>
                  <a:pt x="354" y="495"/>
                  <a:pt x="354" y="495"/>
                </a:cubicBezTo>
                <a:cubicBezTo>
                  <a:pt x="274" y="275"/>
                  <a:pt x="274" y="275"/>
                  <a:pt x="274" y="275"/>
                </a:cubicBezTo>
                <a:cubicBezTo>
                  <a:pt x="192" y="495"/>
                  <a:pt x="192" y="495"/>
                  <a:pt x="192" y="495"/>
                </a:cubicBezTo>
                <a:cubicBezTo>
                  <a:pt x="110" y="495"/>
                  <a:pt x="110" y="495"/>
                  <a:pt x="110" y="495"/>
                </a:cubicBezTo>
                <a:lnTo>
                  <a:pt x="0" y="15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6551880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5" y="170974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5" y="4589464"/>
            <a:ext cx="10515600" cy="1500187"/>
          </a:xfrm>
        </p:spPr>
        <p:txBody>
          <a:bodyPr/>
          <a:lstStyle>
            <a:lvl1pPr marL="0" indent="0">
              <a:buNone/>
              <a:defRPr sz="2400">
                <a:solidFill>
                  <a:schemeClr val="tx1">
                    <a:tint val="75000"/>
                  </a:schemeClr>
                </a:solidFill>
              </a:defRPr>
            </a:lvl1pPr>
            <a:lvl2pPr marL="457165" indent="0">
              <a:buNone/>
              <a:defRPr sz="2000">
                <a:solidFill>
                  <a:schemeClr val="tx1">
                    <a:tint val="75000"/>
                  </a:schemeClr>
                </a:solidFill>
              </a:defRPr>
            </a:lvl2pPr>
            <a:lvl3pPr marL="914332" indent="0">
              <a:buNone/>
              <a:defRPr sz="1801">
                <a:solidFill>
                  <a:schemeClr val="tx1">
                    <a:tint val="75000"/>
                  </a:schemeClr>
                </a:solidFill>
              </a:defRPr>
            </a:lvl3pPr>
            <a:lvl4pPr marL="1371498" indent="0">
              <a:buNone/>
              <a:defRPr sz="1600">
                <a:solidFill>
                  <a:schemeClr val="tx1">
                    <a:tint val="75000"/>
                  </a:schemeClr>
                </a:solidFill>
              </a:defRPr>
            </a:lvl4pPr>
            <a:lvl5pPr marL="1828664" indent="0">
              <a:buNone/>
              <a:defRPr sz="1600">
                <a:solidFill>
                  <a:schemeClr val="tx1">
                    <a:tint val="75000"/>
                  </a:schemeClr>
                </a:solidFill>
              </a:defRPr>
            </a:lvl5pPr>
            <a:lvl6pPr marL="2285828" indent="0">
              <a:buNone/>
              <a:defRPr sz="1600">
                <a:solidFill>
                  <a:schemeClr val="tx1">
                    <a:tint val="75000"/>
                  </a:schemeClr>
                </a:solidFill>
              </a:defRPr>
            </a:lvl6pPr>
            <a:lvl7pPr marL="2742995" indent="0">
              <a:buNone/>
              <a:defRPr sz="1600">
                <a:solidFill>
                  <a:schemeClr val="tx1">
                    <a:tint val="75000"/>
                  </a:schemeClr>
                </a:solidFill>
              </a:defRPr>
            </a:lvl7pPr>
            <a:lvl8pPr marL="3200160" indent="0">
              <a:buNone/>
              <a:defRPr sz="1600">
                <a:solidFill>
                  <a:schemeClr val="tx1">
                    <a:tint val="75000"/>
                  </a:schemeClr>
                </a:solidFill>
              </a:defRPr>
            </a:lvl8pPr>
            <a:lvl9pPr marL="3657325"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smtClean="0"/>
              <a:t>7/30/2025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3971070608"/>
      </p:ext>
    </p:extLst>
  </p:cSld>
  <p:clrMapOvr>
    <a:masterClrMapping/>
  </p:clrMapOvr>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Divider_Violet">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EC7DD508-FEE8-424E-9D6D-D19698E6C229}"/>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741" y="447"/>
            <a:ext cx="12190519" cy="6857166"/>
          </a:xfrm>
          <a:prstGeom prst="rect">
            <a:avLst/>
          </a:prstGeom>
        </p:spPr>
      </p:pic>
      <p:cxnSp>
        <p:nvCxnSpPr>
          <p:cNvPr id="9" name="Straight Connector 9">
            <a:extLst>
              <a:ext uri="{FF2B5EF4-FFF2-40B4-BE49-F238E27FC236}">
                <a16:creationId xmlns:a16="http://schemas.microsoft.com/office/drawing/2014/main" id="{39FA42D9-0B88-3206-FB25-549542625696}"/>
              </a:ext>
            </a:extLst>
          </p:cNvPr>
          <p:cNvCxnSpPr>
            <a:cxnSpLocks/>
          </p:cNvCxnSpPr>
          <p:nvPr userDrawn="1"/>
        </p:nvCxnSpPr>
        <p:spPr>
          <a:xfrm>
            <a:off x="1011491" y="-7916"/>
            <a:ext cx="0" cy="239404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Text Placeholder 2">
            <a:extLst>
              <a:ext uri="{FF2B5EF4-FFF2-40B4-BE49-F238E27FC236}">
                <a16:creationId xmlns:a16="http://schemas.microsoft.com/office/drawing/2014/main" id="{E03EEBE7-5038-3B81-61D1-2A7B9FCB90CB}"/>
              </a:ext>
            </a:extLst>
          </p:cNvPr>
          <p:cNvSpPr>
            <a:spLocks noGrp="1"/>
          </p:cNvSpPr>
          <p:nvPr>
            <p:ph type="body" idx="51" hasCustomPrompt="1"/>
          </p:nvPr>
        </p:nvSpPr>
        <p:spPr>
          <a:xfrm rot="16200000">
            <a:off x="-287193" y="1287878"/>
            <a:ext cx="2085771" cy="332361"/>
          </a:xfrm>
          <a:prstGeom prst="rect">
            <a:avLst/>
          </a:prstGeom>
        </p:spPr>
        <p:txBody>
          <a:bodyPr>
            <a:noAutofit/>
          </a:bodyPr>
          <a:lstStyle>
            <a:lvl1pPr marL="0" indent="0">
              <a:buNone/>
              <a:defRPr sz="1400">
                <a:solidFill>
                  <a:schemeClr val="bg1"/>
                </a:solidFill>
                <a:latin typeface="Tenorite"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add title</a:t>
            </a:r>
          </a:p>
        </p:txBody>
      </p:sp>
      <p:sp>
        <p:nvSpPr>
          <p:cNvPr id="5" name="Title 1">
            <a:extLst>
              <a:ext uri="{FF2B5EF4-FFF2-40B4-BE49-F238E27FC236}">
                <a16:creationId xmlns:a16="http://schemas.microsoft.com/office/drawing/2014/main" id="{2A11DB4E-04F0-3C50-2FE5-C2075D9AD6FB}"/>
              </a:ext>
            </a:extLst>
          </p:cNvPr>
          <p:cNvSpPr>
            <a:spLocks noGrp="1"/>
          </p:cNvSpPr>
          <p:nvPr>
            <p:ph type="title" hasCustomPrompt="1"/>
          </p:nvPr>
        </p:nvSpPr>
        <p:spPr>
          <a:xfrm>
            <a:off x="1200150" y="1606551"/>
            <a:ext cx="3621232" cy="831849"/>
          </a:xfrm>
          <a:prstGeom prst="rect">
            <a:avLst/>
          </a:prstGeom>
        </p:spPr>
        <p:txBody>
          <a:bodyPr>
            <a:noAutofit/>
          </a:bodyPr>
          <a:lstStyle>
            <a:lvl1pPr>
              <a:lnSpc>
                <a:spcPct val="100000"/>
              </a:lnSpc>
              <a:defRPr sz="2800" b="1">
                <a:solidFill>
                  <a:schemeClr val="bg1"/>
                </a:solidFill>
                <a:latin typeface="Tenorite" pitchFamily="2" charset="0"/>
              </a:defRPr>
            </a:lvl1pPr>
          </a:lstStyle>
          <a:p>
            <a:r>
              <a:rPr lang="en-US"/>
              <a:t>Click to add </a:t>
            </a:r>
            <a:br>
              <a:rPr lang="en-US"/>
            </a:br>
            <a:r>
              <a:rPr lang="en-US"/>
              <a:t>section title</a:t>
            </a:r>
            <a:endParaRPr lang="en-AR"/>
          </a:p>
        </p:txBody>
      </p:sp>
      <p:sp>
        <p:nvSpPr>
          <p:cNvPr id="6" name="Text Placeholder 7">
            <a:extLst>
              <a:ext uri="{FF2B5EF4-FFF2-40B4-BE49-F238E27FC236}">
                <a16:creationId xmlns:a16="http://schemas.microsoft.com/office/drawing/2014/main" id="{6354E729-0F91-AFA7-50A8-8020A034F45E}"/>
              </a:ext>
            </a:extLst>
          </p:cNvPr>
          <p:cNvSpPr>
            <a:spLocks noGrp="1"/>
          </p:cNvSpPr>
          <p:nvPr>
            <p:ph type="body" sz="quarter" idx="52" hasCustomPrompt="1"/>
          </p:nvPr>
        </p:nvSpPr>
        <p:spPr>
          <a:xfrm>
            <a:off x="5352585" y="1606551"/>
            <a:ext cx="8251903" cy="4094162"/>
          </a:xfrm>
          <a:prstGeom prst="rect">
            <a:avLst/>
          </a:prstGeom>
        </p:spPr>
        <p:txBody>
          <a:bodyPr>
            <a:noAutofit/>
          </a:bodyPr>
          <a:lstStyle>
            <a:lvl1pPr marL="0" indent="0">
              <a:buNone/>
              <a:defRPr sz="39500" b="0" spc="-300">
                <a:solidFill>
                  <a:schemeClr val="bg1"/>
                </a:solidFill>
                <a:latin typeface="Tenorite" pitchFamily="2" charset="0"/>
              </a:defRPr>
            </a:lvl1pPr>
          </a:lstStyle>
          <a:p>
            <a:pPr lvl="0"/>
            <a:r>
              <a:rPr lang="en-AR"/>
              <a:t>##.</a:t>
            </a:r>
          </a:p>
        </p:txBody>
      </p:sp>
      <p:sp>
        <p:nvSpPr>
          <p:cNvPr id="7" name="Freeform 5">
            <a:extLst>
              <a:ext uri="{FF2B5EF4-FFF2-40B4-BE49-F238E27FC236}">
                <a16:creationId xmlns:a16="http://schemas.microsoft.com/office/drawing/2014/main" id="{387C2BDF-586D-FFBC-213F-97071DD7C47A}"/>
              </a:ext>
            </a:extLst>
          </p:cNvPr>
          <p:cNvSpPr>
            <a:spLocks noEditPoints="1"/>
          </p:cNvSpPr>
          <p:nvPr userDrawn="1"/>
        </p:nvSpPr>
        <p:spPr bwMode="auto">
          <a:xfrm>
            <a:off x="11074081" y="6320972"/>
            <a:ext cx="711519" cy="263490"/>
          </a:xfrm>
          <a:custGeom>
            <a:avLst/>
            <a:gdLst>
              <a:gd name="T0" fmla="*/ 698 w 1799"/>
              <a:gd name="T1" fmla="*/ 158 h 664"/>
              <a:gd name="T2" fmla="*/ 610 w 1799"/>
              <a:gd name="T3" fmla="*/ 496 h 664"/>
              <a:gd name="T4" fmla="*/ 664 w 1799"/>
              <a:gd name="T5" fmla="*/ 7 h 664"/>
              <a:gd name="T6" fmla="*/ 638 w 1799"/>
              <a:gd name="T7" fmla="*/ 105 h 664"/>
              <a:gd name="T8" fmla="*/ 664 w 1799"/>
              <a:gd name="T9" fmla="*/ 7 h 664"/>
              <a:gd name="T10" fmla="*/ 907 w 1799"/>
              <a:gd name="T11" fmla="*/ 491 h 664"/>
              <a:gd name="T12" fmla="*/ 863 w 1799"/>
              <a:gd name="T13" fmla="*/ 664 h 664"/>
              <a:gd name="T14" fmla="*/ 777 w 1799"/>
              <a:gd name="T15" fmla="*/ 158 h 664"/>
              <a:gd name="T16" fmla="*/ 862 w 1799"/>
              <a:gd name="T17" fmla="*/ 205 h 664"/>
              <a:gd name="T18" fmla="*/ 969 w 1799"/>
              <a:gd name="T19" fmla="*/ 151 h 664"/>
              <a:gd name="T20" fmla="*/ 1082 w 1799"/>
              <a:gd name="T21" fmla="*/ 199 h 664"/>
              <a:gd name="T22" fmla="*/ 1131 w 1799"/>
              <a:gd name="T23" fmla="*/ 327 h 664"/>
              <a:gd name="T24" fmla="*/ 1081 w 1799"/>
              <a:gd name="T25" fmla="*/ 455 h 664"/>
              <a:gd name="T26" fmla="*/ 969 w 1799"/>
              <a:gd name="T27" fmla="*/ 503 h 664"/>
              <a:gd name="T28" fmla="*/ 988 w 1799"/>
              <a:gd name="T29" fmla="*/ 414 h 664"/>
              <a:gd name="T30" fmla="*/ 1038 w 1799"/>
              <a:gd name="T31" fmla="*/ 364 h 664"/>
              <a:gd name="T32" fmla="*/ 1038 w 1799"/>
              <a:gd name="T33" fmla="*/ 289 h 664"/>
              <a:gd name="T34" fmla="*/ 988 w 1799"/>
              <a:gd name="T35" fmla="*/ 239 h 664"/>
              <a:gd name="T36" fmla="*/ 915 w 1799"/>
              <a:gd name="T37" fmla="*/ 239 h 664"/>
              <a:gd name="T38" fmla="*/ 865 w 1799"/>
              <a:gd name="T39" fmla="*/ 289 h 664"/>
              <a:gd name="T40" fmla="*/ 865 w 1799"/>
              <a:gd name="T41" fmla="*/ 364 h 664"/>
              <a:gd name="T42" fmla="*/ 915 w 1799"/>
              <a:gd name="T43" fmla="*/ 414 h 664"/>
              <a:gd name="T44" fmla="*/ 1194 w 1799"/>
              <a:gd name="T45" fmla="*/ 158 h 664"/>
              <a:gd name="T46" fmla="*/ 1279 w 1799"/>
              <a:gd name="T47" fmla="*/ 210 h 664"/>
              <a:gd name="T48" fmla="*/ 1372 w 1799"/>
              <a:gd name="T49" fmla="*/ 152 h 664"/>
              <a:gd name="T50" fmla="*/ 1429 w 1799"/>
              <a:gd name="T51" fmla="*/ 165 h 664"/>
              <a:gd name="T52" fmla="*/ 1379 w 1799"/>
              <a:gd name="T53" fmla="*/ 242 h 664"/>
              <a:gd name="T54" fmla="*/ 1299 w 1799"/>
              <a:gd name="T55" fmla="*/ 257 h 664"/>
              <a:gd name="T56" fmla="*/ 1279 w 1799"/>
              <a:gd name="T57" fmla="*/ 496 h 664"/>
              <a:gd name="T58" fmla="*/ 1194 w 1799"/>
              <a:gd name="T59" fmla="*/ 158 h 664"/>
              <a:gd name="T60" fmla="*/ 1549 w 1799"/>
              <a:gd name="T61" fmla="*/ 489 h 664"/>
              <a:gd name="T62" fmla="*/ 1455 w 1799"/>
              <a:gd name="T63" fmla="*/ 395 h 664"/>
              <a:gd name="T64" fmla="*/ 1455 w 1799"/>
              <a:gd name="T65" fmla="*/ 258 h 664"/>
              <a:gd name="T66" fmla="*/ 1549 w 1799"/>
              <a:gd name="T67" fmla="*/ 165 h 664"/>
              <a:gd name="T68" fmla="*/ 1690 w 1799"/>
              <a:gd name="T69" fmla="*/ 165 h 664"/>
              <a:gd name="T70" fmla="*/ 1785 w 1799"/>
              <a:gd name="T71" fmla="*/ 258 h 664"/>
              <a:gd name="T72" fmla="*/ 1785 w 1799"/>
              <a:gd name="T73" fmla="*/ 395 h 664"/>
              <a:gd name="T74" fmla="*/ 1691 w 1799"/>
              <a:gd name="T75" fmla="*/ 489 h 664"/>
              <a:gd name="T76" fmla="*/ 1620 w 1799"/>
              <a:gd name="T77" fmla="*/ 421 h 664"/>
              <a:gd name="T78" fmla="*/ 1686 w 1799"/>
              <a:gd name="T79" fmla="*/ 393 h 664"/>
              <a:gd name="T80" fmla="*/ 1713 w 1799"/>
              <a:gd name="T81" fmla="*/ 326 h 664"/>
              <a:gd name="T82" fmla="*/ 1686 w 1799"/>
              <a:gd name="T83" fmla="*/ 259 h 664"/>
              <a:gd name="T84" fmla="*/ 1620 w 1799"/>
              <a:gd name="T85" fmla="*/ 232 h 664"/>
              <a:gd name="T86" fmla="*/ 1555 w 1799"/>
              <a:gd name="T87" fmla="*/ 259 h 664"/>
              <a:gd name="T88" fmla="*/ 1528 w 1799"/>
              <a:gd name="T89" fmla="*/ 326 h 664"/>
              <a:gd name="T90" fmla="*/ 1555 w 1799"/>
              <a:gd name="T91" fmla="*/ 393 h 664"/>
              <a:gd name="T92" fmla="*/ 1620 w 1799"/>
              <a:gd name="T93" fmla="*/ 421 h 664"/>
              <a:gd name="T94" fmla="*/ 88 w 1799"/>
              <a:gd name="T95" fmla="*/ 158 h 664"/>
              <a:gd name="T96" fmla="*/ 236 w 1799"/>
              <a:gd name="T97" fmla="*/ 158 h 664"/>
              <a:gd name="T98" fmla="*/ 392 w 1799"/>
              <a:gd name="T99" fmla="*/ 373 h 664"/>
              <a:gd name="T100" fmla="*/ 550 w 1799"/>
              <a:gd name="T101" fmla="*/ 158 h 664"/>
              <a:gd name="T102" fmla="*/ 354 w 1799"/>
              <a:gd name="T103" fmla="*/ 495 h 664"/>
              <a:gd name="T104" fmla="*/ 192 w 1799"/>
              <a:gd name="T105" fmla="*/ 495 h 664"/>
              <a:gd name="T106" fmla="*/ 0 w 1799"/>
              <a:gd name="T107" fmla="*/ 158 h 6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799" h="664">
                <a:moveTo>
                  <a:pt x="610" y="158"/>
                </a:moveTo>
                <a:cubicBezTo>
                  <a:pt x="698" y="158"/>
                  <a:pt x="698" y="158"/>
                  <a:pt x="698" y="158"/>
                </a:cubicBezTo>
                <a:cubicBezTo>
                  <a:pt x="698" y="496"/>
                  <a:pt x="698" y="496"/>
                  <a:pt x="698" y="496"/>
                </a:cubicBezTo>
                <a:cubicBezTo>
                  <a:pt x="610" y="496"/>
                  <a:pt x="610" y="496"/>
                  <a:pt x="610" y="496"/>
                </a:cubicBezTo>
                <a:lnTo>
                  <a:pt x="610" y="158"/>
                </a:lnTo>
                <a:close/>
                <a:moveTo>
                  <a:pt x="664" y="7"/>
                </a:moveTo>
                <a:cubicBezTo>
                  <a:pt x="637" y="0"/>
                  <a:pt x="609" y="16"/>
                  <a:pt x="602" y="43"/>
                </a:cubicBezTo>
                <a:cubicBezTo>
                  <a:pt x="595" y="70"/>
                  <a:pt x="611" y="98"/>
                  <a:pt x="638" y="105"/>
                </a:cubicBezTo>
                <a:cubicBezTo>
                  <a:pt x="665" y="112"/>
                  <a:pt x="693" y="96"/>
                  <a:pt x="700" y="69"/>
                </a:cubicBezTo>
                <a:cubicBezTo>
                  <a:pt x="707" y="42"/>
                  <a:pt x="691" y="14"/>
                  <a:pt x="664" y="7"/>
                </a:cubicBezTo>
                <a:close/>
                <a:moveTo>
                  <a:pt x="969" y="503"/>
                </a:moveTo>
                <a:cubicBezTo>
                  <a:pt x="946" y="503"/>
                  <a:pt x="926" y="499"/>
                  <a:pt x="907" y="491"/>
                </a:cubicBezTo>
                <a:cubicBezTo>
                  <a:pt x="889" y="482"/>
                  <a:pt x="874" y="470"/>
                  <a:pt x="863" y="455"/>
                </a:cubicBezTo>
                <a:cubicBezTo>
                  <a:pt x="863" y="664"/>
                  <a:pt x="863" y="664"/>
                  <a:pt x="863" y="664"/>
                </a:cubicBezTo>
                <a:cubicBezTo>
                  <a:pt x="777" y="664"/>
                  <a:pt x="777" y="664"/>
                  <a:pt x="777" y="664"/>
                </a:cubicBezTo>
                <a:cubicBezTo>
                  <a:pt x="777" y="158"/>
                  <a:pt x="777" y="158"/>
                  <a:pt x="777" y="158"/>
                </a:cubicBezTo>
                <a:cubicBezTo>
                  <a:pt x="862" y="158"/>
                  <a:pt x="862" y="158"/>
                  <a:pt x="862" y="158"/>
                </a:cubicBezTo>
                <a:cubicBezTo>
                  <a:pt x="862" y="205"/>
                  <a:pt x="862" y="205"/>
                  <a:pt x="862" y="205"/>
                </a:cubicBezTo>
                <a:cubicBezTo>
                  <a:pt x="874" y="188"/>
                  <a:pt x="888" y="175"/>
                  <a:pt x="907" y="166"/>
                </a:cubicBezTo>
                <a:cubicBezTo>
                  <a:pt x="925" y="156"/>
                  <a:pt x="946" y="151"/>
                  <a:pt x="969" y="151"/>
                </a:cubicBezTo>
                <a:cubicBezTo>
                  <a:pt x="990" y="151"/>
                  <a:pt x="1010" y="155"/>
                  <a:pt x="1030" y="163"/>
                </a:cubicBezTo>
                <a:cubicBezTo>
                  <a:pt x="1050" y="172"/>
                  <a:pt x="1067" y="183"/>
                  <a:pt x="1082" y="199"/>
                </a:cubicBezTo>
                <a:cubicBezTo>
                  <a:pt x="1097" y="214"/>
                  <a:pt x="1109" y="233"/>
                  <a:pt x="1118" y="254"/>
                </a:cubicBezTo>
                <a:cubicBezTo>
                  <a:pt x="1127" y="276"/>
                  <a:pt x="1131" y="300"/>
                  <a:pt x="1131" y="327"/>
                </a:cubicBezTo>
                <a:cubicBezTo>
                  <a:pt x="1131" y="354"/>
                  <a:pt x="1127" y="378"/>
                  <a:pt x="1118" y="400"/>
                </a:cubicBezTo>
                <a:cubicBezTo>
                  <a:pt x="1108" y="421"/>
                  <a:pt x="1096" y="440"/>
                  <a:pt x="1081" y="455"/>
                </a:cubicBezTo>
                <a:cubicBezTo>
                  <a:pt x="1066" y="471"/>
                  <a:pt x="1049" y="482"/>
                  <a:pt x="1030" y="491"/>
                </a:cubicBezTo>
                <a:cubicBezTo>
                  <a:pt x="1010" y="499"/>
                  <a:pt x="990" y="503"/>
                  <a:pt x="969" y="503"/>
                </a:cubicBezTo>
                <a:close/>
                <a:moveTo>
                  <a:pt x="952" y="421"/>
                </a:moveTo>
                <a:cubicBezTo>
                  <a:pt x="965" y="421"/>
                  <a:pt x="977" y="419"/>
                  <a:pt x="988" y="414"/>
                </a:cubicBezTo>
                <a:cubicBezTo>
                  <a:pt x="999" y="409"/>
                  <a:pt x="1009" y="402"/>
                  <a:pt x="1018" y="394"/>
                </a:cubicBezTo>
                <a:cubicBezTo>
                  <a:pt x="1026" y="385"/>
                  <a:pt x="1033" y="375"/>
                  <a:pt x="1038" y="364"/>
                </a:cubicBezTo>
                <a:cubicBezTo>
                  <a:pt x="1043" y="352"/>
                  <a:pt x="1045" y="340"/>
                  <a:pt x="1045" y="326"/>
                </a:cubicBezTo>
                <a:cubicBezTo>
                  <a:pt x="1045" y="313"/>
                  <a:pt x="1043" y="301"/>
                  <a:pt x="1038" y="289"/>
                </a:cubicBezTo>
                <a:cubicBezTo>
                  <a:pt x="1033" y="278"/>
                  <a:pt x="1026" y="268"/>
                  <a:pt x="1018" y="259"/>
                </a:cubicBezTo>
                <a:cubicBezTo>
                  <a:pt x="1009" y="251"/>
                  <a:pt x="999" y="244"/>
                  <a:pt x="988" y="239"/>
                </a:cubicBezTo>
                <a:cubicBezTo>
                  <a:pt x="977" y="234"/>
                  <a:pt x="965" y="231"/>
                  <a:pt x="952" y="231"/>
                </a:cubicBezTo>
                <a:cubicBezTo>
                  <a:pt x="938" y="231"/>
                  <a:pt x="926" y="234"/>
                  <a:pt x="915" y="239"/>
                </a:cubicBezTo>
                <a:cubicBezTo>
                  <a:pt x="903" y="244"/>
                  <a:pt x="893" y="251"/>
                  <a:pt x="885" y="259"/>
                </a:cubicBezTo>
                <a:cubicBezTo>
                  <a:pt x="877" y="268"/>
                  <a:pt x="870" y="278"/>
                  <a:pt x="865" y="289"/>
                </a:cubicBezTo>
                <a:cubicBezTo>
                  <a:pt x="860" y="301"/>
                  <a:pt x="858" y="313"/>
                  <a:pt x="858" y="326"/>
                </a:cubicBezTo>
                <a:cubicBezTo>
                  <a:pt x="858" y="340"/>
                  <a:pt x="860" y="352"/>
                  <a:pt x="865" y="364"/>
                </a:cubicBezTo>
                <a:cubicBezTo>
                  <a:pt x="870" y="375"/>
                  <a:pt x="877" y="385"/>
                  <a:pt x="885" y="394"/>
                </a:cubicBezTo>
                <a:cubicBezTo>
                  <a:pt x="893" y="402"/>
                  <a:pt x="903" y="409"/>
                  <a:pt x="915" y="414"/>
                </a:cubicBezTo>
                <a:cubicBezTo>
                  <a:pt x="926" y="419"/>
                  <a:pt x="938" y="421"/>
                  <a:pt x="952" y="421"/>
                </a:cubicBezTo>
                <a:close/>
                <a:moveTo>
                  <a:pt x="1194" y="158"/>
                </a:moveTo>
                <a:cubicBezTo>
                  <a:pt x="1279" y="158"/>
                  <a:pt x="1279" y="158"/>
                  <a:pt x="1279" y="158"/>
                </a:cubicBezTo>
                <a:cubicBezTo>
                  <a:pt x="1279" y="210"/>
                  <a:pt x="1279" y="210"/>
                  <a:pt x="1279" y="210"/>
                </a:cubicBezTo>
                <a:cubicBezTo>
                  <a:pt x="1287" y="190"/>
                  <a:pt x="1299" y="175"/>
                  <a:pt x="1315" y="166"/>
                </a:cubicBezTo>
                <a:cubicBezTo>
                  <a:pt x="1331" y="157"/>
                  <a:pt x="1350" y="152"/>
                  <a:pt x="1372" y="152"/>
                </a:cubicBezTo>
                <a:cubicBezTo>
                  <a:pt x="1383" y="152"/>
                  <a:pt x="1394" y="153"/>
                  <a:pt x="1403" y="156"/>
                </a:cubicBezTo>
                <a:cubicBezTo>
                  <a:pt x="1413" y="158"/>
                  <a:pt x="1422" y="161"/>
                  <a:pt x="1429" y="165"/>
                </a:cubicBezTo>
                <a:cubicBezTo>
                  <a:pt x="1397" y="250"/>
                  <a:pt x="1397" y="250"/>
                  <a:pt x="1397" y="250"/>
                </a:cubicBezTo>
                <a:cubicBezTo>
                  <a:pt x="1393" y="247"/>
                  <a:pt x="1387" y="244"/>
                  <a:pt x="1379" y="242"/>
                </a:cubicBezTo>
                <a:cubicBezTo>
                  <a:pt x="1371" y="239"/>
                  <a:pt x="1362" y="238"/>
                  <a:pt x="1352" y="238"/>
                </a:cubicBezTo>
                <a:cubicBezTo>
                  <a:pt x="1330" y="238"/>
                  <a:pt x="1313" y="244"/>
                  <a:pt x="1299" y="257"/>
                </a:cubicBezTo>
                <a:cubicBezTo>
                  <a:pt x="1286" y="269"/>
                  <a:pt x="1279" y="289"/>
                  <a:pt x="1279" y="318"/>
                </a:cubicBezTo>
                <a:cubicBezTo>
                  <a:pt x="1279" y="496"/>
                  <a:pt x="1279" y="496"/>
                  <a:pt x="1279" y="496"/>
                </a:cubicBezTo>
                <a:cubicBezTo>
                  <a:pt x="1194" y="496"/>
                  <a:pt x="1194" y="496"/>
                  <a:pt x="1194" y="496"/>
                </a:cubicBezTo>
                <a:lnTo>
                  <a:pt x="1194" y="158"/>
                </a:lnTo>
                <a:close/>
                <a:moveTo>
                  <a:pt x="1620" y="503"/>
                </a:moveTo>
                <a:cubicBezTo>
                  <a:pt x="1594" y="503"/>
                  <a:pt x="1571" y="498"/>
                  <a:pt x="1549" y="489"/>
                </a:cubicBezTo>
                <a:cubicBezTo>
                  <a:pt x="1527" y="480"/>
                  <a:pt x="1508" y="467"/>
                  <a:pt x="1492" y="451"/>
                </a:cubicBezTo>
                <a:cubicBezTo>
                  <a:pt x="1476" y="435"/>
                  <a:pt x="1464" y="416"/>
                  <a:pt x="1455" y="395"/>
                </a:cubicBezTo>
                <a:cubicBezTo>
                  <a:pt x="1446" y="374"/>
                  <a:pt x="1441" y="351"/>
                  <a:pt x="1441" y="327"/>
                </a:cubicBezTo>
                <a:cubicBezTo>
                  <a:pt x="1441" y="303"/>
                  <a:pt x="1446" y="280"/>
                  <a:pt x="1455" y="258"/>
                </a:cubicBezTo>
                <a:cubicBezTo>
                  <a:pt x="1464" y="237"/>
                  <a:pt x="1476" y="218"/>
                  <a:pt x="1492" y="202"/>
                </a:cubicBezTo>
                <a:cubicBezTo>
                  <a:pt x="1508" y="187"/>
                  <a:pt x="1527" y="174"/>
                  <a:pt x="1549" y="165"/>
                </a:cubicBezTo>
                <a:cubicBezTo>
                  <a:pt x="1571" y="156"/>
                  <a:pt x="1594" y="151"/>
                  <a:pt x="1620" y="151"/>
                </a:cubicBezTo>
                <a:cubicBezTo>
                  <a:pt x="1645" y="151"/>
                  <a:pt x="1668" y="156"/>
                  <a:pt x="1690" y="165"/>
                </a:cubicBezTo>
                <a:cubicBezTo>
                  <a:pt x="1712" y="174"/>
                  <a:pt x="1731" y="187"/>
                  <a:pt x="1747" y="202"/>
                </a:cubicBezTo>
                <a:cubicBezTo>
                  <a:pt x="1763" y="218"/>
                  <a:pt x="1776" y="237"/>
                  <a:pt x="1785" y="258"/>
                </a:cubicBezTo>
                <a:cubicBezTo>
                  <a:pt x="1794" y="280"/>
                  <a:pt x="1799" y="303"/>
                  <a:pt x="1799" y="327"/>
                </a:cubicBezTo>
                <a:cubicBezTo>
                  <a:pt x="1799" y="351"/>
                  <a:pt x="1794" y="374"/>
                  <a:pt x="1785" y="395"/>
                </a:cubicBezTo>
                <a:cubicBezTo>
                  <a:pt x="1776" y="416"/>
                  <a:pt x="1763" y="435"/>
                  <a:pt x="1747" y="451"/>
                </a:cubicBezTo>
                <a:cubicBezTo>
                  <a:pt x="1731" y="467"/>
                  <a:pt x="1713" y="480"/>
                  <a:pt x="1691" y="489"/>
                </a:cubicBezTo>
                <a:cubicBezTo>
                  <a:pt x="1669" y="498"/>
                  <a:pt x="1645" y="503"/>
                  <a:pt x="1620" y="503"/>
                </a:cubicBezTo>
                <a:close/>
                <a:moveTo>
                  <a:pt x="1620" y="421"/>
                </a:moveTo>
                <a:cubicBezTo>
                  <a:pt x="1633" y="421"/>
                  <a:pt x="1645" y="418"/>
                  <a:pt x="1657" y="413"/>
                </a:cubicBezTo>
                <a:cubicBezTo>
                  <a:pt x="1668" y="408"/>
                  <a:pt x="1678" y="402"/>
                  <a:pt x="1686" y="393"/>
                </a:cubicBezTo>
                <a:cubicBezTo>
                  <a:pt x="1694" y="385"/>
                  <a:pt x="1701" y="375"/>
                  <a:pt x="1706" y="364"/>
                </a:cubicBezTo>
                <a:cubicBezTo>
                  <a:pt x="1711" y="352"/>
                  <a:pt x="1713" y="340"/>
                  <a:pt x="1713" y="326"/>
                </a:cubicBezTo>
                <a:cubicBezTo>
                  <a:pt x="1713" y="313"/>
                  <a:pt x="1711" y="301"/>
                  <a:pt x="1706" y="289"/>
                </a:cubicBezTo>
                <a:cubicBezTo>
                  <a:pt x="1701" y="278"/>
                  <a:pt x="1694" y="268"/>
                  <a:pt x="1686" y="259"/>
                </a:cubicBezTo>
                <a:cubicBezTo>
                  <a:pt x="1678" y="251"/>
                  <a:pt x="1668" y="244"/>
                  <a:pt x="1657" y="239"/>
                </a:cubicBezTo>
                <a:cubicBezTo>
                  <a:pt x="1645" y="234"/>
                  <a:pt x="1633" y="232"/>
                  <a:pt x="1620" y="232"/>
                </a:cubicBezTo>
                <a:cubicBezTo>
                  <a:pt x="1607" y="232"/>
                  <a:pt x="1595" y="234"/>
                  <a:pt x="1584" y="239"/>
                </a:cubicBezTo>
                <a:cubicBezTo>
                  <a:pt x="1573" y="244"/>
                  <a:pt x="1563" y="251"/>
                  <a:pt x="1555" y="259"/>
                </a:cubicBezTo>
                <a:cubicBezTo>
                  <a:pt x="1546" y="268"/>
                  <a:pt x="1540" y="278"/>
                  <a:pt x="1535" y="289"/>
                </a:cubicBezTo>
                <a:cubicBezTo>
                  <a:pt x="1530" y="301"/>
                  <a:pt x="1528" y="313"/>
                  <a:pt x="1528" y="326"/>
                </a:cubicBezTo>
                <a:cubicBezTo>
                  <a:pt x="1528" y="340"/>
                  <a:pt x="1530" y="352"/>
                  <a:pt x="1535" y="364"/>
                </a:cubicBezTo>
                <a:cubicBezTo>
                  <a:pt x="1540" y="375"/>
                  <a:pt x="1546" y="385"/>
                  <a:pt x="1555" y="393"/>
                </a:cubicBezTo>
                <a:cubicBezTo>
                  <a:pt x="1563" y="402"/>
                  <a:pt x="1573" y="408"/>
                  <a:pt x="1584" y="413"/>
                </a:cubicBezTo>
                <a:cubicBezTo>
                  <a:pt x="1595" y="418"/>
                  <a:pt x="1607" y="421"/>
                  <a:pt x="1620" y="421"/>
                </a:cubicBezTo>
                <a:close/>
                <a:moveTo>
                  <a:pt x="0" y="158"/>
                </a:moveTo>
                <a:cubicBezTo>
                  <a:pt x="88" y="158"/>
                  <a:pt x="88" y="158"/>
                  <a:pt x="88" y="158"/>
                </a:cubicBezTo>
                <a:cubicBezTo>
                  <a:pt x="156" y="373"/>
                  <a:pt x="156" y="373"/>
                  <a:pt x="156" y="373"/>
                </a:cubicBezTo>
                <a:cubicBezTo>
                  <a:pt x="236" y="158"/>
                  <a:pt x="236" y="158"/>
                  <a:pt x="236" y="158"/>
                </a:cubicBezTo>
                <a:cubicBezTo>
                  <a:pt x="313" y="158"/>
                  <a:pt x="313" y="158"/>
                  <a:pt x="313" y="158"/>
                </a:cubicBezTo>
                <a:cubicBezTo>
                  <a:pt x="392" y="373"/>
                  <a:pt x="392" y="373"/>
                  <a:pt x="392" y="373"/>
                </a:cubicBezTo>
                <a:cubicBezTo>
                  <a:pt x="462" y="158"/>
                  <a:pt x="462" y="158"/>
                  <a:pt x="462" y="158"/>
                </a:cubicBezTo>
                <a:cubicBezTo>
                  <a:pt x="550" y="158"/>
                  <a:pt x="550" y="158"/>
                  <a:pt x="550" y="158"/>
                </a:cubicBezTo>
                <a:cubicBezTo>
                  <a:pt x="435" y="495"/>
                  <a:pt x="435" y="495"/>
                  <a:pt x="435" y="495"/>
                </a:cubicBezTo>
                <a:cubicBezTo>
                  <a:pt x="354" y="495"/>
                  <a:pt x="354" y="495"/>
                  <a:pt x="354" y="495"/>
                </a:cubicBezTo>
                <a:cubicBezTo>
                  <a:pt x="274" y="275"/>
                  <a:pt x="274" y="275"/>
                  <a:pt x="274" y="275"/>
                </a:cubicBezTo>
                <a:cubicBezTo>
                  <a:pt x="192" y="495"/>
                  <a:pt x="192" y="495"/>
                  <a:pt x="192" y="495"/>
                </a:cubicBezTo>
                <a:cubicBezTo>
                  <a:pt x="110" y="495"/>
                  <a:pt x="110" y="495"/>
                  <a:pt x="110" y="495"/>
                </a:cubicBezTo>
                <a:lnTo>
                  <a:pt x="0" y="15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95040730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Divider_Pink">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EC7DD508-FEE8-424E-9D6D-D19698E6C229}"/>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741" y="447"/>
            <a:ext cx="12190519" cy="6857167"/>
          </a:xfrm>
          <a:prstGeom prst="rect">
            <a:avLst/>
          </a:prstGeom>
        </p:spPr>
      </p:pic>
      <p:cxnSp>
        <p:nvCxnSpPr>
          <p:cNvPr id="9" name="Straight Connector 9">
            <a:extLst>
              <a:ext uri="{FF2B5EF4-FFF2-40B4-BE49-F238E27FC236}">
                <a16:creationId xmlns:a16="http://schemas.microsoft.com/office/drawing/2014/main" id="{39FA42D9-0B88-3206-FB25-549542625696}"/>
              </a:ext>
            </a:extLst>
          </p:cNvPr>
          <p:cNvCxnSpPr>
            <a:cxnSpLocks/>
          </p:cNvCxnSpPr>
          <p:nvPr userDrawn="1"/>
        </p:nvCxnSpPr>
        <p:spPr>
          <a:xfrm>
            <a:off x="1011491" y="-7916"/>
            <a:ext cx="0" cy="239404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Text Placeholder 2">
            <a:extLst>
              <a:ext uri="{FF2B5EF4-FFF2-40B4-BE49-F238E27FC236}">
                <a16:creationId xmlns:a16="http://schemas.microsoft.com/office/drawing/2014/main" id="{E03EEBE7-5038-3B81-61D1-2A7B9FCB90CB}"/>
              </a:ext>
            </a:extLst>
          </p:cNvPr>
          <p:cNvSpPr>
            <a:spLocks noGrp="1"/>
          </p:cNvSpPr>
          <p:nvPr>
            <p:ph type="body" idx="51" hasCustomPrompt="1"/>
          </p:nvPr>
        </p:nvSpPr>
        <p:spPr>
          <a:xfrm rot="16200000">
            <a:off x="-287193" y="1287878"/>
            <a:ext cx="2085771" cy="332361"/>
          </a:xfrm>
          <a:prstGeom prst="rect">
            <a:avLst/>
          </a:prstGeom>
        </p:spPr>
        <p:txBody>
          <a:bodyPr>
            <a:noAutofit/>
          </a:bodyPr>
          <a:lstStyle>
            <a:lvl1pPr marL="0" indent="0">
              <a:buNone/>
              <a:defRPr sz="1400">
                <a:solidFill>
                  <a:schemeClr val="bg1"/>
                </a:solidFill>
                <a:latin typeface="Tenorite"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add title</a:t>
            </a:r>
          </a:p>
        </p:txBody>
      </p:sp>
      <p:sp>
        <p:nvSpPr>
          <p:cNvPr id="5" name="Title 1">
            <a:extLst>
              <a:ext uri="{FF2B5EF4-FFF2-40B4-BE49-F238E27FC236}">
                <a16:creationId xmlns:a16="http://schemas.microsoft.com/office/drawing/2014/main" id="{2A11DB4E-04F0-3C50-2FE5-C2075D9AD6FB}"/>
              </a:ext>
            </a:extLst>
          </p:cNvPr>
          <p:cNvSpPr>
            <a:spLocks noGrp="1"/>
          </p:cNvSpPr>
          <p:nvPr>
            <p:ph type="title" hasCustomPrompt="1"/>
          </p:nvPr>
        </p:nvSpPr>
        <p:spPr>
          <a:xfrm>
            <a:off x="1200150" y="1606551"/>
            <a:ext cx="3621232" cy="831849"/>
          </a:xfrm>
          <a:prstGeom prst="rect">
            <a:avLst/>
          </a:prstGeom>
        </p:spPr>
        <p:txBody>
          <a:bodyPr>
            <a:noAutofit/>
          </a:bodyPr>
          <a:lstStyle>
            <a:lvl1pPr>
              <a:lnSpc>
                <a:spcPct val="100000"/>
              </a:lnSpc>
              <a:defRPr sz="2800" b="1">
                <a:solidFill>
                  <a:schemeClr val="bg1"/>
                </a:solidFill>
                <a:latin typeface="Tenorite" pitchFamily="2" charset="0"/>
              </a:defRPr>
            </a:lvl1pPr>
          </a:lstStyle>
          <a:p>
            <a:r>
              <a:rPr lang="en-US"/>
              <a:t>Click to add </a:t>
            </a:r>
            <a:br>
              <a:rPr lang="en-US"/>
            </a:br>
            <a:r>
              <a:rPr lang="en-US"/>
              <a:t>section title</a:t>
            </a:r>
            <a:endParaRPr lang="en-AR"/>
          </a:p>
        </p:txBody>
      </p:sp>
      <p:sp>
        <p:nvSpPr>
          <p:cNvPr id="6" name="Text Placeholder 7">
            <a:extLst>
              <a:ext uri="{FF2B5EF4-FFF2-40B4-BE49-F238E27FC236}">
                <a16:creationId xmlns:a16="http://schemas.microsoft.com/office/drawing/2014/main" id="{7092F578-1D3C-033E-D112-51B43E21F5C2}"/>
              </a:ext>
            </a:extLst>
          </p:cNvPr>
          <p:cNvSpPr>
            <a:spLocks noGrp="1"/>
          </p:cNvSpPr>
          <p:nvPr>
            <p:ph type="body" sz="quarter" idx="52" hasCustomPrompt="1"/>
          </p:nvPr>
        </p:nvSpPr>
        <p:spPr>
          <a:xfrm>
            <a:off x="5352585" y="1606551"/>
            <a:ext cx="8251903" cy="4094162"/>
          </a:xfrm>
          <a:prstGeom prst="rect">
            <a:avLst/>
          </a:prstGeom>
        </p:spPr>
        <p:txBody>
          <a:bodyPr>
            <a:noAutofit/>
          </a:bodyPr>
          <a:lstStyle>
            <a:lvl1pPr marL="0" indent="0">
              <a:buNone/>
              <a:defRPr sz="39500" b="0" spc="-300">
                <a:solidFill>
                  <a:schemeClr val="bg1"/>
                </a:solidFill>
                <a:latin typeface="Tenorite" pitchFamily="2" charset="0"/>
              </a:defRPr>
            </a:lvl1pPr>
          </a:lstStyle>
          <a:p>
            <a:pPr lvl="0"/>
            <a:r>
              <a:rPr lang="en-AR"/>
              <a:t>##.</a:t>
            </a:r>
          </a:p>
        </p:txBody>
      </p:sp>
      <p:sp>
        <p:nvSpPr>
          <p:cNvPr id="7" name="Freeform 5">
            <a:extLst>
              <a:ext uri="{FF2B5EF4-FFF2-40B4-BE49-F238E27FC236}">
                <a16:creationId xmlns:a16="http://schemas.microsoft.com/office/drawing/2014/main" id="{0F7587C7-1AD1-C9D6-DC19-5C9DC6801B61}"/>
              </a:ext>
            </a:extLst>
          </p:cNvPr>
          <p:cNvSpPr>
            <a:spLocks noEditPoints="1"/>
          </p:cNvSpPr>
          <p:nvPr userDrawn="1"/>
        </p:nvSpPr>
        <p:spPr bwMode="auto">
          <a:xfrm>
            <a:off x="11074081" y="6320972"/>
            <a:ext cx="711519" cy="263490"/>
          </a:xfrm>
          <a:custGeom>
            <a:avLst/>
            <a:gdLst>
              <a:gd name="T0" fmla="*/ 698 w 1799"/>
              <a:gd name="T1" fmla="*/ 158 h 664"/>
              <a:gd name="T2" fmla="*/ 610 w 1799"/>
              <a:gd name="T3" fmla="*/ 496 h 664"/>
              <a:gd name="T4" fmla="*/ 664 w 1799"/>
              <a:gd name="T5" fmla="*/ 7 h 664"/>
              <a:gd name="T6" fmla="*/ 638 w 1799"/>
              <a:gd name="T7" fmla="*/ 105 h 664"/>
              <a:gd name="T8" fmla="*/ 664 w 1799"/>
              <a:gd name="T9" fmla="*/ 7 h 664"/>
              <a:gd name="T10" fmla="*/ 907 w 1799"/>
              <a:gd name="T11" fmla="*/ 491 h 664"/>
              <a:gd name="T12" fmla="*/ 863 w 1799"/>
              <a:gd name="T13" fmla="*/ 664 h 664"/>
              <a:gd name="T14" fmla="*/ 777 w 1799"/>
              <a:gd name="T15" fmla="*/ 158 h 664"/>
              <a:gd name="T16" fmla="*/ 862 w 1799"/>
              <a:gd name="T17" fmla="*/ 205 h 664"/>
              <a:gd name="T18" fmla="*/ 969 w 1799"/>
              <a:gd name="T19" fmla="*/ 151 h 664"/>
              <a:gd name="T20" fmla="*/ 1082 w 1799"/>
              <a:gd name="T21" fmla="*/ 199 h 664"/>
              <a:gd name="T22" fmla="*/ 1131 w 1799"/>
              <a:gd name="T23" fmla="*/ 327 h 664"/>
              <a:gd name="T24" fmla="*/ 1081 w 1799"/>
              <a:gd name="T25" fmla="*/ 455 h 664"/>
              <a:gd name="T26" fmla="*/ 969 w 1799"/>
              <a:gd name="T27" fmla="*/ 503 h 664"/>
              <a:gd name="T28" fmla="*/ 988 w 1799"/>
              <a:gd name="T29" fmla="*/ 414 h 664"/>
              <a:gd name="T30" fmla="*/ 1038 w 1799"/>
              <a:gd name="T31" fmla="*/ 364 h 664"/>
              <a:gd name="T32" fmla="*/ 1038 w 1799"/>
              <a:gd name="T33" fmla="*/ 289 h 664"/>
              <a:gd name="T34" fmla="*/ 988 w 1799"/>
              <a:gd name="T35" fmla="*/ 239 h 664"/>
              <a:gd name="T36" fmla="*/ 915 w 1799"/>
              <a:gd name="T37" fmla="*/ 239 h 664"/>
              <a:gd name="T38" fmla="*/ 865 w 1799"/>
              <a:gd name="T39" fmla="*/ 289 h 664"/>
              <a:gd name="T40" fmla="*/ 865 w 1799"/>
              <a:gd name="T41" fmla="*/ 364 h 664"/>
              <a:gd name="T42" fmla="*/ 915 w 1799"/>
              <a:gd name="T43" fmla="*/ 414 h 664"/>
              <a:gd name="T44" fmla="*/ 1194 w 1799"/>
              <a:gd name="T45" fmla="*/ 158 h 664"/>
              <a:gd name="T46" fmla="*/ 1279 w 1799"/>
              <a:gd name="T47" fmla="*/ 210 h 664"/>
              <a:gd name="T48" fmla="*/ 1372 w 1799"/>
              <a:gd name="T49" fmla="*/ 152 h 664"/>
              <a:gd name="T50" fmla="*/ 1429 w 1799"/>
              <a:gd name="T51" fmla="*/ 165 h 664"/>
              <a:gd name="T52" fmla="*/ 1379 w 1799"/>
              <a:gd name="T53" fmla="*/ 242 h 664"/>
              <a:gd name="T54" fmla="*/ 1299 w 1799"/>
              <a:gd name="T55" fmla="*/ 257 h 664"/>
              <a:gd name="T56" fmla="*/ 1279 w 1799"/>
              <a:gd name="T57" fmla="*/ 496 h 664"/>
              <a:gd name="T58" fmla="*/ 1194 w 1799"/>
              <a:gd name="T59" fmla="*/ 158 h 664"/>
              <a:gd name="T60" fmla="*/ 1549 w 1799"/>
              <a:gd name="T61" fmla="*/ 489 h 664"/>
              <a:gd name="T62" fmla="*/ 1455 w 1799"/>
              <a:gd name="T63" fmla="*/ 395 h 664"/>
              <a:gd name="T64" fmla="*/ 1455 w 1799"/>
              <a:gd name="T65" fmla="*/ 258 h 664"/>
              <a:gd name="T66" fmla="*/ 1549 w 1799"/>
              <a:gd name="T67" fmla="*/ 165 h 664"/>
              <a:gd name="T68" fmla="*/ 1690 w 1799"/>
              <a:gd name="T69" fmla="*/ 165 h 664"/>
              <a:gd name="T70" fmla="*/ 1785 w 1799"/>
              <a:gd name="T71" fmla="*/ 258 h 664"/>
              <a:gd name="T72" fmla="*/ 1785 w 1799"/>
              <a:gd name="T73" fmla="*/ 395 h 664"/>
              <a:gd name="T74" fmla="*/ 1691 w 1799"/>
              <a:gd name="T75" fmla="*/ 489 h 664"/>
              <a:gd name="T76" fmla="*/ 1620 w 1799"/>
              <a:gd name="T77" fmla="*/ 421 h 664"/>
              <a:gd name="T78" fmla="*/ 1686 w 1799"/>
              <a:gd name="T79" fmla="*/ 393 h 664"/>
              <a:gd name="T80" fmla="*/ 1713 w 1799"/>
              <a:gd name="T81" fmla="*/ 326 h 664"/>
              <a:gd name="T82" fmla="*/ 1686 w 1799"/>
              <a:gd name="T83" fmla="*/ 259 h 664"/>
              <a:gd name="T84" fmla="*/ 1620 w 1799"/>
              <a:gd name="T85" fmla="*/ 232 h 664"/>
              <a:gd name="T86" fmla="*/ 1555 w 1799"/>
              <a:gd name="T87" fmla="*/ 259 h 664"/>
              <a:gd name="T88" fmla="*/ 1528 w 1799"/>
              <a:gd name="T89" fmla="*/ 326 h 664"/>
              <a:gd name="T90" fmla="*/ 1555 w 1799"/>
              <a:gd name="T91" fmla="*/ 393 h 664"/>
              <a:gd name="T92" fmla="*/ 1620 w 1799"/>
              <a:gd name="T93" fmla="*/ 421 h 664"/>
              <a:gd name="T94" fmla="*/ 88 w 1799"/>
              <a:gd name="T95" fmla="*/ 158 h 664"/>
              <a:gd name="T96" fmla="*/ 236 w 1799"/>
              <a:gd name="T97" fmla="*/ 158 h 664"/>
              <a:gd name="T98" fmla="*/ 392 w 1799"/>
              <a:gd name="T99" fmla="*/ 373 h 664"/>
              <a:gd name="T100" fmla="*/ 550 w 1799"/>
              <a:gd name="T101" fmla="*/ 158 h 664"/>
              <a:gd name="T102" fmla="*/ 354 w 1799"/>
              <a:gd name="T103" fmla="*/ 495 h 664"/>
              <a:gd name="T104" fmla="*/ 192 w 1799"/>
              <a:gd name="T105" fmla="*/ 495 h 664"/>
              <a:gd name="T106" fmla="*/ 0 w 1799"/>
              <a:gd name="T107" fmla="*/ 158 h 6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799" h="664">
                <a:moveTo>
                  <a:pt x="610" y="158"/>
                </a:moveTo>
                <a:cubicBezTo>
                  <a:pt x="698" y="158"/>
                  <a:pt x="698" y="158"/>
                  <a:pt x="698" y="158"/>
                </a:cubicBezTo>
                <a:cubicBezTo>
                  <a:pt x="698" y="496"/>
                  <a:pt x="698" y="496"/>
                  <a:pt x="698" y="496"/>
                </a:cubicBezTo>
                <a:cubicBezTo>
                  <a:pt x="610" y="496"/>
                  <a:pt x="610" y="496"/>
                  <a:pt x="610" y="496"/>
                </a:cubicBezTo>
                <a:lnTo>
                  <a:pt x="610" y="158"/>
                </a:lnTo>
                <a:close/>
                <a:moveTo>
                  <a:pt x="664" y="7"/>
                </a:moveTo>
                <a:cubicBezTo>
                  <a:pt x="637" y="0"/>
                  <a:pt x="609" y="16"/>
                  <a:pt x="602" y="43"/>
                </a:cubicBezTo>
                <a:cubicBezTo>
                  <a:pt x="595" y="70"/>
                  <a:pt x="611" y="98"/>
                  <a:pt x="638" y="105"/>
                </a:cubicBezTo>
                <a:cubicBezTo>
                  <a:pt x="665" y="112"/>
                  <a:pt x="693" y="96"/>
                  <a:pt x="700" y="69"/>
                </a:cubicBezTo>
                <a:cubicBezTo>
                  <a:pt x="707" y="42"/>
                  <a:pt x="691" y="14"/>
                  <a:pt x="664" y="7"/>
                </a:cubicBezTo>
                <a:close/>
                <a:moveTo>
                  <a:pt x="969" y="503"/>
                </a:moveTo>
                <a:cubicBezTo>
                  <a:pt x="946" y="503"/>
                  <a:pt x="926" y="499"/>
                  <a:pt x="907" y="491"/>
                </a:cubicBezTo>
                <a:cubicBezTo>
                  <a:pt x="889" y="482"/>
                  <a:pt x="874" y="470"/>
                  <a:pt x="863" y="455"/>
                </a:cubicBezTo>
                <a:cubicBezTo>
                  <a:pt x="863" y="664"/>
                  <a:pt x="863" y="664"/>
                  <a:pt x="863" y="664"/>
                </a:cubicBezTo>
                <a:cubicBezTo>
                  <a:pt x="777" y="664"/>
                  <a:pt x="777" y="664"/>
                  <a:pt x="777" y="664"/>
                </a:cubicBezTo>
                <a:cubicBezTo>
                  <a:pt x="777" y="158"/>
                  <a:pt x="777" y="158"/>
                  <a:pt x="777" y="158"/>
                </a:cubicBezTo>
                <a:cubicBezTo>
                  <a:pt x="862" y="158"/>
                  <a:pt x="862" y="158"/>
                  <a:pt x="862" y="158"/>
                </a:cubicBezTo>
                <a:cubicBezTo>
                  <a:pt x="862" y="205"/>
                  <a:pt x="862" y="205"/>
                  <a:pt x="862" y="205"/>
                </a:cubicBezTo>
                <a:cubicBezTo>
                  <a:pt x="874" y="188"/>
                  <a:pt x="888" y="175"/>
                  <a:pt x="907" y="166"/>
                </a:cubicBezTo>
                <a:cubicBezTo>
                  <a:pt x="925" y="156"/>
                  <a:pt x="946" y="151"/>
                  <a:pt x="969" y="151"/>
                </a:cubicBezTo>
                <a:cubicBezTo>
                  <a:pt x="990" y="151"/>
                  <a:pt x="1010" y="155"/>
                  <a:pt x="1030" y="163"/>
                </a:cubicBezTo>
                <a:cubicBezTo>
                  <a:pt x="1050" y="172"/>
                  <a:pt x="1067" y="183"/>
                  <a:pt x="1082" y="199"/>
                </a:cubicBezTo>
                <a:cubicBezTo>
                  <a:pt x="1097" y="214"/>
                  <a:pt x="1109" y="233"/>
                  <a:pt x="1118" y="254"/>
                </a:cubicBezTo>
                <a:cubicBezTo>
                  <a:pt x="1127" y="276"/>
                  <a:pt x="1131" y="300"/>
                  <a:pt x="1131" y="327"/>
                </a:cubicBezTo>
                <a:cubicBezTo>
                  <a:pt x="1131" y="354"/>
                  <a:pt x="1127" y="378"/>
                  <a:pt x="1118" y="400"/>
                </a:cubicBezTo>
                <a:cubicBezTo>
                  <a:pt x="1108" y="421"/>
                  <a:pt x="1096" y="440"/>
                  <a:pt x="1081" y="455"/>
                </a:cubicBezTo>
                <a:cubicBezTo>
                  <a:pt x="1066" y="471"/>
                  <a:pt x="1049" y="482"/>
                  <a:pt x="1030" y="491"/>
                </a:cubicBezTo>
                <a:cubicBezTo>
                  <a:pt x="1010" y="499"/>
                  <a:pt x="990" y="503"/>
                  <a:pt x="969" y="503"/>
                </a:cubicBezTo>
                <a:close/>
                <a:moveTo>
                  <a:pt x="952" y="421"/>
                </a:moveTo>
                <a:cubicBezTo>
                  <a:pt x="965" y="421"/>
                  <a:pt x="977" y="419"/>
                  <a:pt x="988" y="414"/>
                </a:cubicBezTo>
                <a:cubicBezTo>
                  <a:pt x="999" y="409"/>
                  <a:pt x="1009" y="402"/>
                  <a:pt x="1018" y="394"/>
                </a:cubicBezTo>
                <a:cubicBezTo>
                  <a:pt x="1026" y="385"/>
                  <a:pt x="1033" y="375"/>
                  <a:pt x="1038" y="364"/>
                </a:cubicBezTo>
                <a:cubicBezTo>
                  <a:pt x="1043" y="352"/>
                  <a:pt x="1045" y="340"/>
                  <a:pt x="1045" y="326"/>
                </a:cubicBezTo>
                <a:cubicBezTo>
                  <a:pt x="1045" y="313"/>
                  <a:pt x="1043" y="301"/>
                  <a:pt x="1038" y="289"/>
                </a:cubicBezTo>
                <a:cubicBezTo>
                  <a:pt x="1033" y="278"/>
                  <a:pt x="1026" y="268"/>
                  <a:pt x="1018" y="259"/>
                </a:cubicBezTo>
                <a:cubicBezTo>
                  <a:pt x="1009" y="251"/>
                  <a:pt x="999" y="244"/>
                  <a:pt x="988" y="239"/>
                </a:cubicBezTo>
                <a:cubicBezTo>
                  <a:pt x="977" y="234"/>
                  <a:pt x="965" y="231"/>
                  <a:pt x="952" y="231"/>
                </a:cubicBezTo>
                <a:cubicBezTo>
                  <a:pt x="938" y="231"/>
                  <a:pt x="926" y="234"/>
                  <a:pt x="915" y="239"/>
                </a:cubicBezTo>
                <a:cubicBezTo>
                  <a:pt x="903" y="244"/>
                  <a:pt x="893" y="251"/>
                  <a:pt x="885" y="259"/>
                </a:cubicBezTo>
                <a:cubicBezTo>
                  <a:pt x="877" y="268"/>
                  <a:pt x="870" y="278"/>
                  <a:pt x="865" y="289"/>
                </a:cubicBezTo>
                <a:cubicBezTo>
                  <a:pt x="860" y="301"/>
                  <a:pt x="858" y="313"/>
                  <a:pt x="858" y="326"/>
                </a:cubicBezTo>
                <a:cubicBezTo>
                  <a:pt x="858" y="340"/>
                  <a:pt x="860" y="352"/>
                  <a:pt x="865" y="364"/>
                </a:cubicBezTo>
                <a:cubicBezTo>
                  <a:pt x="870" y="375"/>
                  <a:pt x="877" y="385"/>
                  <a:pt x="885" y="394"/>
                </a:cubicBezTo>
                <a:cubicBezTo>
                  <a:pt x="893" y="402"/>
                  <a:pt x="903" y="409"/>
                  <a:pt x="915" y="414"/>
                </a:cubicBezTo>
                <a:cubicBezTo>
                  <a:pt x="926" y="419"/>
                  <a:pt x="938" y="421"/>
                  <a:pt x="952" y="421"/>
                </a:cubicBezTo>
                <a:close/>
                <a:moveTo>
                  <a:pt x="1194" y="158"/>
                </a:moveTo>
                <a:cubicBezTo>
                  <a:pt x="1279" y="158"/>
                  <a:pt x="1279" y="158"/>
                  <a:pt x="1279" y="158"/>
                </a:cubicBezTo>
                <a:cubicBezTo>
                  <a:pt x="1279" y="210"/>
                  <a:pt x="1279" y="210"/>
                  <a:pt x="1279" y="210"/>
                </a:cubicBezTo>
                <a:cubicBezTo>
                  <a:pt x="1287" y="190"/>
                  <a:pt x="1299" y="175"/>
                  <a:pt x="1315" y="166"/>
                </a:cubicBezTo>
                <a:cubicBezTo>
                  <a:pt x="1331" y="157"/>
                  <a:pt x="1350" y="152"/>
                  <a:pt x="1372" y="152"/>
                </a:cubicBezTo>
                <a:cubicBezTo>
                  <a:pt x="1383" y="152"/>
                  <a:pt x="1394" y="153"/>
                  <a:pt x="1403" y="156"/>
                </a:cubicBezTo>
                <a:cubicBezTo>
                  <a:pt x="1413" y="158"/>
                  <a:pt x="1422" y="161"/>
                  <a:pt x="1429" y="165"/>
                </a:cubicBezTo>
                <a:cubicBezTo>
                  <a:pt x="1397" y="250"/>
                  <a:pt x="1397" y="250"/>
                  <a:pt x="1397" y="250"/>
                </a:cubicBezTo>
                <a:cubicBezTo>
                  <a:pt x="1393" y="247"/>
                  <a:pt x="1387" y="244"/>
                  <a:pt x="1379" y="242"/>
                </a:cubicBezTo>
                <a:cubicBezTo>
                  <a:pt x="1371" y="239"/>
                  <a:pt x="1362" y="238"/>
                  <a:pt x="1352" y="238"/>
                </a:cubicBezTo>
                <a:cubicBezTo>
                  <a:pt x="1330" y="238"/>
                  <a:pt x="1313" y="244"/>
                  <a:pt x="1299" y="257"/>
                </a:cubicBezTo>
                <a:cubicBezTo>
                  <a:pt x="1286" y="269"/>
                  <a:pt x="1279" y="289"/>
                  <a:pt x="1279" y="318"/>
                </a:cubicBezTo>
                <a:cubicBezTo>
                  <a:pt x="1279" y="496"/>
                  <a:pt x="1279" y="496"/>
                  <a:pt x="1279" y="496"/>
                </a:cubicBezTo>
                <a:cubicBezTo>
                  <a:pt x="1194" y="496"/>
                  <a:pt x="1194" y="496"/>
                  <a:pt x="1194" y="496"/>
                </a:cubicBezTo>
                <a:lnTo>
                  <a:pt x="1194" y="158"/>
                </a:lnTo>
                <a:close/>
                <a:moveTo>
                  <a:pt x="1620" y="503"/>
                </a:moveTo>
                <a:cubicBezTo>
                  <a:pt x="1594" y="503"/>
                  <a:pt x="1571" y="498"/>
                  <a:pt x="1549" y="489"/>
                </a:cubicBezTo>
                <a:cubicBezTo>
                  <a:pt x="1527" y="480"/>
                  <a:pt x="1508" y="467"/>
                  <a:pt x="1492" y="451"/>
                </a:cubicBezTo>
                <a:cubicBezTo>
                  <a:pt x="1476" y="435"/>
                  <a:pt x="1464" y="416"/>
                  <a:pt x="1455" y="395"/>
                </a:cubicBezTo>
                <a:cubicBezTo>
                  <a:pt x="1446" y="374"/>
                  <a:pt x="1441" y="351"/>
                  <a:pt x="1441" y="327"/>
                </a:cubicBezTo>
                <a:cubicBezTo>
                  <a:pt x="1441" y="303"/>
                  <a:pt x="1446" y="280"/>
                  <a:pt x="1455" y="258"/>
                </a:cubicBezTo>
                <a:cubicBezTo>
                  <a:pt x="1464" y="237"/>
                  <a:pt x="1476" y="218"/>
                  <a:pt x="1492" y="202"/>
                </a:cubicBezTo>
                <a:cubicBezTo>
                  <a:pt x="1508" y="187"/>
                  <a:pt x="1527" y="174"/>
                  <a:pt x="1549" y="165"/>
                </a:cubicBezTo>
                <a:cubicBezTo>
                  <a:pt x="1571" y="156"/>
                  <a:pt x="1594" y="151"/>
                  <a:pt x="1620" y="151"/>
                </a:cubicBezTo>
                <a:cubicBezTo>
                  <a:pt x="1645" y="151"/>
                  <a:pt x="1668" y="156"/>
                  <a:pt x="1690" y="165"/>
                </a:cubicBezTo>
                <a:cubicBezTo>
                  <a:pt x="1712" y="174"/>
                  <a:pt x="1731" y="187"/>
                  <a:pt x="1747" y="202"/>
                </a:cubicBezTo>
                <a:cubicBezTo>
                  <a:pt x="1763" y="218"/>
                  <a:pt x="1776" y="237"/>
                  <a:pt x="1785" y="258"/>
                </a:cubicBezTo>
                <a:cubicBezTo>
                  <a:pt x="1794" y="280"/>
                  <a:pt x="1799" y="303"/>
                  <a:pt x="1799" y="327"/>
                </a:cubicBezTo>
                <a:cubicBezTo>
                  <a:pt x="1799" y="351"/>
                  <a:pt x="1794" y="374"/>
                  <a:pt x="1785" y="395"/>
                </a:cubicBezTo>
                <a:cubicBezTo>
                  <a:pt x="1776" y="416"/>
                  <a:pt x="1763" y="435"/>
                  <a:pt x="1747" y="451"/>
                </a:cubicBezTo>
                <a:cubicBezTo>
                  <a:pt x="1731" y="467"/>
                  <a:pt x="1713" y="480"/>
                  <a:pt x="1691" y="489"/>
                </a:cubicBezTo>
                <a:cubicBezTo>
                  <a:pt x="1669" y="498"/>
                  <a:pt x="1645" y="503"/>
                  <a:pt x="1620" y="503"/>
                </a:cubicBezTo>
                <a:close/>
                <a:moveTo>
                  <a:pt x="1620" y="421"/>
                </a:moveTo>
                <a:cubicBezTo>
                  <a:pt x="1633" y="421"/>
                  <a:pt x="1645" y="418"/>
                  <a:pt x="1657" y="413"/>
                </a:cubicBezTo>
                <a:cubicBezTo>
                  <a:pt x="1668" y="408"/>
                  <a:pt x="1678" y="402"/>
                  <a:pt x="1686" y="393"/>
                </a:cubicBezTo>
                <a:cubicBezTo>
                  <a:pt x="1694" y="385"/>
                  <a:pt x="1701" y="375"/>
                  <a:pt x="1706" y="364"/>
                </a:cubicBezTo>
                <a:cubicBezTo>
                  <a:pt x="1711" y="352"/>
                  <a:pt x="1713" y="340"/>
                  <a:pt x="1713" y="326"/>
                </a:cubicBezTo>
                <a:cubicBezTo>
                  <a:pt x="1713" y="313"/>
                  <a:pt x="1711" y="301"/>
                  <a:pt x="1706" y="289"/>
                </a:cubicBezTo>
                <a:cubicBezTo>
                  <a:pt x="1701" y="278"/>
                  <a:pt x="1694" y="268"/>
                  <a:pt x="1686" y="259"/>
                </a:cubicBezTo>
                <a:cubicBezTo>
                  <a:pt x="1678" y="251"/>
                  <a:pt x="1668" y="244"/>
                  <a:pt x="1657" y="239"/>
                </a:cubicBezTo>
                <a:cubicBezTo>
                  <a:pt x="1645" y="234"/>
                  <a:pt x="1633" y="232"/>
                  <a:pt x="1620" y="232"/>
                </a:cubicBezTo>
                <a:cubicBezTo>
                  <a:pt x="1607" y="232"/>
                  <a:pt x="1595" y="234"/>
                  <a:pt x="1584" y="239"/>
                </a:cubicBezTo>
                <a:cubicBezTo>
                  <a:pt x="1573" y="244"/>
                  <a:pt x="1563" y="251"/>
                  <a:pt x="1555" y="259"/>
                </a:cubicBezTo>
                <a:cubicBezTo>
                  <a:pt x="1546" y="268"/>
                  <a:pt x="1540" y="278"/>
                  <a:pt x="1535" y="289"/>
                </a:cubicBezTo>
                <a:cubicBezTo>
                  <a:pt x="1530" y="301"/>
                  <a:pt x="1528" y="313"/>
                  <a:pt x="1528" y="326"/>
                </a:cubicBezTo>
                <a:cubicBezTo>
                  <a:pt x="1528" y="340"/>
                  <a:pt x="1530" y="352"/>
                  <a:pt x="1535" y="364"/>
                </a:cubicBezTo>
                <a:cubicBezTo>
                  <a:pt x="1540" y="375"/>
                  <a:pt x="1546" y="385"/>
                  <a:pt x="1555" y="393"/>
                </a:cubicBezTo>
                <a:cubicBezTo>
                  <a:pt x="1563" y="402"/>
                  <a:pt x="1573" y="408"/>
                  <a:pt x="1584" y="413"/>
                </a:cubicBezTo>
                <a:cubicBezTo>
                  <a:pt x="1595" y="418"/>
                  <a:pt x="1607" y="421"/>
                  <a:pt x="1620" y="421"/>
                </a:cubicBezTo>
                <a:close/>
                <a:moveTo>
                  <a:pt x="0" y="158"/>
                </a:moveTo>
                <a:cubicBezTo>
                  <a:pt x="88" y="158"/>
                  <a:pt x="88" y="158"/>
                  <a:pt x="88" y="158"/>
                </a:cubicBezTo>
                <a:cubicBezTo>
                  <a:pt x="156" y="373"/>
                  <a:pt x="156" y="373"/>
                  <a:pt x="156" y="373"/>
                </a:cubicBezTo>
                <a:cubicBezTo>
                  <a:pt x="236" y="158"/>
                  <a:pt x="236" y="158"/>
                  <a:pt x="236" y="158"/>
                </a:cubicBezTo>
                <a:cubicBezTo>
                  <a:pt x="313" y="158"/>
                  <a:pt x="313" y="158"/>
                  <a:pt x="313" y="158"/>
                </a:cubicBezTo>
                <a:cubicBezTo>
                  <a:pt x="392" y="373"/>
                  <a:pt x="392" y="373"/>
                  <a:pt x="392" y="373"/>
                </a:cubicBezTo>
                <a:cubicBezTo>
                  <a:pt x="462" y="158"/>
                  <a:pt x="462" y="158"/>
                  <a:pt x="462" y="158"/>
                </a:cubicBezTo>
                <a:cubicBezTo>
                  <a:pt x="550" y="158"/>
                  <a:pt x="550" y="158"/>
                  <a:pt x="550" y="158"/>
                </a:cubicBezTo>
                <a:cubicBezTo>
                  <a:pt x="435" y="495"/>
                  <a:pt x="435" y="495"/>
                  <a:pt x="435" y="495"/>
                </a:cubicBezTo>
                <a:cubicBezTo>
                  <a:pt x="354" y="495"/>
                  <a:pt x="354" y="495"/>
                  <a:pt x="354" y="495"/>
                </a:cubicBezTo>
                <a:cubicBezTo>
                  <a:pt x="274" y="275"/>
                  <a:pt x="274" y="275"/>
                  <a:pt x="274" y="275"/>
                </a:cubicBezTo>
                <a:cubicBezTo>
                  <a:pt x="192" y="495"/>
                  <a:pt x="192" y="495"/>
                  <a:pt x="192" y="495"/>
                </a:cubicBezTo>
                <a:cubicBezTo>
                  <a:pt x="110" y="495"/>
                  <a:pt x="110" y="495"/>
                  <a:pt x="110" y="495"/>
                </a:cubicBezTo>
                <a:lnTo>
                  <a:pt x="0" y="15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419971993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Divider_BrickRed">
    <p:spTree>
      <p:nvGrpSpPr>
        <p:cNvPr id="1" name=""/>
        <p:cNvGrpSpPr/>
        <p:nvPr/>
      </p:nvGrpSpPr>
      <p:grpSpPr>
        <a:xfrm>
          <a:off x="0" y="0"/>
          <a:ext cx="0" cy="0"/>
          <a:chOff x="0" y="0"/>
          <a:chExt cx="0" cy="0"/>
        </a:xfrm>
      </p:grpSpPr>
      <p:pic>
        <p:nvPicPr>
          <p:cNvPr id="2" name="Picture 5">
            <a:extLst>
              <a:ext uri="{FF2B5EF4-FFF2-40B4-BE49-F238E27FC236}">
                <a16:creationId xmlns:a16="http://schemas.microsoft.com/office/drawing/2014/main" id="{FAAA7B11-373B-0AD6-D0C2-6758F7A4F249}"/>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794" y="447"/>
            <a:ext cx="12190412" cy="6857106"/>
          </a:xfrm>
          <a:prstGeom prst="rect">
            <a:avLst/>
          </a:prstGeom>
        </p:spPr>
      </p:pic>
      <p:cxnSp>
        <p:nvCxnSpPr>
          <p:cNvPr id="9" name="Straight Connector 9">
            <a:extLst>
              <a:ext uri="{FF2B5EF4-FFF2-40B4-BE49-F238E27FC236}">
                <a16:creationId xmlns:a16="http://schemas.microsoft.com/office/drawing/2014/main" id="{39FA42D9-0B88-3206-FB25-549542625696}"/>
              </a:ext>
            </a:extLst>
          </p:cNvPr>
          <p:cNvCxnSpPr>
            <a:cxnSpLocks/>
          </p:cNvCxnSpPr>
          <p:nvPr userDrawn="1"/>
        </p:nvCxnSpPr>
        <p:spPr>
          <a:xfrm>
            <a:off x="1011491" y="-7916"/>
            <a:ext cx="0" cy="239404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Text Placeholder 2">
            <a:extLst>
              <a:ext uri="{FF2B5EF4-FFF2-40B4-BE49-F238E27FC236}">
                <a16:creationId xmlns:a16="http://schemas.microsoft.com/office/drawing/2014/main" id="{2D1AAB97-4EC2-CAE0-3E80-5208BF714C7F}"/>
              </a:ext>
            </a:extLst>
          </p:cNvPr>
          <p:cNvSpPr>
            <a:spLocks noGrp="1"/>
          </p:cNvSpPr>
          <p:nvPr>
            <p:ph type="body" idx="51" hasCustomPrompt="1"/>
          </p:nvPr>
        </p:nvSpPr>
        <p:spPr>
          <a:xfrm rot="16200000">
            <a:off x="-287193" y="1287878"/>
            <a:ext cx="2085771" cy="332361"/>
          </a:xfrm>
          <a:prstGeom prst="rect">
            <a:avLst/>
          </a:prstGeom>
        </p:spPr>
        <p:txBody>
          <a:bodyPr>
            <a:noAutofit/>
          </a:bodyPr>
          <a:lstStyle>
            <a:lvl1pPr marL="0" indent="0">
              <a:buNone/>
              <a:defRPr sz="1400">
                <a:solidFill>
                  <a:schemeClr val="bg1"/>
                </a:solidFill>
                <a:latin typeface="Tenorite"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add title</a:t>
            </a:r>
          </a:p>
        </p:txBody>
      </p:sp>
      <p:sp>
        <p:nvSpPr>
          <p:cNvPr id="5" name="Title 1">
            <a:extLst>
              <a:ext uri="{FF2B5EF4-FFF2-40B4-BE49-F238E27FC236}">
                <a16:creationId xmlns:a16="http://schemas.microsoft.com/office/drawing/2014/main" id="{26D3D441-C974-3A38-8EF7-D7F3947398DD}"/>
              </a:ext>
            </a:extLst>
          </p:cNvPr>
          <p:cNvSpPr>
            <a:spLocks noGrp="1"/>
          </p:cNvSpPr>
          <p:nvPr>
            <p:ph type="title" hasCustomPrompt="1"/>
          </p:nvPr>
        </p:nvSpPr>
        <p:spPr>
          <a:xfrm>
            <a:off x="1200150" y="1606551"/>
            <a:ext cx="3621232" cy="831849"/>
          </a:xfrm>
          <a:prstGeom prst="rect">
            <a:avLst/>
          </a:prstGeom>
        </p:spPr>
        <p:txBody>
          <a:bodyPr>
            <a:noAutofit/>
          </a:bodyPr>
          <a:lstStyle>
            <a:lvl1pPr>
              <a:lnSpc>
                <a:spcPct val="100000"/>
              </a:lnSpc>
              <a:defRPr sz="2800" b="1">
                <a:solidFill>
                  <a:schemeClr val="bg1"/>
                </a:solidFill>
                <a:latin typeface="Tenorite" pitchFamily="2" charset="0"/>
              </a:defRPr>
            </a:lvl1pPr>
          </a:lstStyle>
          <a:p>
            <a:r>
              <a:rPr lang="en-US"/>
              <a:t>Click to add </a:t>
            </a:r>
            <a:br>
              <a:rPr lang="en-US"/>
            </a:br>
            <a:r>
              <a:rPr lang="en-US"/>
              <a:t>section title</a:t>
            </a:r>
            <a:endParaRPr lang="en-AR"/>
          </a:p>
        </p:txBody>
      </p:sp>
      <p:sp>
        <p:nvSpPr>
          <p:cNvPr id="6" name="Text Placeholder 7">
            <a:extLst>
              <a:ext uri="{FF2B5EF4-FFF2-40B4-BE49-F238E27FC236}">
                <a16:creationId xmlns:a16="http://schemas.microsoft.com/office/drawing/2014/main" id="{EE0CC424-63D4-B261-BF68-5F4553975387}"/>
              </a:ext>
            </a:extLst>
          </p:cNvPr>
          <p:cNvSpPr>
            <a:spLocks noGrp="1"/>
          </p:cNvSpPr>
          <p:nvPr>
            <p:ph type="body" sz="quarter" idx="52" hasCustomPrompt="1"/>
          </p:nvPr>
        </p:nvSpPr>
        <p:spPr>
          <a:xfrm>
            <a:off x="5352585" y="1606551"/>
            <a:ext cx="8251903" cy="4094162"/>
          </a:xfrm>
          <a:prstGeom prst="rect">
            <a:avLst/>
          </a:prstGeom>
        </p:spPr>
        <p:txBody>
          <a:bodyPr>
            <a:noAutofit/>
          </a:bodyPr>
          <a:lstStyle>
            <a:lvl1pPr marL="0" indent="0">
              <a:buNone/>
              <a:defRPr sz="39500" b="0" spc="-300">
                <a:solidFill>
                  <a:schemeClr val="bg1"/>
                </a:solidFill>
                <a:latin typeface="Tenorite" pitchFamily="2" charset="0"/>
              </a:defRPr>
            </a:lvl1pPr>
          </a:lstStyle>
          <a:p>
            <a:pPr lvl="0"/>
            <a:r>
              <a:rPr lang="en-AR"/>
              <a:t>##.</a:t>
            </a:r>
          </a:p>
        </p:txBody>
      </p:sp>
      <p:sp>
        <p:nvSpPr>
          <p:cNvPr id="7" name="Freeform 5">
            <a:extLst>
              <a:ext uri="{FF2B5EF4-FFF2-40B4-BE49-F238E27FC236}">
                <a16:creationId xmlns:a16="http://schemas.microsoft.com/office/drawing/2014/main" id="{7166264A-4308-F952-CB81-9A7BBBDD8A2A}"/>
              </a:ext>
            </a:extLst>
          </p:cNvPr>
          <p:cNvSpPr>
            <a:spLocks noEditPoints="1"/>
          </p:cNvSpPr>
          <p:nvPr userDrawn="1"/>
        </p:nvSpPr>
        <p:spPr bwMode="auto">
          <a:xfrm>
            <a:off x="11074081" y="6320972"/>
            <a:ext cx="711519" cy="263490"/>
          </a:xfrm>
          <a:custGeom>
            <a:avLst/>
            <a:gdLst>
              <a:gd name="T0" fmla="*/ 698 w 1799"/>
              <a:gd name="T1" fmla="*/ 158 h 664"/>
              <a:gd name="T2" fmla="*/ 610 w 1799"/>
              <a:gd name="T3" fmla="*/ 496 h 664"/>
              <a:gd name="T4" fmla="*/ 664 w 1799"/>
              <a:gd name="T5" fmla="*/ 7 h 664"/>
              <a:gd name="T6" fmla="*/ 638 w 1799"/>
              <a:gd name="T7" fmla="*/ 105 h 664"/>
              <a:gd name="T8" fmla="*/ 664 w 1799"/>
              <a:gd name="T9" fmla="*/ 7 h 664"/>
              <a:gd name="T10" fmla="*/ 907 w 1799"/>
              <a:gd name="T11" fmla="*/ 491 h 664"/>
              <a:gd name="T12" fmla="*/ 863 w 1799"/>
              <a:gd name="T13" fmla="*/ 664 h 664"/>
              <a:gd name="T14" fmla="*/ 777 w 1799"/>
              <a:gd name="T15" fmla="*/ 158 h 664"/>
              <a:gd name="T16" fmla="*/ 862 w 1799"/>
              <a:gd name="T17" fmla="*/ 205 h 664"/>
              <a:gd name="T18" fmla="*/ 969 w 1799"/>
              <a:gd name="T19" fmla="*/ 151 h 664"/>
              <a:gd name="T20" fmla="*/ 1082 w 1799"/>
              <a:gd name="T21" fmla="*/ 199 h 664"/>
              <a:gd name="T22" fmla="*/ 1131 w 1799"/>
              <a:gd name="T23" fmla="*/ 327 h 664"/>
              <a:gd name="T24" fmla="*/ 1081 w 1799"/>
              <a:gd name="T25" fmla="*/ 455 h 664"/>
              <a:gd name="T26" fmla="*/ 969 w 1799"/>
              <a:gd name="T27" fmla="*/ 503 h 664"/>
              <a:gd name="T28" fmla="*/ 988 w 1799"/>
              <a:gd name="T29" fmla="*/ 414 h 664"/>
              <a:gd name="T30" fmla="*/ 1038 w 1799"/>
              <a:gd name="T31" fmla="*/ 364 h 664"/>
              <a:gd name="T32" fmla="*/ 1038 w 1799"/>
              <a:gd name="T33" fmla="*/ 289 h 664"/>
              <a:gd name="T34" fmla="*/ 988 w 1799"/>
              <a:gd name="T35" fmla="*/ 239 h 664"/>
              <a:gd name="T36" fmla="*/ 915 w 1799"/>
              <a:gd name="T37" fmla="*/ 239 h 664"/>
              <a:gd name="T38" fmla="*/ 865 w 1799"/>
              <a:gd name="T39" fmla="*/ 289 h 664"/>
              <a:gd name="T40" fmla="*/ 865 w 1799"/>
              <a:gd name="T41" fmla="*/ 364 h 664"/>
              <a:gd name="T42" fmla="*/ 915 w 1799"/>
              <a:gd name="T43" fmla="*/ 414 h 664"/>
              <a:gd name="T44" fmla="*/ 1194 w 1799"/>
              <a:gd name="T45" fmla="*/ 158 h 664"/>
              <a:gd name="T46" fmla="*/ 1279 w 1799"/>
              <a:gd name="T47" fmla="*/ 210 h 664"/>
              <a:gd name="T48" fmla="*/ 1372 w 1799"/>
              <a:gd name="T49" fmla="*/ 152 h 664"/>
              <a:gd name="T50" fmla="*/ 1429 w 1799"/>
              <a:gd name="T51" fmla="*/ 165 h 664"/>
              <a:gd name="T52" fmla="*/ 1379 w 1799"/>
              <a:gd name="T53" fmla="*/ 242 h 664"/>
              <a:gd name="T54" fmla="*/ 1299 w 1799"/>
              <a:gd name="T55" fmla="*/ 257 h 664"/>
              <a:gd name="T56" fmla="*/ 1279 w 1799"/>
              <a:gd name="T57" fmla="*/ 496 h 664"/>
              <a:gd name="T58" fmla="*/ 1194 w 1799"/>
              <a:gd name="T59" fmla="*/ 158 h 664"/>
              <a:gd name="T60" fmla="*/ 1549 w 1799"/>
              <a:gd name="T61" fmla="*/ 489 h 664"/>
              <a:gd name="T62" fmla="*/ 1455 w 1799"/>
              <a:gd name="T63" fmla="*/ 395 h 664"/>
              <a:gd name="T64" fmla="*/ 1455 w 1799"/>
              <a:gd name="T65" fmla="*/ 258 h 664"/>
              <a:gd name="T66" fmla="*/ 1549 w 1799"/>
              <a:gd name="T67" fmla="*/ 165 h 664"/>
              <a:gd name="T68" fmla="*/ 1690 w 1799"/>
              <a:gd name="T69" fmla="*/ 165 h 664"/>
              <a:gd name="T70" fmla="*/ 1785 w 1799"/>
              <a:gd name="T71" fmla="*/ 258 h 664"/>
              <a:gd name="T72" fmla="*/ 1785 w 1799"/>
              <a:gd name="T73" fmla="*/ 395 h 664"/>
              <a:gd name="T74" fmla="*/ 1691 w 1799"/>
              <a:gd name="T75" fmla="*/ 489 h 664"/>
              <a:gd name="T76" fmla="*/ 1620 w 1799"/>
              <a:gd name="T77" fmla="*/ 421 h 664"/>
              <a:gd name="T78" fmla="*/ 1686 w 1799"/>
              <a:gd name="T79" fmla="*/ 393 h 664"/>
              <a:gd name="T80" fmla="*/ 1713 w 1799"/>
              <a:gd name="T81" fmla="*/ 326 h 664"/>
              <a:gd name="T82" fmla="*/ 1686 w 1799"/>
              <a:gd name="T83" fmla="*/ 259 h 664"/>
              <a:gd name="T84" fmla="*/ 1620 w 1799"/>
              <a:gd name="T85" fmla="*/ 232 h 664"/>
              <a:gd name="T86" fmla="*/ 1555 w 1799"/>
              <a:gd name="T87" fmla="*/ 259 h 664"/>
              <a:gd name="T88" fmla="*/ 1528 w 1799"/>
              <a:gd name="T89" fmla="*/ 326 h 664"/>
              <a:gd name="T90" fmla="*/ 1555 w 1799"/>
              <a:gd name="T91" fmla="*/ 393 h 664"/>
              <a:gd name="T92" fmla="*/ 1620 w 1799"/>
              <a:gd name="T93" fmla="*/ 421 h 664"/>
              <a:gd name="T94" fmla="*/ 88 w 1799"/>
              <a:gd name="T95" fmla="*/ 158 h 664"/>
              <a:gd name="T96" fmla="*/ 236 w 1799"/>
              <a:gd name="T97" fmla="*/ 158 h 664"/>
              <a:gd name="T98" fmla="*/ 392 w 1799"/>
              <a:gd name="T99" fmla="*/ 373 h 664"/>
              <a:gd name="T100" fmla="*/ 550 w 1799"/>
              <a:gd name="T101" fmla="*/ 158 h 664"/>
              <a:gd name="T102" fmla="*/ 354 w 1799"/>
              <a:gd name="T103" fmla="*/ 495 h 664"/>
              <a:gd name="T104" fmla="*/ 192 w 1799"/>
              <a:gd name="T105" fmla="*/ 495 h 664"/>
              <a:gd name="T106" fmla="*/ 0 w 1799"/>
              <a:gd name="T107" fmla="*/ 158 h 6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799" h="664">
                <a:moveTo>
                  <a:pt x="610" y="158"/>
                </a:moveTo>
                <a:cubicBezTo>
                  <a:pt x="698" y="158"/>
                  <a:pt x="698" y="158"/>
                  <a:pt x="698" y="158"/>
                </a:cubicBezTo>
                <a:cubicBezTo>
                  <a:pt x="698" y="496"/>
                  <a:pt x="698" y="496"/>
                  <a:pt x="698" y="496"/>
                </a:cubicBezTo>
                <a:cubicBezTo>
                  <a:pt x="610" y="496"/>
                  <a:pt x="610" y="496"/>
                  <a:pt x="610" y="496"/>
                </a:cubicBezTo>
                <a:lnTo>
                  <a:pt x="610" y="158"/>
                </a:lnTo>
                <a:close/>
                <a:moveTo>
                  <a:pt x="664" y="7"/>
                </a:moveTo>
                <a:cubicBezTo>
                  <a:pt x="637" y="0"/>
                  <a:pt x="609" y="16"/>
                  <a:pt x="602" y="43"/>
                </a:cubicBezTo>
                <a:cubicBezTo>
                  <a:pt x="595" y="70"/>
                  <a:pt x="611" y="98"/>
                  <a:pt x="638" y="105"/>
                </a:cubicBezTo>
                <a:cubicBezTo>
                  <a:pt x="665" y="112"/>
                  <a:pt x="693" y="96"/>
                  <a:pt x="700" y="69"/>
                </a:cubicBezTo>
                <a:cubicBezTo>
                  <a:pt x="707" y="42"/>
                  <a:pt x="691" y="14"/>
                  <a:pt x="664" y="7"/>
                </a:cubicBezTo>
                <a:close/>
                <a:moveTo>
                  <a:pt x="969" y="503"/>
                </a:moveTo>
                <a:cubicBezTo>
                  <a:pt x="946" y="503"/>
                  <a:pt x="926" y="499"/>
                  <a:pt x="907" y="491"/>
                </a:cubicBezTo>
                <a:cubicBezTo>
                  <a:pt x="889" y="482"/>
                  <a:pt x="874" y="470"/>
                  <a:pt x="863" y="455"/>
                </a:cubicBezTo>
                <a:cubicBezTo>
                  <a:pt x="863" y="664"/>
                  <a:pt x="863" y="664"/>
                  <a:pt x="863" y="664"/>
                </a:cubicBezTo>
                <a:cubicBezTo>
                  <a:pt x="777" y="664"/>
                  <a:pt x="777" y="664"/>
                  <a:pt x="777" y="664"/>
                </a:cubicBezTo>
                <a:cubicBezTo>
                  <a:pt x="777" y="158"/>
                  <a:pt x="777" y="158"/>
                  <a:pt x="777" y="158"/>
                </a:cubicBezTo>
                <a:cubicBezTo>
                  <a:pt x="862" y="158"/>
                  <a:pt x="862" y="158"/>
                  <a:pt x="862" y="158"/>
                </a:cubicBezTo>
                <a:cubicBezTo>
                  <a:pt x="862" y="205"/>
                  <a:pt x="862" y="205"/>
                  <a:pt x="862" y="205"/>
                </a:cubicBezTo>
                <a:cubicBezTo>
                  <a:pt x="874" y="188"/>
                  <a:pt x="888" y="175"/>
                  <a:pt x="907" y="166"/>
                </a:cubicBezTo>
                <a:cubicBezTo>
                  <a:pt x="925" y="156"/>
                  <a:pt x="946" y="151"/>
                  <a:pt x="969" y="151"/>
                </a:cubicBezTo>
                <a:cubicBezTo>
                  <a:pt x="990" y="151"/>
                  <a:pt x="1010" y="155"/>
                  <a:pt x="1030" y="163"/>
                </a:cubicBezTo>
                <a:cubicBezTo>
                  <a:pt x="1050" y="172"/>
                  <a:pt x="1067" y="183"/>
                  <a:pt x="1082" y="199"/>
                </a:cubicBezTo>
                <a:cubicBezTo>
                  <a:pt x="1097" y="214"/>
                  <a:pt x="1109" y="233"/>
                  <a:pt x="1118" y="254"/>
                </a:cubicBezTo>
                <a:cubicBezTo>
                  <a:pt x="1127" y="276"/>
                  <a:pt x="1131" y="300"/>
                  <a:pt x="1131" y="327"/>
                </a:cubicBezTo>
                <a:cubicBezTo>
                  <a:pt x="1131" y="354"/>
                  <a:pt x="1127" y="378"/>
                  <a:pt x="1118" y="400"/>
                </a:cubicBezTo>
                <a:cubicBezTo>
                  <a:pt x="1108" y="421"/>
                  <a:pt x="1096" y="440"/>
                  <a:pt x="1081" y="455"/>
                </a:cubicBezTo>
                <a:cubicBezTo>
                  <a:pt x="1066" y="471"/>
                  <a:pt x="1049" y="482"/>
                  <a:pt x="1030" y="491"/>
                </a:cubicBezTo>
                <a:cubicBezTo>
                  <a:pt x="1010" y="499"/>
                  <a:pt x="990" y="503"/>
                  <a:pt x="969" y="503"/>
                </a:cubicBezTo>
                <a:close/>
                <a:moveTo>
                  <a:pt x="952" y="421"/>
                </a:moveTo>
                <a:cubicBezTo>
                  <a:pt x="965" y="421"/>
                  <a:pt x="977" y="419"/>
                  <a:pt x="988" y="414"/>
                </a:cubicBezTo>
                <a:cubicBezTo>
                  <a:pt x="999" y="409"/>
                  <a:pt x="1009" y="402"/>
                  <a:pt x="1018" y="394"/>
                </a:cubicBezTo>
                <a:cubicBezTo>
                  <a:pt x="1026" y="385"/>
                  <a:pt x="1033" y="375"/>
                  <a:pt x="1038" y="364"/>
                </a:cubicBezTo>
                <a:cubicBezTo>
                  <a:pt x="1043" y="352"/>
                  <a:pt x="1045" y="340"/>
                  <a:pt x="1045" y="326"/>
                </a:cubicBezTo>
                <a:cubicBezTo>
                  <a:pt x="1045" y="313"/>
                  <a:pt x="1043" y="301"/>
                  <a:pt x="1038" y="289"/>
                </a:cubicBezTo>
                <a:cubicBezTo>
                  <a:pt x="1033" y="278"/>
                  <a:pt x="1026" y="268"/>
                  <a:pt x="1018" y="259"/>
                </a:cubicBezTo>
                <a:cubicBezTo>
                  <a:pt x="1009" y="251"/>
                  <a:pt x="999" y="244"/>
                  <a:pt x="988" y="239"/>
                </a:cubicBezTo>
                <a:cubicBezTo>
                  <a:pt x="977" y="234"/>
                  <a:pt x="965" y="231"/>
                  <a:pt x="952" y="231"/>
                </a:cubicBezTo>
                <a:cubicBezTo>
                  <a:pt x="938" y="231"/>
                  <a:pt x="926" y="234"/>
                  <a:pt x="915" y="239"/>
                </a:cubicBezTo>
                <a:cubicBezTo>
                  <a:pt x="903" y="244"/>
                  <a:pt x="893" y="251"/>
                  <a:pt x="885" y="259"/>
                </a:cubicBezTo>
                <a:cubicBezTo>
                  <a:pt x="877" y="268"/>
                  <a:pt x="870" y="278"/>
                  <a:pt x="865" y="289"/>
                </a:cubicBezTo>
                <a:cubicBezTo>
                  <a:pt x="860" y="301"/>
                  <a:pt x="858" y="313"/>
                  <a:pt x="858" y="326"/>
                </a:cubicBezTo>
                <a:cubicBezTo>
                  <a:pt x="858" y="340"/>
                  <a:pt x="860" y="352"/>
                  <a:pt x="865" y="364"/>
                </a:cubicBezTo>
                <a:cubicBezTo>
                  <a:pt x="870" y="375"/>
                  <a:pt x="877" y="385"/>
                  <a:pt x="885" y="394"/>
                </a:cubicBezTo>
                <a:cubicBezTo>
                  <a:pt x="893" y="402"/>
                  <a:pt x="903" y="409"/>
                  <a:pt x="915" y="414"/>
                </a:cubicBezTo>
                <a:cubicBezTo>
                  <a:pt x="926" y="419"/>
                  <a:pt x="938" y="421"/>
                  <a:pt x="952" y="421"/>
                </a:cubicBezTo>
                <a:close/>
                <a:moveTo>
                  <a:pt x="1194" y="158"/>
                </a:moveTo>
                <a:cubicBezTo>
                  <a:pt x="1279" y="158"/>
                  <a:pt x="1279" y="158"/>
                  <a:pt x="1279" y="158"/>
                </a:cubicBezTo>
                <a:cubicBezTo>
                  <a:pt x="1279" y="210"/>
                  <a:pt x="1279" y="210"/>
                  <a:pt x="1279" y="210"/>
                </a:cubicBezTo>
                <a:cubicBezTo>
                  <a:pt x="1287" y="190"/>
                  <a:pt x="1299" y="175"/>
                  <a:pt x="1315" y="166"/>
                </a:cubicBezTo>
                <a:cubicBezTo>
                  <a:pt x="1331" y="157"/>
                  <a:pt x="1350" y="152"/>
                  <a:pt x="1372" y="152"/>
                </a:cubicBezTo>
                <a:cubicBezTo>
                  <a:pt x="1383" y="152"/>
                  <a:pt x="1394" y="153"/>
                  <a:pt x="1403" y="156"/>
                </a:cubicBezTo>
                <a:cubicBezTo>
                  <a:pt x="1413" y="158"/>
                  <a:pt x="1422" y="161"/>
                  <a:pt x="1429" y="165"/>
                </a:cubicBezTo>
                <a:cubicBezTo>
                  <a:pt x="1397" y="250"/>
                  <a:pt x="1397" y="250"/>
                  <a:pt x="1397" y="250"/>
                </a:cubicBezTo>
                <a:cubicBezTo>
                  <a:pt x="1393" y="247"/>
                  <a:pt x="1387" y="244"/>
                  <a:pt x="1379" y="242"/>
                </a:cubicBezTo>
                <a:cubicBezTo>
                  <a:pt x="1371" y="239"/>
                  <a:pt x="1362" y="238"/>
                  <a:pt x="1352" y="238"/>
                </a:cubicBezTo>
                <a:cubicBezTo>
                  <a:pt x="1330" y="238"/>
                  <a:pt x="1313" y="244"/>
                  <a:pt x="1299" y="257"/>
                </a:cubicBezTo>
                <a:cubicBezTo>
                  <a:pt x="1286" y="269"/>
                  <a:pt x="1279" y="289"/>
                  <a:pt x="1279" y="318"/>
                </a:cubicBezTo>
                <a:cubicBezTo>
                  <a:pt x="1279" y="496"/>
                  <a:pt x="1279" y="496"/>
                  <a:pt x="1279" y="496"/>
                </a:cubicBezTo>
                <a:cubicBezTo>
                  <a:pt x="1194" y="496"/>
                  <a:pt x="1194" y="496"/>
                  <a:pt x="1194" y="496"/>
                </a:cubicBezTo>
                <a:lnTo>
                  <a:pt x="1194" y="158"/>
                </a:lnTo>
                <a:close/>
                <a:moveTo>
                  <a:pt x="1620" y="503"/>
                </a:moveTo>
                <a:cubicBezTo>
                  <a:pt x="1594" y="503"/>
                  <a:pt x="1571" y="498"/>
                  <a:pt x="1549" y="489"/>
                </a:cubicBezTo>
                <a:cubicBezTo>
                  <a:pt x="1527" y="480"/>
                  <a:pt x="1508" y="467"/>
                  <a:pt x="1492" y="451"/>
                </a:cubicBezTo>
                <a:cubicBezTo>
                  <a:pt x="1476" y="435"/>
                  <a:pt x="1464" y="416"/>
                  <a:pt x="1455" y="395"/>
                </a:cubicBezTo>
                <a:cubicBezTo>
                  <a:pt x="1446" y="374"/>
                  <a:pt x="1441" y="351"/>
                  <a:pt x="1441" y="327"/>
                </a:cubicBezTo>
                <a:cubicBezTo>
                  <a:pt x="1441" y="303"/>
                  <a:pt x="1446" y="280"/>
                  <a:pt x="1455" y="258"/>
                </a:cubicBezTo>
                <a:cubicBezTo>
                  <a:pt x="1464" y="237"/>
                  <a:pt x="1476" y="218"/>
                  <a:pt x="1492" y="202"/>
                </a:cubicBezTo>
                <a:cubicBezTo>
                  <a:pt x="1508" y="187"/>
                  <a:pt x="1527" y="174"/>
                  <a:pt x="1549" y="165"/>
                </a:cubicBezTo>
                <a:cubicBezTo>
                  <a:pt x="1571" y="156"/>
                  <a:pt x="1594" y="151"/>
                  <a:pt x="1620" y="151"/>
                </a:cubicBezTo>
                <a:cubicBezTo>
                  <a:pt x="1645" y="151"/>
                  <a:pt x="1668" y="156"/>
                  <a:pt x="1690" y="165"/>
                </a:cubicBezTo>
                <a:cubicBezTo>
                  <a:pt x="1712" y="174"/>
                  <a:pt x="1731" y="187"/>
                  <a:pt x="1747" y="202"/>
                </a:cubicBezTo>
                <a:cubicBezTo>
                  <a:pt x="1763" y="218"/>
                  <a:pt x="1776" y="237"/>
                  <a:pt x="1785" y="258"/>
                </a:cubicBezTo>
                <a:cubicBezTo>
                  <a:pt x="1794" y="280"/>
                  <a:pt x="1799" y="303"/>
                  <a:pt x="1799" y="327"/>
                </a:cubicBezTo>
                <a:cubicBezTo>
                  <a:pt x="1799" y="351"/>
                  <a:pt x="1794" y="374"/>
                  <a:pt x="1785" y="395"/>
                </a:cubicBezTo>
                <a:cubicBezTo>
                  <a:pt x="1776" y="416"/>
                  <a:pt x="1763" y="435"/>
                  <a:pt x="1747" y="451"/>
                </a:cubicBezTo>
                <a:cubicBezTo>
                  <a:pt x="1731" y="467"/>
                  <a:pt x="1713" y="480"/>
                  <a:pt x="1691" y="489"/>
                </a:cubicBezTo>
                <a:cubicBezTo>
                  <a:pt x="1669" y="498"/>
                  <a:pt x="1645" y="503"/>
                  <a:pt x="1620" y="503"/>
                </a:cubicBezTo>
                <a:close/>
                <a:moveTo>
                  <a:pt x="1620" y="421"/>
                </a:moveTo>
                <a:cubicBezTo>
                  <a:pt x="1633" y="421"/>
                  <a:pt x="1645" y="418"/>
                  <a:pt x="1657" y="413"/>
                </a:cubicBezTo>
                <a:cubicBezTo>
                  <a:pt x="1668" y="408"/>
                  <a:pt x="1678" y="402"/>
                  <a:pt x="1686" y="393"/>
                </a:cubicBezTo>
                <a:cubicBezTo>
                  <a:pt x="1694" y="385"/>
                  <a:pt x="1701" y="375"/>
                  <a:pt x="1706" y="364"/>
                </a:cubicBezTo>
                <a:cubicBezTo>
                  <a:pt x="1711" y="352"/>
                  <a:pt x="1713" y="340"/>
                  <a:pt x="1713" y="326"/>
                </a:cubicBezTo>
                <a:cubicBezTo>
                  <a:pt x="1713" y="313"/>
                  <a:pt x="1711" y="301"/>
                  <a:pt x="1706" y="289"/>
                </a:cubicBezTo>
                <a:cubicBezTo>
                  <a:pt x="1701" y="278"/>
                  <a:pt x="1694" y="268"/>
                  <a:pt x="1686" y="259"/>
                </a:cubicBezTo>
                <a:cubicBezTo>
                  <a:pt x="1678" y="251"/>
                  <a:pt x="1668" y="244"/>
                  <a:pt x="1657" y="239"/>
                </a:cubicBezTo>
                <a:cubicBezTo>
                  <a:pt x="1645" y="234"/>
                  <a:pt x="1633" y="232"/>
                  <a:pt x="1620" y="232"/>
                </a:cubicBezTo>
                <a:cubicBezTo>
                  <a:pt x="1607" y="232"/>
                  <a:pt x="1595" y="234"/>
                  <a:pt x="1584" y="239"/>
                </a:cubicBezTo>
                <a:cubicBezTo>
                  <a:pt x="1573" y="244"/>
                  <a:pt x="1563" y="251"/>
                  <a:pt x="1555" y="259"/>
                </a:cubicBezTo>
                <a:cubicBezTo>
                  <a:pt x="1546" y="268"/>
                  <a:pt x="1540" y="278"/>
                  <a:pt x="1535" y="289"/>
                </a:cubicBezTo>
                <a:cubicBezTo>
                  <a:pt x="1530" y="301"/>
                  <a:pt x="1528" y="313"/>
                  <a:pt x="1528" y="326"/>
                </a:cubicBezTo>
                <a:cubicBezTo>
                  <a:pt x="1528" y="340"/>
                  <a:pt x="1530" y="352"/>
                  <a:pt x="1535" y="364"/>
                </a:cubicBezTo>
                <a:cubicBezTo>
                  <a:pt x="1540" y="375"/>
                  <a:pt x="1546" y="385"/>
                  <a:pt x="1555" y="393"/>
                </a:cubicBezTo>
                <a:cubicBezTo>
                  <a:pt x="1563" y="402"/>
                  <a:pt x="1573" y="408"/>
                  <a:pt x="1584" y="413"/>
                </a:cubicBezTo>
                <a:cubicBezTo>
                  <a:pt x="1595" y="418"/>
                  <a:pt x="1607" y="421"/>
                  <a:pt x="1620" y="421"/>
                </a:cubicBezTo>
                <a:close/>
                <a:moveTo>
                  <a:pt x="0" y="158"/>
                </a:moveTo>
                <a:cubicBezTo>
                  <a:pt x="88" y="158"/>
                  <a:pt x="88" y="158"/>
                  <a:pt x="88" y="158"/>
                </a:cubicBezTo>
                <a:cubicBezTo>
                  <a:pt x="156" y="373"/>
                  <a:pt x="156" y="373"/>
                  <a:pt x="156" y="373"/>
                </a:cubicBezTo>
                <a:cubicBezTo>
                  <a:pt x="236" y="158"/>
                  <a:pt x="236" y="158"/>
                  <a:pt x="236" y="158"/>
                </a:cubicBezTo>
                <a:cubicBezTo>
                  <a:pt x="313" y="158"/>
                  <a:pt x="313" y="158"/>
                  <a:pt x="313" y="158"/>
                </a:cubicBezTo>
                <a:cubicBezTo>
                  <a:pt x="392" y="373"/>
                  <a:pt x="392" y="373"/>
                  <a:pt x="392" y="373"/>
                </a:cubicBezTo>
                <a:cubicBezTo>
                  <a:pt x="462" y="158"/>
                  <a:pt x="462" y="158"/>
                  <a:pt x="462" y="158"/>
                </a:cubicBezTo>
                <a:cubicBezTo>
                  <a:pt x="550" y="158"/>
                  <a:pt x="550" y="158"/>
                  <a:pt x="550" y="158"/>
                </a:cubicBezTo>
                <a:cubicBezTo>
                  <a:pt x="435" y="495"/>
                  <a:pt x="435" y="495"/>
                  <a:pt x="435" y="495"/>
                </a:cubicBezTo>
                <a:cubicBezTo>
                  <a:pt x="354" y="495"/>
                  <a:pt x="354" y="495"/>
                  <a:pt x="354" y="495"/>
                </a:cubicBezTo>
                <a:cubicBezTo>
                  <a:pt x="274" y="275"/>
                  <a:pt x="274" y="275"/>
                  <a:pt x="274" y="275"/>
                </a:cubicBezTo>
                <a:cubicBezTo>
                  <a:pt x="192" y="495"/>
                  <a:pt x="192" y="495"/>
                  <a:pt x="192" y="495"/>
                </a:cubicBezTo>
                <a:cubicBezTo>
                  <a:pt x="110" y="495"/>
                  <a:pt x="110" y="495"/>
                  <a:pt x="110" y="495"/>
                </a:cubicBezTo>
                <a:lnTo>
                  <a:pt x="0" y="15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94094245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Divider_Orange">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B38B60E7-9D74-CB2A-E41A-78198155FEDC}"/>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742" y="447"/>
            <a:ext cx="12190517" cy="6857166"/>
          </a:xfrm>
          <a:prstGeom prst="rect">
            <a:avLst/>
          </a:prstGeom>
          <a:noFill/>
          <a:ln>
            <a:noFill/>
          </a:ln>
        </p:spPr>
      </p:pic>
      <p:cxnSp>
        <p:nvCxnSpPr>
          <p:cNvPr id="9" name="Straight Connector 9">
            <a:extLst>
              <a:ext uri="{FF2B5EF4-FFF2-40B4-BE49-F238E27FC236}">
                <a16:creationId xmlns:a16="http://schemas.microsoft.com/office/drawing/2014/main" id="{39FA42D9-0B88-3206-FB25-549542625696}"/>
              </a:ext>
            </a:extLst>
          </p:cNvPr>
          <p:cNvCxnSpPr>
            <a:cxnSpLocks/>
          </p:cNvCxnSpPr>
          <p:nvPr userDrawn="1"/>
        </p:nvCxnSpPr>
        <p:spPr>
          <a:xfrm>
            <a:off x="1011491" y="-7916"/>
            <a:ext cx="0" cy="239404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Text Placeholder 2">
            <a:extLst>
              <a:ext uri="{FF2B5EF4-FFF2-40B4-BE49-F238E27FC236}">
                <a16:creationId xmlns:a16="http://schemas.microsoft.com/office/drawing/2014/main" id="{2D1AAB97-4EC2-CAE0-3E80-5208BF714C7F}"/>
              </a:ext>
            </a:extLst>
          </p:cNvPr>
          <p:cNvSpPr>
            <a:spLocks noGrp="1"/>
          </p:cNvSpPr>
          <p:nvPr>
            <p:ph type="body" idx="51" hasCustomPrompt="1"/>
          </p:nvPr>
        </p:nvSpPr>
        <p:spPr>
          <a:xfrm rot="16200000">
            <a:off x="-287193" y="1287878"/>
            <a:ext cx="2085771" cy="332361"/>
          </a:xfrm>
          <a:prstGeom prst="rect">
            <a:avLst/>
          </a:prstGeom>
        </p:spPr>
        <p:txBody>
          <a:bodyPr>
            <a:noAutofit/>
          </a:bodyPr>
          <a:lstStyle>
            <a:lvl1pPr marL="0" indent="0">
              <a:buNone/>
              <a:defRPr sz="1400">
                <a:solidFill>
                  <a:schemeClr val="bg1"/>
                </a:solidFill>
                <a:latin typeface="Tenorite"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add title</a:t>
            </a:r>
          </a:p>
        </p:txBody>
      </p:sp>
      <p:sp>
        <p:nvSpPr>
          <p:cNvPr id="5" name="Title 1">
            <a:extLst>
              <a:ext uri="{FF2B5EF4-FFF2-40B4-BE49-F238E27FC236}">
                <a16:creationId xmlns:a16="http://schemas.microsoft.com/office/drawing/2014/main" id="{26D3D441-C974-3A38-8EF7-D7F3947398DD}"/>
              </a:ext>
            </a:extLst>
          </p:cNvPr>
          <p:cNvSpPr>
            <a:spLocks noGrp="1"/>
          </p:cNvSpPr>
          <p:nvPr>
            <p:ph type="title" hasCustomPrompt="1"/>
          </p:nvPr>
        </p:nvSpPr>
        <p:spPr>
          <a:xfrm>
            <a:off x="1200150" y="1606551"/>
            <a:ext cx="3621232" cy="831849"/>
          </a:xfrm>
          <a:prstGeom prst="rect">
            <a:avLst/>
          </a:prstGeom>
        </p:spPr>
        <p:txBody>
          <a:bodyPr>
            <a:noAutofit/>
          </a:bodyPr>
          <a:lstStyle>
            <a:lvl1pPr>
              <a:lnSpc>
                <a:spcPct val="100000"/>
              </a:lnSpc>
              <a:defRPr sz="2800" b="1">
                <a:solidFill>
                  <a:schemeClr val="bg1"/>
                </a:solidFill>
                <a:latin typeface="Tenorite" pitchFamily="2" charset="0"/>
              </a:defRPr>
            </a:lvl1pPr>
          </a:lstStyle>
          <a:p>
            <a:r>
              <a:rPr lang="en-US"/>
              <a:t>Click to add </a:t>
            </a:r>
            <a:br>
              <a:rPr lang="en-US"/>
            </a:br>
            <a:r>
              <a:rPr lang="en-US"/>
              <a:t>section title</a:t>
            </a:r>
            <a:endParaRPr lang="en-AR"/>
          </a:p>
        </p:txBody>
      </p:sp>
      <p:sp>
        <p:nvSpPr>
          <p:cNvPr id="6" name="Text Placeholder 7">
            <a:extLst>
              <a:ext uri="{FF2B5EF4-FFF2-40B4-BE49-F238E27FC236}">
                <a16:creationId xmlns:a16="http://schemas.microsoft.com/office/drawing/2014/main" id="{EE0CC424-63D4-B261-BF68-5F4553975387}"/>
              </a:ext>
            </a:extLst>
          </p:cNvPr>
          <p:cNvSpPr>
            <a:spLocks noGrp="1"/>
          </p:cNvSpPr>
          <p:nvPr>
            <p:ph type="body" sz="quarter" idx="52" hasCustomPrompt="1"/>
          </p:nvPr>
        </p:nvSpPr>
        <p:spPr>
          <a:xfrm>
            <a:off x="5352585" y="1606551"/>
            <a:ext cx="8251903" cy="4094162"/>
          </a:xfrm>
          <a:prstGeom prst="rect">
            <a:avLst/>
          </a:prstGeom>
        </p:spPr>
        <p:txBody>
          <a:bodyPr>
            <a:noAutofit/>
          </a:bodyPr>
          <a:lstStyle>
            <a:lvl1pPr marL="0" indent="0">
              <a:buNone/>
              <a:defRPr sz="39500" b="0" spc="-300">
                <a:solidFill>
                  <a:schemeClr val="bg1"/>
                </a:solidFill>
                <a:latin typeface="Tenorite" pitchFamily="2" charset="0"/>
              </a:defRPr>
            </a:lvl1pPr>
          </a:lstStyle>
          <a:p>
            <a:pPr lvl="0"/>
            <a:r>
              <a:rPr lang="en-AR"/>
              <a:t>##.</a:t>
            </a:r>
          </a:p>
        </p:txBody>
      </p:sp>
      <p:sp>
        <p:nvSpPr>
          <p:cNvPr id="2" name="Freeform 5">
            <a:extLst>
              <a:ext uri="{FF2B5EF4-FFF2-40B4-BE49-F238E27FC236}">
                <a16:creationId xmlns:a16="http://schemas.microsoft.com/office/drawing/2014/main" id="{6F522DE8-AB7D-4A6D-1C5D-C12D7C0B19E5}"/>
              </a:ext>
            </a:extLst>
          </p:cNvPr>
          <p:cNvSpPr>
            <a:spLocks noEditPoints="1"/>
          </p:cNvSpPr>
          <p:nvPr userDrawn="1"/>
        </p:nvSpPr>
        <p:spPr bwMode="auto">
          <a:xfrm>
            <a:off x="11074081" y="6320972"/>
            <a:ext cx="711519" cy="263490"/>
          </a:xfrm>
          <a:custGeom>
            <a:avLst/>
            <a:gdLst>
              <a:gd name="T0" fmla="*/ 698 w 1799"/>
              <a:gd name="T1" fmla="*/ 158 h 664"/>
              <a:gd name="T2" fmla="*/ 610 w 1799"/>
              <a:gd name="T3" fmla="*/ 496 h 664"/>
              <a:gd name="T4" fmla="*/ 664 w 1799"/>
              <a:gd name="T5" fmla="*/ 7 h 664"/>
              <a:gd name="T6" fmla="*/ 638 w 1799"/>
              <a:gd name="T7" fmla="*/ 105 h 664"/>
              <a:gd name="T8" fmla="*/ 664 w 1799"/>
              <a:gd name="T9" fmla="*/ 7 h 664"/>
              <a:gd name="T10" fmla="*/ 907 w 1799"/>
              <a:gd name="T11" fmla="*/ 491 h 664"/>
              <a:gd name="T12" fmla="*/ 863 w 1799"/>
              <a:gd name="T13" fmla="*/ 664 h 664"/>
              <a:gd name="T14" fmla="*/ 777 w 1799"/>
              <a:gd name="T15" fmla="*/ 158 h 664"/>
              <a:gd name="T16" fmla="*/ 862 w 1799"/>
              <a:gd name="T17" fmla="*/ 205 h 664"/>
              <a:gd name="T18" fmla="*/ 969 w 1799"/>
              <a:gd name="T19" fmla="*/ 151 h 664"/>
              <a:gd name="T20" fmla="*/ 1082 w 1799"/>
              <a:gd name="T21" fmla="*/ 199 h 664"/>
              <a:gd name="T22" fmla="*/ 1131 w 1799"/>
              <a:gd name="T23" fmla="*/ 327 h 664"/>
              <a:gd name="T24" fmla="*/ 1081 w 1799"/>
              <a:gd name="T25" fmla="*/ 455 h 664"/>
              <a:gd name="T26" fmla="*/ 969 w 1799"/>
              <a:gd name="T27" fmla="*/ 503 h 664"/>
              <a:gd name="T28" fmla="*/ 988 w 1799"/>
              <a:gd name="T29" fmla="*/ 414 h 664"/>
              <a:gd name="T30" fmla="*/ 1038 w 1799"/>
              <a:gd name="T31" fmla="*/ 364 h 664"/>
              <a:gd name="T32" fmla="*/ 1038 w 1799"/>
              <a:gd name="T33" fmla="*/ 289 h 664"/>
              <a:gd name="T34" fmla="*/ 988 w 1799"/>
              <a:gd name="T35" fmla="*/ 239 h 664"/>
              <a:gd name="T36" fmla="*/ 915 w 1799"/>
              <a:gd name="T37" fmla="*/ 239 h 664"/>
              <a:gd name="T38" fmla="*/ 865 w 1799"/>
              <a:gd name="T39" fmla="*/ 289 h 664"/>
              <a:gd name="T40" fmla="*/ 865 w 1799"/>
              <a:gd name="T41" fmla="*/ 364 h 664"/>
              <a:gd name="T42" fmla="*/ 915 w 1799"/>
              <a:gd name="T43" fmla="*/ 414 h 664"/>
              <a:gd name="T44" fmla="*/ 1194 w 1799"/>
              <a:gd name="T45" fmla="*/ 158 h 664"/>
              <a:gd name="T46" fmla="*/ 1279 w 1799"/>
              <a:gd name="T47" fmla="*/ 210 h 664"/>
              <a:gd name="T48" fmla="*/ 1372 w 1799"/>
              <a:gd name="T49" fmla="*/ 152 h 664"/>
              <a:gd name="T50" fmla="*/ 1429 w 1799"/>
              <a:gd name="T51" fmla="*/ 165 h 664"/>
              <a:gd name="T52" fmla="*/ 1379 w 1799"/>
              <a:gd name="T53" fmla="*/ 242 h 664"/>
              <a:gd name="T54" fmla="*/ 1299 w 1799"/>
              <a:gd name="T55" fmla="*/ 257 h 664"/>
              <a:gd name="T56" fmla="*/ 1279 w 1799"/>
              <a:gd name="T57" fmla="*/ 496 h 664"/>
              <a:gd name="T58" fmla="*/ 1194 w 1799"/>
              <a:gd name="T59" fmla="*/ 158 h 664"/>
              <a:gd name="T60" fmla="*/ 1549 w 1799"/>
              <a:gd name="T61" fmla="*/ 489 h 664"/>
              <a:gd name="T62" fmla="*/ 1455 w 1799"/>
              <a:gd name="T63" fmla="*/ 395 h 664"/>
              <a:gd name="T64" fmla="*/ 1455 w 1799"/>
              <a:gd name="T65" fmla="*/ 258 h 664"/>
              <a:gd name="T66" fmla="*/ 1549 w 1799"/>
              <a:gd name="T67" fmla="*/ 165 h 664"/>
              <a:gd name="T68" fmla="*/ 1690 w 1799"/>
              <a:gd name="T69" fmla="*/ 165 h 664"/>
              <a:gd name="T70" fmla="*/ 1785 w 1799"/>
              <a:gd name="T71" fmla="*/ 258 h 664"/>
              <a:gd name="T72" fmla="*/ 1785 w 1799"/>
              <a:gd name="T73" fmla="*/ 395 h 664"/>
              <a:gd name="T74" fmla="*/ 1691 w 1799"/>
              <a:gd name="T75" fmla="*/ 489 h 664"/>
              <a:gd name="T76" fmla="*/ 1620 w 1799"/>
              <a:gd name="T77" fmla="*/ 421 h 664"/>
              <a:gd name="T78" fmla="*/ 1686 w 1799"/>
              <a:gd name="T79" fmla="*/ 393 h 664"/>
              <a:gd name="T80" fmla="*/ 1713 w 1799"/>
              <a:gd name="T81" fmla="*/ 326 h 664"/>
              <a:gd name="T82" fmla="*/ 1686 w 1799"/>
              <a:gd name="T83" fmla="*/ 259 h 664"/>
              <a:gd name="T84" fmla="*/ 1620 w 1799"/>
              <a:gd name="T85" fmla="*/ 232 h 664"/>
              <a:gd name="T86" fmla="*/ 1555 w 1799"/>
              <a:gd name="T87" fmla="*/ 259 h 664"/>
              <a:gd name="T88" fmla="*/ 1528 w 1799"/>
              <a:gd name="T89" fmla="*/ 326 h 664"/>
              <a:gd name="T90" fmla="*/ 1555 w 1799"/>
              <a:gd name="T91" fmla="*/ 393 h 664"/>
              <a:gd name="T92" fmla="*/ 1620 w 1799"/>
              <a:gd name="T93" fmla="*/ 421 h 664"/>
              <a:gd name="T94" fmla="*/ 88 w 1799"/>
              <a:gd name="T95" fmla="*/ 158 h 664"/>
              <a:gd name="T96" fmla="*/ 236 w 1799"/>
              <a:gd name="T97" fmla="*/ 158 h 664"/>
              <a:gd name="T98" fmla="*/ 392 w 1799"/>
              <a:gd name="T99" fmla="*/ 373 h 664"/>
              <a:gd name="T100" fmla="*/ 550 w 1799"/>
              <a:gd name="T101" fmla="*/ 158 h 664"/>
              <a:gd name="T102" fmla="*/ 354 w 1799"/>
              <a:gd name="T103" fmla="*/ 495 h 664"/>
              <a:gd name="T104" fmla="*/ 192 w 1799"/>
              <a:gd name="T105" fmla="*/ 495 h 664"/>
              <a:gd name="T106" fmla="*/ 0 w 1799"/>
              <a:gd name="T107" fmla="*/ 158 h 6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799" h="664">
                <a:moveTo>
                  <a:pt x="610" y="158"/>
                </a:moveTo>
                <a:cubicBezTo>
                  <a:pt x="698" y="158"/>
                  <a:pt x="698" y="158"/>
                  <a:pt x="698" y="158"/>
                </a:cubicBezTo>
                <a:cubicBezTo>
                  <a:pt x="698" y="496"/>
                  <a:pt x="698" y="496"/>
                  <a:pt x="698" y="496"/>
                </a:cubicBezTo>
                <a:cubicBezTo>
                  <a:pt x="610" y="496"/>
                  <a:pt x="610" y="496"/>
                  <a:pt x="610" y="496"/>
                </a:cubicBezTo>
                <a:lnTo>
                  <a:pt x="610" y="158"/>
                </a:lnTo>
                <a:close/>
                <a:moveTo>
                  <a:pt x="664" y="7"/>
                </a:moveTo>
                <a:cubicBezTo>
                  <a:pt x="637" y="0"/>
                  <a:pt x="609" y="16"/>
                  <a:pt x="602" y="43"/>
                </a:cubicBezTo>
                <a:cubicBezTo>
                  <a:pt x="595" y="70"/>
                  <a:pt x="611" y="98"/>
                  <a:pt x="638" y="105"/>
                </a:cubicBezTo>
                <a:cubicBezTo>
                  <a:pt x="665" y="112"/>
                  <a:pt x="693" y="96"/>
                  <a:pt x="700" y="69"/>
                </a:cubicBezTo>
                <a:cubicBezTo>
                  <a:pt x="707" y="42"/>
                  <a:pt x="691" y="14"/>
                  <a:pt x="664" y="7"/>
                </a:cubicBezTo>
                <a:close/>
                <a:moveTo>
                  <a:pt x="969" y="503"/>
                </a:moveTo>
                <a:cubicBezTo>
                  <a:pt x="946" y="503"/>
                  <a:pt x="926" y="499"/>
                  <a:pt x="907" y="491"/>
                </a:cubicBezTo>
                <a:cubicBezTo>
                  <a:pt x="889" y="482"/>
                  <a:pt x="874" y="470"/>
                  <a:pt x="863" y="455"/>
                </a:cubicBezTo>
                <a:cubicBezTo>
                  <a:pt x="863" y="664"/>
                  <a:pt x="863" y="664"/>
                  <a:pt x="863" y="664"/>
                </a:cubicBezTo>
                <a:cubicBezTo>
                  <a:pt x="777" y="664"/>
                  <a:pt x="777" y="664"/>
                  <a:pt x="777" y="664"/>
                </a:cubicBezTo>
                <a:cubicBezTo>
                  <a:pt x="777" y="158"/>
                  <a:pt x="777" y="158"/>
                  <a:pt x="777" y="158"/>
                </a:cubicBezTo>
                <a:cubicBezTo>
                  <a:pt x="862" y="158"/>
                  <a:pt x="862" y="158"/>
                  <a:pt x="862" y="158"/>
                </a:cubicBezTo>
                <a:cubicBezTo>
                  <a:pt x="862" y="205"/>
                  <a:pt x="862" y="205"/>
                  <a:pt x="862" y="205"/>
                </a:cubicBezTo>
                <a:cubicBezTo>
                  <a:pt x="874" y="188"/>
                  <a:pt x="888" y="175"/>
                  <a:pt x="907" y="166"/>
                </a:cubicBezTo>
                <a:cubicBezTo>
                  <a:pt x="925" y="156"/>
                  <a:pt x="946" y="151"/>
                  <a:pt x="969" y="151"/>
                </a:cubicBezTo>
                <a:cubicBezTo>
                  <a:pt x="990" y="151"/>
                  <a:pt x="1010" y="155"/>
                  <a:pt x="1030" y="163"/>
                </a:cubicBezTo>
                <a:cubicBezTo>
                  <a:pt x="1050" y="172"/>
                  <a:pt x="1067" y="183"/>
                  <a:pt x="1082" y="199"/>
                </a:cubicBezTo>
                <a:cubicBezTo>
                  <a:pt x="1097" y="214"/>
                  <a:pt x="1109" y="233"/>
                  <a:pt x="1118" y="254"/>
                </a:cubicBezTo>
                <a:cubicBezTo>
                  <a:pt x="1127" y="276"/>
                  <a:pt x="1131" y="300"/>
                  <a:pt x="1131" y="327"/>
                </a:cubicBezTo>
                <a:cubicBezTo>
                  <a:pt x="1131" y="354"/>
                  <a:pt x="1127" y="378"/>
                  <a:pt x="1118" y="400"/>
                </a:cubicBezTo>
                <a:cubicBezTo>
                  <a:pt x="1108" y="421"/>
                  <a:pt x="1096" y="440"/>
                  <a:pt x="1081" y="455"/>
                </a:cubicBezTo>
                <a:cubicBezTo>
                  <a:pt x="1066" y="471"/>
                  <a:pt x="1049" y="482"/>
                  <a:pt x="1030" y="491"/>
                </a:cubicBezTo>
                <a:cubicBezTo>
                  <a:pt x="1010" y="499"/>
                  <a:pt x="990" y="503"/>
                  <a:pt x="969" y="503"/>
                </a:cubicBezTo>
                <a:close/>
                <a:moveTo>
                  <a:pt x="952" y="421"/>
                </a:moveTo>
                <a:cubicBezTo>
                  <a:pt x="965" y="421"/>
                  <a:pt x="977" y="419"/>
                  <a:pt x="988" y="414"/>
                </a:cubicBezTo>
                <a:cubicBezTo>
                  <a:pt x="999" y="409"/>
                  <a:pt x="1009" y="402"/>
                  <a:pt x="1018" y="394"/>
                </a:cubicBezTo>
                <a:cubicBezTo>
                  <a:pt x="1026" y="385"/>
                  <a:pt x="1033" y="375"/>
                  <a:pt x="1038" y="364"/>
                </a:cubicBezTo>
                <a:cubicBezTo>
                  <a:pt x="1043" y="352"/>
                  <a:pt x="1045" y="340"/>
                  <a:pt x="1045" y="326"/>
                </a:cubicBezTo>
                <a:cubicBezTo>
                  <a:pt x="1045" y="313"/>
                  <a:pt x="1043" y="301"/>
                  <a:pt x="1038" y="289"/>
                </a:cubicBezTo>
                <a:cubicBezTo>
                  <a:pt x="1033" y="278"/>
                  <a:pt x="1026" y="268"/>
                  <a:pt x="1018" y="259"/>
                </a:cubicBezTo>
                <a:cubicBezTo>
                  <a:pt x="1009" y="251"/>
                  <a:pt x="999" y="244"/>
                  <a:pt x="988" y="239"/>
                </a:cubicBezTo>
                <a:cubicBezTo>
                  <a:pt x="977" y="234"/>
                  <a:pt x="965" y="231"/>
                  <a:pt x="952" y="231"/>
                </a:cubicBezTo>
                <a:cubicBezTo>
                  <a:pt x="938" y="231"/>
                  <a:pt x="926" y="234"/>
                  <a:pt x="915" y="239"/>
                </a:cubicBezTo>
                <a:cubicBezTo>
                  <a:pt x="903" y="244"/>
                  <a:pt x="893" y="251"/>
                  <a:pt x="885" y="259"/>
                </a:cubicBezTo>
                <a:cubicBezTo>
                  <a:pt x="877" y="268"/>
                  <a:pt x="870" y="278"/>
                  <a:pt x="865" y="289"/>
                </a:cubicBezTo>
                <a:cubicBezTo>
                  <a:pt x="860" y="301"/>
                  <a:pt x="858" y="313"/>
                  <a:pt x="858" y="326"/>
                </a:cubicBezTo>
                <a:cubicBezTo>
                  <a:pt x="858" y="340"/>
                  <a:pt x="860" y="352"/>
                  <a:pt x="865" y="364"/>
                </a:cubicBezTo>
                <a:cubicBezTo>
                  <a:pt x="870" y="375"/>
                  <a:pt x="877" y="385"/>
                  <a:pt x="885" y="394"/>
                </a:cubicBezTo>
                <a:cubicBezTo>
                  <a:pt x="893" y="402"/>
                  <a:pt x="903" y="409"/>
                  <a:pt x="915" y="414"/>
                </a:cubicBezTo>
                <a:cubicBezTo>
                  <a:pt x="926" y="419"/>
                  <a:pt x="938" y="421"/>
                  <a:pt x="952" y="421"/>
                </a:cubicBezTo>
                <a:close/>
                <a:moveTo>
                  <a:pt x="1194" y="158"/>
                </a:moveTo>
                <a:cubicBezTo>
                  <a:pt x="1279" y="158"/>
                  <a:pt x="1279" y="158"/>
                  <a:pt x="1279" y="158"/>
                </a:cubicBezTo>
                <a:cubicBezTo>
                  <a:pt x="1279" y="210"/>
                  <a:pt x="1279" y="210"/>
                  <a:pt x="1279" y="210"/>
                </a:cubicBezTo>
                <a:cubicBezTo>
                  <a:pt x="1287" y="190"/>
                  <a:pt x="1299" y="175"/>
                  <a:pt x="1315" y="166"/>
                </a:cubicBezTo>
                <a:cubicBezTo>
                  <a:pt x="1331" y="157"/>
                  <a:pt x="1350" y="152"/>
                  <a:pt x="1372" y="152"/>
                </a:cubicBezTo>
                <a:cubicBezTo>
                  <a:pt x="1383" y="152"/>
                  <a:pt x="1394" y="153"/>
                  <a:pt x="1403" y="156"/>
                </a:cubicBezTo>
                <a:cubicBezTo>
                  <a:pt x="1413" y="158"/>
                  <a:pt x="1422" y="161"/>
                  <a:pt x="1429" y="165"/>
                </a:cubicBezTo>
                <a:cubicBezTo>
                  <a:pt x="1397" y="250"/>
                  <a:pt x="1397" y="250"/>
                  <a:pt x="1397" y="250"/>
                </a:cubicBezTo>
                <a:cubicBezTo>
                  <a:pt x="1393" y="247"/>
                  <a:pt x="1387" y="244"/>
                  <a:pt x="1379" y="242"/>
                </a:cubicBezTo>
                <a:cubicBezTo>
                  <a:pt x="1371" y="239"/>
                  <a:pt x="1362" y="238"/>
                  <a:pt x="1352" y="238"/>
                </a:cubicBezTo>
                <a:cubicBezTo>
                  <a:pt x="1330" y="238"/>
                  <a:pt x="1313" y="244"/>
                  <a:pt x="1299" y="257"/>
                </a:cubicBezTo>
                <a:cubicBezTo>
                  <a:pt x="1286" y="269"/>
                  <a:pt x="1279" y="289"/>
                  <a:pt x="1279" y="318"/>
                </a:cubicBezTo>
                <a:cubicBezTo>
                  <a:pt x="1279" y="496"/>
                  <a:pt x="1279" y="496"/>
                  <a:pt x="1279" y="496"/>
                </a:cubicBezTo>
                <a:cubicBezTo>
                  <a:pt x="1194" y="496"/>
                  <a:pt x="1194" y="496"/>
                  <a:pt x="1194" y="496"/>
                </a:cubicBezTo>
                <a:lnTo>
                  <a:pt x="1194" y="158"/>
                </a:lnTo>
                <a:close/>
                <a:moveTo>
                  <a:pt x="1620" y="503"/>
                </a:moveTo>
                <a:cubicBezTo>
                  <a:pt x="1594" y="503"/>
                  <a:pt x="1571" y="498"/>
                  <a:pt x="1549" y="489"/>
                </a:cubicBezTo>
                <a:cubicBezTo>
                  <a:pt x="1527" y="480"/>
                  <a:pt x="1508" y="467"/>
                  <a:pt x="1492" y="451"/>
                </a:cubicBezTo>
                <a:cubicBezTo>
                  <a:pt x="1476" y="435"/>
                  <a:pt x="1464" y="416"/>
                  <a:pt x="1455" y="395"/>
                </a:cubicBezTo>
                <a:cubicBezTo>
                  <a:pt x="1446" y="374"/>
                  <a:pt x="1441" y="351"/>
                  <a:pt x="1441" y="327"/>
                </a:cubicBezTo>
                <a:cubicBezTo>
                  <a:pt x="1441" y="303"/>
                  <a:pt x="1446" y="280"/>
                  <a:pt x="1455" y="258"/>
                </a:cubicBezTo>
                <a:cubicBezTo>
                  <a:pt x="1464" y="237"/>
                  <a:pt x="1476" y="218"/>
                  <a:pt x="1492" y="202"/>
                </a:cubicBezTo>
                <a:cubicBezTo>
                  <a:pt x="1508" y="187"/>
                  <a:pt x="1527" y="174"/>
                  <a:pt x="1549" y="165"/>
                </a:cubicBezTo>
                <a:cubicBezTo>
                  <a:pt x="1571" y="156"/>
                  <a:pt x="1594" y="151"/>
                  <a:pt x="1620" y="151"/>
                </a:cubicBezTo>
                <a:cubicBezTo>
                  <a:pt x="1645" y="151"/>
                  <a:pt x="1668" y="156"/>
                  <a:pt x="1690" y="165"/>
                </a:cubicBezTo>
                <a:cubicBezTo>
                  <a:pt x="1712" y="174"/>
                  <a:pt x="1731" y="187"/>
                  <a:pt x="1747" y="202"/>
                </a:cubicBezTo>
                <a:cubicBezTo>
                  <a:pt x="1763" y="218"/>
                  <a:pt x="1776" y="237"/>
                  <a:pt x="1785" y="258"/>
                </a:cubicBezTo>
                <a:cubicBezTo>
                  <a:pt x="1794" y="280"/>
                  <a:pt x="1799" y="303"/>
                  <a:pt x="1799" y="327"/>
                </a:cubicBezTo>
                <a:cubicBezTo>
                  <a:pt x="1799" y="351"/>
                  <a:pt x="1794" y="374"/>
                  <a:pt x="1785" y="395"/>
                </a:cubicBezTo>
                <a:cubicBezTo>
                  <a:pt x="1776" y="416"/>
                  <a:pt x="1763" y="435"/>
                  <a:pt x="1747" y="451"/>
                </a:cubicBezTo>
                <a:cubicBezTo>
                  <a:pt x="1731" y="467"/>
                  <a:pt x="1713" y="480"/>
                  <a:pt x="1691" y="489"/>
                </a:cubicBezTo>
                <a:cubicBezTo>
                  <a:pt x="1669" y="498"/>
                  <a:pt x="1645" y="503"/>
                  <a:pt x="1620" y="503"/>
                </a:cubicBezTo>
                <a:close/>
                <a:moveTo>
                  <a:pt x="1620" y="421"/>
                </a:moveTo>
                <a:cubicBezTo>
                  <a:pt x="1633" y="421"/>
                  <a:pt x="1645" y="418"/>
                  <a:pt x="1657" y="413"/>
                </a:cubicBezTo>
                <a:cubicBezTo>
                  <a:pt x="1668" y="408"/>
                  <a:pt x="1678" y="402"/>
                  <a:pt x="1686" y="393"/>
                </a:cubicBezTo>
                <a:cubicBezTo>
                  <a:pt x="1694" y="385"/>
                  <a:pt x="1701" y="375"/>
                  <a:pt x="1706" y="364"/>
                </a:cubicBezTo>
                <a:cubicBezTo>
                  <a:pt x="1711" y="352"/>
                  <a:pt x="1713" y="340"/>
                  <a:pt x="1713" y="326"/>
                </a:cubicBezTo>
                <a:cubicBezTo>
                  <a:pt x="1713" y="313"/>
                  <a:pt x="1711" y="301"/>
                  <a:pt x="1706" y="289"/>
                </a:cubicBezTo>
                <a:cubicBezTo>
                  <a:pt x="1701" y="278"/>
                  <a:pt x="1694" y="268"/>
                  <a:pt x="1686" y="259"/>
                </a:cubicBezTo>
                <a:cubicBezTo>
                  <a:pt x="1678" y="251"/>
                  <a:pt x="1668" y="244"/>
                  <a:pt x="1657" y="239"/>
                </a:cubicBezTo>
                <a:cubicBezTo>
                  <a:pt x="1645" y="234"/>
                  <a:pt x="1633" y="232"/>
                  <a:pt x="1620" y="232"/>
                </a:cubicBezTo>
                <a:cubicBezTo>
                  <a:pt x="1607" y="232"/>
                  <a:pt x="1595" y="234"/>
                  <a:pt x="1584" y="239"/>
                </a:cubicBezTo>
                <a:cubicBezTo>
                  <a:pt x="1573" y="244"/>
                  <a:pt x="1563" y="251"/>
                  <a:pt x="1555" y="259"/>
                </a:cubicBezTo>
                <a:cubicBezTo>
                  <a:pt x="1546" y="268"/>
                  <a:pt x="1540" y="278"/>
                  <a:pt x="1535" y="289"/>
                </a:cubicBezTo>
                <a:cubicBezTo>
                  <a:pt x="1530" y="301"/>
                  <a:pt x="1528" y="313"/>
                  <a:pt x="1528" y="326"/>
                </a:cubicBezTo>
                <a:cubicBezTo>
                  <a:pt x="1528" y="340"/>
                  <a:pt x="1530" y="352"/>
                  <a:pt x="1535" y="364"/>
                </a:cubicBezTo>
                <a:cubicBezTo>
                  <a:pt x="1540" y="375"/>
                  <a:pt x="1546" y="385"/>
                  <a:pt x="1555" y="393"/>
                </a:cubicBezTo>
                <a:cubicBezTo>
                  <a:pt x="1563" y="402"/>
                  <a:pt x="1573" y="408"/>
                  <a:pt x="1584" y="413"/>
                </a:cubicBezTo>
                <a:cubicBezTo>
                  <a:pt x="1595" y="418"/>
                  <a:pt x="1607" y="421"/>
                  <a:pt x="1620" y="421"/>
                </a:cubicBezTo>
                <a:close/>
                <a:moveTo>
                  <a:pt x="0" y="158"/>
                </a:moveTo>
                <a:cubicBezTo>
                  <a:pt x="88" y="158"/>
                  <a:pt x="88" y="158"/>
                  <a:pt x="88" y="158"/>
                </a:cubicBezTo>
                <a:cubicBezTo>
                  <a:pt x="156" y="373"/>
                  <a:pt x="156" y="373"/>
                  <a:pt x="156" y="373"/>
                </a:cubicBezTo>
                <a:cubicBezTo>
                  <a:pt x="236" y="158"/>
                  <a:pt x="236" y="158"/>
                  <a:pt x="236" y="158"/>
                </a:cubicBezTo>
                <a:cubicBezTo>
                  <a:pt x="313" y="158"/>
                  <a:pt x="313" y="158"/>
                  <a:pt x="313" y="158"/>
                </a:cubicBezTo>
                <a:cubicBezTo>
                  <a:pt x="392" y="373"/>
                  <a:pt x="392" y="373"/>
                  <a:pt x="392" y="373"/>
                </a:cubicBezTo>
                <a:cubicBezTo>
                  <a:pt x="462" y="158"/>
                  <a:pt x="462" y="158"/>
                  <a:pt x="462" y="158"/>
                </a:cubicBezTo>
                <a:cubicBezTo>
                  <a:pt x="550" y="158"/>
                  <a:pt x="550" y="158"/>
                  <a:pt x="550" y="158"/>
                </a:cubicBezTo>
                <a:cubicBezTo>
                  <a:pt x="435" y="495"/>
                  <a:pt x="435" y="495"/>
                  <a:pt x="435" y="495"/>
                </a:cubicBezTo>
                <a:cubicBezTo>
                  <a:pt x="354" y="495"/>
                  <a:pt x="354" y="495"/>
                  <a:pt x="354" y="495"/>
                </a:cubicBezTo>
                <a:cubicBezTo>
                  <a:pt x="274" y="275"/>
                  <a:pt x="274" y="275"/>
                  <a:pt x="274" y="275"/>
                </a:cubicBezTo>
                <a:cubicBezTo>
                  <a:pt x="192" y="495"/>
                  <a:pt x="192" y="495"/>
                  <a:pt x="192" y="495"/>
                </a:cubicBezTo>
                <a:cubicBezTo>
                  <a:pt x="110" y="495"/>
                  <a:pt x="110" y="495"/>
                  <a:pt x="110" y="495"/>
                </a:cubicBezTo>
                <a:lnTo>
                  <a:pt x="0" y="15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34847354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Divider_Lime">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EC7DD508-FEE8-424E-9D6D-D19698E6C229}"/>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1482" y="-7916"/>
            <a:ext cx="12204590" cy="6865082"/>
          </a:xfrm>
          <a:prstGeom prst="rect">
            <a:avLst/>
          </a:prstGeom>
          <a:noFill/>
        </p:spPr>
      </p:pic>
      <p:cxnSp>
        <p:nvCxnSpPr>
          <p:cNvPr id="9" name="Straight Connector 9">
            <a:extLst>
              <a:ext uri="{FF2B5EF4-FFF2-40B4-BE49-F238E27FC236}">
                <a16:creationId xmlns:a16="http://schemas.microsoft.com/office/drawing/2014/main" id="{39FA42D9-0B88-3206-FB25-549542625696}"/>
              </a:ext>
            </a:extLst>
          </p:cNvPr>
          <p:cNvCxnSpPr>
            <a:cxnSpLocks/>
          </p:cNvCxnSpPr>
          <p:nvPr userDrawn="1"/>
        </p:nvCxnSpPr>
        <p:spPr>
          <a:xfrm>
            <a:off x="1011491" y="-7916"/>
            <a:ext cx="0" cy="239404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Text Placeholder 2">
            <a:extLst>
              <a:ext uri="{FF2B5EF4-FFF2-40B4-BE49-F238E27FC236}">
                <a16:creationId xmlns:a16="http://schemas.microsoft.com/office/drawing/2014/main" id="{E03EEBE7-5038-3B81-61D1-2A7B9FCB90CB}"/>
              </a:ext>
            </a:extLst>
          </p:cNvPr>
          <p:cNvSpPr>
            <a:spLocks noGrp="1"/>
          </p:cNvSpPr>
          <p:nvPr>
            <p:ph type="body" idx="51" hasCustomPrompt="1"/>
          </p:nvPr>
        </p:nvSpPr>
        <p:spPr>
          <a:xfrm rot="16200000">
            <a:off x="-287193" y="1287878"/>
            <a:ext cx="2085771" cy="332361"/>
          </a:xfrm>
          <a:prstGeom prst="rect">
            <a:avLst/>
          </a:prstGeom>
        </p:spPr>
        <p:txBody>
          <a:bodyPr>
            <a:noAutofit/>
          </a:bodyPr>
          <a:lstStyle>
            <a:lvl1pPr marL="0" indent="0">
              <a:buNone/>
              <a:defRPr sz="1400">
                <a:solidFill>
                  <a:schemeClr val="bg1"/>
                </a:solidFill>
                <a:latin typeface="Tenorite"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add title</a:t>
            </a:r>
          </a:p>
        </p:txBody>
      </p:sp>
      <p:sp>
        <p:nvSpPr>
          <p:cNvPr id="5" name="Title 1">
            <a:extLst>
              <a:ext uri="{FF2B5EF4-FFF2-40B4-BE49-F238E27FC236}">
                <a16:creationId xmlns:a16="http://schemas.microsoft.com/office/drawing/2014/main" id="{2A11DB4E-04F0-3C50-2FE5-C2075D9AD6FB}"/>
              </a:ext>
            </a:extLst>
          </p:cNvPr>
          <p:cNvSpPr>
            <a:spLocks noGrp="1"/>
          </p:cNvSpPr>
          <p:nvPr>
            <p:ph type="title" hasCustomPrompt="1"/>
          </p:nvPr>
        </p:nvSpPr>
        <p:spPr>
          <a:xfrm>
            <a:off x="1200150" y="1606551"/>
            <a:ext cx="3621232" cy="831849"/>
          </a:xfrm>
          <a:prstGeom prst="rect">
            <a:avLst/>
          </a:prstGeom>
        </p:spPr>
        <p:txBody>
          <a:bodyPr>
            <a:noAutofit/>
          </a:bodyPr>
          <a:lstStyle>
            <a:lvl1pPr>
              <a:lnSpc>
                <a:spcPct val="100000"/>
              </a:lnSpc>
              <a:defRPr sz="2800" b="1">
                <a:solidFill>
                  <a:schemeClr val="bg1"/>
                </a:solidFill>
                <a:latin typeface="Tenorite" pitchFamily="2" charset="0"/>
              </a:defRPr>
            </a:lvl1pPr>
          </a:lstStyle>
          <a:p>
            <a:r>
              <a:rPr lang="en-US"/>
              <a:t>Click to add </a:t>
            </a:r>
            <a:br>
              <a:rPr lang="en-US"/>
            </a:br>
            <a:r>
              <a:rPr lang="en-US"/>
              <a:t>section title</a:t>
            </a:r>
            <a:endParaRPr lang="en-AR"/>
          </a:p>
        </p:txBody>
      </p:sp>
      <p:sp>
        <p:nvSpPr>
          <p:cNvPr id="6" name="Text Placeholder 7">
            <a:extLst>
              <a:ext uri="{FF2B5EF4-FFF2-40B4-BE49-F238E27FC236}">
                <a16:creationId xmlns:a16="http://schemas.microsoft.com/office/drawing/2014/main" id="{A200D12E-3479-3C22-3F02-96997EEDDE2D}"/>
              </a:ext>
            </a:extLst>
          </p:cNvPr>
          <p:cNvSpPr>
            <a:spLocks noGrp="1"/>
          </p:cNvSpPr>
          <p:nvPr>
            <p:ph type="body" sz="quarter" idx="52" hasCustomPrompt="1"/>
          </p:nvPr>
        </p:nvSpPr>
        <p:spPr>
          <a:xfrm>
            <a:off x="5352585" y="1606551"/>
            <a:ext cx="8251903" cy="4094162"/>
          </a:xfrm>
          <a:prstGeom prst="rect">
            <a:avLst/>
          </a:prstGeom>
        </p:spPr>
        <p:txBody>
          <a:bodyPr>
            <a:noAutofit/>
          </a:bodyPr>
          <a:lstStyle>
            <a:lvl1pPr marL="0" indent="0">
              <a:buNone/>
              <a:defRPr sz="39500" b="0" spc="-300">
                <a:solidFill>
                  <a:schemeClr val="bg1"/>
                </a:solidFill>
                <a:latin typeface="Tenorite" pitchFamily="2" charset="0"/>
              </a:defRPr>
            </a:lvl1pPr>
          </a:lstStyle>
          <a:p>
            <a:pPr lvl="0"/>
            <a:r>
              <a:rPr lang="en-AR"/>
              <a:t>##.</a:t>
            </a:r>
          </a:p>
        </p:txBody>
      </p:sp>
      <p:sp>
        <p:nvSpPr>
          <p:cNvPr id="7" name="Freeform 5">
            <a:extLst>
              <a:ext uri="{FF2B5EF4-FFF2-40B4-BE49-F238E27FC236}">
                <a16:creationId xmlns:a16="http://schemas.microsoft.com/office/drawing/2014/main" id="{50121DF5-D3F0-6EB2-60D3-C5F8ED24A4B5}"/>
              </a:ext>
            </a:extLst>
          </p:cNvPr>
          <p:cNvSpPr>
            <a:spLocks noEditPoints="1"/>
          </p:cNvSpPr>
          <p:nvPr userDrawn="1"/>
        </p:nvSpPr>
        <p:spPr bwMode="auto">
          <a:xfrm>
            <a:off x="11074081" y="6320972"/>
            <a:ext cx="711519" cy="263490"/>
          </a:xfrm>
          <a:custGeom>
            <a:avLst/>
            <a:gdLst>
              <a:gd name="T0" fmla="*/ 698 w 1799"/>
              <a:gd name="T1" fmla="*/ 158 h 664"/>
              <a:gd name="T2" fmla="*/ 610 w 1799"/>
              <a:gd name="T3" fmla="*/ 496 h 664"/>
              <a:gd name="T4" fmla="*/ 664 w 1799"/>
              <a:gd name="T5" fmla="*/ 7 h 664"/>
              <a:gd name="T6" fmla="*/ 638 w 1799"/>
              <a:gd name="T7" fmla="*/ 105 h 664"/>
              <a:gd name="T8" fmla="*/ 664 w 1799"/>
              <a:gd name="T9" fmla="*/ 7 h 664"/>
              <a:gd name="T10" fmla="*/ 907 w 1799"/>
              <a:gd name="T11" fmla="*/ 491 h 664"/>
              <a:gd name="T12" fmla="*/ 863 w 1799"/>
              <a:gd name="T13" fmla="*/ 664 h 664"/>
              <a:gd name="T14" fmla="*/ 777 w 1799"/>
              <a:gd name="T15" fmla="*/ 158 h 664"/>
              <a:gd name="T16" fmla="*/ 862 w 1799"/>
              <a:gd name="T17" fmla="*/ 205 h 664"/>
              <a:gd name="T18" fmla="*/ 969 w 1799"/>
              <a:gd name="T19" fmla="*/ 151 h 664"/>
              <a:gd name="T20" fmla="*/ 1082 w 1799"/>
              <a:gd name="T21" fmla="*/ 199 h 664"/>
              <a:gd name="T22" fmla="*/ 1131 w 1799"/>
              <a:gd name="T23" fmla="*/ 327 h 664"/>
              <a:gd name="T24" fmla="*/ 1081 w 1799"/>
              <a:gd name="T25" fmla="*/ 455 h 664"/>
              <a:gd name="T26" fmla="*/ 969 w 1799"/>
              <a:gd name="T27" fmla="*/ 503 h 664"/>
              <a:gd name="T28" fmla="*/ 988 w 1799"/>
              <a:gd name="T29" fmla="*/ 414 h 664"/>
              <a:gd name="T30" fmla="*/ 1038 w 1799"/>
              <a:gd name="T31" fmla="*/ 364 h 664"/>
              <a:gd name="T32" fmla="*/ 1038 w 1799"/>
              <a:gd name="T33" fmla="*/ 289 h 664"/>
              <a:gd name="T34" fmla="*/ 988 w 1799"/>
              <a:gd name="T35" fmla="*/ 239 h 664"/>
              <a:gd name="T36" fmla="*/ 915 w 1799"/>
              <a:gd name="T37" fmla="*/ 239 h 664"/>
              <a:gd name="T38" fmla="*/ 865 w 1799"/>
              <a:gd name="T39" fmla="*/ 289 h 664"/>
              <a:gd name="T40" fmla="*/ 865 w 1799"/>
              <a:gd name="T41" fmla="*/ 364 h 664"/>
              <a:gd name="T42" fmla="*/ 915 w 1799"/>
              <a:gd name="T43" fmla="*/ 414 h 664"/>
              <a:gd name="T44" fmla="*/ 1194 w 1799"/>
              <a:gd name="T45" fmla="*/ 158 h 664"/>
              <a:gd name="T46" fmla="*/ 1279 w 1799"/>
              <a:gd name="T47" fmla="*/ 210 h 664"/>
              <a:gd name="T48" fmla="*/ 1372 w 1799"/>
              <a:gd name="T49" fmla="*/ 152 h 664"/>
              <a:gd name="T50" fmla="*/ 1429 w 1799"/>
              <a:gd name="T51" fmla="*/ 165 h 664"/>
              <a:gd name="T52" fmla="*/ 1379 w 1799"/>
              <a:gd name="T53" fmla="*/ 242 h 664"/>
              <a:gd name="T54" fmla="*/ 1299 w 1799"/>
              <a:gd name="T55" fmla="*/ 257 h 664"/>
              <a:gd name="T56" fmla="*/ 1279 w 1799"/>
              <a:gd name="T57" fmla="*/ 496 h 664"/>
              <a:gd name="T58" fmla="*/ 1194 w 1799"/>
              <a:gd name="T59" fmla="*/ 158 h 664"/>
              <a:gd name="T60" fmla="*/ 1549 w 1799"/>
              <a:gd name="T61" fmla="*/ 489 h 664"/>
              <a:gd name="T62" fmla="*/ 1455 w 1799"/>
              <a:gd name="T63" fmla="*/ 395 h 664"/>
              <a:gd name="T64" fmla="*/ 1455 w 1799"/>
              <a:gd name="T65" fmla="*/ 258 h 664"/>
              <a:gd name="T66" fmla="*/ 1549 w 1799"/>
              <a:gd name="T67" fmla="*/ 165 h 664"/>
              <a:gd name="T68" fmla="*/ 1690 w 1799"/>
              <a:gd name="T69" fmla="*/ 165 h 664"/>
              <a:gd name="T70" fmla="*/ 1785 w 1799"/>
              <a:gd name="T71" fmla="*/ 258 h 664"/>
              <a:gd name="T72" fmla="*/ 1785 w 1799"/>
              <a:gd name="T73" fmla="*/ 395 h 664"/>
              <a:gd name="T74" fmla="*/ 1691 w 1799"/>
              <a:gd name="T75" fmla="*/ 489 h 664"/>
              <a:gd name="T76" fmla="*/ 1620 w 1799"/>
              <a:gd name="T77" fmla="*/ 421 h 664"/>
              <a:gd name="T78" fmla="*/ 1686 w 1799"/>
              <a:gd name="T79" fmla="*/ 393 h 664"/>
              <a:gd name="T80" fmla="*/ 1713 w 1799"/>
              <a:gd name="T81" fmla="*/ 326 h 664"/>
              <a:gd name="T82" fmla="*/ 1686 w 1799"/>
              <a:gd name="T83" fmla="*/ 259 h 664"/>
              <a:gd name="T84" fmla="*/ 1620 w 1799"/>
              <a:gd name="T85" fmla="*/ 232 h 664"/>
              <a:gd name="T86" fmla="*/ 1555 w 1799"/>
              <a:gd name="T87" fmla="*/ 259 h 664"/>
              <a:gd name="T88" fmla="*/ 1528 w 1799"/>
              <a:gd name="T89" fmla="*/ 326 h 664"/>
              <a:gd name="T90" fmla="*/ 1555 w 1799"/>
              <a:gd name="T91" fmla="*/ 393 h 664"/>
              <a:gd name="T92" fmla="*/ 1620 w 1799"/>
              <a:gd name="T93" fmla="*/ 421 h 664"/>
              <a:gd name="T94" fmla="*/ 88 w 1799"/>
              <a:gd name="T95" fmla="*/ 158 h 664"/>
              <a:gd name="T96" fmla="*/ 236 w 1799"/>
              <a:gd name="T97" fmla="*/ 158 h 664"/>
              <a:gd name="T98" fmla="*/ 392 w 1799"/>
              <a:gd name="T99" fmla="*/ 373 h 664"/>
              <a:gd name="T100" fmla="*/ 550 w 1799"/>
              <a:gd name="T101" fmla="*/ 158 h 664"/>
              <a:gd name="T102" fmla="*/ 354 w 1799"/>
              <a:gd name="T103" fmla="*/ 495 h 664"/>
              <a:gd name="T104" fmla="*/ 192 w 1799"/>
              <a:gd name="T105" fmla="*/ 495 h 664"/>
              <a:gd name="T106" fmla="*/ 0 w 1799"/>
              <a:gd name="T107" fmla="*/ 158 h 6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799" h="664">
                <a:moveTo>
                  <a:pt x="610" y="158"/>
                </a:moveTo>
                <a:cubicBezTo>
                  <a:pt x="698" y="158"/>
                  <a:pt x="698" y="158"/>
                  <a:pt x="698" y="158"/>
                </a:cubicBezTo>
                <a:cubicBezTo>
                  <a:pt x="698" y="496"/>
                  <a:pt x="698" y="496"/>
                  <a:pt x="698" y="496"/>
                </a:cubicBezTo>
                <a:cubicBezTo>
                  <a:pt x="610" y="496"/>
                  <a:pt x="610" y="496"/>
                  <a:pt x="610" y="496"/>
                </a:cubicBezTo>
                <a:lnTo>
                  <a:pt x="610" y="158"/>
                </a:lnTo>
                <a:close/>
                <a:moveTo>
                  <a:pt x="664" y="7"/>
                </a:moveTo>
                <a:cubicBezTo>
                  <a:pt x="637" y="0"/>
                  <a:pt x="609" y="16"/>
                  <a:pt x="602" y="43"/>
                </a:cubicBezTo>
                <a:cubicBezTo>
                  <a:pt x="595" y="70"/>
                  <a:pt x="611" y="98"/>
                  <a:pt x="638" y="105"/>
                </a:cubicBezTo>
                <a:cubicBezTo>
                  <a:pt x="665" y="112"/>
                  <a:pt x="693" y="96"/>
                  <a:pt x="700" y="69"/>
                </a:cubicBezTo>
                <a:cubicBezTo>
                  <a:pt x="707" y="42"/>
                  <a:pt x="691" y="14"/>
                  <a:pt x="664" y="7"/>
                </a:cubicBezTo>
                <a:close/>
                <a:moveTo>
                  <a:pt x="969" y="503"/>
                </a:moveTo>
                <a:cubicBezTo>
                  <a:pt x="946" y="503"/>
                  <a:pt x="926" y="499"/>
                  <a:pt x="907" y="491"/>
                </a:cubicBezTo>
                <a:cubicBezTo>
                  <a:pt x="889" y="482"/>
                  <a:pt x="874" y="470"/>
                  <a:pt x="863" y="455"/>
                </a:cubicBezTo>
                <a:cubicBezTo>
                  <a:pt x="863" y="664"/>
                  <a:pt x="863" y="664"/>
                  <a:pt x="863" y="664"/>
                </a:cubicBezTo>
                <a:cubicBezTo>
                  <a:pt x="777" y="664"/>
                  <a:pt x="777" y="664"/>
                  <a:pt x="777" y="664"/>
                </a:cubicBezTo>
                <a:cubicBezTo>
                  <a:pt x="777" y="158"/>
                  <a:pt x="777" y="158"/>
                  <a:pt x="777" y="158"/>
                </a:cubicBezTo>
                <a:cubicBezTo>
                  <a:pt x="862" y="158"/>
                  <a:pt x="862" y="158"/>
                  <a:pt x="862" y="158"/>
                </a:cubicBezTo>
                <a:cubicBezTo>
                  <a:pt x="862" y="205"/>
                  <a:pt x="862" y="205"/>
                  <a:pt x="862" y="205"/>
                </a:cubicBezTo>
                <a:cubicBezTo>
                  <a:pt x="874" y="188"/>
                  <a:pt x="888" y="175"/>
                  <a:pt x="907" y="166"/>
                </a:cubicBezTo>
                <a:cubicBezTo>
                  <a:pt x="925" y="156"/>
                  <a:pt x="946" y="151"/>
                  <a:pt x="969" y="151"/>
                </a:cubicBezTo>
                <a:cubicBezTo>
                  <a:pt x="990" y="151"/>
                  <a:pt x="1010" y="155"/>
                  <a:pt x="1030" y="163"/>
                </a:cubicBezTo>
                <a:cubicBezTo>
                  <a:pt x="1050" y="172"/>
                  <a:pt x="1067" y="183"/>
                  <a:pt x="1082" y="199"/>
                </a:cubicBezTo>
                <a:cubicBezTo>
                  <a:pt x="1097" y="214"/>
                  <a:pt x="1109" y="233"/>
                  <a:pt x="1118" y="254"/>
                </a:cubicBezTo>
                <a:cubicBezTo>
                  <a:pt x="1127" y="276"/>
                  <a:pt x="1131" y="300"/>
                  <a:pt x="1131" y="327"/>
                </a:cubicBezTo>
                <a:cubicBezTo>
                  <a:pt x="1131" y="354"/>
                  <a:pt x="1127" y="378"/>
                  <a:pt x="1118" y="400"/>
                </a:cubicBezTo>
                <a:cubicBezTo>
                  <a:pt x="1108" y="421"/>
                  <a:pt x="1096" y="440"/>
                  <a:pt x="1081" y="455"/>
                </a:cubicBezTo>
                <a:cubicBezTo>
                  <a:pt x="1066" y="471"/>
                  <a:pt x="1049" y="482"/>
                  <a:pt x="1030" y="491"/>
                </a:cubicBezTo>
                <a:cubicBezTo>
                  <a:pt x="1010" y="499"/>
                  <a:pt x="990" y="503"/>
                  <a:pt x="969" y="503"/>
                </a:cubicBezTo>
                <a:close/>
                <a:moveTo>
                  <a:pt x="952" y="421"/>
                </a:moveTo>
                <a:cubicBezTo>
                  <a:pt x="965" y="421"/>
                  <a:pt x="977" y="419"/>
                  <a:pt x="988" y="414"/>
                </a:cubicBezTo>
                <a:cubicBezTo>
                  <a:pt x="999" y="409"/>
                  <a:pt x="1009" y="402"/>
                  <a:pt x="1018" y="394"/>
                </a:cubicBezTo>
                <a:cubicBezTo>
                  <a:pt x="1026" y="385"/>
                  <a:pt x="1033" y="375"/>
                  <a:pt x="1038" y="364"/>
                </a:cubicBezTo>
                <a:cubicBezTo>
                  <a:pt x="1043" y="352"/>
                  <a:pt x="1045" y="340"/>
                  <a:pt x="1045" y="326"/>
                </a:cubicBezTo>
                <a:cubicBezTo>
                  <a:pt x="1045" y="313"/>
                  <a:pt x="1043" y="301"/>
                  <a:pt x="1038" y="289"/>
                </a:cubicBezTo>
                <a:cubicBezTo>
                  <a:pt x="1033" y="278"/>
                  <a:pt x="1026" y="268"/>
                  <a:pt x="1018" y="259"/>
                </a:cubicBezTo>
                <a:cubicBezTo>
                  <a:pt x="1009" y="251"/>
                  <a:pt x="999" y="244"/>
                  <a:pt x="988" y="239"/>
                </a:cubicBezTo>
                <a:cubicBezTo>
                  <a:pt x="977" y="234"/>
                  <a:pt x="965" y="231"/>
                  <a:pt x="952" y="231"/>
                </a:cubicBezTo>
                <a:cubicBezTo>
                  <a:pt x="938" y="231"/>
                  <a:pt x="926" y="234"/>
                  <a:pt x="915" y="239"/>
                </a:cubicBezTo>
                <a:cubicBezTo>
                  <a:pt x="903" y="244"/>
                  <a:pt x="893" y="251"/>
                  <a:pt x="885" y="259"/>
                </a:cubicBezTo>
                <a:cubicBezTo>
                  <a:pt x="877" y="268"/>
                  <a:pt x="870" y="278"/>
                  <a:pt x="865" y="289"/>
                </a:cubicBezTo>
                <a:cubicBezTo>
                  <a:pt x="860" y="301"/>
                  <a:pt x="858" y="313"/>
                  <a:pt x="858" y="326"/>
                </a:cubicBezTo>
                <a:cubicBezTo>
                  <a:pt x="858" y="340"/>
                  <a:pt x="860" y="352"/>
                  <a:pt x="865" y="364"/>
                </a:cubicBezTo>
                <a:cubicBezTo>
                  <a:pt x="870" y="375"/>
                  <a:pt x="877" y="385"/>
                  <a:pt x="885" y="394"/>
                </a:cubicBezTo>
                <a:cubicBezTo>
                  <a:pt x="893" y="402"/>
                  <a:pt x="903" y="409"/>
                  <a:pt x="915" y="414"/>
                </a:cubicBezTo>
                <a:cubicBezTo>
                  <a:pt x="926" y="419"/>
                  <a:pt x="938" y="421"/>
                  <a:pt x="952" y="421"/>
                </a:cubicBezTo>
                <a:close/>
                <a:moveTo>
                  <a:pt x="1194" y="158"/>
                </a:moveTo>
                <a:cubicBezTo>
                  <a:pt x="1279" y="158"/>
                  <a:pt x="1279" y="158"/>
                  <a:pt x="1279" y="158"/>
                </a:cubicBezTo>
                <a:cubicBezTo>
                  <a:pt x="1279" y="210"/>
                  <a:pt x="1279" y="210"/>
                  <a:pt x="1279" y="210"/>
                </a:cubicBezTo>
                <a:cubicBezTo>
                  <a:pt x="1287" y="190"/>
                  <a:pt x="1299" y="175"/>
                  <a:pt x="1315" y="166"/>
                </a:cubicBezTo>
                <a:cubicBezTo>
                  <a:pt x="1331" y="157"/>
                  <a:pt x="1350" y="152"/>
                  <a:pt x="1372" y="152"/>
                </a:cubicBezTo>
                <a:cubicBezTo>
                  <a:pt x="1383" y="152"/>
                  <a:pt x="1394" y="153"/>
                  <a:pt x="1403" y="156"/>
                </a:cubicBezTo>
                <a:cubicBezTo>
                  <a:pt x="1413" y="158"/>
                  <a:pt x="1422" y="161"/>
                  <a:pt x="1429" y="165"/>
                </a:cubicBezTo>
                <a:cubicBezTo>
                  <a:pt x="1397" y="250"/>
                  <a:pt x="1397" y="250"/>
                  <a:pt x="1397" y="250"/>
                </a:cubicBezTo>
                <a:cubicBezTo>
                  <a:pt x="1393" y="247"/>
                  <a:pt x="1387" y="244"/>
                  <a:pt x="1379" y="242"/>
                </a:cubicBezTo>
                <a:cubicBezTo>
                  <a:pt x="1371" y="239"/>
                  <a:pt x="1362" y="238"/>
                  <a:pt x="1352" y="238"/>
                </a:cubicBezTo>
                <a:cubicBezTo>
                  <a:pt x="1330" y="238"/>
                  <a:pt x="1313" y="244"/>
                  <a:pt x="1299" y="257"/>
                </a:cubicBezTo>
                <a:cubicBezTo>
                  <a:pt x="1286" y="269"/>
                  <a:pt x="1279" y="289"/>
                  <a:pt x="1279" y="318"/>
                </a:cubicBezTo>
                <a:cubicBezTo>
                  <a:pt x="1279" y="496"/>
                  <a:pt x="1279" y="496"/>
                  <a:pt x="1279" y="496"/>
                </a:cubicBezTo>
                <a:cubicBezTo>
                  <a:pt x="1194" y="496"/>
                  <a:pt x="1194" y="496"/>
                  <a:pt x="1194" y="496"/>
                </a:cubicBezTo>
                <a:lnTo>
                  <a:pt x="1194" y="158"/>
                </a:lnTo>
                <a:close/>
                <a:moveTo>
                  <a:pt x="1620" y="503"/>
                </a:moveTo>
                <a:cubicBezTo>
                  <a:pt x="1594" y="503"/>
                  <a:pt x="1571" y="498"/>
                  <a:pt x="1549" y="489"/>
                </a:cubicBezTo>
                <a:cubicBezTo>
                  <a:pt x="1527" y="480"/>
                  <a:pt x="1508" y="467"/>
                  <a:pt x="1492" y="451"/>
                </a:cubicBezTo>
                <a:cubicBezTo>
                  <a:pt x="1476" y="435"/>
                  <a:pt x="1464" y="416"/>
                  <a:pt x="1455" y="395"/>
                </a:cubicBezTo>
                <a:cubicBezTo>
                  <a:pt x="1446" y="374"/>
                  <a:pt x="1441" y="351"/>
                  <a:pt x="1441" y="327"/>
                </a:cubicBezTo>
                <a:cubicBezTo>
                  <a:pt x="1441" y="303"/>
                  <a:pt x="1446" y="280"/>
                  <a:pt x="1455" y="258"/>
                </a:cubicBezTo>
                <a:cubicBezTo>
                  <a:pt x="1464" y="237"/>
                  <a:pt x="1476" y="218"/>
                  <a:pt x="1492" y="202"/>
                </a:cubicBezTo>
                <a:cubicBezTo>
                  <a:pt x="1508" y="187"/>
                  <a:pt x="1527" y="174"/>
                  <a:pt x="1549" y="165"/>
                </a:cubicBezTo>
                <a:cubicBezTo>
                  <a:pt x="1571" y="156"/>
                  <a:pt x="1594" y="151"/>
                  <a:pt x="1620" y="151"/>
                </a:cubicBezTo>
                <a:cubicBezTo>
                  <a:pt x="1645" y="151"/>
                  <a:pt x="1668" y="156"/>
                  <a:pt x="1690" y="165"/>
                </a:cubicBezTo>
                <a:cubicBezTo>
                  <a:pt x="1712" y="174"/>
                  <a:pt x="1731" y="187"/>
                  <a:pt x="1747" y="202"/>
                </a:cubicBezTo>
                <a:cubicBezTo>
                  <a:pt x="1763" y="218"/>
                  <a:pt x="1776" y="237"/>
                  <a:pt x="1785" y="258"/>
                </a:cubicBezTo>
                <a:cubicBezTo>
                  <a:pt x="1794" y="280"/>
                  <a:pt x="1799" y="303"/>
                  <a:pt x="1799" y="327"/>
                </a:cubicBezTo>
                <a:cubicBezTo>
                  <a:pt x="1799" y="351"/>
                  <a:pt x="1794" y="374"/>
                  <a:pt x="1785" y="395"/>
                </a:cubicBezTo>
                <a:cubicBezTo>
                  <a:pt x="1776" y="416"/>
                  <a:pt x="1763" y="435"/>
                  <a:pt x="1747" y="451"/>
                </a:cubicBezTo>
                <a:cubicBezTo>
                  <a:pt x="1731" y="467"/>
                  <a:pt x="1713" y="480"/>
                  <a:pt x="1691" y="489"/>
                </a:cubicBezTo>
                <a:cubicBezTo>
                  <a:pt x="1669" y="498"/>
                  <a:pt x="1645" y="503"/>
                  <a:pt x="1620" y="503"/>
                </a:cubicBezTo>
                <a:close/>
                <a:moveTo>
                  <a:pt x="1620" y="421"/>
                </a:moveTo>
                <a:cubicBezTo>
                  <a:pt x="1633" y="421"/>
                  <a:pt x="1645" y="418"/>
                  <a:pt x="1657" y="413"/>
                </a:cubicBezTo>
                <a:cubicBezTo>
                  <a:pt x="1668" y="408"/>
                  <a:pt x="1678" y="402"/>
                  <a:pt x="1686" y="393"/>
                </a:cubicBezTo>
                <a:cubicBezTo>
                  <a:pt x="1694" y="385"/>
                  <a:pt x="1701" y="375"/>
                  <a:pt x="1706" y="364"/>
                </a:cubicBezTo>
                <a:cubicBezTo>
                  <a:pt x="1711" y="352"/>
                  <a:pt x="1713" y="340"/>
                  <a:pt x="1713" y="326"/>
                </a:cubicBezTo>
                <a:cubicBezTo>
                  <a:pt x="1713" y="313"/>
                  <a:pt x="1711" y="301"/>
                  <a:pt x="1706" y="289"/>
                </a:cubicBezTo>
                <a:cubicBezTo>
                  <a:pt x="1701" y="278"/>
                  <a:pt x="1694" y="268"/>
                  <a:pt x="1686" y="259"/>
                </a:cubicBezTo>
                <a:cubicBezTo>
                  <a:pt x="1678" y="251"/>
                  <a:pt x="1668" y="244"/>
                  <a:pt x="1657" y="239"/>
                </a:cubicBezTo>
                <a:cubicBezTo>
                  <a:pt x="1645" y="234"/>
                  <a:pt x="1633" y="232"/>
                  <a:pt x="1620" y="232"/>
                </a:cubicBezTo>
                <a:cubicBezTo>
                  <a:pt x="1607" y="232"/>
                  <a:pt x="1595" y="234"/>
                  <a:pt x="1584" y="239"/>
                </a:cubicBezTo>
                <a:cubicBezTo>
                  <a:pt x="1573" y="244"/>
                  <a:pt x="1563" y="251"/>
                  <a:pt x="1555" y="259"/>
                </a:cubicBezTo>
                <a:cubicBezTo>
                  <a:pt x="1546" y="268"/>
                  <a:pt x="1540" y="278"/>
                  <a:pt x="1535" y="289"/>
                </a:cubicBezTo>
                <a:cubicBezTo>
                  <a:pt x="1530" y="301"/>
                  <a:pt x="1528" y="313"/>
                  <a:pt x="1528" y="326"/>
                </a:cubicBezTo>
                <a:cubicBezTo>
                  <a:pt x="1528" y="340"/>
                  <a:pt x="1530" y="352"/>
                  <a:pt x="1535" y="364"/>
                </a:cubicBezTo>
                <a:cubicBezTo>
                  <a:pt x="1540" y="375"/>
                  <a:pt x="1546" y="385"/>
                  <a:pt x="1555" y="393"/>
                </a:cubicBezTo>
                <a:cubicBezTo>
                  <a:pt x="1563" y="402"/>
                  <a:pt x="1573" y="408"/>
                  <a:pt x="1584" y="413"/>
                </a:cubicBezTo>
                <a:cubicBezTo>
                  <a:pt x="1595" y="418"/>
                  <a:pt x="1607" y="421"/>
                  <a:pt x="1620" y="421"/>
                </a:cubicBezTo>
                <a:close/>
                <a:moveTo>
                  <a:pt x="0" y="158"/>
                </a:moveTo>
                <a:cubicBezTo>
                  <a:pt x="88" y="158"/>
                  <a:pt x="88" y="158"/>
                  <a:pt x="88" y="158"/>
                </a:cubicBezTo>
                <a:cubicBezTo>
                  <a:pt x="156" y="373"/>
                  <a:pt x="156" y="373"/>
                  <a:pt x="156" y="373"/>
                </a:cubicBezTo>
                <a:cubicBezTo>
                  <a:pt x="236" y="158"/>
                  <a:pt x="236" y="158"/>
                  <a:pt x="236" y="158"/>
                </a:cubicBezTo>
                <a:cubicBezTo>
                  <a:pt x="313" y="158"/>
                  <a:pt x="313" y="158"/>
                  <a:pt x="313" y="158"/>
                </a:cubicBezTo>
                <a:cubicBezTo>
                  <a:pt x="392" y="373"/>
                  <a:pt x="392" y="373"/>
                  <a:pt x="392" y="373"/>
                </a:cubicBezTo>
                <a:cubicBezTo>
                  <a:pt x="462" y="158"/>
                  <a:pt x="462" y="158"/>
                  <a:pt x="462" y="158"/>
                </a:cubicBezTo>
                <a:cubicBezTo>
                  <a:pt x="550" y="158"/>
                  <a:pt x="550" y="158"/>
                  <a:pt x="550" y="158"/>
                </a:cubicBezTo>
                <a:cubicBezTo>
                  <a:pt x="435" y="495"/>
                  <a:pt x="435" y="495"/>
                  <a:pt x="435" y="495"/>
                </a:cubicBezTo>
                <a:cubicBezTo>
                  <a:pt x="354" y="495"/>
                  <a:pt x="354" y="495"/>
                  <a:pt x="354" y="495"/>
                </a:cubicBezTo>
                <a:cubicBezTo>
                  <a:pt x="274" y="275"/>
                  <a:pt x="274" y="275"/>
                  <a:pt x="274" y="275"/>
                </a:cubicBezTo>
                <a:cubicBezTo>
                  <a:pt x="192" y="495"/>
                  <a:pt x="192" y="495"/>
                  <a:pt x="192" y="495"/>
                </a:cubicBezTo>
                <a:cubicBezTo>
                  <a:pt x="110" y="495"/>
                  <a:pt x="110" y="495"/>
                  <a:pt x="110" y="495"/>
                </a:cubicBezTo>
                <a:lnTo>
                  <a:pt x="0" y="15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32620566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Divider_Teal">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98D52BE4-1A49-103D-6A7C-265E60BF7588}"/>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740" y="447"/>
            <a:ext cx="12190412" cy="6857106"/>
          </a:xfrm>
          <a:prstGeom prst="rect">
            <a:avLst/>
          </a:prstGeom>
        </p:spPr>
      </p:pic>
      <p:cxnSp>
        <p:nvCxnSpPr>
          <p:cNvPr id="9" name="Straight Connector 9">
            <a:extLst>
              <a:ext uri="{FF2B5EF4-FFF2-40B4-BE49-F238E27FC236}">
                <a16:creationId xmlns:a16="http://schemas.microsoft.com/office/drawing/2014/main" id="{39FA42D9-0B88-3206-FB25-549542625696}"/>
              </a:ext>
            </a:extLst>
          </p:cNvPr>
          <p:cNvCxnSpPr>
            <a:cxnSpLocks/>
          </p:cNvCxnSpPr>
          <p:nvPr userDrawn="1"/>
        </p:nvCxnSpPr>
        <p:spPr>
          <a:xfrm>
            <a:off x="1011491" y="-7916"/>
            <a:ext cx="0" cy="239404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Text Placeholder 2">
            <a:extLst>
              <a:ext uri="{FF2B5EF4-FFF2-40B4-BE49-F238E27FC236}">
                <a16:creationId xmlns:a16="http://schemas.microsoft.com/office/drawing/2014/main" id="{D99146EC-E0D3-56FE-404F-640B767FA295}"/>
              </a:ext>
            </a:extLst>
          </p:cNvPr>
          <p:cNvSpPr>
            <a:spLocks noGrp="1"/>
          </p:cNvSpPr>
          <p:nvPr>
            <p:ph type="body" idx="51" hasCustomPrompt="1"/>
          </p:nvPr>
        </p:nvSpPr>
        <p:spPr>
          <a:xfrm rot="16200000">
            <a:off x="-287193" y="1287878"/>
            <a:ext cx="2085771" cy="332361"/>
          </a:xfrm>
          <a:prstGeom prst="rect">
            <a:avLst/>
          </a:prstGeom>
        </p:spPr>
        <p:txBody>
          <a:bodyPr>
            <a:noAutofit/>
          </a:bodyPr>
          <a:lstStyle>
            <a:lvl1pPr marL="0" indent="0">
              <a:buNone/>
              <a:defRPr sz="1400">
                <a:solidFill>
                  <a:schemeClr val="bg1"/>
                </a:solidFill>
                <a:latin typeface="Tenorite"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add title</a:t>
            </a:r>
          </a:p>
        </p:txBody>
      </p:sp>
      <p:sp>
        <p:nvSpPr>
          <p:cNvPr id="5" name="Title 1">
            <a:extLst>
              <a:ext uri="{FF2B5EF4-FFF2-40B4-BE49-F238E27FC236}">
                <a16:creationId xmlns:a16="http://schemas.microsoft.com/office/drawing/2014/main" id="{2AC20E89-375D-3F70-8880-8AA8C476447C}"/>
              </a:ext>
            </a:extLst>
          </p:cNvPr>
          <p:cNvSpPr>
            <a:spLocks noGrp="1"/>
          </p:cNvSpPr>
          <p:nvPr>
            <p:ph type="title" hasCustomPrompt="1"/>
          </p:nvPr>
        </p:nvSpPr>
        <p:spPr>
          <a:xfrm>
            <a:off x="1200150" y="1606551"/>
            <a:ext cx="3621232" cy="831849"/>
          </a:xfrm>
          <a:prstGeom prst="rect">
            <a:avLst/>
          </a:prstGeom>
        </p:spPr>
        <p:txBody>
          <a:bodyPr>
            <a:noAutofit/>
          </a:bodyPr>
          <a:lstStyle>
            <a:lvl1pPr>
              <a:lnSpc>
                <a:spcPct val="100000"/>
              </a:lnSpc>
              <a:defRPr sz="2800" b="1">
                <a:solidFill>
                  <a:schemeClr val="bg1"/>
                </a:solidFill>
                <a:latin typeface="Tenorite" pitchFamily="2" charset="0"/>
              </a:defRPr>
            </a:lvl1pPr>
          </a:lstStyle>
          <a:p>
            <a:r>
              <a:rPr lang="en-US"/>
              <a:t>Click to add </a:t>
            </a:r>
            <a:br>
              <a:rPr lang="en-US"/>
            </a:br>
            <a:r>
              <a:rPr lang="en-US"/>
              <a:t>section title</a:t>
            </a:r>
            <a:endParaRPr lang="en-AR"/>
          </a:p>
        </p:txBody>
      </p:sp>
      <p:sp>
        <p:nvSpPr>
          <p:cNvPr id="6" name="Text Placeholder 7">
            <a:extLst>
              <a:ext uri="{FF2B5EF4-FFF2-40B4-BE49-F238E27FC236}">
                <a16:creationId xmlns:a16="http://schemas.microsoft.com/office/drawing/2014/main" id="{7259D763-BB12-CD97-A533-ADEF3F936053}"/>
              </a:ext>
            </a:extLst>
          </p:cNvPr>
          <p:cNvSpPr>
            <a:spLocks noGrp="1"/>
          </p:cNvSpPr>
          <p:nvPr>
            <p:ph type="body" sz="quarter" idx="52" hasCustomPrompt="1"/>
          </p:nvPr>
        </p:nvSpPr>
        <p:spPr>
          <a:xfrm>
            <a:off x="5352585" y="1606551"/>
            <a:ext cx="8251903" cy="4094162"/>
          </a:xfrm>
          <a:prstGeom prst="rect">
            <a:avLst/>
          </a:prstGeom>
        </p:spPr>
        <p:txBody>
          <a:bodyPr>
            <a:noAutofit/>
          </a:bodyPr>
          <a:lstStyle>
            <a:lvl1pPr marL="0" indent="0">
              <a:buNone/>
              <a:defRPr sz="39500" b="0" spc="-300">
                <a:solidFill>
                  <a:schemeClr val="bg1"/>
                </a:solidFill>
                <a:latin typeface="Tenorite" pitchFamily="2" charset="0"/>
              </a:defRPr>
            </a:lvl1pPr>
          </a:lstStyle>
          <a:p>
            <a:pPr lvl="0"/>
            <a:r>
              <a:rPr lang="en-AR"/>
              <a:t>##.</a:t>
            </a:r>
          </a:p>
        </p:txBody>
      </p:sp>
      <p:sp>
        <p:nvSpPr>
          <p:cNvPr id="7" name="Freeform 5">
            <a:extLst>
              <a:ext uri="{FF2B5EF4-FFF2-40B4-BE49-F238E27FC236}">
                <a16:creationId xmlns:a16="http://schemas.microsoft.com/office/drawing/2014/main" id="{443E65D5-32E6-C854-0503-21F5AE5E31FD}"/>
              </a:ext>
            </a:extLst>
          </p:cNvPr>
          <p:cNvSpPr>
            <a:spLocks noEditPoints="1"/>
          </p:cNvSpPr>
          <p:nvPr userDrawn="1"/>
        </p:nvSpPr>
        <p:spPr bwMode="auto">
          <a:xfrm>
            <a:off x="11074081" y="6320972"/>
            <a:ext cx="711519" cy="263490"/>
          </a:xfrm>
          <a:custGeom>
            <a:avLst/>
            <a:gdLst>
              <a:gd name="T0" fmla="*/ 698 w 1799"/>
              <a:gd name="T1" fmla="*/ 158 h 664"/>
              <a:gd name="T2" fmla="*/ 610 w 1799"/>
              <a:gd name="T3" fmla="*/ 496 h 664"/>
              <a:gd name="T4" fmla="*/ 664 w 1799"/>
              <a:gd name="T5" fmla="*/ 7 h 664"/>
              <a:gd name="T6" fmla="*/ 638 w 1799"/>
              <a:gd name="T7" fmla="*/ 105 h 664"/>
              <a:gd name="T8" fmla="*/ 664 w 1799"/>
              <a:gd name="T9" fmla="*/ 7 h 664"/>
              <a:gd name="T10" fmla="*/ 907 w 1799"/>
              <a:gd name="T11" fmla="*/ 491 h 664"/>
              <a:gd name="T12" fmla="*/ 863 w 1799"/>
              <a:gd name="T13" fmla="*/ 664 h 664"/>
              <a:gd name="T14" fmla="*/ 777 w 1799"/>
              <a:gd name="T15" fmla="*/ 158 h 664"/>
              <a:gd name="T16" fmla="*/ 862 w 1799"/>
              <a:gd name="T17" fmla="*/ 205 h 664"/>
              <a:gd name="T18" fmla="*/ 969 w 1799"/>
              <a:gd name="T19" fmla="*/ 151 h 664"/>
              <a:gd name="T20" fmla="*/ 1082 w 1799"/>
              <a:gd name="T21" fmla="*/ 199 h 664"/>
              <a:gd name="T22" fmla="*/ 1131 w 1799"/>
              <a:gd name="T23" fmla="*/ 327 h 664"/>
              <a:gd name="T24" fmla="*/ 1081 w 1799"/>
              <a:gd name="T25" fmla="*/ 455 h 664"/>
              <a:gd name="T26" fmla="*/ 969 w 1799"/>
              <a:gd name="T27" fmla="*/ 503 h 664"/>
              <a:gd name="T28" fmla="*/ 988 w 1799"/>
              <a:gd name="T29" fmla="*/ 414 h 664"/>
              <a:gd name="T30" fmla="*/ 1038 w 1799"/>
              <a:gd name="T31" fmla="*/ 364 h 664"/>
              <a:gd name="T32" fmla="*/ 1038 w 1799"/>
              <a:gd name="T33" fmla="*/ 289 h 664"/>
              <a:gd name="T34" fmla="*/ 988 w 1799"/>
              <a:gd name="T35" fmla="*/ 239 h 664"/>
              <a:gd name="T36" fmla="*/ 915 w 1799"/>
              <a:gd name="T37" fmla="*/ 239 h 664"/>
              <a:gd name="T38" fmla="*/ 865 w 1799"/>
              <a:gd name="T39" fmla="*/ 289 h 664"/>
              <a:gd name="T40" fmla="*/ 865 w 1799"/>
              <a:gd name="T41" fmla="*/ 364 h 664"/>
              <a:gd name="T42" fmla="*/ 915 w 1799"/>
              <a:gd name="T43" fmla="*/ 414 h 664"/>
              <a:gd name="T44" fmla="*/ 1194 w 1799"/>
              <a:gd name="T45" fmla="*/ 158 h 664"/>
              <a:gd name="T46" fmla="*/ 1279 w 1799"/>
              <a:gd name="T47" fmla="*/ 210 h 664"/>
              <a:gd name="T48" fmla="*/ 1372 w 1799"/>
              <a:gd name="T49" fmla="*/ 152 h 664"/>
              <a:gd name="T50" fmla="*/ 1429 w 1799"/>
              <a:gd name="T51" fmla="*/ 165 h 664"/>
              <a:gd name="T52" fmla="*/ 1379 w 1799"/>
              <a:gd name="T53" fmla="*/ 242 h 664"/>
              <a:gd name="T54" fmla="*/ 1299 w 1799"/>
              <a:gd name="T55" fmla="*/ 257 h 664"/>
              <a:gd name="T56" fmla="*/ 1279 w 1799"/>
              <a:gd name="T57" fmla="*/ 496 h 664"/>
              <a:gd name="T58" fmla="*/ 1194 w 1799"/>
              <a:gd name="T59" fmla="*/ 158 h 664"/>
              <a:gd name="T60" fmla="*/ 1549 w 1799"/>
              <a:gd name="T61" fmla="*/ 489 h 664"/>
              <a:gd name="T62" fmla="*/ 1455 w 1799"/>
              <a:gd name="T63" fmla="*/ 395 h 664"/>
              <a:gd name="T64" fmla="*/ 1455 w 1799"/>
              <a:gd name="T65" fmla="*/ 258 h 664"/>
              <a:gd name="T66" fmla="*/ 1549 w 1799"/>
              <a:gd name="T67" fmla="*/ 165 h 664"/>
              <a:gd name="T68" fmla="*/ 1690 w 1799"/>
              <a:gd name="T69" fmla="*/ 165 h 664"/>
              <a:gd name="T70" fmla="*/ 1785 w 1799"/>
              <a:gd name="T71" fmla="*/ 258 h 664"/>
              <a:gd name="T72" fmla="*/ 1785 w 1799"/>
              <a:gd name="T73" fmla="*/ 395 h 664"/>
              <a:gd name="T74" fmla="*/ 1691 w 1799"/>
              <a:gd name="T75" fmla="*/ 489 h 664"/>
              <a:gd name="T76" fmla="*/ 1620 w 1799"/>
              <a:gd name="T77" fmla="*/ 421 h 664"/>
              <a:gd name="T78" fmla="*/ 1686 w 1799"/>
              <a:gd name="T79" fmla="*/ 393 h 664"/>
              <a:gd name="T80" fmla="*/ 1713 w 1799"/>
              <a:gd name="T81" fmla="*/ 326 h 664"/>
              <a:gd name="T82" fmla="*/ 1686 w 1799"/>
              <a:gd name="T83" fmla="*/ 259 h 664"/>
              <a:gd name="T84" fmla="*/ 1620 w 1799"/>
              <a:gd name="T85" fmla="*/ 232 h 664"/>
              <a:gd name="T86" fmla="*/ 1555 w 1799"/>
              <a:gd name="T87" fmla="*/ 259 h 664"/>
              <a:gd name="T88" fmla="*/ 1528 w 1799"/>
              <a:gd name="T89" fmla="*/ 326 h 664"/>
              <a:gd name="T90" fmla="*/ 1555 w 1799"/>
              <a:gd name="T91" fmla="*/ 393 h 664"/>
              <a:gd name="T92" fmla="*/ 1620 w 1799"/>
              <a:gd name="T93" fmla="*/ 421 h 664"/>
              <a:gd name="T94" fmla="*/ 88 w 1799"/>
              <a:gd name="T95" fmla="*/ 158 h 664"/>
              <a:gd name="T96" fmla="*/ 236 w 1799"/>
              <a:gd name="T97" fmla="*/ 158 h 664"/>
              <a:gd name="T98" fmla="*/ 392 w 1799"/>
              <a:gd name="T99" fmla="*/ 373 h 664"/>
              <a:gd name="T100" fmla="*/ 550 w 1799"/>
              <a:gd name="T101" fmla="*/ 158 h 664"/>
              <a:gd name="T102" fmla="*/ 354 w 1799"/>
              <a:gd name="T103" fmla="*/ 495 h 664"/>
              <a:gd name="T104" fmla="*/ 192 w 1799"/>
              <a:gd name="T105" fmla="*/ 495 h 664"/>
              <a:gd name="T106" fmla="*/ 0 w 1799"/>
              <a:gd name="T107" fmla="*/ 158 h 6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799" h="664">
                <a:moveTo>
                  <a:pt x="610" y="158"/>
                </a:moveTo>
                <a:cubicBezTo>
                  <a:pt x="698" y="158"/>
                  <a:pt x="698" y="158"/>
                  <a:pt x="698" y="158"/>
                </a:cubicBezTo>
                <a:cubicBezTo>
                  <a:pt x="698" y="496"/>
                  <a:pt x="698" y="496"/>
                  <a:pt x="698" y="496"/>
                </a:cubicBezTo>
                <a:cubicBezTo>
                  <a:pt x="610" y="496"/>
                  <a:pt x="610" y="496"/>
                  <a:pt x="610" y="496"/>
                </a:cubicBezTo>
                <a:lnTo>
                  <a:pt x="610" y="158"/>
                </a:lnTo>
                <a:close/>
                <a:moveTo>
                  <a:pt x="664" y="7"/>
                </a:moveTo>
                <a:cubicBezTo>
                  <a:pt x="637" y="0"/>
                  <a:pt x="609" y="16"/>
                  <a:pt x="602" y="43"/>
                </a:cubicBezTo>
                <a:cubicBezTo>
                  <a:pt x="595" y="70"/>
                  <a:pt x="611" y="98"/>
                  <a:pt x="638" y="105"/>
                </a:cubicBezTo>
                <a:cubicBezTo>
                  <a:pt x="665" y="112"/>
                  <a:pt x="693" y="96"/>
                  <a:pt x="700" y="69"/>
                </a:cubicBezTo>
                <a:cubicBezTo>
                  <a:pt x="707" y="42"/>
                  <a:pt x="691" y="14"/>
                  <a:pt x="664" y="7"/>
                </a:cubicBezTo>
                <a:close/>
                <a:moveTo>
                  <a:pt x="969" y="503"/>
                </a:moveTo>
                <a:cubicBezTo>
                  <a:pt x="946" y="503"/>
                  <a:pt x="926" y="499"/>
                  <a:pt x="907" y="491"/>
                </a:cubicBezTo>
                <a:cubicBezTo>
                  <a:pt x="889" y="482"/>
                  <a:pt x="874" y="470"/>
                  <a:pt x="863" y="455"/>
                </a:cubicBezTo>
                <a:cubicBezTo>
                  <a:pt x="863" y="664"/>
                  <a:pt x="863" y="664"/>
                  <a:pt x="863" y="664"/>
                </a:cubicBezTo>
                <a:cubicBezTo>
                  <a:pt x="777" y="664"/>
                  <a:pt x="777" y="664"/>
                  <a:pt x="777" y="664"/>
                </a:cubicBezTo>
                <a:cubicBezTo>
                  <a:pt x="777" y="158"/>
                  <a:pt x="777" y="158"/>
                  <a:pt x="777" y="158"/>
                </a:cubicBezTo>
                <a:cubicBezTo>
                  <a:pt x="862" y="158"/>
                  <a:pt x="862" y="158"/>
                  <a:pt x="862" y="158"/>
                </a:cubicBezTo>
                <a:cubicBezTo>
                  <a:pt x="862" y="205"/>
                  <a:pt x="862" y="205"/>
                  <a:pt x="862" y="205"/>
                </a:cubicBezTo>
                <a:cubicBezTo>
                  <a:pt x="874" y="188"/>
                  <a:pt x="888" y="175"/>
                  <a:pt x="907" y="166"/>
                </a:cubicBezTo>
                <a:cubicBezTo>
                  <a:pt x="925" y="156"/>
                  <a:pt x="946" y="151"/>
                  <a:pt x="969" y="151"/>
                </a:cubicBezTo>
                <a:cubicBezTo>
                  <a:pt x="990" y="151"/>
                  <a:pt x="1010" y="155"/>
                  <a:pt x="1030" y="163"/>
                </a:cubicBezTo>
                <a:cubicBezTo>
                  <a:pt x="1050" y="172"/>
                  <a:pt x="1067" y="183"/>
                  <a:pt x="1082" y="199"/>
                </a:cubicBezTo>
                <a:cubicBezTo>
                  <a:pt x="1097" y="214"/>
                  <a:pt x="1109" y="233"/>
                  <a:pt x="1118" y="254"/>
                </a:cubicBezTo>
                <a:cubicBezTo>
                  <a:pt x="1127" y="276"/>
                  <a:pt x="1131" y="300"/>
                  <a:pt x="1131" y="327"/>
                </a:cubicBezTo>
                <a:cubicBezTo>
                  <a:pt x="1131" y="354"/>
                  <a:pt x="1127" y="378"/>
                  <a:pt x="1118" y="400"/>
                </a:cubicBezTo>
                <a:cubicBezTo>
                  <a:pt x="1108" y="421"/>
                  <a:pt x="1096" y="440"/>
                  <a:pt x="1081" y="455"/>
                </a:cubicBezTo>
                <a:cubicBezTo>
                  <a:pt x="1066" y="471"/>
                  <a:pt x="1049" y="482"/>
                  <a:pt x="1030" y="491"/>
                </a:cubicBezTo>
                <a:cubicBezTo>
                  <a:pt x="1010" y="499"/>
                  <a:pt x="990" y="503"/>
                  <a:pt x="969" y="503"/>
                </a:cubicBezTo>
                <a:close/>
                <a:moveTo>
                  <a:pt x="952" y="421"/>
                </a:moveTo>
                <a:cubicBezTo>
                  <a:pt x="965" y="421"/>
                  <a:pt x="977" y="419"/>
                  <a:pt x="988" y="414"/>
                </a:cubicBezTo>
                <a:cubicBezTo>
                  <a:pt x="999" y="409"/>
                  <a:pt x="1009" y="402"/>
                  <a:pt x="1018" y="394"/>
                </a:cubicBezTo>
                <a:cubicBezTo>
                  <a:pt x="1026" y="385"/>
                  <a:pt x="1033" y="375"/>
                  <a:pt x="1038" y="364"/>
                </a:cubicBezTo>
                <a:cubicBezTo>
                  <a:pt x="1043" y="352"/>
                  <a:pt x="1045" y="340"/>
                  <a:pt x="1045" y="326"/>
                </a:cubicBezTo>
                <a:cubicBezTo>
                  <a:pt x="1045" y="313"/>
                  <a:pt x="1043" y="301"/>
                  <a:pt x="1038" y="289"/>
                </a:cubicBezTo>
                <a:cubicBezTo>
                  <a:pt x="1033" y="278"/>
                  <a:pt x="1026" y="268"/>
                  <a:pt x="1018" y="259"/>
                </a:cubicBezTo>
                <a:cubicBezTo>
                  <a:pt x="1009" y="251"/>
                  <a:pt x="999" y="244"/>
                  <a:pt x="988" y="239"/>
                </a:cubicBezTo>
                <a:cubicBezTo>
                  <a:pt x="977" y="234"/>
                  <a:pt x="965" y="231"/>
                  <a:pt x="952" y="231"/>
                </a:cubicBezTo>
                <a:cubicBezTo>
                  <a:pt x="938" y="231"/>
                  <a:pt x="926" y="234"/>
                  <a:pt x="915" y="239"/>
                </a:cubicBezTo>
                <a:cubicBezTo>
                  <a:pt x="903" y="244"/>
                  <a:pt x="893" y="251"/>
                  <a:pt x="885" y="259"/>
                </a:cubicBezTo>
                <a:cubicBezTo>
                  <a:pt x="877" y="268"/>
                  <a:pt x="870" y="278"/>
                  <a:pt x="865" y="289"/>
                </a:cubicBezTo>
                <a:cubicBezTo>
                  <a:pt x="860" y="301"/>
                  <a:pt x="858" y="313"/>
                  <a:pt x="858" y="326"/>
                </a:cubicBezTo>
                <a:cubicBezTo>
                  <a:pt x="858" y="340"/>
                  <a:pt x="860" y="352"/>
                  <a:pt x="865" y="364"/>
                </a:cubicBezTo>
                <a:cubicBezTo>
                  <a:pt x="870" y="375"/>
                  <a:pt x="877" y="385"/>
                  <a:pt x="885" y="394"/>
                </a:cubicBezTo>
                <a:cubicBezTo>
                  <a:pt x="893" y="402"/>
                  <a:pt x="903" y="409"/>
                  <a:pt x="915" y="414"/>
                </a:cubicBezTo>
                <a:cubicBezTo>
                  <a:pt x="926" y="419"/>
                  <a:pt x="938" y="421"/>
                  <a:pt x="952" y="421"/>
                </a:cubicBezTo>
                <a:close/>
                <a:moveTo>
                  <a:pt x="1194" y="158"/>
                </a:moveTo>
                <a:cubicBezTo>
                  <a:pt x="1279" y="158"/>
                  <a:pt x="1279" y="158"/>
                  <a:pt x="1279" y="158"/>
                </a:cubicBezTo>
                <a:cubicBezTo>
                  <a:pt x="1279" y="210"/>
                  <a:pt x="1279" y="210"/>
                  <a:pt x="1279" y="210"/>
                </a:cubicBezTo>
                <a:cubicBezTo>
                  <a:pt x="1287" y="190"/>
                  <a:pt x="1299" y="175"/>
                  <a:pt x="1315" y="166"/>
                </a:cubicBezTo>
                <a:cubicBezTo>
                  <a:pt x="1331" y="157"/>
                  <a:pt x="1350" y="152"/>
                  <a:pt x="1372" y="152"/>
                </a:cubicBezTo>
                <a:cubicBezTo>
                  <a:pt x="1383" y="152"/>
                  <a:pt x="1394" y="153"/>
                  <a:pt x="1403" y="156"/>
                </a:cubicBezTo>
                <a:cubicBezTo>
                  <a:pt x="1413" y="158"/>
                  <a:pt x="1422" y="161"/>
                  <a:pt x="1429" y="165"/>
                </a:cubicBezTo>
                <a:cubicBezTo>
                  <a:pt x="1397" y="250"/>
                  <a:pt x="1397" y="250"/>
                  <a:pt x="1397" y="250"/>
                </a:cubicBezTo>
                <a:cubicBezTo>
                  <a:pt x="1393" y="247"/>
                  <a:pt x="1387" y="244"/>
                  <a:pt x="1379" y="242"/>
                </a:cubicBezTo>
                <a:cubicBezTo>
                  <a:pt x="1371" y="239"/>
                  <a:pt x="1362" y="238"/>
                  <a:pt x="1352" y="238"/>
                </a:cubicBezTo>
                <a:cubicBezTo>
                  <a:pt x="1330" y="238"/>
                  <a:pt x="1313" y="244"/>
                  <a:pt x="1299" y="257"/>
                </a:cubicBezTo>
                <a:cubicBezTo>
                  <a:pt x="1286" y="269"/>
                  <a:pt x="1279" y="289"/>
                  <a:pt x="1279" y="318"/>
                </a:cubicBezTo>
                <a:cubicBezTo>
                  <a:pt x="1279" y="496"/>
                  <a:pt x="1279" y="496"/>
                  <a:pt x="1279" y="496"/>
                </a:cubicBezTo>
                <a:cubicBezTo>
                  <a:pt x="1194" y="496"/>
                  <a:pt x="1194" y="496"/>
                  <a:pt x="1194" y="496"/>
                </a:cubicBezTo>
                <a:lnTo>
                  <a:pt x="1194" y="158"/>
                </a:lnTo>
                <a:close/>
                <a:moveTo>
                  <a:pt x="1620" y="503"/>
                </a:moveTo>
                <a:cubicBezTo>
                  <a:pt x="1594" y="503"/>
                  <a:pt x="1571" y="498"/>
                  <a:pt x="1549" y="489"/>
                </a:cubicBezTo>
                <a:cubicBezTo>
                  <a:pt x="1527" y="480"/>
                  <a:pt x="1508" y="467"/>
                  <a:pt x="1492" y="451"/>
                </a:cubicBezTo>
                <a:cubicBezTo>
                  <a:pt x="1476" y="435"/>
                  <a:pt x="1464" y="416"/>
                  <a:pt x="1455" y="395"/>
                </a:cubicBezTo>
                <a:cubicBezTo>
                  <a:pt x="1446" y="374"/>
                  <a:pt x="1441" y="351"/>
                  <a:pt x="1441" y="327"/>
                </a:cubicBezTo>
                <a:cubicBezTo>
                  <a:pt x="1441" y="303"/>
                  <a:pt x="1446" y="280"/>
                  <a:pt x="1455" y="258"/>
                </a:cubicBezTo>
                <a:cubicBezTo>
                  <a:pt x="1464" y="237"/>
                  <a:pt x="1476" y="218"/>
                  <a:pt x="1492" y="202"/>
                </a:cubicBezTo>
                <a:cubicBezTo>
                  <a:pt x="1508" y="187"/>
                  <a:pt x="1527" y="174"/>
                  <a:pt x="1549" y="165"/>
                </a:cubicBezTo>
                <a:cubicBezTo>
                  <a:pt x="1571" y="156"/>
                  <a:pt x="1594" y="151"/>
                  <a:pt x="1620" y="151"/>
                </a:cubicBezTo>
                <a:cubicBezTo>
                  <a:pt x="1645" y="151"/>
                  <a:pt x="1668" y="156"/>
                  <a:pt x="1690" y="165"/>
                </a:cubicBezTo>
                <a:cubicBezTo>
                  <a:pt x="1712" y="174"/>
                  <a:pt x="1731" y="187"/>
                  <a:pt x="1747" y="202"/>
                </a:cubicBezTo>
                <a:cubicBezTo>
                  <a:pt x="1763" y="218"/>
                  <a:pt x="1776" y="237"/>
                  <a:pt x="1785" y="258"/>
                </a:cubicBezTo>
                <a:cubicBezTo>
                  <a:pt x="1794" y="280"/>
                  <a:pt x="1799" y="303"/>
                  <a:pt x="1799" y="327"/>
                </a:cubicBezTo>
                <a:cubicBezTo>
                  <a:pt x="1799" y="351"/>
                  <a:pt x="1794" y="374"/>
                  <a:pt x="1785" y="395"/>
                </a:cubicBezTo>
                <a:cubicBezTo>
                  <a:pt x="1776" y="416"/>
                  <a:pt x="1763" y="435"/>
                  <a:pt x="1747" y="451"/>
                </a:cubicBezTo>
                <a:cubicBezTo>
                  <a:pt x="1731" y="467"/>
                  <a:pt x="1713" y="480"/>
                  <a:pt x="1691" y="489"/>
                </a:cubicBezTo>
                <a:cubicBezTo>
                  <a:pt x="1669" y="498"/>
                  <a:pt x="1645" y="503"/>
                  <a:pt x="1620" y="503"/>
                </a:cubicBezTo>
                <a:close/>
                <a:moveTo>
                  <a:pt x="1620" y="421"/>
                </a:moveTo>
                <a:cubicBezTo>
                  <a:pt x="1633" y="421"/>
                  <a:pt x="1645" y="418"/>
                  <a:pt x="1657" y="413"/>
                </a:cubicBezTo>
                <a:cubicBezTo>
                  <a:pt x="1668" y="408"/>
                  <a:pt x="1678" y="402"/>
                  <a:pt x="1686" y="393"/>
                </a:cubicBezTo>
                <a:cubicBezTo>
                  <a:pt x="1694" y="385"/>
                  <a:pt x="1701" y="375"/>
                  <a:pt x="1706" y="364"/>
                </a:cubicBezTo>
                <a:cubicBezTo>
                  <a:pt x="1711" y="352"/>
                  <a:pt x="1713" y="340"/>
                  <a:pt x="1713" y="326"/>
                </a:cubicBezTo>
                <a:cubicBezTo>
                  <a:pt x="1713" y="313"/>
                  <a:pt x="1711" y="301"/>
                  <a:pt x="1706" y="289"/>
                </a:cubicBezTo>
                <a:cubicBezTo>
                  <a:pt x="1701" y="278"/>
                  <a:pt x="1694" y="268"/>
                  <a:pt x="1686" y="259"/>
                </a:cubicBezTo>
                <a:cubicBezTo>
                  <a:pt x="1678" y="251"/>
                  <a:pt x="1668" y="244"/>
                  <a:pt x="1657" y="239"/>
                </a:cubicBezTo>
                <a:cubicBezTo>
                  <a:pt x="1645" y="234"/>
                  <a:pt x="1633" y="232"/>
                  <a:pt x="1620" y="232"/>
                </a:cubicBezTo>
                <a:cubicBezTo>
                  <a:pt x="1607" y="232"/>
                  <a:pt x="1595" y="234"/>
                  <a:pt x="1584" y="239"/>
                </a:cubicBezTo>
                <a:cubicBezTo>
                  <a:pt x="1573" y="244"/>
                  <a:pt x="1563" y="251"/>
                  <a:pt x="1555" y="259"/>
                </a:cubicBezTo>
                <a:cubicBezTo>
                  <a:pt x="1546" y="268"/>
                  <a:pt x="1540" y="278"/>
                  <a:pt x="1535" y="289"/>
                </a:cubicBezTo>
                <a:cubicBezTo>
                  <a:pt x="1530" y="301"/>
                  <a:pt x="1528" y="313"/>
                  <a:pt x="1528" y="326"/>
                </a:cubicBezTo>
                <a:cubicBezTo>
                  <a:pt x="1528" y="340"/>
                  <a:pt x="1530" y="352"/>
                  <a:pt x="1535" y="364"/>
                </a:cubicBezTo>
                <a:cubicBezTo>
                  <a:pt x="1540" y="375"/>
                  <a:pt x="1546" y="385"/>
                  <a:pt x="1555" y="393"/>
                </a:cubicBezTo>
                <a:cubicBezTo>
                  <a:pt x="1563" y="402"/>
                  <a:pt x="1573" y="408"/>
                  <a:pt x="1584" y="413"/>
                </a:cubicBezTo>
                <a:cubicBezTo>
                  <a:pt x="1595" y="418"/>
                  <a:pt x="1607" y="421"/>
                  <a:pt x="1620" y="421"/>
                </a:cubicBezTo>
                <a:close/>
                <a:moveTo>
                  <a:pt x="0" y="158"/>
                </a:moveTo>
                <a:cubicBezTo>
                  <a:pt x="88" y="158"/>
                  <a:pt x="88" y="158"/>
                  <a:pt x="88" y="158"/>
                </a:cubicBezTo>
                <a:cubicBezTo>
                  <a:pt x="156" y="373"/>
                  <a:pt x="156" y="373"/>
                  <a:pt x="156" y="373"/>
                </a:cubicBezTo>
                <a:cubicBezTo>
                  <a:pt x="236" y="158"/>
                  <a:pt x="236" y="158"/>
                  <a:pt x="236" y="158"/>
                </a:cubicBezTo>
                <a:cubicBezTo>
                  <a:pt x="313" y="158"/>
                  <a:pt x="313" y="158"/>
                  <a:pt x="313" y="158"/>
                </a:cubicBezTo>
                <a:cubicBezTo>
                  <a:pt x="392" y="373"/>
                  <a:pt x="392" y="373"/>
                  <a:pt x="392" y="373"/>
                </a:cubicBezTo>
                <a:cubicBezTo>
                  <a:pt x="462" y="158"/>
                  <a:pt x="462" y="158"/>
                  <a:pt x="462" y="158"/>
                </a:cubicBezTo>
                <a:cubicBezTo>
                  <a:pt x="550" y="158"/>
                  <a:pt x="550" y="158"/>
                  <a:pt x="550" y="158"/>
                </a:cubicBezTo>
                <a:cubicBezTo>
                  <a:pt x="435" y="495"/>
                  <a:pt x="435" y="495"/>
                  <a:pt x="435" y="495"/>
                </a:cubicBezTo>
                <a:cubicBezTo>
                  <a:pt x="354" y="495"/>
                  <a:pt x="354" y="495"/>
                  <a:pt x="354" y="495"/>
                </a:cubicBezTo>
                <a:cubicBezTo>
                  <a:pt x="274" y="275"/>
                  <a:pt x="274" y="275"/>
                  <a:pt x="274" y="275"/>
                </a:cubicBezTo>
                <a:cubicBezTo>
                  <a:pt x="192" y="495"/>
                  <a:pt x="192" y="495"/>
                  <a:pt x="192" y="495"/>
                </a:cubicBezTo>
                <a:cubicBezTo>
                  <a:pt x="110" y="495"/>
                  <a:pt x="110" y="495"/>
                  <a:pt x="110" y="495"/>
                </a:cubicBezTo>
                <a:lnTo>
                  <a:pt x="0" y="15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12534651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Divider_Turquoise">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7F72B693-3FFF-8954-E0D8-FC3014B340EF}"/>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741" y="447"/>
            <a:ext cx="12190519" cy="6857166"/>
          </a:xfrm>
          <a:prstGeom prst="rect">
            <a:avLst/>
          </a:prstGeom>
          <a:ln>
            <a:noFill/>
          </a:ln>
        </p:spPr>
      </p:pic>
      <p:cxnSp>
        <p:nvCxnSpPr>
          <p:cNvPr id="9" name="Straight Connector 9">
            <a:extLst>
              <a:ext uri="{FF2B5EF4-FFF2-40B4-BE49-F238E27FC236}">
                <a16:creationId xmlns:a16="http://schemas.microsoft.com/office/drawing/2014/main" id="{39FA42D9-0B88-3206-FB25-549542625696}"/>
              </a:ext>
            </a:extLst>
          </p:cNvPr>
          <p:cNvCxnSpPr>
            <a:cxnSpLocks/>
          </p:cNvCxnSpPr>
          <p:nvPr userDrawn="1"/>
        </p:nvCxnSpPr>
        <p:spPr>
          <a:xfrm>
            <a:off x="1011491" y="-7916"/>
            <a:ext cx="0" cy="239404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Text Placeholder 2">
            <a:extLst>
              <a:ext uri="{FF2B5EF4-FFF2-40B4-BE49-F238E27FC236}">
                <a16:creationId xmlns:a16="http://schemas.microsoft.com/office/drawing/2014/main" id="{986F54E1-3E3F-BD9E-96CC-1E0EEE385DB2}"/>
              </a:ext>
            </a:extLst>
          </p:cNvPr>
          <p:cNvSpPr>
            <a:spLocks noGrp="1"/>
          </p:cNvSpPr>
          <p:nvPr>
            <p:ph type="body" idx="51" hasCustomPrompt="1"/>
          </p:nvPr>
        </p:nvSpPr>
        <p:spPr>
          <a:xfrm rot="16200000">
            <a:off x="-287193" y="1287878"/>
            <a:ext cx="2085771" cy="332361"/>
          </a:xfrm>
          <a:prstGeom prst="rect">
            <a:avLst/>
          </a:prstGeom>
        </p:spPr>
        <p:txBody>
          <a:bodyPr>
            <a:noAutofit/>
          </a:bodyPr>
          <a:lstStyle>
            <a:lvl1pPr marL="0" indent="0">
              <a:buNone/>
              <a:defRPr sz="1400">
                <a:solidFill>
                  <a:schemeClr val="bg1"/>
                </a:solidFill>
                <a:latin typeface="Tenorite"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add title</a:t>
            </a:r>
          </a:p>
        </p:txBody>
      </p:sp>
      <p:sp>
        <p:nvSpPr>
          <p:cNvPr id="5" name="Title 1">
            <a:extLst>
              <a:ext uri="{FF2B5EF4-FFF2-40B4-BE49-F238E27FC236}">
                <a16:creationId xmlns:a16="http://schemas.microsoft.com/office/drawing/2014/main" id="{DAF2C84B-795F-1C1A-1CA2-B452783899A5}"/>
              </a:ext>
            </a:extLst>
          </p:cNvPr>
          <p:cNvSpPr>
            <a:spLocks noGrp="1"/>
          </p:cNvSpPr>
          <p:nvPr>
            <p:ph type="title" hasCustomPrompt="1"/>
          </p:nvPr>
        </p:nvSpPr>
        <p:spPr>
          <a:xfrm>
            <a:off x="1200150" y="1606551"/>
            <a:ext cx="3621232" cy="831849"/>
          </a:xfrm>
          <a:prstGeom prst="rect">
            <a:avLst/>
          </a:prstGeom>
        </p:spPr>
        <p:txBody>
          <a:bodyPr>
            <a:noAutofit/>
          </a:bodyPr>
          <a:lstStyle>
            <a:lvl1pPr>
              <a:lnSpc>
                <a:spcPct val="100000"/>
              </a:lnSpc>
              <a:defRPr sz="2800" b="1">
                <a:solidFill>
                  <a:schemeClr val="bg1"/>
                </a:solidFill>
                <a:latin typeface="Tenorite" pitchFamily="2" charset="0"/>
              </a:defRPr>
            </a:lvl1pPr>
          </a:lstStyle>
          <a:p>
            <a:r>
              <a:rPr lang="en-US"/>
              <a:t>Click to add </a:t>
            </a:r>
            <a:br>
              <a:rPr lang="en-US"/>
            </a:br>
            <a:r>
              <a:rPr lang="en-US"/>
              <a:t>section title</a:t>
            </a:r>
            <a:endParaRPr lang="en-AR"/>
          </a:p>
        </p:txBody>
      </p:sp>
      <p:sp>
        <p:nvSpPr>
          <p:cNvPr id="6" name="Text Placeholder 7">
            <a:extLst>
              <a:ext uri="{FF2B5EF4-FFF2-40B4-BE49-F238E27FC236}">
                <a16:creationId xmlns:a16="http://schemas.microsoft.com/office/drawing/2014/main" id="{13570BD5-F16C-1019-731F-D3161F6B5F1D}"/>
              </a:ext>
            </a:extLst>
          </p:cNvPr>
          <p:cNvSpPr>
            <a:spLocks noGrp="1"/>
          </p:cNvSpPr>
          <p:nvPr>
            <p:ph type="body" sz="quarter" idx="52" hasCustomPrompt="1"/>
          </p:nvPr>
        </p:nvSpPr>
        <p:spPr>
          <a:xfrm>
            <a:off x="5352585" y="1606551"/>
            <a:ext cx="8251903" cy="4094162"/>
          </a:xfrm>
          <a:prstGeom prst="rect">
            <a:avLst/>
          </a:prstGeom>
        </p:spPr>
        <p:txBody>
          <a:bodyPr>
            <a:noAutofit/>
          </a:bodyPr>
          <a:lstStyle>
            <a:lvl1pPr marL="0" indent="0">
              <a:buNone/>
              <a:defRPr sz="39500" b="0" spc="-300">
                <a:solidFill>
                  <a:schemeClr val="bg1"/>
                </a:solidFill>
                <a:latin typeface="Tenorite" pitchFamily="2" charset="0"/>
              </a:defRPr>
            </a:lvl1pPr>
          </a:lstStyle>
          <a:p>
            <a:pPr lvl="0"/>
            <a:r>
              <a:rPr lang="en-AR"/>
              <a:t>##.</a:t>
            </a:r>
          </a:p>
        </p:txBody>
      </p:sp>
      <p:sp>
        <p:nvSpPr>
          <p:cNvPr id="7" name="Freeform 5">
            <a:extLst>
              <a:ext uri="{FF2B5EF4-FFF2-40B4-BE49-F238E27FC236}">
                <a16:creationId xmlns:a16="http://schemas.microsoft.com/office/drawing/2014/main" id="{AD42FDAB-E5E5-4809-D51E-D880131416DB}"/>
              </a:ext>
            </a:extLst>
          </p:cNvPr>
          <p:cNvSpPr>
            <a:spLocks noEditPoints="1"/>
          </p:cNvSpPr>
          <p:nvPr userDrawn="1"/>
        </p:nvSpPr>
        <p:spPr bwMode="auto">
          <a:xfrm>
            <a:off x="11074081" y="6320972"/>
            <a:ext cx="711519" cy="263490"/>
          </a:xfrm>
          <a:custGeom>
            <a:avLst/>
            <a:gdLst>
              <a:gd name="T0" fmla="*/ 698 w 1799"/>
              <a:gd name="T1" fmla="*/ 158 h 664"/>
              <a:gd name="T2" fmla="*/ 610 w 1799"/>
              <a:gd name="T3" fmla="*/ 496 h 664"/>
              <a:gd name="T4" fmla="*/ 664 w 1799"/>
              <a:gd name="T5" fmla="*/ 7 h 664"/>
              <a:gd name="T6" fmla="*/ 638 w 1799"/>
              <a:gd name="T7" fmla="*/ 105 h 664"/>
              <a:gd name="T8" fmla="*/ 664 w 1799"/>
              <a:gd name="T9" fmla="*/ 7 h 664"/>
              <a:gd name="T10" fmla="*/ 907 w 1799"/>
              <a:gd name="T11" fmla="*/ 491 h 664"/>
              <a:gd name="T12" fmla="*/ 863 w 1799"/>
              <a:gd name="T13" fmla="*/ 664 h 664"/>
              <a:gd name="T14" fmla="*/ 777 w 1799"/>
              <a:gd name="T15" fmla="*/ 158 h 664"/>
              <a:gd name="T16" fmla="*/ 862 w 1799"/>
              <a:gd name="T17" fmla="*/ 205 h 664"/>
              <a:gd name="T18" fmla="*/ 969 w 1799"/>
              <a:gd name="T19" fmla="*/ 151 h 664"/>
              <a:gd name="T20" fmla="*/ 1082 w 1799"/>
              <a:gd name="T21" fmla="*/ 199 h 664"/>
              <a:gd name="T22" fmla="*/ 1131 w 1799"/>
              <a:gd name="T23" fmla="*/ 327 h 664"/>
              <a:gd name="T24" fmla="*/ 1081 w 1799"/>
              <a:gd name="T25" fmla="*/ 455 h 664"/>
              <a:gd name="T26" fmla="*/ 969 w 1799"/>
              <a:gd name="T27" fmla="*/ 503 h 664"/>
              <a:gd name="T28" fmla="*/ 988 w 1799"/>
              <a:gd name="T29" fmla="*/ 414 h 664"/>
              <a:gd name="T30" fmla="*/ 1038 w 1799"/>
              <a:gd name="T31" fmla="*/ 364 h 664"/>
              <a:gd name="T32" fmla="*/ 1038 w 1799"/>
              <a:gd name="T33" fmla="*/ 289 h 664"/>
              <a:gd name="T34" fmla="*/ 988 w 1799"/>
              <a:gd name="T35" fmla="*/ 239 h 664"/>
              <a:gd name="T36" fmla="*/ 915 w 1799"/>
              <a:gd name="T37" fmla="*/ 239 h 664"/>
              <a:gd name="T38" fmla="*/ 865 w 1799"/>
              <a:gd name="T39" fmla="*/ 289 h 664"/>
              <a:gd name="T40" fmla="*/ 865 w 1799"/>
              <a:gd name="T41" fmla="*/ 364 h 664"/>
              <a:gd name="T42" fmla="*/ 915 w 1799"/>
              <a:gd name="T43" fmla="*/ 414 h 664"/>
              <a:gd name="T44" fmla="*/ 1194 w 1799"/>
              <a:gd name="T45" fmla="*/ 158 h 664"/>
              <a:gd name="T46" fmla="*/ 1279 w 1799"/>
              <a:gd name="T47" fmla="*/ 210 h 664"/>
              <a:gd name="T48" fmla="*/ 1372 w 1799"/>
              <a:gd name="T49" fmla="*/ 152 h 664"/>
              <a:gd name="T50" fmla="*/ 1429 w 1799"/>
              <a:gd name="T51" fmla="*/ 165 h 664"/>
              <a:gd name="T52" fmla="*/ 1379 w 1799"/>
              <a:gd name="T53" fmla="*/ 242 h 664"/>
              <a:gd name="T54" fmla="*/ 1299 w 1799"/>
              <a:gd name="T55" fmla="*/ 257 h 664"/>
              <a:gd name="T56" fmla="*/ 1279 w 1799"/>
              <a:gd name="T57" fmla="*/ 496 h 664"/>
              <a:gd name="T58" fmla="*/ 1194 w 1799"/>
              <a:gd name="T59" fmla="*/ 158 h 664"/>
              <a:gd name="T60" fmla="*/ 1549 w 1799"/>
              <a:gd name="T61" fmla="*/ 489 h 664"/>
              <a:gd name="T62" fmla="*/ 1455 w 1799"/>
              <a:gd name="T63" fmla="*/ 395 h 664"/>
              <a:gd name="T64" fmla="*/ 1455 w 1799"/>
              <a:gd name="T65" fmla="*/ 258 h 664"/>
              <a:gd name="T66" fmla="*/ 1549 w 1799"/>
              <a:gd name="T67" fmla="*/ 165 h 664"/>
              <a:gd name="T68" fmla="*/ 1690 w 1799"/>
              <a:gd name="T69" fmla="*/ 165 h 664"/>
              <a:gd name="T70" fmla="*/ 1785 w 1799"/>
              <a:gd name="T71" fmla="*/ 258 h 664"/>
              <a:gd name="T72" fmla="*/ 1785 w 1799"/>
              <a:gd name="T73" fmla="*/ 395 h 664"/>
              <a:gd name="T74" fmla="*/ 1691 w 1799"/>
              <a:gd name="T75" fmla="*/ 489 h 664"/>
              <a:gd name="T76" fmla="*/ 1620 w 1799"/>
              <a:gd name="T77" fmla="*/ 421 h 664"/>
              <a:gd name="T78" fmla="*/ 1686 w 1799"/>
              <a:gd name="T79" fmla="*/ 393 h 664"/>
              <a:gd name="T80" fmla="*/ 1713 w 1799"/>
              <a:gd name="T81" fmla="*/ 326 h 664"/>
              <a:gd name="T82" fmla="*/ 1686 w 1799"/>
              <a:gd name="T83" fmla="*/ 259 h 664"/>
              <a:gd name="T84" fmla="*/ 1620 w 1799"/>
              <a:gd name="T85" fmla="*/ 232 h 664"/>
              <a:gd name="T86" fmla="*/ 1555 w 1799"/>
              <a:gd name="T87" fmla="*/ 259 h 664"/>
              <a:gd name="T88" fmla="*/ 1528 w 1799"/>
              <a:gd name="T89" fmla="*/ 326 h 664"/>
              <a:gd name="T90" fmla="*/ 1555 w 1799"/>
              <a:gd name="T91" fmla="*/ 393 h 664"/>
              <a:gd name="T92" fmla="*/ 1620 w 1799"/>
              <a:gd name="T93" fmla="*/ 421 h 664"/>
              <a:gd name="T94" fmla="*/ 88 w 1799"/>
              <a:gd name="T95" fmla="*/ 158 h 664"/>
              <a:gd name="T96" fmla="*/ 236 w 1799"/>
              <a:gd name="T97" fmla="*/ 158 h 664"/>
              <a:gd name="T98" fmla="*/ 392 w 1799"/>
              <a:gd name="T99" fmla="*/ 373 h 664"/>
              <a:gd name="T100" fmla="*/ 550 w 1799"/>
              <a:gd name="T101" fmla="*/ 158 h 664"/>
              <a:gd name="T102" fmla="*/ 354 w 1799"/>
              <a:gd name="T103" fmla="*/ 495 h 664"/>
              <a:gd name="T104" fmla="*/ 192 w 1799"/>
              <a:gd name="T105" fmla="*/ 495 h 664"/>
              <a:gd name="T106" fmla="*/ 0 w 1799"/>
              <a:gd name="T107" fmla="*/ 158 h 6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799" h="664">
                <a:moveTo>
                  <a:pt x="610" y="158"/>
                </a:moveTo>
                <a:cubicBezTo>
                  <a:pt x="698" y="158"/>
                  <a:pt x="698" y="158"/>
                  <a:pt x="698" y="158"/>
                </a:cubicBezTo>
                <a:cubicBezTo>
                  <a:pt x="698" y="496"/>
                  <a:pt x="698" y="496"/>
                  <a:pt x="698" y="496"/>
                </a:cubicBezTo>
                <a:cubicBezTo>
                  <a:pt x="610" y="496"/>
                  <a:pt x="610" y="496"/>
                  <a:pt x="610" y="496"/>
                </a:cubicBezTo>
                <a:lnTo>
                  <a:pt x="610" y="158"/>
                </a:lnTo>
                <a:close/>
                <a:moveTo>
                  <a:pt x="664" y="7"/>
                </a:moveTo>
                <a:cubicBezTo>
                  <a:pt x="637" y="0"/>
                  <a:pt x="609" y="16"/>
                  <a:pt x="602" y="43"/>
                </a:cubicBezTo>
                <a:cubicBezTo>
                  <a:pt x="595" y="70"/>
                  <a:pt x="611" y="98"/>
                  <a:pt x="638" y="105"/>
                </a:cubicBezTo>
                <a:cubicBezTo>
                  <a:pt x="665" y="112"/>
                  <a:pt x="693" y="96"/>
                  <a:pt x="700" y="69"/>
                </a:cubicBezTo>
                <a:cubicBezTo>
                  <a:pt x="707" y="42"/>
                  <a:pt x="691" y="14"/>
                  <a:pt x="664" y="7"/>
                </a:cubicBezTo>
                <a:close/>
                <a:moveTo>
                  <a:pt x="969" y="503"/>
                </a:moveTo>
                <a:cubicBezTo>
                  <a:pt x="946" y="503"/>
                  <a:pt x="926" y="499"/>
                  <a:pt x="907" y="491"/>
                </a:cubicBezTo>
                <a:cubicBezTo>
                  <a:pt x="889" y="482"/>
                  <a:pt x="874" y="470"/>
                  <a:pt x="863" y="455"/>
                </a:cubicBezTo>
                <a:cubicBezTo>
                  <a:pt x="863" y="664"/>
                  <a:pt x="863" y="664"/>
                  <a:pt x="863" y="664"/>
                </a:cubicBezTo>
                <a:cubicBezTo>
                  <a:pt x="777" y="664"/>
                  <a:pt x="777" y="664"/>
                  <a:pt x="777" y="664"/>
                </a:cubicBezTo>
                <a:cubicBezTo>
                  <a:pt x="777" y="158"/>
                  <a:pt x="777" y="158"/>
                  <a:pt x="777" y="158"/>
                </a:cubicBezTo>
                <a:cubicBezTo>
                  <a:pt x="862" y="158"/>
                  <a:pt x="862" y="158"/>
                  <a:pt x="862" y="158"/>
                </a:cubicBezTo>
                <a:cubicBezTo>
                  <a:pt x="862" y="205"/>
                  <a:pt x="862" y="205"/>
                  <a:pt x="862" y="205"/>
                </a:cubicBezTo>
                <a:cubicBezTo>
                  <a:pt x="874" y="188"/>
                  <a:pt x="888" y="175"/>
                  <a:pt x="907" y="166"/>
                </a:cubicBezTo>
                <a:cubicBezTo>
                  <a:pt x="925" y="156"/>
                  <a:pt x="946" y="151"/>
                  <a:pt x="969" y="151"/>
                </a:cubicBezTo>
                <a:cubicBezTo>
                  <a:pt x="990" y="151"/>
                  <a:pt x="1010" y="155"/>
                  <a:pt x="1030" y="163"/>
                </a:cubicBezTo>
                <a:cubicBezTo>
                  <a:pt x="1050" y="172"/>
                  <a:pt x="1067" y="183"/>
                  <a:pt x="1082" y="199"/>
                </a:cubicBezTo>
                <a:cubicBezTo>
                  <a:pt x="1097" y="214"/>
                  <a:pt x="1109" y="233"/>
                  <a:pt x="1118" y="254"/>
                </a:cubicBezTo>
                <a:cubicBezTo>
                  <a:pt x="1127" y="276"/>
                  <a:pt x="1131" y="300"/>
                  <a:pt x="1131" y="327"/>
                </a:cubicBezTo>
                <a:cubicBezTo>
                  <a:pt x="1131" y="354"/>
                  <a:pt x="1127" y="378"/>
                  <a:pt x="1118" y="400"/>
                </a:cubicBezTo>
                <a:cubicBezTo>
                  <a:pt x="1108" y="421"/>
                  <a:pt x="1096" y="440"/>
                  <a:pt x="1081" y="455"/>
                </a:cubicBezTo>
                <a:cubicBezTo>
                  <a:pt x="1066" y="471"/>
                  <a:pt x="1049" y="482"/>
                  <a:pt x="1030" y="491"/>
                </a:cubicBezTo>
                <a:cubicBezTo>
                  <a:pt x="1010" y="499"/>
                  <a:pt x="990" y="503"/>
                  <a:pt x="969" y="503"/>
                </a:cubicBezTo>
                <a:close/>
                <a:moveTo>
                  <a:pt x="952" y="421"/>
                </a:moveTo>
                <a:cubicBezTo>
                  <a:pt x="965" y="421"/>
                  <a:pt x="977" y="419"/>
                  <a:pt x="988" y="414"/>
                </a:cubicBezTo>
                <a:cubicBezTo>
                  <a:pt x="999" y="409"/>
                  <a:pt x="1009" y="402"/>
                  <a:pt x="1018" y="394"/>
                </a:cubicBezTo>
                <a:cubicBezTo>
                  <a:pt x="1026" y="385"/>
                  <a:pt x="1033" y="375"/>
                  <a:pt x="1038" y="364"/>
                </a:cubicBezTo>
                <a:cubicBezTo>
                  <a:pt x="1043" y="352"/>
                  <a:pt x="1045" y="340"/>
                  <a:pt x="1045" y="326"/>
                </a:cubicBezTo>
                <a:cubicBezTo>
                  <a:pt x="1045" y="313"/>
                  <a:pt x="1043" y="301"/>
                  <a:pt x="1038" y="289"/>
                </a:cubicBezTo>
                <a:cubicBezTo>
                  <a:pt x="1033" y="278"/>
                  <a:pt x="1026" y="268"/>
                  <a:pt x="1018" y="259"/>
                </a:cubicBezTo>
                <a:cubicBezTo>
                  <a:pt x="1009" y="251"/>
                  <a:pt x="999" y="244"/>
                  <a:pt x="988" y="239"/>
                </a:cubicBezTo>
                <a:cubicBezTo>
                  <a:pt x="977" y="234"/>
                  <a:pt x="965" y="231"/>
                  <a:pt x="952" y="231"/>
                </a:cubicBezTo>
                <a:cubicBezTo>
                  <a:pt x="938" y="231"/>
                  <a:pt x="926" y="234"/>
                  <a:pt x="915" y="239"/>
                </a:cubicBezTo>
                <a:cubicBezTo>
                  <a:pt x="903" y="244"/>
                  <a:pt x="893" y="251"/>
                  <a:pt x="885" y="259"/>
                </a:cubicBezTo>
                <a:cubicBezTo>
                  <a:pt x="877" y="268"/>
                  <a:pt x="870" y="278"/>
                  <a:pt x="865" y="289"/>
                </a:cubicBezTo>
                <a:cubicBezTo>
                  <a:pt x="860" y="301"/>
                  <a:pt x="858" y="313"/>
                  <a:pt x="858" y="326"/>
                </a:cubicBezTo>
                <a:cubicBezTo>
                  <a:pt x="858" y="340"/>
                  <a:pt x="860" y="352"/>
                  <a:pt x="865" y="364"/>
                </a:cubicBezTo>
                <a:cubicBezTo>
                  <a:pt x="870" y="375"/>
                  <a:pt x="877" y="385"/>
                  <a:pt x="885" y="394"/>
                </a:cubicBezTo>
                <a:cubicBezTo>
                  <a:pt x="893" y="402"/>
                  <a:pt x="903" y="409"/>
                  <a:pt x="915" y="414"/>
                </a:cubicBezTo>
                <a:cubicBezTo>
                  <a:pt x="926" y="419"/>
                  <a:pt x="938" y="421"/>
                  <a:pt x="952" y="421"/>
                </a:cubicBezTo>
                <a:close/>
                <a:moveTo>
                  <a:pt x="1194" y="158"/>
                </a:moveTo>
                <a:cubicBezTo>
                  <a:pt x="1279" y="158"/>
                  <a:pt x="1279" y="158"/>
                  <a:pt x="1279" y="158"/>
                </a:cubicBezTo>
                <a:cubicBezTo>
                  <a:pt x="1279" y="210"/>
                  <a:pt x="1279" y="210"/>
                  <a:pt x="1279" y="210"/>
                </a:cubicBezTo>
                <a:cubicBezTo>
                  <a:pt x="1287" y="190"/>
                  <a:pt x="1299" y="175"/>
                  <a:pt x="1315" y="166"/>
                </a:cubicBezTo>
                <a:cubicBezTo>
                  <a:pt x="1331" y="157"/>
                  <a:pt x="1350" y="152"/>
                  <a:pt x="1372" y="152"/>
                </a:cubicBezTo>
                <a:cubicBezTo>
                  <a:pt x="1383" y="152"/>
                  <a:pt x="1394" y="153"/>
                  <a:pt x="1403" y="156"/>
                </a:cubicBezTo>
                <a:cubicBezTo>
                  <a:pt x="1413" y="158"/>
                  <a:pt x="1422" y="161"/>
                  <a:pt x="1429" y="165"/>
                </a:cubicBezTo>
                <a:cubicBezTo>
                  <a:pt x="1397" y="250"/>
                  <a:pt x="1397" y="250"/>
                  <a:pt x="1397" y="250"/>
                </a:cubicBezTo>
                <a:cubicBezTo>
                  <a:pt x="1393" y="247"/>
                  <a:pt x="1387" y="244"/>
                  <a:pt x="1379" y="242"/>
                </a:cubicBezTo>
                <a:cubicBezTo>
                  <a:pt x="1371" y="239"/>
                  <a:pt x="1362" y="238"/>
                  <a:pt x="1352" y="238"/>
                </a:cubicBezTo>
                <a:cubicBezTo>
                  <a:pt x="1330" y="238"/>
                  <a:pt x="1313" y="244"/>
                  <a:pt x="1299" y="257"/>
                </a:cubicBezTo>
                <a:cubicBezTo>
                  <a:pt x="1286" y="269"/>
                  <a:pt x="1279" y="289"/>
                  <a:pt x="1279" y="318"/>
                </a:cubicBezTo>
                <a:cubicBezTo>
                  <a:pt x="1279" y="496"/>
                  <a:pt x="1279" y="496"/>
                  <a:pt x="1279" y="496"/>
                </a:cubicBezTo>
                <a:cubicBezTo>
                  <a:pt x="1194" y="496"/>
                  <a:pt x="1194" y="496"/>
                  <a:pt x="1194" y="496"/>
                </a:cubicBezTo>
                <a:lnTo>
                  <a:pt x="1194" y="158"/>
                </a:lnTo>
                <a:close/>
                <a:moveTo>
                  <a:pt x="1620" y="503"/>
                </a:moveTo>
                <a:cubicBezTo>
                  <a:pt x="1594" y="503"/>
                  <a:pt x="1571" y="498"/>
                  <a:pt x="1549" y="489"/>
                </a:cubicBezTo>
                <a:cubicBezTo>
                  <a:pt x="1527" y="480"/>
                  <a:pt x="1508" y="467"/>
                  <a:pt x="1492" y="451"/>
                </a:cubicBezTo>
                <a:cubicBezTo>
                  <a:pt x="1476" y="435"/>
                  <a:pt x="1464" y="416"/>
                  <a:pt x="1455" y="395"/>
                </a:cubicBezTo>
                <a:cubicBezTo>
                  <a:pt x="1446" y="374"/>
                  <a:pt x="1441" y="351"/>
                  <a:pt x="1441" y="327"/>
                </a:cubicBezTo>
                <a:cubicBezTo>
                  <a:pt x="1441" y="303"/>
                  <a:pt x="1446" y="280"/>
                  <a:pt x="1455" y="258"/>
                </a:cubicBezTo>
                <a:cubicBezTo>
                  <a:pt x="1464" y="237"/>
                  <a:pt x="1476" y="218"/>
                  <a:pt x="1492" y="202"/>
                </a:cubicBezTo>
                <a:cubicBezTo>
                  <a:pt x="1508" y="187"/>
                  <a:pt x="1527" y="174"/>
                  <a:pt x="1549" y="165"/>
                </a:cubicBezTo>
                <a:cubicBezTo>
                  <a:pt x="1571" y="156"/>
                  <a:pt x="1594" y="151"/>
                  <a:pt x="1620" y="151"/>
                </a:cubicBezTo>
                <a:cubicBezTo>
                  <a:pt x="1645" y="151"/>
                  <a:pt x="1668" y="156"/>
                  <a:pt x="1690" y="165"/>
                </a:cubicBezTo>
                <a:cubicBezTo>
                  <a:pt x="1712" y="174"/>
                  <a:pt x="1731" y="187"/>
                  <a:pt x="1747" y="202"/>
                </a:cubicBezTo>
                <a:cubicBezTo>
                  <a:pt x="1763" y="218"/>
                  <a:pt x="1776" y="237"/>
                  <a:pt x="1785" y="258"/>
                </a:cubicBezTo>
                <a:cubicBezTo>
                  <a:pt x="1794" y="280"/>
                  <a:pt x="1799" y="303"/>
                  <a:pt x="1799" y="327"/>
                </a:cubicBezTo>
                <a:cubicBezTo>
                  <a:pt x="1799" y="351"/>
                  <a:pt x="1794" y="374"/>
                  <a:pt x="1785" y="395"/>
                </a:cubicBezTo>
                <a:cubicBezTo>
                  <a:pt x="1776" y="416"/>
                  <a:pt x="1763" y="435"/>
                  <a:pt x="1747" y="451"/>
                </a:cubicBezTo>
                <a:cubicBezTo>
                  <a:pt x="1731" y="467"/>
                  <a:pt x="1713" y="480"/>
                  <a:pt x="1691" y="489"/>
                </a:cubicBezTo>
                <a:cubicBezTo>
                  <a:pt x="1669" y="498"/>
                  <a:pt x="1645" y="503"/>
                  <a:pt x="1620" y="503"/>
                </a:cubicBezTo>
                <a:close/>
                <a:moveTo>
                  <a:pt x="1620" y="421"/>
                </a:moveTo>
                <a:cubicBezTo>
                  <a:pt x="1633" y="421"/>
                  <a:pt x="1645" y="418"/>
                  <a:pt x="1657" y="413"/>
                </a:cubicBezTo>
                <a:cubicBezTo>
                  <a:pt x="1668" y="408"/>
                  <a:pt x="1678" y="402"/>
                  <a:pt x="1686" y="393"/>
                </a:cubicBezTo>
                <a:cubicBezTo>
                  <a:pt x="1694" y="385"/>
                  <a:pt x="1701" y="375"/>
                  <a:pt x="1706" y="364"/>
                </a:cubicBezTo>
                <a:cubicBezTo>
                  <a:pt x="1711" y="352"/>
                  <a:pt x="1713" y="340"/>
                  <a:pt x="1713" y="326"/>
                </a:cubicBezTo>
                <a:cubicBezTo>
                  <a:pt x="1713" y="313"/>
                  <a:pt x="1711" y="301"/>
                  <a:pt x="1706" y="289"/>
                </a:cubicBezTo>
                <a:cubicBezTo>
                  <a:pt x="1701" y="278"/>
                  <a:pt x="1694" y="268"/>
                  <a:pt x="1686" y="259"/>
                </a:cubicBezTo>
                <a:cubicBezTo>
                  <a:pt x="1678" y="251"/>
                  <a:pt x="1668" y="244"/>
                  <a:pt x="1657" y="239"/>
                </a:cubicBezTo>
                <a:cubicBezTo>
                  <a:pt x="1645" y="234"/>
                  <a:pt x="1633" y="232"/>
                  <a:pt x="1620" y="232"/>
                </a:cubicBezTo>
                <a:cubicBezTo>
                  <a:pt x="1607" y="232"/>
                  <a:pt x="1595" y="234"/>
                  <a:pt x="1584" y="239"/>
                </a:cubicBezTo>
                <a:cubicBezTo>
                  <a:pt x="1573" y="244"/>
                  <a:pt x="1563" y="251"/>
                  <a:pt x="1555" y="259"/>
                </a:cubicBezTo>
                <a:cubicBezTo>
                  <a:pt x="1546" y="268"/>
                  <a:pt x="1540" y="278"/>
                  <a:pt x="1535" y="289"/>
                </a:cubicBezTo>
                <a:cubicBezTo>
                  <a:pt x="1530" y="301"/>
                  <a:pt x="1528" y="313"/>
                  <a:pt x="1528" y="326"/>
                </a:cubicBezTo>
                <a:cubicBezTo>
                  <a:pt x="1528" y="340"/>
                  <a:pt x="1530" y="352"/>
                  <a:pt x="1535" y="364"/>
                </a:cubicBezTo>
                <a:cubicBezTo>
                  <a:pt x="1540" y="375"/>
                  <a:pt x="1546" y="385"/>
                  <a:pt x="1555" y="393"/>
                </a:cubicBezTo>
                <a:cubicBezTo>
                  <a:pt x="1563" y="402"/>
                  <a:pt x="1573" y="408"/>
                  <a:pt x="1584" y="413"/>
                </a:cubicBezTo>
                <a:cubicBezTo>
                  <a:pt x="1595" y="418"/>
                  <a:pt x="1607" y="421"/>
                  <a:pt x="1620" y="421"/>
                </a:cubicBezTo>
                <a:close/>
                <a:moveTo>
                  <a:pt x="0" y="158"/>
                </a:moveTo>
                <a:cubicBezTo>
                  <a:pt x="88" y="158"/>
                  <a:pt x="88" y="158"/>
                  <a:pt x="88" y="158"/>
                </a:cubicBezTo>
                <a:cubicBezTo>
                  <a:pt x="156" y="373"/>
                  <a:pt x="156" y="373"/>
                  <a:pt x="156" y="373"/>
                </a:cubicBezTo>
                <a:cubicBezTo>
                  <a:pt x="236" y="158"/>
                  <a:pt x="236" y="158"/>
                  <a:pt x="236" y="158"/>
                </a:cubicBezTo>
                <a:cubicBezTo>
                  <a:pt x="313" y="158"/>
                  <a:pt x="313" y="158"/>
                  <a:pt x="313" y="158"/>
                </a:cubicBezTo>
                <a:cubicBezTo>
                  <a:pt x="392" y="373"/>
                  <a:pt x="392" y="373"/>
                  <a:pt x="392" y="373"/>
                </a:cubicBezTo>
                <a:cubicBezTo>
                  <a:pt x="462" y="158"/>
                  <a:pt x="462" y="158"/>
                  <a:pt x="462" y="158"/>
                </a:cubicBezTo>
                <a:cubicBezTo>
                  <a:pt x="550" y="158"/>
                  <a:pt x="550" y="158"/>
                  <a:pt x="550" y="158"/>
                </a:cubicBezTo>
                <a:cubicBezTo>
                  <a:pt x="435" y="495"/>
                  <a:pt x="435" y="495"/>
                  <a:pt x="435" y="495"/>
                </a:cubicBezTo>
                <a:cubicBezTo>
                  <a:pt x="354" y="495"/>
                  <a:pt x="354" y="495"/>
                  <a:pt x="354" y="495"/>
                </a:cubicBezTo>
                <a:cubicBezTo>
                  <a:pt x="274" y="275"/>
                  <a:pt x="274" y="275"/>
                  <a:pt x="274" y="275"/>
                </a:cubicBezTo>
                <a:cubicBezTo>
                  <a:pt x="192" y="495"/>
                  <a:pt x="192" y="495"/>
                  <a:pt x="192" y="495"/>
                </a:cubicBezTo>
                <a:cubicBezTo>
                  <a:pt x="110" y="495"/>
                  <a:pt x="110" y="495"/>
                  <a:pt x="110" y="495"/>
                </a:cubicBezTo>
                <a:lnTo>
                  <a:pt x="0" y="15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7121686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Title only White">
    <p:spTree>
      <p:nvGrpSpPr>
        <p:cNvPr id="1" name=""/>
        <p:cNvGrpSpPr/>
        <p:nvPr/>
      </p:nvGrpSpPr>
      <p:grpSpPr>
        <a:xfrm>
          <a:off x="0" y="0"/>
          <a:ext cx="0" cy="0"/>
          <a:chOff x="0" y="0"/>
          <a:chExt cx="0" cy="0"/>
        </a:xfrm>
      </p:grpSpPr>
      <p:sp>
        <p:nvSpPr>
          <p:cNvPr id="13" name="Title Placeholder 1">
            <a:extLst>
              <a:ext uri="{FF2B5EF4-FFF2-40B4-BE49-F238E27FC236}">
                <a16:creationId xmlns:a16="http://schemas.microsoft.com/office/drawing/2014/main" id="{7F7DFBBE-6B1E-6046-B11F-CDFC7F2DD772}"/>
              </a:ext>
            </a:extLst>
          </p:cNvPr>
          <p:cNvSpPr>
            <a:spLocks noGrp="1"/>
          </p:cNvSpPr>
          <p:nvPr>
            <p:ph type="title"/>
          </p:nvPr>
        </p:nvSpPr>
        <p:spPr>
          <a:xfrm>
            <a:off x="821117" y="675987"/>
            <a:ext cx="8250224" cy="435277"/>
          </a:xfrm>
          <a:prstGeom prst="rect">
            <a:avLst/>
          </a:prstGeom>
          <a:noFill/>
          <a:ln w="9525">
            <a:noFill/>
            <a:miter lim="800000"/>
            <a:headEnd/>
            <a:tailEnd/>
          </a:ln>
        </p:spPr>
        <p:txBody>
          <a:bodyPr vert="horz" wrap="square" lIns="0" tIns="45720" rIns="91440" bIns="45720" numCol="1" rtlCol="0" anchor="t" anchorCtr="0" compatLnSpc="1">
            <a:prstTxWarp prst="textNoShape">
              <a:avLst/>
            </a:prstTxWarp>
            <a:noAutofit/>
          </a:bodyPr>
          <a:lstStyle>
            <a:lvl1pPr>
              <a:lnSpc>
                <a:spcPct val="85000"/>
              </a:lnSpc>
              <a:defRPr sz="2400" b="1" i="0" spc="-75">
                <a:solidFill>
                  <a:schemeClr val="tx1"/>
                </a:solidFill>
                <a:latin typeface="Arial" panose="020B0604020202020204" pitchFamily="34" charset="0"/>
                <a:cs typeface="Arial" panose="020B0604020202020204" pitchFamily="34" charset="0"/>
              </a:defRPr>
            </a:lvl1pPr>
          </a:lstStyle>
          <a:p>
            <a:pPr marL="0" lvl="0" eaLnBrk="0" hangingPunct="0">
              <a:spcBef>
                <a:spcPct val="20000"/>
              </a:spcBef>
            </a:pPr>
            <a:r>
              <a:rPr lang="en-US"/>
              <a:t>Click to edit Master title style</a:t>
            </a:r>
          </a:p>
        </p:txBody>
      </p:sp>
      <p:sp>
        <p:nvSpPr>
          <p:cNvPr id="2" name="Rectangle 1">
            <a:extLst>
              <a:ext uri="{FF2B5EF4-FFF2-40B4-BE49-F238E27FC236}">
                <a16:creationId xmlns:a16="http://schemas.microsoft.com/office/drawing/2014/main" id="{0C5ECC3E-D2EE-D238-778B-993A087480FE}"/>
              </a:ext>
            </a:extLst>
          </p:cNvPr>
          <p:cNvSpPr/>
          <p:nvPr userDrawn="1"/>
        </p:nvSpPr>
        <p:spPr>
          <a:xfrm>
            <a:off x="11871327" y="6633418"/>
            <a:ext cx="3048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sz="1867"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 name="Footer Placeholder 4">
            <a:extLst>
              <a:ext uri="{FF2B5EF4-FFF2-40B4-BE49-F238E27FC236}">
                <a16:creationId xmlns:a16="http://schemas.microsoft.com/office/drawing/2014/main" id="{ABFB075E-4CA4-080D-2A29-4B1FB771CF13}"/>
              </a:ext>
            </a:extLst>
          </p:cNvPr>
          <p:cNvSpPr txBox="1">
            <a:spLocks/>
          </p:cNvSpPr>
          <p:nvPr userDrawn="1"/>
        </p:nvSpPr>
        <p:spPr>
          <a:xfrm>
            <a:off x="10533001" y="6634232"/>
            <a:ext cx="110832" cy="148963"/>
          </a:xfrm>
          <a:prstGeom prst="rect">
            <a:avLst/>
          </a:prstGeom>
          <a:noFill/>
        </p:spPr>
        <p:txBody>
          <a:bodyPr vert="horz" lIns="0" tIns="60960" rIns="0" bIns="6096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609585" rtl="0" eaLnBrk="1" fontAlgn="auto" latinLnBrk="0" hangingPunct="1">
              <a:lnSpc>
                <a:spcPct val="100000"/>
              </a:lnSpc>
              <a:spcBef>
                <a:spcPts val="0"/>
              </a:spcBef>
              <a:spcAft>
                <a:spcPts val="0"/>
              </a:spcAft>
              <a:buClrTx/>
              <a:buSzTx/>
              <a:buFontTx/>
              <a:buNone/>
              <a:tabLst/>
              <a:defRPr/>
            </a:pPr>
            <a:r>
              <a:rPr kumimoji="0" lang="en-US" sz="933"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a:t>
            </a:r>
          </a:p>
        </p:txBody>
      </p:sp>
      <p:sp>
        <p:nvSpPr>
          <p:cNvPr id="4" name="TextBox 3">
            <a:extLst>
              <a:ext uri="{FF2B5EF4-FFF2-40B4-BE49-F238E27FC236}">
                <a16:creationId xmlns:a16="http://schemas.microsoft.com/office/drawing/2014/main" id="{5507FB56-B5FD-4982-C6F0-2D096882FD67}"/>
              </a:ext>
            </a:extLst>
          </p:cNvPr>
          <p:cNvSpPr txBox="1"/>
          <p:nvPr userDrawn="1"/>
        </p:nvSpPr>
        <p:spPr>
          <a:xfrm>
            <a:off x="11019559" y="6578026"/>
            <a:ext cx="818116" cy="215444"/>
          </a:xfrm>
          <a:prstGeom prst="rect">
            <a:avLst/>
          </a:prstGeom>
          <a:noFill/>
        </p:spPr>
        <p:txBody>
          <a:bodyPr wrap="square" rtlCol="0">
            <a:sp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confidential</a:t>
            </a:r>
          </a:p>
        </p:txBody>
      </p:sp>
      <p:sp>
        <p:nvSpPr>
          <p:cNvPr id="5" name="Shape 257">
            <a:extLst>
              <a:ext uri="{FF2B5EF4-FFF2-40B4-BE49-F238E27FC236}">
                <a16:creationId xmlns:a16="http://schemas.microsoft.com/office/drawing/2014/main" id="{CAF39C2A-D790-5342-7F7D-B0C34824A1D5}"/>
              </a:ext>
            </a:extLst>
          </p:cNvPr>
          <p:cNvSpPr txBox="1">
            <a:spLocks/>
          </p:cNvSpPr>
          <p:nvPr userDrawn="1"/>
        </p:nvSpPr>
        <p:spPr>
          <a:xfrm>
            <a:off x="11826625" y="6574323"/>
            <a:ext cx="346283" cy="259900"/>
          </a:xfrm>
          <a:prstGeom prst="rect">
            <a:avLst/>
          </a:prstGeom>
          <a:noFill/>
          <a:extLst>
            <a:ext uri="{C572A759-6A51-4108-AA02-DFA0A04FC94B}">
              <ma14:wrappingTextBoxFlag xmlns:ma14="http://schemas.microsoft.com/office/mac/drawingml/2011/main" xmlns="" val="1"/>
            </a:ext>
          </a:extLst>
        </p:spPr>
        <p:txBody>
          <a:bodyPr vert="horz" lIns="0" tIns="60960" rIns="0" bIns="6096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marL="0" marR="0" lvl="0" indent="0" algn="ctr" defTabSz="609585" rtl="0" eaLnBrk="1" fontAlgn="auto" latinLnBrk="0" hangingPunct="1">
              <a:lnSpc>
                <a:spcPct val="100000"/>
              </a:lnSpc>
              <a:spcBef>
                <a:spcPts val="0"/>
              </a:spcBef>
              <a:spcAft>
                <a:spcPts val="0"/>
              </a:spcAft>
              <a:buClrTx/>
              <a:buSzTx/>
              <a:buFontTx/>
              <a:buNone/>
              <a:tabLst/>
              <a:defRPr/>
            </a:pPr>
            <a:fld id="{86CB4B4D-7CA3-9044-876B-883B54F8677D}" type="slidenum">
              <a:rPr kumimoji="0" lang="en-GB" sz="8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sym typeface="Arial"/>
              </a:rPr>
              <a:pPr marL="0" marR="0" lvl="0" indent="0" algn="ctr" defTabSz="609585" rtl="0" eaLnBrk="1" fontAlgn="auto" latinLnBrk="0" hangingPunct="1">
                <a:lnSpc>
                  <a:spcPct val="100000"/>
                </a:lnSpc>
                <a:spcBef>
                  <a:spcPts val="0"/>
                </a:spcBef>
                <a:spcAft>
                  <a:spcPts val="0"/>
                </a:spcAft>
                <a:buClrTx/>
                <a:buSzTx/>
                <a:buFontTx/>
                <a:buNone/>
                <a:tabLst/>
                <a:defRPr/>
              </a:pPr>
              <a:t>‹#›</a:t>
            </a:fld>
            <a:endParaRPr kumimoji="0" lang="en-GB" sz="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Arial"/>
            </a:endParaRPr>
          </a:p>
        </p:txBody>
      </p:sp>
      <p:grpSp>
        <p:nvGrpSpPr>
          <p:cNvPr id="6" name="Group 5">
            <a:extLst>
              <a:ext uri="{FF2B5EF4-FFF2-40B4-BE49-F238E27FC236}">
                <a16:creationId xmlns:a16="http://schemas.microsoft.com/office/drawing/2014/main" id="{5DF8F810-9518-97C5-3481-5D5FB9E80C62}"/>
              </a:ext>
            </a:extLst>
          </p:cNvPr>
          <p:cNvGrpSpPr/>
          <p:nvPr userDrawn="1"/>
        </p:nvGrpSpPr>
        <p:grpSpPr>
          <a:xfrm>
            <a:off x="95932" y="6638154"/>
            <a:ext cx="671717" cy="126295"/>
            <a:chOff x="6014087" y="4646472"/>
            <a:chExt cx="503788" cy="94721"/>
          </a:xfrm>
        </p:grpSpPr>
        <p:sp>
          <p:nvSpPr>
            <p:cNvPr id="7" name="Oval 6">
              <a:extLst>
                <a:ext uri="{FF2B5EF4-FFF2-40B4-BE49-F238E27FC236}">
                  <a16:creationId xmlns:a16="http://schemas.microsoft.com/office/drawing/2014/main" id="{09459FDB-37CA-99B1-AB59-C486FDA12A1D}"/>
                </a:ext>
              </a:extLst>
            </p:cNvPr>
            <p:cNvSpPr>
              <a:spLocks noChangeArrowheads="1"/>
            </p:cNvSpPr>
            <p:nvPr/>
          </p:nvSpPr>
          <p:spPr bwMode="auto">
            <a:xfrm flipH="1">
              <a:off x="6423171" y="4646472"/>
              <a:ext cx="94704" cy="94721"/>
            </a:xfrm>
            <a:prstGeom prst="ellipse">
              <a:avLst/>
            </a:prstGeom>
            <a:solidFill>
              <a:srgbClr val="EF33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21914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 </a:t>
              </a:r>
            </a:p>
          </p:txBody>
        </p:sp>
        <p:sp>
          <p:nvSpPr>
            <p:cNvPr id="12" name="Oval 11">
              <a:extLst>
                <a:ext uri="{FF2B5EF4-FFF2-40B4-BE49-F238E27FC236}">
                  <a16:creationId xmlns:a16="http://schemas.microsoft.com/office/drawing/2014/main" id="{A42A8048-810B-3BE5-257D-A4145811CD90}"/>
                </a:ext>
              </a:extLst>
            </p:cNvPr>
            <p:cNvSpPr>
              <a:spLocks noChangeArrowheads="1"/>
            </p:cNvSpPr>
            <p:nvPr/>
          </p:nvSpPr>
          <p:spPr bwMode="auto">
            <a:xfrm flipH="1">
              <a:off x="6320900" y="4646472"/>
              <a:ext cx="94704" cy="94721"/>
            </a:xfrm>
            <a:prstGeom prst="ellipse">
              <a:avLst/>
            </a:prstGeom>
            <a:solidFill>
              <a:srgbClr val="0E3570"/>
            </a:solidFill>
            <a:ln>
              <a:noFill/>
            </a:ln>
          </p:spPr>
          <p:txBody>
            <a:bodyPr vert="horz" wrap="square" lIns="91440" tIns="45720" rIns="91440" bIns="45720" numCol="1" anchor="t" anchorCtr="0" compatLnSpc="1">
              <a:prstTxWarp prst="textNoShape">
                <a:avLst/>
              </a:prstTxWarp>
            </a:bodyPr>
            <a:lstStyle/>
            <a:p>
              <a:pPr marL="0" marR="0" lvl="0" indent="0" algn="l" defTabSz="121914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4" name="Oval 13">
              <a:extLst>
                <a:ext uri="{FF2B5EF4-FFF2-40B4-BE49-F238E27FC236}">
                  <a16:creationId xmlns:a16="http://schemas.microsoft.com/office/drawing/2014/main" id="{A0EEE4F0-21B2-666E-BA7F-F6F34E1FD2CE}"/>
                </a:ext>
              </a:extLst>
            </p:cNvPr>
            <p:cNvSpPr>
              <a:spLocks noChangeArrowheads="1"/>
            </p:cNvSpPr>
            <p:nvPr/>
          </p:nvSpPr>
          <p:spPr bwMode="auto">
            <a:xfrm flipH="1">
              <a:off x="6218629" y="4646472"/>
              <a:ext cx="94704" cy="94721"/>
            </a:xfrm>
            <a:prstGeom prst="ellipse">
              <a:avLst/>
            </a:prstGeom>
            <a:solidFill>
              <a:srgbClr val="00A2E0"/>
            </a:solidFill>
            <a:ln>
              <a:noFill/>
            </a:ln>
          </p:spPr>
          <p:txBody>
            <a:bodyPr vert="horz" wrap="square" lIns="91440" tIns="45720" rIns="91440" bIns="45720" numCol="1" anchor="t" anchorCtr="0" compatLnSpc="1">
              <a:prstTxWarp prst="textNoShape">
                <a:avLst/>
              </a:prstTxWarp>
            </a:bodyPr>
            <a:lstStyle/>
            <a:p>
              <a:pPr marL="0" marR="0" lvl="0" indent="0" algn="l" defTabSz="121914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5" name="Oval 14">
              <a:extLst>
                <a:ext uri="{FF2B5EF4-FFF2-40B4-BE49-F238E27FC236}">
                  <a16:creationId xmlns:a16="http://schemas.microsoft.com/office/drawing/2014/main" id="{8C1E2B07-0253-7006-2FB3-F57AFD4C23FE}"/>
                </a:ext>
              </a:extLst>
            </p:cNvPr>
            <p:cNvSpPr>
              <a:spLocks noChangeArrowheads="1"/>
            </p:cNvSpPr>
            <p:nvPr/>
          </p:nvSpPr>
          <p:spPr bwMode="auto">
            <a:xfrm flipH="1">
              <a:off x="6116358" y="4646472"/>
              <a:ext cx="94704" cy="94721"/>
            </a:xfrm>
            <a:prstGeom prst="ellipse">
              <a:avLst/>
            </a:prstGeom>
            <a:solidFill>
              <a:srgbClr val="6DC24B"/>
            </a:solidFill>
            <a:ln>
              <a:noFill/>
            </a:ln>
          </p:spPr>
          <p:txBody>
            <a:bodyPr vert="horz" wrap="square" lIns="91440" tIns="45720" rIns="91440" bIns="45720" numCol="1" anchor="t" anchorCtr="0" compatLnSpc="1">
              <a:prstTxWarp prst="textNoShape">
                <a:avLst/>
              </a:prstTxWarp>
            </a:bodyPr>
            <a:lstStyle/>
            <a:p>
              <a:pPr marL="0" marR="0" lvl="0" indent="0" algn="l" defTabSz="121914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6" name="Oval 15">
              <a:extLst>
                <a:ext uri="{FF2B5EF4-FFF2-40B4-BE49-F238E27FC236}">
                  <a16:creationId xmlns:a16="http://schemas.microsoft.com/office/drawing/2014/main" id="{8661C595-3A8F-F224-7673-32DA484EC6BE}"/>
                </a:ext>
              </a:extLst>
            </p:cNvPr>
            <p:cNvSpPr>
              <a:spLocks noChangeArrowheads="1"/>
            </p:cNvSpPr>
            <p:nvPr/>
          </p:nvSpPr>
          <p:spPr bwMode="auto">
            <a:xfrm flipH="1">
              <a:off x="6014087" y="4646472"/>
              <a:ext cx="94704" cy="94721"/>
            </a:xfrm>
            <a:prstGeom prst="ellipse">
              <a:avLst/>
            </a:prstGeom>
            <a:solidFill>
              <a:srgbClr val="FFDA29"/>
            </a:solidFill>
            <a:ln>
              <a:noFill/>
            </a:ln>
          </p:spPr>
          <p:txBody>
            <a:bodyPr vert="horz" wrap="square" lIns="91440" tIns="45720" rIns="91440" bIns="45720" numCol="1" anchor="t" anchorCtr="0" compatLnSpc="1">
              <a:prstTxWarp prst="textNoShape">
                <a:avLst/>
              </a:prstTxWarp>
            </a:bodyPr>
            <a:lstStyle/>
            <a:p>
              <a:pPr marL="0" marR="0" lvl="0" indent="0" algn="l" defTabSz="121914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grpSp>
      <p:pic>
        <p:nvPicPr>
          <p:cNvPr id="17" name="Picture 16" descr="Logo&#10;&#10;Description automatically generated">
            <a:extLst>
              <a:ext uri="{FF2B5EF4-FFF2-40B4-BE49-F238E27FC236}">
                <a16:creationId xmlns:a16="http://schemas.microsoft.com/office/drawing/2014/main" id="{3A552E98-D608-E5C9-C3E0-C2091FC5DCBD}"/>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0661502" y="6640590"/>
            <a:ext cx="386247" cy="143447"/>
          </a:xfrm>
          <a:prstGeom prst="rect">
            <a:avLst/>
          </a:prstGeom>
        </p:spPr>
      </p:pic>
    </p:spTree>
    <p:extLst>
      <p:ext uri="{BB962C8B-B14F-4D97-AF65-F5344CB8AC3E}">
        <p14:creationId xmlns:p14="http://schemas.microsoft.com/office/powerpoint/2010/main" val="98158498"/>
      </p:ext>
    </p:extLst>
  </p:cSld>
  <p:clrMapOvr>
    <a:masterClrMapping/>
  </p:clrMapOvr>
  <p:extLst>
    <p:ext uri="{DCECCB84-F9BA-43D5-87BE-67443E8EF086}">
      <p15:sldGuideLst xmlns:p15="http://schemas.microsoft.com/office/powerpoint/2012/main">
        <p15:guide id="1" orient="horz" pos="1168">
          <p15:clr>
            <a:srgbClr val="FBAE40"/>
          </p15:clr>
        </p15:guide>
        <p15:guide id="2" pos="1012">
          <p15:clr>
            <a:srgbClr val="FBAE40"/>
          </p15:clr>
        </p15:guide>
        <p15:guide id="3" pos="14348">
          <p15:clr>
            <a:srgbClr val="FBAE40"/>
          </p15:clr>
        </p15:guide>
        <p15:guide id="4" orient="horz" pos="7835">
          <p15:clr>
            <a:srgbClr val="FBAE40"/>
          </p15:clr>
        </p15:guide>
        <p15:guide id="5" orient="horz" pos="178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2_Content slide ">
    <p:bg>
      <p:bgPr>
        <a:solidFill>
          <a:schemeClr val="bg1"/>
        </a:solidFill>
        <a:effectLst/>
      </p:bgPr>
    </p:bg>
    <p:spTree>
      <p:nvGrpSpPr>
        <p:cNvPr id="1" name=""/>
        <p:cNvGrpSpPr/>
        <p:nvPr/>
      </p:nvGrpSpPr>
      <p:grpSpPr>
        <a:xfrm>
          <a:off x="0" y="0"/>
          <a:ext cx="0" cy="0"/>
          <a:chOff x="0" y="0"/>
          <a:chExt cx="0" cy="0"/>
        </a:xfrm>
      </p:grpSpPr>
      <p:sp>
        <p:nvSpPr>
          <p:cNvPr id="16" name="Text Placeholder 2"/>
          <p:cNvSpPr>
            <a:spLocks noGrp="1"/>
          </p:cNvSpPr>
          <p:nvPr>
            <p:ph type="body" sz="quarter" idx="12" hasCustomPrompt="1"/>
          </p:nvPr>
        </p:nvSpPr>
        <p:spPr>
          <a:xfrm>
            <a:off x="367695" y="84668"/>
            <a:ext cx="1335617" cy="165059"/>
          </a:xfrm>
        </p:spPr>
        <p:txBody>
          <a:bodyPr wrap="none" tIns="0" bIns="0" anchor="ctr" anchorCtr="0"/>
          <a:lstStyle>
            <a:lvl1pPr marL="0" indent="0" algn="l" defTabSz="2438278" rtl="0" eaLnBrk="1" latinLnBrk="0" hangingPunct="1">
              <a:lnSpc>
                <a:spcPct val="90000"/>
              </a:lnSpc>
              <a:spcBef>
                <a:spcPts val="2667"/>
              </a:spcBef>
              <a:buFont typeface="Arial" panose="020B0604020202020204" pitchFamily="34" charset="0"/>
              <a:buNone/>
              <a:defRPr lang="en-US" sz="1067" b="0" kern="1200" dirty="0" smtClean="0">
                <a:solidFill>
                  <a:schemeClr val="accent2"/>
                </a:solidFill>
                <a:latin typeface="Arial" panose="020B0604020202020204" pitchFamily="34" charset="0"/>
                <a:ea typeface="+mn-ea"/>
                <a:cs typeface="Arial" panose="020B0604020202020204" pitchFamily="34" charset="0"/>
              </a:defRPr>
            </a:lvl1pPr>
            <a:lvl2pPr marL="0" indent="0" algn="l" defTabSz="2438278"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2pPr>
            <a:lvl3pPr marL="0" indent="0" algn="l" defTabSz="2438278"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3pPr>
            <a:lvl4pPr marL="0" indent="0" algn="l" defTabSz="2438278"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4pPr>
            <a:lvl5pPr marL="0" indent="0" algn="l" defTabSz="2438278" rtl="0" eaLnBrk="1" latinLnBrk="0" hangingPunct="1">
              <a:lnSpc>
                <a:spcPct val="90000"/>
              </a:lnSpc>
              <a:spcBef>
                <a:spcPts val="2667"/>
              </a:spcBef>
              <a:buFont typeface="Arial" panose="020B0604020202020204" pitchFamily="34" charset="0"/>
              <a:buNone/>
              <a:defRPr lang="en-US" sz="2133" b="1" kern="1200" dirty="0">
                <a:solidFill>
                  <a:schemeClr val="accent1"/>
                </a:solidFill>
                <a:latin typeface="+mn-lt"/>
                <a:ea typeface="+mn-ea"/>
                <a:cs typeface="+mn-cs"/>
              </a:defRPr>
            </a:lvl5pPr>
          </a:lstStyle>
          <a:p>
            <a:pPr lvl="0"/>
            <a:r>
              <a:rPr lang="en-US"/>
              <a:t>0.0 Section name</a:t>
            </a:r>
          </a:p>
        </p:txBody>
      </p:sp>
      <p:sp>
        <p:nvSpPr>
          <p:cNvPr id="11" name="Title 1"/>
          <p:cNvSpPr>
            <a:spLocks noGrp="1"/>
          </p:cNvSpPr>
          <p:nvPr>
            <p:ph type="ctrTitle" hasCustomPrompt="1"/>
          </p:nvPr>
        </p:nvSpPr>
        <p:spPr>
          <a:xfrm>
            <a:off x="350761" y="345078"/>
            <a:ext cx="6993467" cy="1212791"/>
          </a:xfrm>
          <a:prstGeom prst="rect">
            <a:avLst/>
          </a:prstGeom>
          <a:noFill/>
        </p:spPr>
        <p:txBody>
          <a:bodyPr wrap="square" lIns="0" rtlCol="0" anchor="t" anchorCtr="0">
            <a:noAutofit/>
          </a:bodyPr>
          <a:lstStyle>
            <a:lvl1pPr marL="0" algn="l">
              <a:lnSpc>
                <a:spcPct val="98000"/>
              </a:lnSpc>
              <a:tabLst>
                <a:tab pos="609570" algn="l"/>
              </a:tabLst>
              <a:defRPr lang="en-US" sz="3467" u="sng" dirty="0">
                <a:solidFill>
                  <a:schemeClr val="tx2"/>
                </a:solidFill>
                <a:latin typeface="Arial" panose="020B0604020202020204" pitchFamily="34" charset="0"/>
                <a:ea typeface="+mn-ea"/>
                <a:cs typeface="Arial" panose="020B0604020202020204" pitchFamily="34" charset="0"/>
              </a:defRPr>
            </a:lvl1pPr>
          </a:lstStyle>
          <a:p>
            <a:pPr marL="0" lvl="0" algn="l"/>
            <a:r>
              <a:rPr lang="en-US"/>
              <a:t>Click to add title</a:t>
            </a:r>
            <a:br>
              <a:rPr lang="en-US"/>
            </a:br>
            <a:r>
              <a:rPr lang="en-US"/>
              <a:t>in two lines</a:t>
            </a:r>
          </a:p>
        </p:txBody>
      </p:sp>
      <p:sp>
        <p:nvSpPr>
          <p:cNvPr id="25" name="Rectangle 24"/>
          <p:cNvSpPr/>
          <p:nvPr userDrawn="1"/>
        </p:nvSpPr>
        <p:spPr>
          <a:xfrm>
            <a:off x="11871327" y="6633418"/>
            <a:ext cx="3048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atin typeface="Arial" panose="020B0604020202020204" pitchFamily="34" charset="0"/>
              <a:cs typeface="Arial" panose="020B0604020202020204" pitchFamily="34" charset="0"/>
            </a:endParaRPr>
          </a:p>
        </p:txBody>
      </p:sp>
      <p:cxnSp>
        <p:nvCxnSpPr>
          <p:cNvPr id="26" name="Lige forbindelse 8"/>
          <p:cNvCxnSpPr>
            <a:cxnSpLocks/>
          </p:cNvCxnSpPr>
          <p:nvPr userDrawn="1"/>
        </p:nvCxnSpPr>
        <p:spPr>
          <a:xfrm>
            <a:off x="10533003" y="6566163"/>
            <a:ext cx="1662197"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27" name="Footer Placeholder 4"/>
          <p:cNvSpPr txBox="1">
            <a:spLocks/>
          </p:cNvSpPr>
          <p:nvPr userDrawn="1"/>
        </p:nvSpPr>
        <p:spPr>
          <a:xfrm>
            <a:off x="10533001" y="6634232"/>
            <a:ext cx="110832" cy="148963"/>
          </a:xfrm>
          <a:prstGeom prst="rect">
            <a:avLst/>
          </a:prstGeom>
          <a:noFill/>
        </p:spPr>
        <p:txBody>
          <a:bodyPr vert="horz" lIns="0" tIns="60960" rIns="0" bIns="6096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933" b="0" u="none">
                <a:solidFill>
                  <a:schemeClr val="accent2"/>
                </a:solidFill>
                <a:latin typeface="Arial" panose="020B0604020202020204" pitchFamily="34" charset="0"/>
                <a:cs typeface="Arial" panose="020B0604020202020204" pitchFamily="34" charset="0"/>
              </a:rPr>
              <a:t>©</a:t>
            </a:r>
          </a:p>
        </p:txBody>
      </p:sp>
      <p:sp>
        <p:nvSpPr>
          <p:cNvPr id="45" name="Freeform 5"/>
          <p:cNvSpPr>
            <a:spLocks noEditPoints="1"/>
          </p:cNvSpPr>
          <p:nvPr userDrawn="1"/>
        </p:nvSpPr>
        <p:spPr bwMode="auto">
          <a:xfrm>
            <a:off x="10669365" y="6637407"/>
            <a:ext cx="376775" cy="145943"/>
          </a:xfrm>
          <a:custGeom>
            <a:avLst/>
            <a:gdLst>
              <a:gd name="T0" fmla="*/ 910 w 1135"/>
              <a:gd name="T1" fmla="*/ 216 h 441"/>
              <a:gd name="T2" fmla="*/ 1135 w 1135"/>
              <a:gd name="T3" fmla="*/ 216 h 441"/>
              <a:gd name="T4" fmla="*/ 1022 w 1135"/>
              <a:gd name="T5" fmla="*/ 277 h 441"/>
              <a:gd name="T6" fmla="*/ 1022 w 1135"/>
              <a:gd name="T7" fmla="*/ 155 h 441"/>
              <a:gd name="T8" fmla="*/ 1022 w 1135"/>
              <a:gd name="T9" fmla="*/ 277 h 441"/>
              <a:gd name="T10" fmla="*/ 275 w 1135"/>
              <a:gd name="T11" fmla="*/ 107 h 441"/>
              <a:gd name="T12" fmla="*/ 232 w 1135"/>
              <a:gd name="T13" fmla="*/ 219 h 441"/>
              <a:gd name="T14" fmla="*/ 164 w 1135"/>
              <a:gd name="T15" fmla="*/ 101 h 441"/>
              <a:gd name="T16" fmla="*/ 151 w 1135"/>
              <a:gd name="T17" fmla="*/ 106 h 441"/>
              <a:gd name="T18" fmla="*/ 58 w 1135"/>
              <a:gd name="T19" fmla="*/ 113 h 441"/>
              <a:gd name="T20" fmla="*/ 8 w 1135"/>
              <a:gd name="T21" fmla="*/ 107 h 441"/>
              <a:gd name="T22" fmla="*/ 69 w 1135"/>
              <a:gd name="T23" fmla="*/ 326 h 441"/>
              <a:gd name="T24" fmla="*/ 83 w 1135"/>
              <a:gd name="T25" fmla="*/ 332 h 441"/>
              <a:gd name="T26" fmla="*/ 162 w 1135"/>
              <a:gd name="T27" fmla="*/ 193 h 441"/>
              <a:gd name="T28" fmla="*/ 241 w 1135"/>
              <a:gd name="T29" fmla="*/ 332 h 441"/>
              <a:gd name="T30" fmla="*/ 255 w 1135"/>
              <a:gd name="T31" fmla="*/ 326 h 441"/>
              <a:gd name="T32" fmla="*/ 316 w 1135"/>
              <a:gd name="T33" fmla="*/ 107 h 441"/>
              <a:gd name="T34" fmla="*/ 371 w 1135"/>
              <a:gd name="T35" fmla="*/ 107 h 441"/>
              <a:gd name="T36" fmla="*/ 362 w 1135"/>
              <a:gd name="T37" fmla="*/ 316 h 441"/>
              <a:gd name="T38" fmla="*/ 413 w 1135"/>
              <a:gd name="T39" fmla="*/ 326 h 441"/>
              <a:gd name="T40" fmla="*/ 423 w 1135"/>
              <a:gd name="T41" fmla="*/ 117 h 441"/>
              <a:gd name="T42" fmla="*/ 596 w 1135"/>
              <a:gd name="T43" fmla="*/ 101 h 441"/>
              <a:gd name="T44" fmla="*/ 522 w 1135"/>
              <a:gd name="T45" fmla="*/ 133 h 441"/>
              <a:gd name="T46" fmla="*/ 506 w 1135"/>
              <a:gd name="T47" fmla="*/ 107 h 441"/>
              <a:gd name="T48" fmla="*/ 477 w 1135"/>
              <a:gd name="T49" fmla="*/ 117 h 441"/>
              <a:gd name="T50" fmla="*/ 486 w 1135"/>
              <a:gd name="T51" fmla="*/ 441 h 441"/>
              <a:gd name="T52" fmla="*/ 538 w 1135"/>
              <a:gd name="T53" fmla="*/ 432 h 441"/>
              <a:gd name="T54" fmla="*/ 596 w 1135"/>
              <a:gd name="T55" fmla="*/ 332 h 441"/>
              <a:gd name="T56" fmla="*/ 596 w 1135"/>
              <a:gd name="T57" fmla="*/ 101 h 441"/>
              <a:gd name="T58" fmla="*/ 538 w 1135"/>
              <a:gd name="T59" fmla="*/ 265 h 441"/>
              <a:gd name="T60" fmla="*/ 584 w 1135"/>
              <a:gd name="T61" fmla="*/ 155 h 441"/>
              <a:gd name="T62" fmla="*/ 584 w 1135"/>
              <a:gd name="T63" fmla="*/ 277 h 441"/>
              <a:gd name="T64" fmla="*/ 792 w 1135"/>
              <a:gd name="T65" fmla="*/ 133 h 441"/>
              <a:gd name="T66" fmla="*/ 776 w 1135"/>
              <a:gd name="T67" fmla="*/ 107 h 441"/>
              <a:gd name="T68" fmla="*/ 747 w 1135"/>
              <a:gd name="T69" fmla="*/ 117 h 441"/>
              <a:gd name="T70" fmla="*/ 757 w 1135"/>
              <a:gd name="T71" fmla="*/ 326 h 441"/>
              <a:gd name="T72" fmla="*/ 808 w 1135"/>
              <a:gd name="T73" fmla="*/ 316 h 441"/>
              <a:gd name="T74" fmla="*/ 870 w 1135"/>
              <a:gd name="T75" fmla="*/ 159 h 441"/>
              <a:gd name="T76" fmla="*/ 897 w 1135"/>
              <a:gd name="T77" fmla="*/ 122 h 441"/>
              <a:gd name="T78" fmla="*/ 401 w 1135"/>
              <a:gd name="T79" fmla="*/ 4 h 441"/>
              <a:gd name="T80" fmla="*/ 383 w 1135"/>
              <a:gd name="T81" fmla="*/ 70 h 441"/>
              <a:gd name="T82" fmla="*/ 401 w 1135"/>
              <a:gd name="T83" fmla="*/ 4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135" h="441">
                <a:moveTo>
                  <a:pt x="1022" y="101"/>
                </a:moveTo>
                <a:cubicBezTo>
                  <a:pt x="960" y="101"/>
                  <a:pt x="910" y="152"/>
                  <a:pt x="910" y="216"/>
                </a:cubicBezTo>
                <a:cubicBezTo>
                  <a:pt x="910" y="280"/>
                  <a:pt x="960" y="332"/>
                  <a:pt x="1022" y="332"/>
                </a:cubicBezTo>
                <a:cubicBezTo>
                  <a:pt x="1084" y="332"/>
                  <a:pt x="1135" y="280"/>
                  <a:pt x="1135" y="216"/>
                </a:cubicBezTo>
                <a:cubicBezTo>
                  <a:pt x="1135" y="152"/>
                  <a:pt x="1084" y="101"/>
                  <a:pt x="1022" y="101"/>
                </a:cubicBezTo>
                <a:close/>
                <a:moveTo>
                  <a:pt x="1022" y="277"/>
                </a:moveTo>
                <a:cubicBezTo>
                  <a:pt x="990" y="277"/>
                  <a:pt x="964" y="250"/>
                  <a:pt x="964" y="216"/>
                </a:cubicBezTo>
                <a:cubicBezTo>
                  <a:pt x="964" y="183"/>
                  <a:pt x="990" y="155"/>
                  <a:pt x="1022" y="155"/>
                </a:cubicBezTo>
                <a:cubicBezTo>
                  <a:pt x="1054" y="155"/>
                  <a:pt x="1080" y="183"/>
                  <a:pt x="1080" y="216"/>
                </a:cubicBezTo>
                <a:cubicBezTo>
                  <a:pt x="1080" y="250"/>
                  <a:pt x="1054" y="277"/>
                  <a:pt x="1022" y="277"/>
                </a:cubicBezTo>
                <a:close/>
                <a:moveTo>
                  <a:pt x="316" y="107"/>
                </a:moveTo>
                <a:cubicBezTo>
                  <a:pt x="275" y="107"/>
                  <a:pt x="275" y="107"/>
                  <a:pt x="275" y="107"/>
                </a:cubicBezTo>
                <a:cubicBezTo>
                  <a:pt x="271" y="107"/>
                  <a:pt x="268" y="110"/>
                  <a:pt x="266" y="113"/>
                </a:cubicBezTo>
                <a:cubicBezTo>
                  <a:pt x="232" y="219"/>
                  <a:pt x="232" y="219"/>
                  <a:pt x="232" y="219"/>
                </a:cubicBezTo>
                <a:cubicBezTo>
                  <a:pt x="174" y="106"/>
                  <a:pt x="174" y="106"/>
                  <a:pt x="174" y="106"/>
                </a:cubicBezTo>
                <a:cubicBezTo>
                  <a:pt x="172" y="103"/>
                  <a:pt x="168" y="101"/>
                  <a:pt x="164" y="101"/>
                </a:cubicBezTo>
                <a:cubicBezTo>
                  <a:pt x="160" y="101"/>
                  <a:pt x="160" y="101"/>
                  <a:pt x="160" y="101"/>
                </a:cubicBezTo>
                <a:cubicBezTo>
                  <a:pt x="156" y="101"/>
                  <a:pt x="152" y="103"/>
                  <a:pt x="151" y="106"/>
                </a:cubicBezTo>
                <a:cubicBezTo>
                  <a:pt x="92" y="219"/>
                  <a:pt x="92" y="219"/>
                  <a:pt x="92" y="219"/>
                </a:cubicBezTo>
                <a:cubicBezTo>
                  <a:pt x="58" y="113"/>
                  <a:pt x="58" y="113"/>
                  <a:pt x="58" y="113"/>
                </a:cubicBezTo>
                <a:cubicBezTo>
                  <a:pt x="57" y="110"/>
                  <a:pt x="53" y="107"/>
                  <a:pt x="49" y="107"/>
                </a:cubicBezTo>
                <a:cubicBezTo>
                  <a:pt x="8" y="107"/>
                  <a:pt x="8" y="107"/>
                  <a:pt x="8" y="107"/>
                </a:cubicBezTo>
                <a:cubicBezTo>
                  <a:pt x="3" y="107"/>
                  <a:pt x="0" y="111"/>
                  <a:pt x="1" y="116"/>
                </a:cubicBezTo>
                <a:cubicBezTo>
                  <a:pt x="69" y="326"/>
                  <a:pt x="69" y="326"/>
                  <a:pt x="69" y="326"/>
                </a:cubicBezTo>
                <a:cubicBezTo>
                  <a:pt x="70" y="329"/>
                  <a:pt x="74" y="332"/>
                  <a:pt x="77" y="332"/>
                </a:cubicBezTo>
                <a:cubicBezTo>
                  <a:pt x="83" y="332"/>
                  <a:pt x="83" y="332"/>
                  <a:pt x="83" y="332"/>
                </a:cubicBezTo>
                <a:cubicBezTo>
                  <a:pt x="87" y="332"/>
                  <a:pt x="91" y="329"/>
                  <a:pt x="93" y="326"/>
                </a:cubicBezTo>
                <a:cubicBezTo>
                  <a:pt x="162" y="193"/>
                  <a:pt x="162" y="193"/>
                  <a:pt x="162" y="193"/>
                </a:cubicBezTo>
                <a:cubicBezTo>
                  <a:pt x="231" y="326"/>
                  <a:pt x="231" y="326"/>
                  <a:pt x="231" y="326"/>
                </a:cubicBezTo>
                <a:cubicBezTo>
                  <a:pt x="233" y="329"/>
                  <a:pt x="237" y="332"/>
                  <a:pt x="241" y="332"/>
                </a:cubicBezTo>
                <a:cubicBezTo>
                  <a:pt x="247" y="332"/>
                  <a:pt x="247" y="332"/>
                  <a:pt x="247" y="332"/>
                </a:cubicBezTo>
                <a:cubicBezTo>
                  <a:pt x="250" y="332"/>
                  <a:pt x="254" y="329"/>
                  <a:pt x="255" y="326"/>
                </a:cubicBezTo>
                <a:cubicBezTo>
                  <a:pt x="323" y="116"/>
                  <a:pt x="323" y="116"/>
                  <a:pt x="323" y="116"/>
                </a:cubicBezTo>
                <a:cubicBezTo>
                  <a:pt x="325" y="111"/>
                  <a:pt x="322" y="107"/>
                  <a:pt x="316" y="107"/>
                </a:cubicBezTo>
                <a:close/>
                <a:moveTo>
                  <a:pt x="413" y="107"/>
                </a:moveTo>
                <a:cubicBezTo>
                  <a:pt x="371" y="107"/>
                  <a:pt x="371" y="107"/>
                  <a:pt x="371" y="107"/>
                </a:cubicBezTo>
                <a:cubicBezTo>
                  <a:pt x="366" y="107"/>
                  <a:pt x="362" y="111"/>
                  <a:pt x="362" y="117"/>
                </a:cubicBezTo>
                <a:cubicBezTo>
                  <a:pt x="362" y="316"/>
                  <a:pt x="362" y="316"/>
                  <a:pt x="362" y="316"/>
                </a:cubicBezTo>
                <a:cubicBezTo>
                  <a:pt x="362" y="321"/>
                  <a:pt x="366" y="326"/>
                  <a:pt x="371" y="326"/>
                </a:cubicBezTo>
                <a:cubicBezTo>
                  <a:pt x="413" y="326"/>
                  <a:pt x="413" y="326"/>
                  <a:pt x="413" y="326"/>
                </a:cubicBezTo>
                <a:cubicBezTo>
                  <a:pt x="418" y="326"/>
                  <a:pt x="423" y="321"/>
                  <a:pt x="423" y="316"/>
                </a:cubicBezTo>
                <a:cubicBezTo>
                  <a:pt x="423" y="117"/>
                  <a:pt x="423" y="117"/>
                  <a:pt x="423" y="117"/>
                </a:cubicBezTo>
                <a:cubicBezTo>
                  <a:pt x="423" y="111"/>
                  <a:pt x="418" y="107"/>
                  <a:pt x="413" y="107"/>
                </a:cubicBezTo>
                <a:close/>
                <a:moveTo>
                  <a:pt x="596" y="101"/>
                </a:moveTo>
                <a:cubicBezTo>
                  <a:pt x="567" y="101"/>
                  <a:pt x="541" y="113"/>
                  <a:pt x="522" y="133"/>
                </a:cubicBezTo>
                <a:cubicBezTo>
                  <a:pt x="522" y="133"/>
                  <a:pt x="522" y="133"/>
                  <a:pt x="522" y="133"/>
                </a:cubicBezTo>
                <a:cubicBezTo>
                  <a:pt x="514" y="113"/>
                  <a:pt x="514" y="113"/>
                  <a:pt x="514" y="113"/>
                </a:cubicBezTo>
                <a:cubicBezTo>
                  <a:pt x="513" y="110"/>
                  <a:pt x="509" y="107"/>
                  <a:pt x="506" y="107"/>
                </a:cubicBezTo>
                <a:cubicBezTo>
                  <a:pt x="486" y="107"/>
                  <a:pt x="486" y="107"/>
                  <a:pt x="486" y="107"/>
                </a:cubicBezTo>
                <a:cubicBezTo>
                  <a:pt x="481" y="107"/>
                  <a:pt x="477" y="111"/>
                  <a:pt x="477" y="117"/>
                </a:cubicBezTo>
                <a:cubicBezTo>
                  <a:pt x="477" y="432"/>
                  <a:pt x="477" y="432"/>
                  <a:pt x="477" y="432"/>
                </a:cubicBezTo>
                <a:cubicBezTo>
                  <a:pt x="477" y="437"/>
                  <a:pt x="481" y="441"/>
                  <a:pt x="486" y="441"/>
                </a:cubicBezTo>
                <a:cubicBezTo>
                  <a:pt x="528" y="441"/>
                  <a:pt x="528" y="441"/>
                  <a:pt x="528" y="441"/>
                </a:cubicBezTo>
                <a:cubicBezTo>
                  <a:pt x="533" y="441"/>
                  <a:pt x="538" y="437"/>
                  <a:pt x="538" y="432"/>
                </a:cubicBezTo>
                <a:cubicBezTo>
                  <a:pt x="538" y="322"/>
                  <a:pt x="538" y="322"/>
                  <a:pt x="538" y="322"/>
                </a:cubicBezTo>
                <a:cubicBezTo>
                  <a:pt x="555" y="328"/>
                  <a:pt x="575" y="332"/>
                  <a:pt x="596" y="332"/>
                </a:cubicBezTo>
                <a:cubicBezTo>
                  <a:pt x="654" y="332"/>
                  <a:pt x="702" y="280"/>
                  <a:pt x="702" y="216"/>
                </a:cubicBezTo>
                <a:cubicBezTo>
                  <a:pt x="702" y="152"/>
                  <a:pt x="654" y="101"/>
                  <a:pt x="596" y="101"/>
                </a:cubicBezTo>
                <a:close/>
                <a:moveTo>
                  <a:pt x="584" y="277"/>
                </a:moveTo>
                <a:cubicBezTo>
                  <a:pt x="567" y="277"/>
                  <a:pt x="551" y="273"/>
                  <a:pt x="538" y="265"/>
                </a:cubicBezTo>
                <a:cubicBezTo>
                  <a:pt x="538" y="182"/>
                  <a:pt x="538" y="182"/>
                  <a:pt x="538" y="182"/>
                </a:cubicBezTo>
                <a:cubicBezTo>
                  <a:pt x="548" y="166"/>
                  <a:pt x="565" y="155"/>
                  <a:pt x="584" y="155"/>
                </a:cubicBezTo>
                <a:cubicBezTo>
                  <a:pt x="615" y="155"/>
                  <a:pt x="640" y="183"/>
                  <a:pt x="640" y="216"/>
                </a:cubicBezTo>
                <a:cubicBezTo>
                  <a:pt x="640" y="250"/>
                  <a:pt x="615" y="277"/>
                  <a:pt x="584" y="277"/>
                </a:cubicBezTo>
                <a:close/>
                <a:moveTo>
                  <a:pt x="856" y="101"/>
                </a:moveTo>
                <a:cubicBezTo>
                  <a:pt x="816" y="101"/>
                  <a:pt x="792" y="133"/>
                  <a:pt x="792" y="133"/>
                </a:cubicBezTo>
                <a:cubicBezTo>
                  <a:pt x="785" y="113"/>
                  <a:pt x="785" y="113"/>
                  <a:pt x="785" y="113"/>
                </a:cubicBezTo>
                <a:cubicBezTo>
                  <a:pt x="784" y="110"/>
                  <a:pt x="780" y="107"/>
                  <a:pt x="776" y="107"/>
                </a:cubicBezTo>
                <a:cubicBezTo>
                  <a:pt x="757" y="107"/>
                  <a:pt x="757" y="107"/>
                  <a:pt x="757" y="107"/>
                </a:cubicBezTo>
                <a:cubicBezTo>
                  <a:pt x="752" y="107"/>
                  <a:pt x="747" y="111"/>
                  <a:pt x="747" y="117"/>
                </a:cubicBezTo>
                <a:cubicBezTo>
                  <a:pt x="747" y="316"/>
                  <a:pt x="747" y="316"/>
                  <a:pt x="747" y="316"/>
                </a:cubicBezTo>
                <a:cubicBezTo>
                  <a:pt x="747" y="321"/>
                  <a:pt x="752" y="326"/>
                  <a:pt x="757" y="326"/>
                </a:cubicBezTo>
                <a:cubicBezTo>
                  <a:pt x="799" y="326"/>
                  <a:pt x="799" y="326"/>
                  <a:pt x="799" y="326"/>
                </a:cubicBezTo>
                <a:cubicBezTo>
                  <a:pt x="804" y="326"/>
                  <a:pt x="808" y="321"/>
                  <a:pt x="808" y="316"/>
                </a:cubicBezTo>
                <a:cubicBezTo>
                  <a:pt x="808" y="176"/>
                  <a:pt x="808" y="176"/>
                  <a:pt x="808" y="176"/>
                </a:cubicBezTo>
                <a:cubicBezTo>
                  <a:pt x="833" y="147"/>
                  <a:pt x="864" y="157"/>
                  <a:pt x="870" y="159"/>
                </a:cubicBezTo>
                <a:cubicBezTo>
                  <a:pt x="876" y="162"/>
                  <a:pt x="881" y="159"/>
                  <a:pt x="883" y="155"/>
                </a:cubicBezTo>
                <a:cubicBezTo>
                  <a:pt x="885" y="150"/>
                  <a:pt x="894" y="130"/>
                  <a:pt x="897" y="122"/>
                </a:cubicBezTo>
                <a:cubicBezTo>
                  <a:pt x="901" y="114"/>
                  <a:pt x="896" y="101"/>
                  <a:pt x="856" y="101"/>
                </a:cubicBezTo>
                <a:close/>
                <a:moveTo>
                  <a:pt x="401" y="4"/>
                </a:moveTo>
                <a:cubicBezTo>
                  <a:pt x="383" y="0"/>
                  <a:pt x="364" y="10"/>
                  <a:pt x="360" y="28"/>
                </a:cubicBezTo>
                <a:cubicBezTo>
                  <a:pt x="355" y="46"/>
                  <a:pt x="365" y="65"/>
                  <a:pt x="383" y="70"/>
                </a:cubicBezTo>
                <a:cubicBezTo>
                  <a:pt x="401" y="74"/>
                  <a:pt x="420" y="64"/>
                  <a:pt x="425" y="46"/>
                </a:cubicBezTo>
                <a:cubicBezTo>
                  <a:pt x="430" y="28"/>
                  <a:pt x="419" y="9"/>
                  <a:pt x="401" y="4"/>
                </a:cubicBezTo>
                <a:close/>
              </a:path>
            </a:pathLst>
          </a:custGeom>
          <a:solidFill>
            <a:srgbClr val="341957"/>
          </a:solidFill>
          <a:ln>
            <a:noFill/>
          </a:ln>
        </p:spPr>
        <p:txBody>
          <a:bodyPr vert="horz" wrap="square" lIns="121920" tIns="60960" rIns="121920" bIns="60960" numCol="1" anchor="t" anchorCtr="0" compatLnSpc="1">
            <a:prstTxWarp prst="textNoShape">
              <a:avLst/>
            </a:prstTxWarp>
          </a:bodyPr>
          <a:lstStyle/>
          <a:p>
            <a:endParaRPr lang="en-US" sz="2400"/>
          </a:p>
        </p:txBody>
      </p:sp>
      <p:sp>
        <p:nvSpPr>
          <p:cNvPr id="46" name="TextBox 45"/>
          <p:cNvSpPr txBox="1"/>
          <p:nvPr userDrawn="1"/>
        </p:nvSpPr>
        <p:spPr>
          <a:xfrm>
            <a:off x="11019559" y="6578026"/>
            <a:ext cx="818116" cy="215444"/>
          </a:xfrm>
          <a:prstGeom prst="rect">
            <a:avLst/>
          </a:prstGeom>
          <a:noFill/>
        </p:spPr>
        <p:txBody>
          <a:bodyPr wrap="square" rtlCol="0">
            <a:spAutoFit/>
          </a:bodyPr>
          <a:lstStyle/>
          <a:p>
            <a:pPr algn="ctr"/>
            <a:r>
              <a:rPr lang="en-US" sz="800">
                <a:solidFill>
                  <a:schemeClr val="accent2"/>
                </a:solidFill>
                <a:latin typeface="Arial" panose="020B0604020202020204" pitchFamily="34" charset="0"/>
                <a:cs typeface="Arial" panose="020B0604020202020204" pitchFamily="34" charset="0"/>
              </a:rPr>
              <a:t>confidential</a:t>
            </a:r>
          </a:p>
        </p:txBody>
      </p:sp>
      <p:sp>
        <p:nvSpPr>
          <p:cNvPr id="47" name="Shape 257"/>
          <p:cNvSpPr txBox="1">
            <a:spLocks/>
          </p:cNvSpPr>
          <p:nvPr userDrawn="1"/>
        </p:nvSpPr>
        <p:spPr>
          <a:xfrm>
            <a:off x="11826625" y="6574323"/>
            <a:ext cx="346283" cy="259900"/>
          </a:xfrm>
          <a:prstGeom prst="rect">
            <a:avLst/>
          </a:prstGeom>
          <a:noFill/>
          <a:extLst>
            <a:ext uri="{C572A759-6A51-4108-AA02-DFA0A04FC94B}">
              <ma14:wrappingTextBoxFlag xmlns:ma14="http://schemas.microsoft.com/office/mac/drawingml/2011/main" xmlns="" val="1"/>
            </a:ext>
          </a:extLst>
        </p:spPr>
        <p:txBody>
          <a:bodyPr vert="horz" lIns="0" tIns="60960" rIns="0" bIns="6096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sz="800" noProof="0" smtClean="0">
                <a:latin typeface="Arial" panose="020B0604020202020204" pitchFamily="34" charset="0"/>
                <a:cs typeface="Arial" panose="020B0604020202020204" pitchFamily="34" charset="0"/>
                <a:sym typeface="Arial"/>
              </a:rPr>
              <a:pPr lvl="0"/>
              <a:t>‹#›</a:t>
            </a:fld>
            <a:endParaRPr lang="en-GB" sz="800" noProof="0">
              <a:latin typeface="Arial" panose="020B0604020202020204" pitchFamily="34" charset="0"/>
              <a:cs typeface="Arial" panose="020B0604020202020204" pitchFamily="34" charset="0"/>
              <a:sym typeface="Arial"/>
            </a:endParaRPr>
          </a:p>
        </p:txBody>
      </p:sp>
      <p:grpSp>
        <p:nvGrpSpPr>
          <p:cNvPr id="28" name="Group 27"/>
          <p:cNvGrpSpPr/>
          <p:nvPr userDrawn="1"/>
        </p:nvGrpSpPr>
        <p:grpSpPr>
          <a:xfrm>
            <a:off x="95932" y="6638154"/>
            <a:ext cx="671717" cy="126295"/>
            <a:chOff x="6014087" y="4646472"/>
            <a:chExt cx="503788" cy="94721"/>
          </a:xfrm>
        </p:grpSpPr>
        <p:sp>
          <p:nvSpPr>
            <p:cNvPr id="29" name="Oval 28"/>
            <p:cNvSpPr>
              <a:spLocks noChangeArrowheads="1"/>
            </p:cNvSpPr>
            <p:nvPr/>
          </p:nvSpPr>
          <p:spPr bwMode="auto">
            <a:xfrm flipH="1">
              <a:off x="6423171" y="4646472"/>
              <a:ext cx="94704" cy="94721"/>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r>
                <a:rPr lang="en-US" sz="2400"/>
                <a:t> </a:t>
              </a:r>
            </a:p>
          </p:txBody>
        </p:sp>
        <p:sp>
          <p:nvSpPr>
            <p:cNvPr id="30" name="Oval 29"/>
            <p:cNvSpPr>
              <a:spLocks noChangeArrowheads="1"/>
            </p:cNvSpPr>
            <p:nvPr/>
          </p:nvSpPr>
          <p:spPr bwMode="auto">
            <a:xfrm flipH="1">
              <a:off x="6320900" y="4646472"/>
              <a:ext cx="94704" cy="94721"/>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sz="2400"/>
            </a:p>
          </p:txBody>
        </p:sp>
        <p:sp>
          <p:nvSpPr>
            <p:cNvPr id="35" name="Oval 34"/>
            <p:cNvSpPr>
              <a:spLocks noChangeArrowheads="1"/>
            </p:cNvSpPr>
            <p:nvPr/>
          </p:nvSpPr>
          <p:spPr bwMode="auto">
            <a:xfrm flipH="1">
              <a:off x="6218629" y="4646472"/>
              <a:ext cx="94704" cy="94721"/>
            </a:xfrm>
            <a:prstGeom prst="ellipse">
              <a:avLst/>
            </a:prstGeom>
            <a:solidFill>
              <a:schemeClr val="accent6"/>
            </a:solidFill>
            <a:ln>
              <a:noFill/>
            </a:ln>
          </p:spPr>
          <p:txBody>
            <a:bodyPr vert="horz" wrap="square" lIns="91440" tIns="45720" rIns="91440" bIns="45720" numCol="1" anchor="t" anchorCtr="0" compatLnSpc="1">
              <a:prstTxWarp prst="textNoShape">
                <a:avLst/>
              </a:prstTxWarp>
            </a:bodyPr>
            <a:lstStyle/>
            <a:p>
              <a:endParaRPr lang="en-US" sz="2400"/>
            </a:p>
          </p:txBody>
        </p:sp>
        <p:sp>
          <p:nvSpPr>
            <p:cNvPr id="36" name="Oval 35"/>
            <p:cNvSpPr>
              <a:spLocks noChangeArrowheads="1"/>
            </p:cNvSpPr>
            <p:nvPr/>
          </p:nvSpPr>
          <p:spPr bwMode="auto">
            <a:xfrm flipH="1">
              <a:off x="6116358" y="4646472"/>
              <a:ext cx="94704" cy="94721"/>
            </a:xfrm>
            <a:prstGeom prst="ellipse">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sz="2400"/>
            </a:p>
          </p:txBody>
        </p:sp>
        <p:sp>
          <p:nvSpPr>
            <p:cNvPr id="37" name="Oval 36"/>
            <p:cNvSpPr>
              <a:spLocks noChangeArrowheads="1"/>
            </p:cNvSpPr>
            <p:nvPr/>
          </p:nvSpPr>
          <p:spPr bwMode="auto">
            <a:xfrm flipH="1">
              <a:off x="6014087" y="4646472"/>
              <a:ext cx="94704" cy="94721"/>
            </a:xfrm>
            <a:prstGeom prst="ellipse">
              <a:avLst/>
            </a:prstGeom>
            <a:solidFill>
              <a:schemeClr val="accent4"/>
            </a:solidFill>
            <a:ln>
              <a:noFill/>
            </a:ln>
          </p:spPr>
          <p:txBody>
            <a:bodyPr vert="horz" wrap="square" lIns="91440" tIns="45720" rIns="91440" bIns="45720" numCol="1" anchor="t" anchorCtr="0" compatLnSpc="1">
              <a:prstTxWarp prst="textNoShape">
                <a:avLst/>
              </a:prstTxWarp>
            </a:bodyPr>
            <a:lstStyle/>
            <a:p>
              <a:endParaRPr lang="en-US" sz="2400"/>
            </a:p>
          </p:txBody>
        </p:sp>
      </p:grpSp>
    </p:spTree>
    <p:extLst>
      <p:ext uri="{BB962C8B-B14F-4D97-AF65-F5344CB8AC3E}">
        <p14:creationId xmlns:p14="http://schemas.microsoft.com/office/powerpoint/2010/main" val="262947254"/>
      </p:ext>
    </p:extLst>
  </p:cSld>
  <p:clrMapOvr>
    <a:masterClrMapping/>
  </p:clrMapOvr>
  <p:extLst>
    <p:ext uri="{DCECCB84-F9BA-43D5-87BE-67443E8EF086}">
      <p15:sldGuideLst xmlns:p15="http://schemas.microsoft.com/office/powerpoint/2012/main">
        <p15:guide id="1" orient="horz" pos="161">
          <p15:clr>
            <a:srgbClr val="FBAE40"/>
          </p15:clr>
        </p15:guide>
        <p15:guide id="2" pos="164">
          <p15:clr>
            <a:srgbClr val="FBAE40"/>
          </p15:clr>
        </p15:guide>
        <p15:guide id="3" orient="horz" pos="3078">
          <p15:clr>
            <a:srgbClr val="FBAE40"/>
          </p15:clr>
        </p15:guide>
        <p15:guide id="4" pos="5598">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Blank Page">
    <p:bg>
      <p:bgPr>
        <a:solidFill>
          <a:schemeClr val="bg1"/>
        </a:solidFill>
        <a:effectLst/>
      </p:bgPr>
    </p:bg>
    <p:spTree>
      <p:nvGrpSpPr>
        <p:cNvPr id="1" name=""/>
        <p:cNvGrpSpPr/>
        <p:nvPr/>
      </p:nvGrpSpPr>
      <p:grpSpPr>
        <a:xfrm>
          <a:off x="0" y="0"/>
          <a:ext cx="0" cy="0"/>
          <a:chOff x="0" y="0"/>
          <a:chExt cx="0" cy="0"/>
        </a:xfrm>
      </p:grpSpPr>
      <p:sp>
        <p:nvSpPr>
          <p:cNvPr id="25" name="Rectangle 24"/>
          <p:cNvSpPr/>
          <p:nvPr userDrawn="1"/>
        </p:nvSpPr>
        <p:spPr>
          <a:xfrm>
            <a:off x="11871327" y="6633418"/>
            <a:ext cx="3048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7681">
              <a:latin typeface="Arial" panose="020B0604020202020204" pitchFamily="34" charset="0"/>
              <a:cs typeface="Arial" panose="020B0604020202020204" pitchFamily="34" charset="0"/>
            </a:endParaRPr>
          </a:p>
        </p:txBody>
      </p:sp>
      <p:sp>
        <p:nvSpPr>
          <p:cNvPr id="27" name="Footer Placeholder 4"/>
          <p:cNvSpPr txBox="1">
            <a:spLocks/>
          </p:cNvSpPr>
          <p:nvPr userDrawn="1"/>
        </p:nvSpPr>
        <p:spPr>
          <a:xfrm>
            <a:off x="10533003" y="6634232"/>
            <a:ext cx="110832" cy="148963"/>
          </a:xfrm>
          <a:prstGeom prst="rect">
            <a:avLst/>
          </a:prstGeom>
          <a:noFill/>
        </p:spPr>
        <p:txBody>
          <a:bodyPr vert="horz" lIns="0" tIns="60960" rIns="0" bIns="6096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933" b="0" u="none">
                <a:solidFill>
                  <a:srgbClr val="000000"/>
                </a:solidFill>
                <a:latin typeface="Arial" panose="020B0604020202020204" pitchFamily="34" charset="0"/>
                <a:cs typeface="Arial" panose="020B0604020202020204" pitchFamily="34" charset="0"/>
              </a:rPr>
              <a:t>©</a:t>
            </a:r>
          </a:p>
        </p:txBody>
      </p:sp>
      <p:sp>
        <p:nvSpPr>
          <p:cNvPr id="46" name="TextBox 45"/>
          <p:cNvSpPr txBox="1"/>
          <p:nvPr userDrawn="1"/>
        </p:nvSpPr>
        <p:spPr>
          <a:xfrm>
            <a:off x="11019561" y="6578026"/>
            <a:ext cx="818116" cy="215444"/>
          </a:xfrm>
          <a:prstGeom prst="rect">
            <a:avLst/>
          </a:prstGeom>
          <a:noFill/>
        </p:spPr>
        <p:txBody>
          <a:bodyPr wrap="square" rtlCol="0">
            <a:spAutoFit/>
          </a:bodyPr>
          <a:lstStyle/>
          <a:p>
            <a:pPr algn="ctr"/>
            <a:r>
              <a:rPr lang="en-US" sz="800">
                <a:solidFill>
                  <a:srgbClr val="000000"/>
                </a:solidFill>
                <a:latin typeface="Arial" panose="020B0604020202020204" pitchFamily="34" charset="0"/>
                <a:cs typeface="Arial" panose="020B0604020202020204" pitchFamily="34" charset="0"/>
              </a:rPr>
              <a:t>confidential</a:t>
            </a:r>
          </a:p>
        </p:txBody>
      </p:sp>
      <p:sp>
        <p:nvSpPr>
          <p:cNvPr id="47" name="Shape 257"/>
          <p:cNvSpPr txBox="1">
            <a:spLocks/>
          </p:cNvSpPr>
          <p:nvPr userDrawn="1"/>
        </p:nvSpPr>
        <p:spPr>
          <a:xfrm>
            <a:off x="11826625" y="6574323"/>
            <a:ext cx="346283" cy="259900"/>
          </a:xfrm>
          <a:prstGeom prst="rect">
            <a:avLst/>
          </a:prstGeom>
          <a:noFill/>
          <a:extLst>
            <a:ext uri="{C572A759-6A51-4108-AA02-DFA0A04FC94B}">
              <ma14:wrappingTextBoxFlag xmlns:ma14="http://schemas.microsoft.com/office/mac/drawingml/2011/main" xmlns="" val="1"/>
            </a:ext>
          </a:extLst>
        </p:spPr>
        <p:txBody>
          <a:bodyPr vert="horz" lIns="0" tIns="60960" rIns="0" bIns="6096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sz="800" noProof="0" smtClean="0">
                <a:solidFill>
                  <a:srgbClr val="000000"/>
                </a:solidFill>
                <a:latin typeface="Arial" panose="020B0604020202020204" pitchFamily="34" charset="0"/>
                <a:cs typeface="Arial" panose="020B0604020202020204" pitchFamily="34" charset="0"/>
                <a:sym typeface="Arial"/>
              </a:rPr>
              <a:pPr lvl="0"/>
              <a:t>‹#›</a:t>
            </a:fld>
            <a:endParaRPr lang="en-GB" sz="800" noProof="0">
              <a:solidFill>
                <a:srgbClr val="000000"/>
              </a:solidFill>
              <a:latin typeface="Arial" panose="020B0604020202020204" pitchFamily="34" charset="0"/>
              <a:cs typeface="Arial" panose="020B0604020202020204" pitchFamily="34" charset="0"/>
              <a:sym typeface="Arial"/>
            </a:endParaRPr>
          </a:p>
        </p:txBody>
      </p:sp>
      <p:grpSp>
        <p:nvGrpSpPr>
          <p:cNvPr id="15" name="Group 14"/>
          <p:cNvGrpSpPr/>
          <p:nvPr userDrawn="1"/>
        </p:nvGrpSpPr>
        <p:grpSpPr>
          <a:xfrm>
            <a:off x="95930" y="6638154"/>
            <a:ext cx="671719" cy="126295"/>
            <a:chOff x="6014087" y="4646472"/>
            <a:chExt cx="503788" cy="94721"/>
          </a:xfrm>
        </p:grpSpPr>
        <p:sp>
          <p:nvSpPr>
            <p:cNvPr id="17" name="Oval 16"/>
            <p:cNvSpPr>
              <a:spLocks noChangeArrowheads="1"/>
            </p:cNvSpPr>
            <p:nvPr/>
          </p:nvSpPr>
          <p:spPr bwMode="auto">
            <a:xfrm flipH="1">
              <a:off x="6423171" y="4646472"/>
              <a:ext cx="94704" cy="94721"/>
            </a:xfrm>
            <a:prstGeom prst="ellipse">
              <a:avLst/>
            </a:prstGeom>
            <a:solidFill>
              <a:srgbClr val="EF33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219268"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rPr>
                <a:t> </a:t>
              </a:r>
            </a:p>
          </p:txBody>
        </p:sp>
        <p:sp>
          <p:nvSpPr>
            <p:cNvPr id="18" name="Oval 17"/>
            <p:cNvSpPr>
              <a:spLocks noChangeArrowheads="1"/>
            </p:cNvSpPr>
            <p:nvPr/>
          </p:nvSpPr>
          <p:spPr bwMode="auto">
            <a:xfrm flipH="1">
              <a:off x="6320900" y="4646472"/>
              <a:ext cx="94704" cy="94721"/>
            </a:xfrm>
            <a:prstGeom prst="ellipse">
              <a:avLst/>
            </a:prstGeom>
            <a:solidFill>
              <a:srgbClr val="0E3570"/>
            </a:solidFill>
            <a:ln>
              <a:noFill/>
            </a:ln>
          </p:spPr>
          <p:txBody>
            <a:bodyPr vert="horz" wrap="square" lIns="91440" tIns="45720" rIns="91440" bIns="45720" numCol="1" anchor="t" anchorCtr="0" compatLnSpc="1">
              <a:prstTxWarp prst="textNoShape">
                <a:avLst/>
              </a:prstTxWarp>
            </a:bodyPr>
            <a:lstStyle/>
            <a:p>
              <a:pPr marL="0" marR="0" lvl="0" indent="0" defTabSz="1219268"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19" name="Oval 18"/>
            <p:cNvSpPr>
              <a:spLocks noChangeArrowheads="1"/>
            </p:cNvSpPr>
            <p:nvPr/>
          </p:nvSpPr>
          <p:spPr bwMode="auto">
            <a:xfrm flipH="1">
              <a:off x="6218629" y="4646472"/>
              <a:ext cx="94704" cy="94721"/>
            </a:xfrm>
            <a:prstGeom prst="ellipse">
              <a:avLst/>
            </a:prstGeom>
            <a:solidFill>
              <a:srgbClr val="00A2E0"/>
            </a:solidFill>
            <a:ln>
              <a:noFill/>
            </a:ln>
          </p:spPr>
          <p:txBody>
            <a:bodyPr vert="horz" wrap="square" lIns="91440" tIns="45720" rIns="91440" bIns="45720" numCol="1" anchor="t" anchorCtr="0" compatLnSpc="1">
              <a:prstTxWarp prst="textNoShape">
                <a:avLst/>
              </a:prstTxWarp>
            </a:bodyPr>
            <a:lstStyle/>
            <a:p>
              <a:pPr marL="0" marR="0" lvl="0" indent="0" defTabSz="1219268"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20" name="Oval 19"/>
            <p:cNvSpPr>
              <a:spLocks noChangeArrowheads="1"/>
            </p:cNvSpPr>
            <p:nvPr/>
          </p:nvSpPr>
          <p:spPr bwMode="auto">
            <a:xfrm flipH="1">
              <a:off x="6116358" y="4646472"/>
              <a:ext cx="94704" cy="94721"/>
            </a:xfrm>
            <a:prstGeom prst="ellipse">
              <a:avLst/>
            </a:prstGeom>
            <a:solidFill>
              <a:srgbClr val="6DC24B"/>
            </a:solidFill>
            <a:ln>
              <a:noFill/>
            </a:ln>
          </p:spPr>
          <p:txBody>
            <a:bodyPr vert="horz" wrap="square" lIns="91440" tIns="45720" rIns="91440" bIns="45720" numCol="1" anchor="t" anchorCtr="0" compatLnSpc="1">
              <a:prstTxWarp prst="textNoShape">
                <a:avLst/>
              </a:prstTxWarp>
            </a:bodyPr>
            <a:lstStyle/>
            <a:p>
              <a:pPr marL="0" marR="0" lvl="0" indent="0" defTabSz="1219268"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21" name="Oval 20"/>
            <p:cNvSpPr>
              <a:spLocks noChangeArrowheads="1"/>
            </p:cNvSpPr>
            <p:nvPr/>
          </p:nvSpPr>
          <p:spPr bwMode="auto">
            <a:xfrm flipH="1">
              <a:off x="6014087" y="4646472"/>
              <a:ext cx="94704" cy="94721"/>
            </a:xfrm>
            <a:prstGeom prst="ellipse">
              <a:avLst/>
            </a:prstGeom>
            <a:solidFill>
              <a:srgbClr val="FFDA29"/>
            </a:solidFill>
            <a:ln>
              <a:noFill/>
            </a:ln>
          </p:spPr>
          <p:txBody>
            <a:bodyPr vert="horz" wrap="square" lIns="91440" tIns="45720" rIns="91440" bIns="45720" numCol="1" anchor="t" anchorCtr="0" compatLnSpc="1">
              <a:prstTxWarp prst="textNoShape">
                <a:avLst/>
              </a:prstTxWarp>
            </a:bodyPr>
            <a:lstStyle/>
            <a:p>
              <a:pPr marL="0" marR="0" lvl="0" indent="0" defTabSz="1219268"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grpSp>
      <p:pic>
        <p:nvPicPr>
          <p:cNvPr id="13" name="Picture 12" descr="Logo&#10;&#10;Description automatically generated">
            <a:extLst>
              <a:ext uri="{FF2B5EF4-FFF2-40B4-BE49-F238E27FC236}">
                <a16:creationId xmlns:a16="http://schemas.microsoft.com/office/drawing/2014/main" id="{C4EEF2DA-1205-4C51-89EE-0835BD1DF85C}"/>
              </a:ext>
            </a:extLst>
          </p:cNvPr>
          <p:cNvPicPr>
            <a:picLocks noChangeAspect="1"/>
          </p:cNvPicPr>
          <p:nvPr userDrawn="1"/>
        </p:nvPicPr>
        <p:blipFill rotWithShape="1">
          <a:blip r:embed="rId2"/>
          <a:srcRect l="12424" t="22302" r="12183" b="21697"/>
          <a:stretch/>
        </p:blipFill>
        <p:spPr>
          <a:xfrm>
            <a:off x="10661502" y="6640590"/>
            <a:ext cx="386247" cy="143447"/>
          </a:xfrm>
          <a:prstGeom prst="rect">
            <a:avLst/>
          </a:prstGeom>
        </p:spPr>
      </p:pic>
    </p:spTree>
    <p:extLst>
      <p:ext uri="{BB962C8B-B14F-4D97-AF65-F5344CB8AC3E}">
        <p14:creationId xmlns:p14="http://schemas.microsoft.com/office/powerpoint/2010/main" val="2500722102"/>
      </p:ext>
    </p:extLst>
  </p:cSld>
  <p:clrMapOvr>
    <a:masterClrMapping/>
  </p:clrMapOvr>
  <p:extLst>
    <p:ext uri="{DCECCB84-F9BA-43D5-87BE-67443E8EF086}">
      <p15:sldGuideLst xmlns:p15="http://schemas.microsoft.com/office/powerpoint/2012/main">
        <p15:guide id="1" orient="horz" pos="161">
          <p15:clr>
            <a:srgbClr val="FBAE40"/>
          </p15:clr>
        </p15:guide>
        <p15:guide id="2" pos="164">
          <p15:clr>
            <a:srgbClr val="FBAE40"/>
          </p15:clr>
        </p15:guide>
        <p15:guide id="3" orient="horz" pos="3078">
          <p15:clr>
            <a:srgbClr val="FBAE40"/>
          </p15:clr>
        </p15:guide>
        <p15:guide id="4" pos="5606">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1" y="1825625"/>
            <a:ext cx="5181600" cy="43513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1" y="1825625"/>
            <a:ext cx="5181600" cy="43513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764DE79-268F-4C1A-8933-263129D2AF90}" type="datetimeFigureOut">
              <a:rPr lang="en-US" smtClean="0"/>
              <a:t>7/30/2025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3080822965"/>
      </p:ext>
    </p:extLst>
  </p:cSld>
  <p:clrMapOvr>
    <a:masterClrMapping/>
  </p:clrMapOvr>
  <p:hf hdr="0" ftr="0" dt="0"/>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59700F0-B7FD-084F-86C2-73F3AB5BACEF}"/>
              </a:ext>
            </a:extLst>
          </p:cNvPr>
          <p:cNvSpPr>
            <a:spLocks noGrp="1"/>
          </p:cNvSpPr>
          <p:nvPr>
            <p:ph type="dt" sz="half" idx="10"/>
          </p:nvPr>
        </p:nvSpPr>
        <p:spPr/>
        <p:txBody>
          <a:bodyPr/>
          <a:lstStyle/>
          <a:p>
            <a:fld id="{1954C02D-0C15-7C42-944D-C84782A497D4}" type="datetimeFigureOut">
              <a:rPr lang="en-US" smtClean="0"/>
              <a:t>7/30/2025</a:t>
            </a:fld>
            <a:endParaRPr lang="en-US"/>
          </a:p>
        </p:txBody>
      </p:sp>
      <p:sp>
        <p:nvSpPr>
          <p:cNvPr id="3" name="Footer Placeholder 2">
            <a:extLst>
              <a:ext uri="{FF2B5EF4-FFF2-40B4-BE49-F238E27FC236}">
                <a16:creationId xmlns:a16="http://schemas.microsoft.com/office/drawing/2014/main" id="{30ACAD91-3534-8349-9E12-900DA8370C3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2C5F35F-D4DD-4745-919A-9E156D74EFA2}"/>
              </a:ext>
            </a:extLst>
          </p:cNvPr>
          <p:cNvSpPr>
            <a:spLocks noGrp="1"/>
          </p:cNvSpPr>
          <p:nvPr>
            <p:ph type="sldNum" sz="quarter" idx="12"/>
          </p:nvPr>
        </p:nvSpPr>
        <p:spPr/>
        <p:txBody>
          <a:bodyPr/>
          <a:lstStyle/>
          <a:p>
            <a:fld id="{3F5F2F84-B4D0-064F-8B51-798C129905A6}" type="slidenum">
              <a:rPr lang="en-US" smtClean="0"/>
              <a:t>‹#›</a:t>
            </a:fld>
            <a:endParaRPr lang="en-US"/>
          </a:p>
        </p:txBody>
      </p:sp>
    </p:spTree>
    <p:extLst>
      <p:ext uri="{BB962C8B-B14F-4D97-AF65-F5344CB8AC3E}">
        <p14:creationId xmlns:p14="http://schemas.microsoft.com/office/powerpoint/2010/main" val="21709977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3_Content slide ">
    <p:spTree>
      <p:nvGrpSpPr>
        <p:cNvPr id="1" name=""/>
        <p:cNvGrpSpPr/>
        <p:nvPr/>
      </p:nvGrpSpPr>
      <p:grpSpPr>
        <a:xfrm>
          <a:off x="0" y="0"/>
          <a:ext cx="0" cy="0"/>
          <a:chOff x="0" y="0"/>
          <a:chExt cx="0" cy="0"/>
        </a:xfrm>
      </p:grpSpPr>
      <p:sp>
        <p:nvSpPr>
          <p:cNvPr id="4" name="Rectangle 3"/>
          <p:cNvSpPr/>
          <p:nvPr userDrawn="1"/>
        </p:nvSpPr>
        <p:spPr>
          <a:xfrm>
            <a:off x="11872384" y="6633634"/>
            <a:ext cx="3048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2400">
              <a:cs typeface="Arial" panose="020B0604020202020204" pitchFamily="34" charset="0"/>
            </a:endParaRPr>
          </a:p>
        </p:txBody>
      </p:sp>
      <p:cxnSp>
        <p:nvCxnSpPr>
          <p:cNvPr id="5" name="Lige forbindelse 8"/>
          <p:cNvCxnSpPr>
            <a:cxnSpLocks/>
          </p:cNvCxnSpPr>
          <p:nvPr userDrawn="1"/>
        </p:nvCxnSpPr>
        <p:spPr>
          <a:xfrm>
            <a:off x="10532534" y="6565900"/>
            <a:ext cx="16637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Footer Placeholder 4"/>
          <p:cNvSpPr txBox="1">
            <a:spLocks/>
          </p:cNvSpPr>
          <p:nvPr userDrawn="1"/>
        </p:nvSpPr>
        <p:spPr>
          <a:xfrm>
            <a:off x="10532533" y="6633634"/>
            <a:ext cx="112184" cy="150284"/>
          </a:xfrm>
          <a:prstGeom prst="rect">
            <a:avLst/>
          </a:prstGeom>
          <a:noFill/>
        </p:spPr>
        <p:txBody>
          <a:bodyPr lIns="0" rIns="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fontAlgn="auto">
              <a:spcBef>
                <a:spcPts val="0"/>
              </a:spcBef>
              <a:spcAft>
                <a:spcPts val="0"/>
              </a:spcAft>
              <a:defRPr/>
            </a:pPr>
            <a:r>
              <a:rPr lang="en-US" sz="933">
                <a:solidFill>
                  <a:schemeClr val="accent2"/>
                </a:solidFill>
              </a:rPr>
              <a:t>©</a:t>
            </a:r>
          </a:p>
        </p:txBody>
      </p:sp>
      <p:sp>
        <p:nvSpPr>
          <p:cNvPr id="7" name="Freeform 5"/>
          <p:cNvSpPr>
            <a:spLocks noEditPoints="1"/>
          </p:cNvSpPr>
          <p:nvPr userDrawn="1"/>
        </p:nvSpPr>
        <p:spPr bwMode="auto">
          <a:xfrm>
            <a:off x="10670118" y="6637867"/>
            <a:ext cx="376767" cy="146051"/>
          </a:xfrm>
          <a:custGeom>
            <a:avLst/>
            <a:gdLst>
              <a:gd name="T0" fmla="*/ 56406202 w 1135"/>
              <a:gd name="T1" fmla="*/ 13316443 h 441"/>
              <a:gd name="T2" fmla="*/ 70352710 w 1135"/>
              <a:gd name="T3" fmla="*/ 13316443 h 441"/>
              <a:gd name="T4" fmla="*/ 63348336 w 1135"/>
              <a:gd name="T5" fmla="*/ 17076999 h 441"/>
              <a:gd name="T6" fmla="*/ 63348336 w 1135"/>
              <a:gd name="T7" fmla="*/ 9555638 h 441"/>
              <a:gd name="T8" fmla="*/ 63348336 w 1135"/>
              <a:gd name="T9" fmla="*/ 17076999 h 441"/>
              <a:gd name="T10" fmla="*/ 17045870 w 1135"/>
              <a:gd name="T11" fmla="*/ 6596622 h 441"/>
              <a:gd name="T12" fmla="*/ 14380453 w 1135"/>
              <a:gd name="T13" fmla="*/ 13501242 h 441"/>
              <a:gd name="T14" fmla="*/ 10165480 w 1135"/>
              <a:gd name="T15" fmla="*/ 6226527 h 441"/>
              <a:gd name="T16" fmla="*/ 9359581 w 1135"/>
              <a:gd name="T17" fmla="*/ 6534774 h 441"/>
              <a:gd name="T18" fmla="*/ 3595051 w 1135"/>
              <a:gd name="T19" fmla="*/ 6966468 h 441"/>
              <a:gd name="T20" fmla="*/ 495938 w 1135"/>
              <a:gd name="T21" fmla="*/ 6596622 h 441"/>
              <a:gd name="T22" fmla="*/ 4276966 w 1135"/>
              <a:gd name="T23" fmla="*/ 20097863 h 441"/>
              <a:gd name="T24" fmla="*/ 5144857 w 1135"/>
              <a:gd name="T25" fmla="*/ 20467709 h 441"/>
              <a:gd name="T26" fmla="*/ 10041496 w 1135"/>
              <a:gd name="T27" fmla="*/ 11898410 h 441"/>
              <a:gd name="T28" fmla="*/ 14938383 w 1135"/>
              <a:gd name="T29" fmla="*/ 20467709 h 441"/>
              <a:gd name="T30" fmla="*/ 15806026 w 1135"/>
              <a:gd name="T31" fmla="*/ 20097863 h 441"/>
              <a:gd name="T32" fmla="*/ 19587302 w 1135"/>
              <a:gd name="T33" fmla="*/ 6596622 h 441"/>
              <a:gd name="T34" fmla="*/ 22996377 w 1135"/>
              <a:gd name="T35" fmla="*/ 6596622 h 441"/>
              <a:gd name="T36" fmla="*/ 22438447 w 1135"/>
              <a:gd name="T37" fmla="*/ 19481371 h 441"/>
              <a:gd name="T38" fmla="*/ 25599801 w 1135"/>
              <a:gd name="T39" fmla="*/ 20097863 h 441"/>
              <a:gd name="T40" fmla="*/ 26219474 w 1135"/>
              <a:gd name="T41" fmla="*/ 7213115 h 441"/>
              <a:gd name="T42" fmla="*/ 36942885 w 1135"/>
              <a:gd name="T43" fmla="*/ 6226527 h 441"/>
              <a:gd name="T44" fmla="*/ 32355958 w 1135"/>
              <a:gd name="T45" fmla="*/ 8199453 h 441"/>
              <a:gd name="T46" fmla="*/ 31364331 w 1135"/>
              <a:gd name="T47" fmla="*/ 6596622 h 441"/>
              <a:gd name="T48" fmla="*/ 29566806 w 1135"/>
              <a:gd name="T49" fmla="*/ 7213115 h 441"/>
              <a:gd name="T50" fmla="*/ 30124487 w 1135"/>
              <a:gd name="T51" fmla="*/ 27187530 h 441"/>
              <a:gd name="T52" fmla="*/ 33347833 w 1135"/>
              <a:gd name="T53" fmla="*/ 26632637 h 441"/>
              <a:gd name="T54" fmla="*/ 36942885 w 1135"/>
              <a:gd name="T55" fmla="*/ 20467709 h 441"/>
              <a:gd name="T56" fmla="*/ 36942885 w 1135"/>
              <a:gd name="T57" fmla="*/ 6226527 h 441"/>
              <a:gd name="T58" fmla="*/ 33347833 w 1135"/>
              <a:gd name="T59" fmla="*/ 16337059 h 441"/>
              <a:gd name="T60" fmla="*/ 36199227 w 1135"/>
              <a:gd name="T61" fmla="*/ 9555638 h 441"/>
              <a:gd name="T62" fmla="*/ 36199227 w 1135"/>
              <a:gd name="T63" fmla="*/ 17076999 h 441"/>
              <a:gd name="T64" fmla="*/ 49091867 w 1135"/>
              <a:gd name="T65" fmla="*/ 8199453 h 441"/>
              <a:gd name="T66" fmla="*/ 48100240 w 1135"/>
              <a:gd name="T67" fmla="*/ 6596622 h 441"/>
              <a:gd name="T68" fmla="*/ 46302715 w 1135"/>
              <a:gd name="T69" fmla="*/ 7213115 h 441"/>
              <a:gd name="T70" fmla="*/ 46922388 w 1135"/>
              <a:gd name="T71" fmla="*/ 20097863 h 441"/>
              <a:gd name="T72" fmla="*/ 50083742 w 1135"/>
              <a:gd name="T73" fmla="*/ 19481371 h 441"/>
              <a:gd name="T74" fmla="*/ 53926762 w 1135"/>
              <a:gd name="T75" fmla="*/ 9802285 h 441"/>
              <a:gd name="T76" fmla="*/ 55600303 w 1135"/>
              <a:gd name="T77" fmla="*/ 7521361 h 441"/>
              <a:gd name="T78" fmla="*/ 24855895 w 1135"/>
              <a:gd name="T79" fmla="*/ 246647 h 441"/>
              <a:gd name="T80" fmla="*/ 23740283 w 1135"/>
              <a:gd name="T81" fmla="*/ 4315449 h 441"/>
              <a:gd name="T82" fmla="*/ 24855895 w 1135"/>
              <a:gd name="T83" fmla="*/ 246647 h 441"/>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1135" h="441">
                <a:moveTo>
                  <a:pt x="1022" y="101"/>
                </a:moveTo>
                <a:cubicBezTo>
                  <a:pt x="960" y="101"/>
                  <a:pt x="910" y="152"/>
                  <a:pt x="910" y="216"/>
                </a:cubicBezTo>
                <a:cubicBezTo>
                  <a:pt x="910" y="280"/>
                  <a:pt x="960" y="332"/>
                  <a:pt x="1022" y="332"/>
                </a:cubicBezTo>
                <a:cubicBezTo>
                  <a:pt x="1084" y="332"/>
                  <a:pt x="1135" y="280"/>
                  <a:pt x="1135" y="216"/>
                </a:cubicBezTo>
                <a:cubicBezTo>
                  <a:pt x="1135" y="152"/>
                  <a:pt x="1084" y="101"/>
                  <a:pt x="1022" y="101"/>
                </a:cubicBezTo>
                <a:close/>
                <a:moveTo>
                  <a:pt x="1022" y="277"/>
                </a:moveTo>
                <a:cubicBezTo>
                  <a:pt x="990" y="277"/>
                  <a:pt x="964" y="250"/>
                  <a:pt x="964" y="216"/>
                </a:cubicBezTo>
                <a:cubicBezTo>
                  <a:pt x="964" y="183"/>
                  <a:pt x="990" y="155"/>
                  <a:pt x="1022" y="155"/>
                </a:cubicBezTo>
                <a:cubicBezTo>
                  <a:pt x="1054" y="155"/>
                  <a:pt x="1080" y="183"/>
                  <a:pt x="1080" y="216"/>
                </a:cubicBezTo>
                <a:cubicBezTo>
                  <a:pt x="1080" y="250"/>
                  <a:pt x="1054" y="277"/>
                  <a:pt x="1022" y="277"/>
                </a:cubicBezTo>
                <a:close/>
                <a:moveTo>
                  <a:pt x="316" y="107"/>
                </a:moveTo>
                <a:cubicBezTo>
                  <a:pt x="275" y="107"/>
                  <a:pt x="275" y="107"/>
                  <a:pt x="275" y="107"/>
                </a:cubicBezTo>
                <a:cubicBezTo>
                  <a:pt x="271" y="107"/>
                  <a:pt x="268" y="110"/>
                  <a:pt x="266" y="113"/>
                </a:cubicBezTo>
                <a:cubicBezTo>
                  <a:pt x="232" y="219"/>
                  <a:pt x="232" y="219"/>
                  <a:pt x="232" y="219"/>
                </a:cubicBezTo>
                <a:cubicBezTo>
                  <a:pt x="174" y="106"/>
                  <a:pt x="174" y="106"/>
                  <a:pt x="174" y="106"/>
                </a:cubicBezTo>
                <a:cubicBezTo>
                  <a:pt x="172" y="103"/>
                  <a:pt x="168" y="101"/>
                  <a:pt x="164" y="101"/>
                </a:cubicBezTo>
                <a:cubicBezTo>
                  <a:pt x="160" y="101"/>
                  <a:pt x="160" y="101"/>
                  <a:pt x="160" y="101"/>
                </a:cubicBezTo>
                <a:cubicBezTo>
                  <a:pt x="156" y="101"/>
                  <a:pt x="152" y="103"/>
                  <a:pt x="151" y="106"/>
                </a:cubicBezTo>
                <a:cubicBezTo>
                  <a:pt x="92" y="219"/>
                  <a:pt x="92" y="219"/>
                  <a:pt x="92" y="219"/>
                </a:cubicBezTo>
                <a:cubicBezTo>
                  <a:pt x="58" y="113"/>
                  <a:pt x="58" y="113"/>
                  <a:pt x="58" y="113"/>
                </a:cubicBezTo>
                <a:cubicBezTo>
                  <a:pt x="57" y="110"/>
                  <a:pt x="53" y="107"/>
                  <a:pt x="49" y="107"/>
                </a:cubicBezTo>
                <a:cubicBezTo>
                  <a:pt x="8" y="107"/>
                  <a:pt x="8" y="107"/>
                  <a:pt x="8" y="107"/>
                </a:cubicBezTo>
                <a:cubicBezTo>
                  <a:pt x="3" y="107"/>
                  <a:pt x="0" y="111"/>
                  <a:pt x="1" y="116"/>
                </a:cubicBezTo>
                <a:cubicBezTo>
                  <a:pt x="69" y="326"/>
                  <a:pt x="69" y="326"/>
                  <a:pt x="69" y="326"/>
                </a:cubicBezTo>
                <a:cubicBezTo>
                  <a:pt x="70" y="329"/>
                  <a:pt x="74" y="332"/>
                  <a:pt x="77" y="332"/>
                </a:cubicBezTo>
                <a:cubicBezTo>
                  <a:pt x="83" y="332"/>
                  <a:pt x="83" y="332"/>
                  <a:pt x="83" y="332"/>
                </a:cubicBezTo>
                <a:cubicBezTo>
                  <a:pt x="87" y="332"/>
                  <a:pt x="91" y="329"/>
                  <a:pt x="93" y="326"/>
                </a:cubicBezTo>
                <a:cubicBezTo>
                  <a:pt x="162" y="193"/>
                  <a:pt x="162" y="193"/>
                  <a:pt x="162" y="193"/>
                </a:cubicBezTo>
                <a:cubicBezTo>
                  <a:pt x="231" y="326"/>
                  <a:pt x="231" y="326"/>
                  <a:pt x="231" y="326"/>
                </a:cubicBezTo>
                <a:cubicBezTo>
                  <a:pt x="233" y="329"/>
                  <a:pt x="237" y="332"/>
                  <a:pt x="241" y="332"/>
                </a:cubicBezTo>
                <a:cubicBezTo>
                  <a:pt x="247" y="332"/>
                  <a:pt x="247" y="332"/>
                  <a:pt x="247" y="332"/>
                </a:cubicBezTo>
                <a:cubicBezTo>
                  <a:pt x="250" y="332"/>
                  <a:pt x="254" y="329"/>
                  <a:pt x="255" y="326"/>
                </a:cubicBezTo>
                <a:cubicBezTo>
                  <a:pt x="323" y="116"/>
                  <a:pt x="323" y="116"/>
                  <a:pt x="323" y="116"/>
                </a:cubicBezTo>
                <a:cubicBezTo>
                  <a:pt x="325" y="111"/>
                  <a:pt x="322" y="107"/>
                  <a:pt x="316" y="107"/>
                </a:cubicBezTo>
                <a:close/>
                <a:moveTo>
                  <a:pt x="413" y="107"/>
                </a:moveTo>
                <a:cubicBezTo>
                  <a:pt x="371" y="107"/>
                  <a:pt x="371" y="107"/>
                  <a:pt x="371" y="107"/>
                </a:cubicBezTo>
                <a:cubicBezTo>
                  <a:pt x="366" y="107"/>
                  <a:pt x="362" y="111"/>
                  <a:pt x="362" y="117"/>
                </a:cubicBezTo>
                <a:cubicBezTo>
                  <a:pt x="362" y="316"/>
                  <a:pt x="362" y="316"/>
                  <a:pt x="362" y="316"/>
                </a:cubicBezTo>
                <a:cubicBezTo>
                  <a:pt x="362" y="321"/>
                  <a:pt x="366" y="326"/>
                  <a:pt x="371" y="326"/>
                </a:cubicBezTo>
                <a:cubicBezTo>
                  <a:pt x="413" y="326"/>
                  <a:pt x="413" y="326"/>
                  <a:pt x="413" y="326"/>
                </a:cubicBezTo>
                <a:cubicBezTo>
                  <a:pt x="418" y="326"/>
                  <a:pt x="423" y="321"/>
                  <a:pt x="423" y="316"/>
                </a:cubicBezTo>
                <a:cubicBezTo>
                  <a:pt x="423" y="117"/>
                  <a:pt x="423" y="117"/>
                  <a:pt x="423" y="117"/>
                </a:cubicBezTo>
                <a:cubicBezTo>
                  <a:pt x="423" y="111"/>
                  <a:pt x="418" y="107"/>
                  <a:pt x="413" y="107"/>
                </a:cubicBezTo>
                <a:close/>
                <a:moveTo>
                  <a:pt x="596" y="101"/>
                </a:moveTo>
                <a:cubicBezTo>
                  <a:pt x="567" y="101"/>
                  <a:pt x="541" y="113"/>
                  <a:pt x="522" y="133"/>
                </a:cubicBezTo>
                <a:cubicBezTo>
                  <a:pt x="522" y="133"/>
                  <a:pt x="522" y="133"/>
                  <a:pt x="522" y="133"/>
                </a:cubicBezTo>
                <a:cubicBezTo>
                  <a:pt x="514" y="113"/>
                  <a:pt x="514" y="113"/>
                  <a:pt x="514" y="113"/>
                </a:cubicBezTo>
                <a:cubicBezTo>
                  <a:pt x="513" y="110"/>
                  <a:pt x="509" y="107"/>
                  <a:pt x="506" y="107"/>
                </a:cubicBezTo>
                <a:cubicBezTo>
                  <a:pt x="486" y="107"/>
                  <a:pt x="486" y="107"/>
                  <a:pt x="486" y="107"/>
                </a:cubicBezTo>
                <a:cubicBezTo>
                  <a:pt x="481" y="107"/>
                  <a:pt x="477" y="111"/>
                  <a:pt x="477" y="117"/>
                </a:cubicBezTo>
                <a:cubicBezTo>
                  <a:pt x="477" y="432"/>
                  <a:pt x="477" y="432"/>
                  <a:pt x="477" y="432"/>
                </a:cubicBezTo>
                <a:cubicBezTo>
                  <a:pt x="477" y="437"/>
                  <a:pt x="481" y="441"/>
                  <a:pt x="486" y="441"/>
                </a:cubicBezTo>
                <a:cubicBezTo>
                  <a:pt x="528" y="441"/>
                  <a:pt x="528" y="441"/>
                  <a:pt x="528" y="441"/>
                </a:cubicBezTo>
                <a:cubicBezTo>
                  <a:pt x="533" y="441"/>
                  <a:pt x="538" y="437"/>
                  <a:pt x="538" y="432"/>
                </a:cubicBezTo>
                <a:cubicBezTo>
                  <a:pt x="538" y="322"/>
                  <a:pt x="538" y="322"/>
                  <a:pt x="538" y="322"/>
                </a:cubicBezTo>
                <a:cubicBezTo>
                  <a:pt x="555" y="328"/>
                  <a:pt x="575" y="332"/>
                  <a:pt x="596" y="332"/>
                </a:cubicBezTo>
                <a:cubicBezTo>
                  <a:pt x="654" y="332"/>
                  <a:pt x="702" y="280"/>
                  <a:pt x="702" y="216"/>
                </a:cubicBezTo>
                <a:cubicBezTo>
                  <a:pt x="702" y="152"/>
                  <a:pt x="654" y="101"/>
                  <a:pt x="596" y="101"/>
                </a:cubicBezTo>
                <a:close/>
                <a:moveTo>
                  <a:pt x="584" y="277"/>
                </a:moveTo>
                <a:cubicBezTo>
                  <a:pt x="567" y="277"/>
                  <a:pt x="551" y="273"/>
                  <a:pt x="538" y="265"/>
                </a:cubicBezTo>
                <a:cubicBezTo>
                  <a:pt x="538" y="182"/>
                  <a:pt x="538" y="182"/>
                  <a:pt x="538" y="182"/>
                </a:cubicBezTo>
                <a:cubicBezTo>
                  <a:pt x="548" y="166"/>
                  <a:pt x="565" y="155"/>
                  <a:pt x="584" y="155"/>
                </a:cubicBezTo>
                <a:cubicBezTo>
                  <a:pt x="615" y="155"/>
                  <a:pt x="640" y="183"/>
                  <a:pt x="640" y="216"/>
                </a:cubicBezTo>
                <a:cubicBezTo>
                  <a:pt x="640" y="250"/>
                  <a:pt x="615" y="277"/>
                  <a:pt x="584" y="277"/>
                </a:cubicBezTo>
                <a:close/>
                <a:moveTo>
                  <a:pt x="856" y="101"/>
                </a:moveTo>
                <a:cubicBezTo>
                  <a:pt x="816" y="101"/>
                  <a:pt x="792" y="133"/>
                  <a:pt x="792" y="133"/>
                </a:cubicBezTo>
                <a:cubicBezTo>
                  <a:pt x="785" y="113"/>
                  <a:pt x="785" y="113"/>
                  <a:pt x="785" y="113"/>
                </a:cubicBezTo>
                <a:cubicBezTo>
                  <a:pt x="784" y="110"/>
                  <a:pt x="780" y="107"/>
                  <a:pt x="776" y="107"/>
                </a:cubicBezTo>
                <a:cubicBezTo>
                  <a:pt x="757" y="107"/>
                  <a:pt x="757" y="107"/>
                  <a:pt x="757" y="107"/>
                </a:cubicBezTo>
                <a:cubicBezTo>
                  <a:pt x="752" y="107"/>
                  <a:pt x="747" y="111"/>
                  <a:pt x="747" y="117"/>
                </a:cubicBezTo>
                <a:cubicBezTo>
                  <a:pt x="747" y="316"/>
                  <a:pt x="747" y="316"/>
                  <a:pt x="747" y="316"/>
                </a:cubicBezTo>
                <a:cubicBezTo>
                  <a:pt x="747" y="321"/>
                  <a:pt x="752" y="326"/>
                  <a:pt x="757" y="326"/>
                </a:cubicBezTo>
                <a:cubicBezTo>
                  <a:pt x="799" y="326"/>
                  <a:pt x="799" y="326"/>
                  <a:pt x="799" y="326"/>
                </a:cubicBezTo>
                <a:cubicBezTo>
                  <a:pt x="804" y="326"/>
                  <a:pt x="808" y="321"/>
                  <a:pt x="808" y="316"/>
                </a:cubicBezTo>
                <a:cubicBezTo>
                  <a:pt x="808" y="176"/>
                  <a:pt x="808" y="176"/>
                  <a:pt x="808" y="176"/>
                </a:cubicBezTo>
                <a:cubicBezTo>
                  <a:pt x="833" y="147"/>
                  <a:pt x="864" y="157"/>
                  <a:pt x="870" y="159"/>
                </a:cubicBezTo>
                <a:cubicBezTo>
                  <a:pt x="876" y="162"/>
                  <a:pt x="881" y="159"/>
                  <a:pt x="883" y="155"/>
                </a:cubicBezTo>
                <a:cubicBezTo>
                  <a:pt x="885" y="150"/>
                  <a:pt x="894" y="130"/>
                  <a:pt x="897" y="122"/>
                </a:cubicBezTo>
                <a:cubicBezTo>
                  <a:pt x="901" y="114"/>
                  <a:pt x="896" y="101"/>
                  <a:pt x="856" y="101"/>
                </a:cubicBezTo>
                <a:close/>
                <a:moveTo>
                  <a:pt x="401" y="4"/>
                </a:moveTo>
                <a:cubicBezTo>
                  <a:pt x="383" y="0"/>
                  <a:pt x="364" y="10"/>
                  <a:pt x="360" y="28"/>
                </a:cubicBezTo>
                <a:cubicBezTo>
                  <a:pt x="355" y="46"/>
                  <a:pt x="365" y="65"/>
                  <a:pt x="383" y="70"/>
                </a:cubicBezTo>
                <a:cubicBezTo>
                  <a:pt x="401" y="74"/>
                  <a:pt x="420" y="64"/>
                  <a:pt x="425" y="46"/>
                </a:cubicBezTo>
                <a:cubicBezTo>
                  <a:pt x="430" y="28"/>
                  <a:pt x="419" y="9"/>
                  <a:pt x="401" y="4"/>
                </a:cubicBezTo>
                <a:close/>
              </a:path>
            </a:pathLst>
          </a:custGeom>
          <a:solidFill>
            <a:srgbClr val="34195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400"/>
          </a:p>
        </p:txBody>
      </p:sp>
      <p:sp>
        <p:nvSpPr>
          <p:cNvPr id="8" name="TextBox 7"/>
          <p:cNvSpPr txBox="1">
            <a:spLocks noChangeArrowheads="1"/>
          </p:cNvSpPr>
          <p:nvPr userDrawn="1"/>
        </p:nvSpPr>
        <p:spPr bwMode="auto">
          <a:xfrm>
            <a:off x="11019367" y="6578600"/>
            <a:ext cx="81915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defTabSz="457200" fontAlgn="base">
              <a:spcBef>
                <a:spcPct val="0"/>
              </a:spcBef>
              <a:spcAft>
                <a:spcPct val="0"/>
              </a:spcAft>
              <a:defRPr>
                <a:solidFill>
                  <a:schemeClr val="tx1"/>
                </a:solidFill>
                <a:latin typeface="Arial" panose="020B0604020202020204" pitchFamily="34" charset="0"/>
              </a:defRPr>
            </a:lvl6pPr>
            <a:lvl7pPr marL="2971800" indent="-228600" defTabSz="457200" fontAlgn="base">
              <a:spcBef>
                <a:spcPct val="0"/>
              </a:spcBef>
              <a:spcAft>
                <a:spcPct val="0"/>
              </a:spcAft>
              <a:defRPr>
                <a:solidFill>
                  <a:schemeClr val="tx1"/>
                </a:solidFill>
                <a:latin typeface="Arial" panose="020B0604020202020204" pitchFamily="34" charset="0"/>
              </a:defRPr>
            </a:lvl7pPr>
            <a:lvl8pPr marL="3429000" indent="-228600" defTabSz="457200" fontAlgn="base">
              <a:spcBef>
                <a:spcPct val="0"/>
              </a:spcBef>
              <a:spcAft>
                <a:spcPct val="0"/>
              </a:spcAft>
              <a:defRPr>
                <a:solidFill>
                  <a:schemeClr val="tx1"/>
                </a:solidFill>
                <a:latin typeface="Arial" panose="020B0604020202020204" pitchFamily="34" charset="0"/>
              </a:defRPr>
            </a:lvl8pPr>
            <a:lvl9pPr marL="3886200" indent="-228600" defTabSz="457200" fontAlgn="base">
              <a:spcBef>
                <a:spcPct val="0"/>
              </a:spcBef>
              <a:spcAft>
                <a:spcPct val="0"/>
              </a:spcAft>
              <a:defRPr>
                <a:solidFill>
                  <a:schemeClr val="tx1"/>
                </a:solidFill>
                <a:latin typeface="Arial" panose="020B0604020202020204" pitchFamily="34" charset="0"/>
              </a:defRPr>
            </a:lvl9pPr>
          </a:lstStyle>
          <a:p>
            <a:pPr algn="ctr" eaLnBrk="1" hangingPunct="1">
              <a:defRPr/>
            </a:pPr>
            <a:r>
              <a:rPr lang="en-US" altLang="en-US" sz="800">
                <a:solidFill>
                  <a:schemeClr val="accent2"/>
                </a:solidFill>
                <a:cs typeface="Arial" panose="020B0604020202020204" pitchFamily="34" charset="0"/>
              </a:rPr>
              <a:t>confidential</a:t>
            </a:r>
          </a:p>
        </p:txBody>
      </p:sp>
      <p:sp>
        <p:nvSpPr>
          <p:cNvPr id="9" name="Shape 257"/>
          <p:cNvSpPr txBox="1">
            <a:spLocks/>
          </p:cNvSpPr>
          <p:nvPr userDrawn="1"/>
        </p:nvSpPr>
        <p:spPr>
          <a:xfrm>
            <a:off x="11825818" y="6574367"/>
            <a:ext cx="347133" cy="260351"/>
          </a:xfrm>
          <a:prstGeom prst="rect">
            <a:avLst/>
          </a:prstGeom>
          <a:noFill/>
          <a:extLst>
            <a:ext uri="{C572A759-6A51-4108-AA02-DFA0A04FC94B}"/>
          </a:extLst>
        </p:spPr>
        <p:txBody>
          <a:bodyPr lIns="0" rIns="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eaLnBrk="1" fontAlgn="auto" hangingPunct="1">
              <a:spcBef>
                <a:spcPts val="0"/>
              </a:spcBef>
              <a:spcAft>
                <a:spcPts val="0"/>
              </a:spcAft>
              <a:defRPr/>
            </a:pPr>
            <a:fld id="{B09E5D82-BE62-4DC6-BC73-87C582950F1E}" type="slidenum">
              <a:rPr lang="en-GB" sz="800" smtClean="0">
                <a:sym typeface="Arial"/>
              </a:rPr>
              <a:pPr eaLnBrk="1" fontAlgn="auto" hangingPunct="1">
                <a:spcBef>
                  <a:spcPts val="0"/>
                </a:spcBef>
                <a:spcAft>
                  <a:spcPts val="0"/>
                </a:spcAft>
                <a:defRPr/>
              </a:pPr>
              <a:t>‹#›</a:t>
            </a:fld>
            <a:endParaRPr lang="en-GB" sz="800">
              <a:sym typeface="Arial"/>
            </a:endParaRPr>
          </a:p>
        </p:txBody>
      </p:sp>
      <p:grpSp>
        <p:nvGrpSpPr>
          <p:cNvPr id="10" name="Group 184"/>
          <p:cNvGrpSpPr>
            <a:grpSpLocks/>
          </p:cNvGrpSpPr>
          <p:nvPr userDrawn="1"/>
        </p:nvGrpSpPr>
        <p:grpSpPr bwMode="auto">
          <a:xfrm>
            <a:off x="95251" y="6637867"/>
            <a:ext cx="673100" cy="127000"/>
            <a:chOff x="6014087" y="4646472"/>
            <a:chExt cx="503788" cy="94721"/>
          </a:xfrm>
        </p:grpSpPr>
        <p:sp>
          <p:nvSpPr>
            <p:cNvPr id="12" name="Oval 11"/>
            <p:cNvSpPr>
              <a:spLocks noChangeArrowheads="1"/>
            </p:cNvSpPr>
            <p:nvPr/>
          </p:nvSpPr>
          <p:spPr bwMode="auto">
            <a:xfrm flipH="1">
              <a:off x="6422821" y="4646472"/>
              <a:ext cx="95054" cy="94721"/>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r>
                <a:rPr lang="en-US" sz="2400">
                  <a:latin typeface="+mn-lt"/>
                </a:rPr>
                <a:t> </a:t>
              </a:r>
            </a:p>
          </p:txBody>
        </p:sp>
        <p:sp>
          <p:nvSpPr>
            <p:cNvPr id="13" name="Oval 12"/>
            <p:cNvSpPr>
              <a:spLocks noChangeArrowheads="1"/>
            </p:cNvSpPr>
            <p:nvPr/>
          </p:nvSpPr>
          <p:spPr bwMode="auto">
            <a:xfrm flipH="1">
              <a:off x="6321429" y="4646472"/>
              <a:ext cx="93470" cy="94721"/>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defTabSz="457200" fontAlgn="base">
                <a:spcBef>
                  <a:spcPct val="0"/>
                </a:spcBef>
                <a:spcAft>
                  <a:spcPct val="0"/>
                </a:spcAft>
                <a:defRPr>
                  <a:solidFill>
                    <a:schemeClr val="tx1"/>
                  </a:solidFill>
                  <a:latin typeface="Arial" panose="020B0604020202020204" pitchFamily="34" charset="0"/>
                </a:defRPr>
              </a:lvl6pPr>
              <a:lvl7pPr marL="2971800" indent="-228600" defTabSz="457200" fontAlgn="base">
                <a:spcBef>
                  <a:spcPct val="0"/>
                </a:spcBef>
                <a:spcAft>
                  <a:spcPct val="0"/>
                </a:spcAft>
                <a:defRPr>
                  <a:solidFill>
                    <a:schemeClr val="tx1"/>
                  </a:solidFill>
                  <a:latin typeface="Arial" panose="020B0604020202020204" pitchFamily="34" charset="0"/>
                </a:defRPr>
              </a:lvl7pPr>
              <a:lvl8pPr marL="3429000" indent="-228600" defTabSz="457200" fontAlgn="base">
                <a:spcBef>
                  <a:spcPct val="0"/>
                </a:spcBef>
                <a:spcAft>
                  <a:spcPct val="0"/>
                </a:spcAft>
                <a:defRPr>
                  <a:solidFill>
                    <a:schemeClr val="tx1"/>
                  </a:solidFill>
                  <a:latin typeface="Arial" panose="020B0604020202020204" pitchFamily="34" charset="0"/>
                </a:defRPr>
              </a:lvl8pPr>
              <a:lvl9pPr marL="3886200" indent="-228600" defTabSz="457200" fontAlgn="base">
                <a:spcBef>
                  <a:spcPct val="0"/>
                </a:spcBef>
                <a:spcAft>
                  <a:spcPct val="0"/>
                </a:spcAft>
                <a:defRPr>
                  <a:solidFill>
                    <a:schemeClr val="tx1"/>
                  </a:solidFill>
                  <a:latin typeface="Arial" panose="020B0604020202020204" pitchFamily="34" charset="0"/>
                </a:defRPr>
              </a:lvl9pPr>
            </a:lstStyle>
            <a:p>
              <a:pPr eaLnBrk="1" hangingPunct="1">
                <a:defRPr/>
              </a:pPr>
              <a:endParaRPr lang="en-US" altLang="en-US" sz="2400"/>
            </a:p>
          </p:txBody>
        </p:sp>
        <p:sp>
          <p:nvSpPr>
            <p:cNvPr id="14" name="Oval 13"/>
            <p:cNvSpPr>
              <a:spLocks noChangeArrowheads="1"/>
            </p:cNvSpPr>
            <p:nvPr/>
          </p:nvSpPr>
          <p:spPr bwMode="auto">
            <a:xfrm flipH="1">
              <a:off x="6218453" y="4646472"/>
              <a:ext cx="95054" cy="94721"/>
            </a:xfrm>
            <a:prstGeom prst="ellipse">
              <a:avLst/>
            </a:prstGeom>
            <a:solidFill>
              <a:schemeClr val="accent6"/>
            </a:solidFill>
            <a:ln>
              <a:noFill/>
            </a:ln>
          </p:spPr>
          <p:txBody>
            <a:bodyPr/>
            <a:lstStyle/>
            <a:p>
              <a:pPr eaLnBrk="1" fontAlgn="auto" hangingPunct="1">
                <a:spcBef>
                  <a:spcPts val="0"/>
                </a:spcBef>
                <a:spcAft>
                  <a:spcPts val="0"/>
                </a:spcAft>
                <a:defRPr/>
              </a:pPr>
              <a:endParaRPr lang="en-US" sz="2400">
                <a:latin typeface="+mn-lt"/>
              </a:endParaRPr>
            </a:p>
          </p:txBody>
        </p:sp>
        <p:sp>
          <p:nvSpPr>
            <p:cNvPr id="15" name="Oval 14"/>
            <p:cNvSpPr>
              <a:spLocks noChangeArrowheads="1"/>
            </p:cNvSpPr>
            <p:nvPr/>
          </p:nvSpPr>
          <p:spPr bwMode="auto">
            <a:xfrm flipH="1">
              <a:off x="6117062" y="4646472"/>
              <a:ext cx="93471" cy="94721"/>
            </a:xfrm>
            <a:prstGeom prst="ellipse">
              <a:avLst/>
            </a:prstGeom>
            <a:solidFill>
              <a:schemeClr val="accent3"/>
            </a:solidFill>
            <a:ln>
              <a:noFill/>
            </a:ln>
          </p:spPr>
          <p:txBody>
            <a:bodyPr/>
            <a:lstStyle/>
            <a:p>
              <a:pPr eaLnBrk="1" fontAlgn="auto" hangingPunct="1">
                <a:spcBef>
                  <a:spcPts val="0"/>
                </a:spcBef>
                <a:spcAft>
                  <a:spcPts val="0"/>
                </a:spcAft>
                <a:defRPr/>
              </a:pPr>
              <a:endParaRPr lang="en-US" sz="2400">
                <a:latin typeface="+mn-lt"/>
              </a:endParaRPr>
            </a:p>
          </p:txBody>
        </p:sp>
        <p:sp>
          <p:nvSpPr>
            <p:cNvPr id="17" name="Oval 16"/>
            <p:cNvSpPr>
              <a:spLocks noChangeArrowheads="1"/>
            </p:cNvSpPr>
            <p:nvPr/>
          </p:nvSpPr>
          <p:spPr bwMode="auto">
            <a:xfrm flipH="1">
              <a:off x="6014087" y="4646472"/>
              <a:ext cx="95054" cy="94721"/>
            </a:xfrm>
            <a:prstGeom prst="ellipse">
              <a:avLst/>
            </a:prstGeom>
            <a:solidFill>
              <a:schemeClr val="accent4"/>
            </a:solidFill>
            <a:ln>
              <a:noFill/>
            </a:ln>
          </p:spPr>
          <p:txBody>
            <a:bodyPr/>
            <a:lstStyle/>
            <a:p>
              <a:pPr eaLnBrk="1" fontAlgn="auto" hangingPunct="1">
                <a:spcBef>
                  <a:spcPts val="0"/>
                </a:spcBef>
                <a:spcAft>
                  <a:spcPts val="0"/>
                </a:spcAft>
                <a:defRPr/>
              </a:pPr>
              <a:endParaRPr lang="en-US" sz="2400">
                <a:latin typeface="+mn-lt"/>
              </a:endParaRPr>
            </a:p>
          </p:txBody>
        </p:sp>
      </p:grpSp>
      <p:sp>
        <p:nvSpPr>
          <p:cNvPr id="11" name="Title 1"/>
          <p:cNvSpPr>
            <a:spLocks noGrp="1"/>
          </p:cNvSpPr>
          <p:nvPr>
            <p:ph type="ctrTitle"/>
          </p:nvPr>
        </p:nvSpPr>
        <p:spPr>
          <a:xfrm>
            <a:off x="357717" y="122339"/>
            <a:ext cx="10573988" cy="717232"/>
          </a:xfrm>
          <a:prstGeom prst="rect">
            <a:avLst/>
          </a:prstGeom>
          <a:noFill/>
        </p:spPr>
        <p:txBody>
          <a:bodyPr rtlCol="0" anchor="t">
            <a:noAutofit/>
          </a:bodyPr>
          <a:lstStyle>
            <a:lvl1pPr marL="0" algn="l">
              <a:lnSpc>
                <a:spcPct val="98000"/>
              </a:lnSpc>
              <a:tabLst>
                <a:tab pos="609585" algn="l"/>
              </a:tabLst>
              <a:defRPr lang="en-US" sz="3467" u="sng" dirty="0">
                <a:solidFill>
                  <a:schemeClr val="tx2"/>
                </a:solidFill>
                <a:latin typeface="Arial" panose="020B0604020202020204" pitchFamily="34" charset="0"/>
                <a:ea typeface="+mn-ea"/>
                <a:cs typeface="Arial" panose="020B0604020202020204" pitchFamily="34" charset="0"/>
              </a:defRPr>
            </a:lvl1pPr>
          </a:lstStyle>
          <a:p>
            <a:pPr lvl="0"/>
            <a:r>
              <a:rPr lang="en-US"/>
              <a:t>Click to edit Master title style</a:t>
            </a:r>
          </a:p>
        </p:txBody>
      </p:sp>
    </p:spTree>
    <p:extLst>
      <p:ext uri="{BB962C8B-B14F-4D97-AF65-F5344CB8AC3E}">
        <p14:creationId xmlns:p14="http://schemas.microsoft.com/office/powerpoint/2010/main" val="250520942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Title Only">
    <p:bg>
      <p:bgPr>
        <a:solidFill>
          <a:schemeClr val="bg1"/>
        </a:solidFill>
        <a:effectLst/>
      </p:bgPr>
    </p:bg>
    <p:spTree>
      <p:nvGrpSpPr>
        <p:cNvPr id="1" name=""/>
        <p:cNvGrpSpPr/>
        <p:nvPr/>
      </p:nvGrpSpPr>
      <p:grpSpPr>
        <a:xfrm>
          <a:off x="0" y="0"/>
          <a:ext cx="0" cy="0"/>
          <a:chOff x="0" y="0"/>
          <a:chExt cx="0" cy="0"/>
        </a:xfrm>
      </p:grpSpPr>
      <p:sp>
        <p:nvSpPr>
          <p:cNvPr id="16" name="Text Placeholder 2"/>
          <p:cNvSpPr>
            <a:spLocks noGrp="1"/>
          </p:cNvSpPr>
          <p:nvPr>
            <p:ph type="body" sz="quarter" idx="12" hasCustomPrompt="1"/>
          </p:nvPr>
        </p:nvSpPr>
        <p:spPr>
          <a:xfrm>
            <a:off x="350761" y="84667"/>
            <a:ext cx="1335617" cy="165059"/>
          </a:xfrm>
          <a:prstGeom prst="rect">
            <a:avLst/>
          </a:prstGeom>
        </p:spPr>
        <p:txBody>
          <a:bodyPr wrap="none" lIns="0" tIns="0" rIns="0" bIns="0" anchor="ctr" anchorCtr="0"/>
          <a:lstStyle>
            <a:lvl1pPr marL="0" indent="0" algn="l" defTabSz="2438339" rtl="0" eaLnBrk="1" latinLnBrk="0" hangingPunct="1">
              <a:lnSpc>
                <a:spcPct val="100000"/>
              </a:lnSpc>
              <a:spcBef>
                <a:spcPts val="2667"/>
              </a:spcBef>
              <a:buFont typeface="Arial" panose="020B0604020202020204" pitchFamily="34" charset="0"/>
              <a:buNone/>
              <a:defRPr lang="en-US" sz="1067" b="0" kern="1200" dirty="0" smtClean="0">
                <a:solidFill>
                  <a:srgbClr val="000000"/>
                </a:solidFill>
                <a:latin typeface="Arial" panose="020B0604020202020204" pitchFamily="34" charset="0"/>
                <a:ea typeface="+mn-ea"/>
                <a:cs typeface="Arial" panose="020B0604020202020204" pitchFamily="34" charset="0"/>
              </a:defRPr>
            </a:lvl1pPr>
            <a:lvl2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2pPr>
            <a:lvl3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3pPr>
            <a:lvl4pPr marL="0" indent="0" algn="l" defTabSz="2438339"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4pPr>
            <a:lvl5pPr marL="0" indent="0" algn="l" defTabSz="2438339" rtl="0" eaLnBrk="1" latinLnBrk="0" hangingPunct="1">
              <a:lnSpc>
                <a:spcPct val="90000"/>
              </a:lnSpc>
              <a:spcBef>
                <a:spcPts val="2667"/>
              </a:spcBef>
              <a:buFont typeface="Arial" panose="020B0604020202020204" pitchFamily="34" charset="0"/>
              <a:buNone/>
              <a:defRPr lang="en-US" sz="2133" b="1" kern="1200" dirty="0">
                <a:solidFill>
                  <a:schemeClr val="accent1"/>
                </a:solidFill>
                <a:latin typeface="+mn-lt"/>
                <a:ea typeface="+mn-ea"/>
                <a:cs typeface="+mn-cs"/>
              </a:defRPr>
            </a:lvl5pPr>
          </a:lstStyle>
          <a:p>
            <a:pPr lvl="0"/>
            <a:r>
              <a:rPr lang="en-US"/>
              <a:t>0.0 Section name</a:t>
            </a:r>
          </a:p>
        </p:txBody>
      </p:sp>
      <p:sp>
        <p:nvSpPr>
          <p:cNvPr id="11" name="Title 1"/>
          <p:cNvSpPr>
            <a:spLocks noGrp="1"/>
          </p:cNvSpPr>
          <p:nvPr>
            <p:ph type="ctrTitle" hasCustomPrompt="1"/>
          </p:nvPr>
        </p:nvSpPr>
        <p:spPr>
          <a:xfrm>
            <a:off x="350759" y="369697"/>
            <a:ext cx="11506807" cy="802936"/>
          </a:xfrm>
          <a:prstGeom prst="rect">
            <a:avLst/>
          </a:prstGeom>
          <a:noFill/>
        </p:spPr>
        <p:txBody>
          <a:bodyPr wrap="square" lIns="0" tIns="0" rIns="0" bIns="0" rtlCol="0" anchor="t" anchorCtr="0">
            <a:noAutofit/>
          </a:bodyPr>
          <a:lstStyle>
            <a:lvl1pPr marL="0" algn="l">
              <a:lnSpc>
                <a:spcPct val="110000"/>
              </a:lnSpc>
              <a:tabLst/>
              <a:defRPr lang="en-US" sz="2667" u="none" dirty="0">
                <a:solidFill>
                  <a:schemeClr val="tx2"/>
                </a:solidFill>
                <a:latin typeface="Arial" panose="020B0604020202020204" pitchFamily="34" charset="0"/>
                <a:ea typeface="+mn-ea"/>
                <a:cs typeface="Arial" panose="020B0604020202020204" pitchFamily="34" charset="0"/>
              </a:defRPr>
            </a:lvl1pPr>
          </a:lstStyle>
          <a:p>
            <a:pPr marL="0" lvl="0" algn="l"/>
            <a:r>
              <a:rPr lang="en-US"/>
              <a:t>Slide Heading</a:t>
            </a:r>
          </a:p>
        </p:txBody>
      </p:sp>
      <p:sp>
        <p:nvSpPr>
          <p:cNvPr id="25" name="Rectangle 24"/>
          <p:cNvSpPr/>
          <p:nvPr userDrawn="1"/>
        </p:nvSpPr>
        <p:spPr>
          <a:xfrm>
            <a:off x="11871327" y="6633417"/>
            <a:ext cx="3048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atin typeface="Arial" panose="020B0604020202020204" pitchFamily="34" charset="0"/>
              <a:cs typeface="Arial" panose="020B0604020202020204" pitchFamily="34" charset="0"/>
            </a:endParaRPr>
          </a:p>
        </p:txBody>
      </p:sp>
      <p:sp>
        <p:nvSpPr>
          <p:cNvPr id="27" name="Footer Placeholder 4"/>
          <p:cNvSpPr txBox="1">
            <a:spLocks/>
          </p:cNvSpPr>
          <p:nvPr userDrawn="1"/>
        </p:nvSpPr>
        <p:spPr>
          <a:xfrm>
            <a:off x="10533001" y="6634231"/>
            <a:ext cx="110832" cy="148963"/>
          </a:xfrm>
          <a:prstGeom prst="rect">
            <a:avLst/>
          </a:prstGeom>
          <a:noFill/>
        </p:spPr>
        <p:txBody>
          <a:bodyPr vert="horz" lIns="0" tIns="60960" rIns="0" bIns="6096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933" b="0" u="none">
                <a:solidFill>
                  <a:srgbClr val="000000"/>
                </a:solidFill>
                <a:latin typeface="Arial" panose="020B0604020202020204" pitchFamily="34" charset="0"/>
                <a:cs typeface="Arial" panose="020B0604020202020204" pitchFamily="34" charset="0"/>
              </a:rPr>
              <a:t>©</a:t>
            </a:r>
          </a:p>
        </p:txBody>
      </p:sp>
      <p:sp>
        <p:nvSpPr>
          <p:cNvPr id="46" name="TextBox 45"/>
          <p:cNvSpPr txBox="1"/>
          <p:nvPr userDrawn="1"/>
        </p:nvSpPr>
        <p:spPr>
          <a:xfrm>
            <a:off x="11019559" y="6578026"/>
            <a:ext cx="818116" cy="215444"/>
          </a:xfrm>
          <a:prstGeom prst="rect">
            <a:avLst/>
          </a:prstGeom>
          <a:noFill/>
        </p:spPr>
        <p:txBody>
          <a:bodyPr wrap="square" rtlCol="0">
            <a:spAutoFit/>
          </a:bodyPr>
          <a:lstStyle/>
          <a:p>
            <a:pPr algn="ctr"/>
            <a:r>
              <a:rPr lang="en-US" sz="800">
                <a:solidFill>
                  <a:srgbClr val="000000"/>
                </a:solidFill>
                <a:latin typeface="Arial" panose="020B0604020202020204" pitchFamily="34" charset="0"/>
                <a:cs typeface="Arial" panose="020B0604020202020204" pitchFamily="34" charset="0"/>
              </a:rPr>
              <a:t>confidential</a:t>
            </a:r>
          </a:p>
        </p:txBody>
      </p:sp>
      <p:sp>
        <p:nvSpPr>
          <p:cNvPr id="47" name="Shape 257"/>
          <p:cNvSpPr txBox="1">
            <a:spLocks/>
          </p:cNvSpPr>
          <p:nvPr userDrawn="1"/>
        </p:nvSpPr>
        <p:spPr>
          <a:xfrm>
            <a:off x="11826625" y="6574323"/>
            <a:ext cx="346283" cy="259900"/>
          </a:xfrm>
          <a:prstGeom prst="rect">
            <a:avLst/>
          </a:prstGeom>
          <a:noFill/>
          <a:extLst>
            <a:ext uri="{C572A759-6A51-4108-AA02-DFA0A04FC94B}">
              <ma14:wrappingTextBoxFlag xmlns:ma14="http://schemas.microsoft.com/office/mac/drawingml/2011/main" xmlns="" val="1"/>
            </a:ext>
          </a:extLst>
        </p:spPr>
        <p:txBody>
          <a:bodyPr vert="horz" lIns="0" tIns="60960" rIns="0" bIns="6096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sz="800" noProof="0" smtClean="0">
                <a:solidFill>
                  <a:srgbClr val="000000"/>
                </a:solidFill>
                <a:latin typeface="Arial" panose="020B0604020202020204" pitchFamily="34" charset="0"/>
                <a:cs typeface="Arial" panose="020B0604020202020204" pitchFamily="34" charset="0"/>
                <a:sym typeface="Arial"/>
              </a:rPr>
              <a:pPr lvl="0"/>
              <a:t>‹#›</a:t>
            </a:fld>
            <a:endParaRPr lang="en-GB" sz="800" noProof="0">
              <a:solidFill>
                <a:srgbClr val="000000"/>
              </a:solidFill>
              <a:latin typeface="Arial" panose="020B0604020202020204" pitchFamily="34" charset="0"/>
              <a:cs typeface="Arial" panose="020B0604020202020204" pitchFamily="34" charset="0"/>
              <a:sym typeface="Arial"/>
            </a:endParaRPr>
          </a:p>
        </p:txBody>
      </p:sp>
      <p:grpSp>
        <p:nvGrpSpPr>
          <p:cNvPr id="15" name="Group 14"/>
          <p:cNvGrpSpPr/>
          <p:nvPr userDrawn="1"/>
        </p:nvGrpSpPr>
        <p:grpSpPr>
          <a:xfrm>
            <a:off x="95931" y="6638153"/>
            <a:ext cx="671717" cy="126295"/>
            <a:chOff x="6014087" y="4646472"/>
            <a:chExt cx="503788" cy="94721"/>
          </a:xfrm>
        </p:grpSpPr>
        <p:sp>
          <p:nvSpPr>
            <p:cNvPr id="17" name="Oval 16"/>
            <p:cNvSpPr>
              <a:spLocks noChangeArrowheads="1"/>
            </p:cNvSpPr>
            <p:nvPr/>
          </p:nvSpPr>
          <p:spPr bwMode="auto">
            <a:xfrm flipH="1">
              <a:off x="6423171" y="4646472"/>
              <a:ext cx="94704" cy="94721"/>
            </a:xfrm>
            <a:prstGeom prst="ellipse">
              <a:avLst/>
            </a:prstGeom>
            <a:solidFill>
              <a:srgbClr val="EF33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rPr>
                <a:t> </a:t>
              </a:r>
            </a:p>
          </p:txBody>
        </p:sp>
        <p:sp>
          <p:nvSpPr>
            <p:cNvPr id="18" name="Oval 17"/>
            <p:cNvSpPr>
              <a:spLocks noChangeArrowheads="1"/>
            </p:cNvSpPr>
            <p:nvPr/>
          </p:nvSpPr>
          <p:spPr bwMode="auto">
            <a:xfrm flipH="1">
              <a:off x="6320900" y="4646472"/>
              <a:ext cx="94704" cy="94721"/>
            </a:xfrm>
            <a:prstGeom prst="ellipse">
              <a:avLst/>
            </a:prstGeom>
            <a:solidFill>
              <a:srgbClr val="0E3570"/>
            </a:solidFill>
            <a:ln>
              <a:noFill/>
            </a:ln>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19" name="Oval 18"/>
            <p:cNvSpPr>
              <a:spLocks noChangeArrowheads="1"/>
            </p:cNvSpPr>
            <p:nvPr/>
          </p:nvSpPr>
          <p:spPr bwMode="auto">
            <a:xfrm flipH="1">
              <a:off x="6218629" y="4646472"/>
              <a:ext cx="94704" cy="94721"/>
            </a:xfrm>
            <a:prstGeom prst="ellipse">
              <a:avLst/>
            </a:prstGeom>
            <a:solidFill>
              <a:srgbClr val="00A2E0"/>
            </a:solidFill>
            <a:ln>
              <a:noFill/>
            </a:ln>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20" name="Oval 19"/>
            <p:cNvSpPr>
              <a:spLocks noChangeArrowheads="1"/>
            </p:cNvSpPr>
            <p:nvPr/>
          </p:nvSpPr>
          <p:spPr bwMode="auto">
            <a:xfrm flipH="1">
              <a:off x="6116358" y="4646472"/>
              <a:ext cx="94704" cy="94721"/>
            </a:xfrm>
            <a:prstGeom prst="ellipse">
              <a:avLst/>
            </a:prstGeom>
            <a:solidFill>
              <a:srgbClr val="6DC24B"/>
            </a:solidFill>
            <a:ln>
              <a:noFill/>
            </a:ln>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21" name="Oval 20"/>
            <p:cNvSpPr>
              <a:spLocks noChangeArrowheads="1"/>
            </p:cNvSpPr>
            <p:nvPr/>
          </p:nvSpPr>
          <p:spPr bwMode="auto">
            <a:xfrm flipH="1">
              <a:off x="6014087" y="4646472"/>
              <a:ext cx="94704" cy="94721"/>
            </a:xfrm>
            <a:prstGeom prst="ellipse">
              <a:avLst/>
            </a:prstGeom>
            <a:solidFill>
              <a:srgbClr val="FFDA29"/>
            </a:solidFill>
            <a:ln>
              <a:noFill/>
            </a:ln>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grpSp>
      <p:pic>
        <p:nvPicPr>
          <p:cNvPr id="22" name="Picture 21" descr="Logo&#10;&#10;Description automatically generated">
            <a:extLst>
              <a:ext uri="{FF2B5EF4-FFF2-40B4-BE49-F238E27FC236}">
                <a16:creationId xmlns:a16="http://schemas.microsoft.com/office/drawing/2014/main" id="{52BB6DED-48DD-4DC6-96B8-C8E51C6A3B87}"/>
              </a:ext>
            </a:extLst>
          </p:cNvPr>
          <p:cNvPicPr>
            <a:picLocks noChangeAspect="1"/>
          </p:cNvPicPr>
          <p:nvPr userDrawn="1"/>
        </p:nvPicPr>
        <p:blipFill rotWithShape="1">
          <a:blip r:embed="rId2"/>
          <a:srcRect l="12424" t="22302" r="12183" b="21697"/>
          <a:stretch/>
        </p:blipFill>
        <p:spPr>
          <a:xfrm>
            <a:off x="10661501" y="6640589"/>
            <a:ext cx="386247" cy="143447"/>
          </a:xfrm>
          <a:prstGeom prst="rect">
            <a:avLst/>
          </a:prstGeom>
        </p:spPr>
      </p:pic>
    </p:spTree>
    <p:extLst>
      <p:ext uri="{BB962C8B-B14F-4D97-AF65-F5344CB8AC3E}">
        <p14:creationId xmlns:p14="http://schemas.microsoft.com/office/powerpoint/2010/main" val="3956249468"/>
      </p:ext>
    </p:extLst>
  </p:cSld>
  <p:clrMapOvr>
    <a:masterClrMapping/>
  </p:clrMapOvr>
  <p:extLst>
    <p:ext uri="{DCECCB84-F9BA-43D5-87BE-67443E8EF086}">
      <p15:sldGuideLst xmlns:p15="http://schemas.microsoft.com/office/powerpoint/2012/main"/>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Small_Right_PhotoArc">
    <p:spTree>
      <p:nvGrpSpPr>
        <p:cNvPr id="1" name=""/>
        <p:cNvGrpSpPr/>
        <p:nvPr/>
      </p:nvGrpSpPr>
      <p:grpSpPr>
        <a:xfrm>
          <a:off x="0" y="0"/>
          <a:ext cx="0" cy="0"/>
          <a:chOff x="0" y="0"/>
          <a:chExt cx="0" cy="0"/>
        </a:xfrm>
      </p:grpSpPr>
      <p:pic>
        <p:nvPicPr>
          <p:cNvPr id="16" name="Picture 5">
            <a:extLst>
              <a:ext uri="{FF2B5EF4-FFF2-40B4-BE49-F238E27FC236}">
                <a16:creationId xmlns:a16="http://schemas.microsoft.com/office/drawing/2014/main" id="{23DCC588-CECC-82A1-3284-F9A04EDFA0F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16609" t="30062"/>
          <a:stretch/>
        </p:blipFill>
        <p:spPr>
          <a:xfrm>
            <a:off x="7108466" y="2067339"/>
            <a:ext cx="5083533" cy="4800178"/>
          </a:xfrm>
          <a:prstGeom prst="rect">
            <a:avLst/>
          </a:prstGeom>
        </p:spPr>
      </p:pic>
      <p:sp>
        <p:nvSpPr>
          <p:cNvPr id="15" name="Rectangle 3">
            <a:extLst>
              <a:ext uri="{FF2B5EF4-FFF2-40B4-BE49-F238E27FC236}">
                <a16:creationId xmlns:a16="http://schemas.microsoft.com/office/drawing/2014/main" id="{987EEEE8-6E3D-EB77-804E-3846AAD8D3E4}"/>
              </a:ext>
            </a:extLst>
          </p:cNvPr>
          <p:cNvSpPr/>
          <p:nvPr userDrawn="1"/>
        </p:nvSpPr>
        <p:spPr>
          <a:xfrm>
            <a:off x="4375093" y="2067338"/>
            <a:ext cx="6283221" cy="5007925"/>
          </a:xfrm>
          <a:prstGeom prst="rect">
            <a:avLst/>
          </a:prstGeom>
          <a:solidFill>
            <a:srgbClr val="808080">
              <a:alpha val="15064"/>
            </a:srgbClr>
          </a:solidFill>
          <a:ln w="12700">
            <a:miter lim="400000"/>
          </a:ln>
        </p:spPr>
        <p:txBody>
          <a:bodyPr lIns="45719" rIns="45719" anchor="ctr"/>
          <a:lstStyle/>
          <a:p>
            <a:pPr algn="ctr">
              <a:defRPr>
                <a:solidFill>
                  <a:srgbClr val="FFFFFF"/>
                </a:solidFill>
              </a:defRPr>
            </a:pPr>
            <a:endParaRPr/>
          </a:p>
        </p:txBody>
      </p:sp>
      <p:sp>
        <p:nvSpPr>
          <p:cNvPr id="8" name="Freeform: Shape 7">
            <a:extLst>
              <a:ext uri="{FF2B5EF4-FFF2-40B4-BE49-F238E27FC236}">
                <a16:creationId xmlns:a16="http://schemas.microsoft.com/office/drawing/2014/main" id="{2EE61CD0-5AAC-F93E-2FAD-1C6973AA9D8A}"/>
              </a:ext>
            </a:extLst>
          </p:cNvPr>
          <p:cNvSpPr/>
          <p:nvPr/>
        </p:nvSpPr>
        <p:spPr>
          <a:xfrm>
            <a:off x="3218563" y="0"/>
            <a:ext cx="5355890" cy="6864149"/>
          </a:xfrm>
          <a:custGeom>
            <a:avLst/>
            <a:gdLst>
              <a:gd name="connsiteX0" fmla="*/ 4535666 w 5355890"/>
              <a:gd name="connsiteY0" fmla="*/ 3432136 h 6864149"/>
              <a:gd name="connsiteX1" fmla="*/ 5355891 w 5355890"/>
              <a:gd name="connsiteY1" fmla="*/ 0 h 6864149"/>
              <a:gd name="connsiteX2" fmla="*/ 0 w 5355890"/>
              <a:gd name="connsiteY2" fmla="*/ 0 h 6864149"/>
              <a:gd name="connsiteX3" fmla="*/ 0 w 5355890"/>
              <a:gd name="connsiteY3" fmla="*/ 6864150 h 6864149"/>
              <a:gd name="connsiteX4" fmla="*/ 5355891 w 5355890"/>
              <a:gd name="connsiteY4" fmla="*/ 6864150 h 6864149"/>
              <a:gd name="connsiteX5" fmla="*/ 4535666 w 5355890"/>
              <a:gd name="connsiteY5" fmla="*/ 3432014 h 6864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5890" h="6864149">
                <a:moveTo>
                  <a:pt x="4535666" y="3432136"/>
                </a:moveTo>
                <a:cubicBezTo>
                  <a:pt x="4535666" y="2200239"/>
                  <a:pt x="4830777" y="1035171"/>
                  <a:pt x="5355891" y="0"/>
                </a:cubicBezTo>
                <a:lnTo>
                  <a:pt x="0" y="0"/>
                </a:lnTo>
                <a:lnTo>
                  <a:pt x="0" y="6864150"/>
                </a:lnTo>
                <a:lnTo>
                  <a:pt x="5355891" y="6864150"/>
                </a:lnTo>
                <a:cubicBezTo>
                  <a:pt x="4830777" y="5828979"/>
                  <a:pt x="4535666" y="4664032"/>
                  <a:pt x="4535666" y="3432014"/>
                </a:cubicBezTo>
                <a:close/>
              </a:path>
            </a:pathLst>
          </a:custGeom>
          <a:solidFill>
            <a:srgbClr val="FFFFFF"/>
          </a:solidFill>
          <a:ln w="12111" cap="flat">
            <a:noFill/>
            <a:prstDash val="solid"/>
            <a:miter/>
          </a:ln>
        </p:spPr>
        <p:txBody>
          <a:bodyPr rtlCol="0" anchor="ctr"/>
          <a:lstStyle/>
          <a:p>
            <a:endParaRPr lang="en-US"/>
          </a:p>
        </p:txBody>
      </p:sp>
      <p:sp>
        <p:nvSpPr>
          <p:cNvPr id="5" name="Número de diapositiva">
            <a:extLst>
              <a:ext uri="{FF2B5EF4-FFF2-40B4-BE49-F238E27FC236}">
                <a16:creationId xmlns:a16="http://schemas.microsoft.com/office/drawing/2014/main" id="{4A9D9BEE-5A14-9018-918E-6F150225ADF7}"/>
              </a:ext>
            </a:extLst>
          </p:cNvPr>
          <p:cNvSpPr txBox="1">
            <a:spLocks/>
          </p:cNvSpPr>
          <p:nvPr userDrawn="1"/>
        </p:nvSpPr>
        <p:spPr>
          <a:xfrm>
            <a:off x="11516762" y="6509914"/>
            <a:ext cx="548640" cy="91440"/>
          </a:xfrm>
          <a:prstGeom prst="rect">
            <a:avLst/>
          </a:prstGeom>
        </p:spPr>
        <p:txBody>
          <a:bodyPr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700" b="0" i="0" u="none" strike="noStrike" cap="none" spc="0" normalizeH="0" baseline="0">
                <a:ln>
                  <a:noFill/>
                </a:ln>
                <a:solidFill>
                  <a:srgbClr val="000000"/>
                </a:solidFill>
                <a:effectLst/>
                <a:uFillTx/>
                <a:latin typeface="Tenorite" pitchFamily="2" charset="0"/>
                <a:ea typeface="+mn-ea"/>
                <a:cs typeface="+mn-cs"/>
                <a:sym typeface="Tenorite Regular"/>
              </a:defRPr>
            </a:lvl1pPr>
            <a:lvl2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Tenorite Regular"/>
              </a:defRPr>
            </a:lvl2pPr>
            <a:lvl3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Tenorite Regular"/>
              </a:defRPr>
            </a:lvl3pPr>
            <a:lvl4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Tenorite Regular"/>
              </a:defRPr>
            </a:lvl4pPr>
            <a:lvl5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Tenorite Regular"/>
              </a:defRPr>
            </a:lvl5pPr>
            <a:lvl6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Tenorite Regular"/>
              </a:defRPr>
            </a:lvl6pPr>
            <a:lvl7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Tenorite Regular"/>
              </a:defRPr>
            </a:lvl7pPr>
            <a:lvl8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Tenorite Regular"/>
              </a:defRPr>
            </a:lvl8pPr>
            <a:lvl9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Tenorite Regular"/>
              </a:defRPr>
            </a:lvl9pPr>
          </a:lstStyle>
          <a:p>
            <a:fld id="{86CB4B4D-7CA3-9044-876B-883B54F8677D}" type="slidenum">
              <a:rPr lang="en-US" sz="800" smtClean="0">
                <a:solidFill>
                  <a:schemeClr val="bg1"/>
                </a:solidFill>
              </a:rPr>
              <a:pPr/>
              <a:t>‹#›</a:t>
            </a:fld>
            <a:endParaRPr lang="en-US" sz="800">
              <a:solidFill>
                <a:schemeClr val="bg1"/>
              </a:solidFill>
            </a:endParaRPr>
          </a:p>
        </p:txBody>
      </p:sp>
      <p:sp>
        <p:nvSpPr>
          <p:cNvPr id="6" name="Freeform 5">
            <a:extLst>
              <a:ext uri="{FF2B5EF4-FFF2-40B4-BE49-F238E27FC236}">
                <a16:creationId xmlns:a16="http://schemas.microsoft.com/office/drawing/2014/main" id="{8E3EB709-811D-5E31-C63C-8BDE8551BF7D}"/>
              </a:ext>
            </a:extLst>
          </p:cNvPr>
          <p:cNvSpPr>
            <a:spLocks noEditPoints="1"/>
          </p:cNvSpPr>
          <p:nvPr userDrawn="1"/>
        </p:nvSpPr>
        <p:spPr bwMode="auto">
          <a:xfrm>
            <a:off x="10784911" y="6479382"/>
            <a:ext cx="468874" cy="173633"/>
          </a:xfrm>
          <a:custGeom>
            <a:avLst/>
            <a:gdLst>
              <a:gd name="T0" fmla="*/ 698 w 1799"/>
              <a:gd name="T1" fmla="*/ 158 h 664"/>
              <a:gd name="T2" fmla="*/ 610 w 1799"/>
              <a:gd name="T3" fmla="*/ 496 h 664"/>
              <a:gd name="T4" fmla="*/ 664 w 1799"/>
              <a:gd name="T5" fmla="*/ 7 h 664"/>
              <a:gd name="T6" fmla="*/ 638 w 1799"/>
              <a:gd name="T7" fmla="*/ 105 h 664"/>
              <a:gd name="T8" fmla="*/ 664 w 1799"/>
              <a:gd name="T9" fmla="*/ 7 h 664"/>
              <a:gd name="T10" fmla="*/ 907 w 1799"/>
              <a:gd name="T11" fmla="*/ 491 h 664"/>
              <a:gd name="T12" fmla="*/ 863 w 1799"/>
              <a:gd name="T13" fmla="*/ 664 h 664"/>
              <a:gd name="T14" fmla="*/ 777 w 1799"/>
              <a:gd name="T15" fmla="*/ 158 h 664"/>
              <a:gd name="T16" fmla="*/ 862 w 1799"/>
              <a:gd name="T17" fmla="*/ 205 h 664"/>
              <a:gd name="T18" fmla="*/ 969 w 1799"/>
              <a:gd name="T19" fmla="*/ 151 h 664"/>
              <a:gd name="T20" fmla="*/ 1082 w 1799"/>
              <a:gd name="T21" fmla="*/ 199 h 664"/>
              <a:gd name="T22" fmla="*/ 1131 w 1799"/>
              <a:gd name="T23" fmla="*/ 327 h 664"/>
              <a:gd name="T24" fmla="*/ 1081 w 1799"/>
              <a:gd name="T25" fmla="*/ 455 h 664"/>
              <a:gd name="T26" fmla="*/ 969 w 1799"/>
              <a:gd name="T27" fmla="*/ 503 h 664"/>
              <a:gd name="T28" fmla="*/ 988 w 1799"/>
              <a:gd name="T29" fmla="*/ 414 h 664"/>
              <a:gd name="T30" fmla="*/ 1038 w 1799"/>
              <a:gd name="T31" fmla="*/ 364 h 664"/>
              <a:gd name="T32" fmla="*/ 1038 w 1799"/>
              <a:gd name="T33" fmla="*/ 289 h 664"/>
              <a:gd name="T34" fmla="*/ 988 w 1799"/>
              <a:gd name="T35" fmla="*/ 239 h 664"/>
              <a:gd name="T36" fmla="*/ 915 w 1799"/>
              <a:gd name="T37" fmla="*/ 239 h 664"/>
              <a:gd name="T38" fmla="*/ 865 w 1799"/>
              <a:gd name="T39" fmla="*/ 289 h 664"/>
              <a:gd name="T40" fmla="*/ 865 w 1799"/>
              <a:gd name="T41" fmla="*/ 364 h 664"/>
              <a:gd name="T42" fmla="*/ 915 w 1799"/>
              <a:gd name="T43" fmla="*/ 414 h 664"/>
              <a:gd name="T44" fmla="*/ 1194 w 1799"/>
              <a:gd name="T45" fmla="*/ 158 h 664"/>
              <a:gd name="T46" fmla="*/ 1279 w 1799"/>
              <a:gd name="T47" fmla="*/ 210 h 664"/>
              <a:gd name="T48" fmla="*/ 1372 w 1799"/>
              <a:gd name="T49" fmla="*/ 152 h 664"/>
              <a:gd name="T50" fmla="*/ 1429 w 1799"/>
              <a:gd name="T51" fmla="*/ 165 h 664"/>
              <a:gd name="T52" fmla="*/ 1379 w 1799"/>
              <a:gd name="T53" fmla="*/ 242 h 664"/>
              <a:gd name="T54" fmla="*/ 1299 w 1799"/>
              <a:gd name="T55" fmla="*/ 257 h 664"/>
              <a:gd name="T56" fmla="*/ 1279 w 1799"/>
              <a:gd name="T57" fmla="*/ 496 h 664"/>
              <a:gd name="T58" fmla="*/ 1194 w 1799"/>
              <a:gd name="T59" fmla="*/ 158 h 664"/>
              <a:gd name="T60" fmla="*/ 1549 w 1799"/>
              <a:gd name="T61" fmla="*/ 489 h 664"/>
              <a:gd name="T62" fmla="*/ 1455 w 1799"/>
              <a:gd name="T63" fmla="*/ 395 h 664"/>
              <a:gd name="T64" fmla="*/ 1455 w 1799"/>
              <a:gd name="T65" fmla="*/ 258 h 664"/>
              <a:gd name="T66" fmla="*/ 1549 w 1799"/>
              <a:gd name="T67" fmla="*/ 165 h 664"/>
              <a:gd name="T68" fmla="*/ 1690 w 1799"/>
              <a:gd name="T69" fmla="*/ 165 h 664"/>
              <a:gd name="T70" fmla="*/ 1785 w 1799"/>
              <a:gd name="T71" fmla="*/ 258 h 664"/>
              <a:gd name="T72" fmla="*/ 1785 w 1799"/>
              <a:gd name="T73" fmla="*/ 395 h 664"/>
              <a:gd name="T74" fmla="*/ 1691 w 1799"/>
              <a:gd name="T75" fmla="*/ 489 h 664"/>
              <a:gd name="T76" fmla="*/ 1620 w 1799"/>
              <a:gd name="T77" fmla="*/ 421 h 664"/>
              <a:gd name="T78" fmla="*/ 1686 w 1799"/>
              <a:gd name="T79" fmla="*/ 393 h 664"/>
              <a:gd name="T80" fmla="*/ 1713 w 1799"/>
              <a:gd name="T81" fmla="*/ 326 h 664"/>
              <a:gd name="T82" fmla="*/ 1686 w 1799"/>
              <a:gd name="T83" fmla="*/ 259 h 664"/>
              <a:gd name="T84" fmla="*/ 1620 w 1799"/>
              <a:gd name="T85" fmla="*/ 232 h 664"/>
              <a:gd name="T86" fmla="*/ 1555 w 1799"/>
              <a:gd name="T87" fmla="*/ 259 h 664"/>
              <a:gd name="T88" fmla="*/ 1528 w 1799"/>
              <a:gd name="T89" fmla="*/ 326 h 664"/>
              <a:gd name="T90" fmla="*/ 1555 w 1799"/>
              <a:gd name="T91" fmla="*/ 393 h 664"/>
              <a:gd name="T92" fmla="*/ 1620 w 1799"/>
              <a:gd name="T93" fmla="*/ 421 h 664"/>
              <a:gd name="T94" fmla="*/ 88 w 1799"/>
              <a:gd name="T95" fmla="*/ 158 h 664"/>
              <a:gd name="T96" fmla="*/ 236 w 1799"/>
              <a:gd name="T97" fmla="*/ 158 h 664"/>
              <a:gd name="T98" fmla="*/ 392 w 1799"/>
              <a:gd name="T99" fmla="*/ 373 h 664"/>
              <a:gd name="T100" fmla="*/ 550 w 1799"/>
              <a:gd name="T101" fmla="*/ 158 h 664"/>
              <a:gd name="T102" fmla="*/ 354 w 1799"/>
              <a:gd name="T103" fmla="*/ 495 h 664"/>
              <a:gd name="T104" fmla="*/ 192 w 1799"/>
              <a:gd name="T105" fmla="*/ 495 h 664"/>
              <a:gd name="T106" fmla="*/ 0 w 1799"/>
              <a:gd name="T107" fmla="*/ 158 h 6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799" h="664">
                <a:moveTo>
                  <a:pt x="610" y="158"/>
                </a:moveTo>
                <a:cubicBezTo>
                  <a:pt x="698" y="158"/>
                  <a:pt x="698" y="158"/>
                  <a:pt x="698" y="158"/>
                </a:cubicBezTo>
                <a:cubicBezTo>
                  <a:pt x="698" y="496"/>
                  <a:pt x="698" y="496"/>
                  <a:pt x="698" y="496"/>
                </a:cubicBezTo>
                <a:cubicBezTo>
                  <a:pt x="610" y="496"/>
                  <a:pt x="610" y="496"/>
                  <a:pt x="610" y="496"/>
                </a:cubicBezTo>
                <a:lnTo>
                  <a:pt x="610" y="158"/>
                </a:lnTo>
                <a:close/>
                <a:moveTo>
                  <a:pt x="664" y="7"/>
                </a:moveTo>
                <a:cubicBezTo>
                  <a:pt x="637" y="0"/>
                  <a:pt x="609" y="16"/>
                  <a:pt x="602" y="43"/>
                </a:cubicBezTo>
                <a:cubicBezTo>
                  <a:pt x="595" y="70"/>
                  <a:pt x="611" y="98"/>
                  <a:pt x="638" y="105"/>
                </a:cubicBezTo>
                <a:cubicBezTo>
                  <a:pt x="665" y="112"/>
                  <a:pt x="693" y="96"/>
                  <a:pt x="700" y="69"/>
                </a:cubicBezTo>
                <a:cubicBezTo>
                  <a:pt x="707" y="42"/>
                  <a:pt x="691" y="14"/>
                  <a:pt x="664" y="7"/>
                </a:cubicBezTo>
                <a:close/>
                <a:moveTo>
                  <a:pt x="969" y="503"/>
                </a:moveTo>
                <a:cubicBezTo>
                  <a:pt x="946" y="503"/>
                  <a:pt x="926" y="499"/>
                  <a:pt x="907" y="491"/>
                </a:cubicBezTo>
                <a:cubicBezTo>
                  <a:pt x="889" y="482"/>
                  <a:pt x="874" y="470"/>
                  <a:pt x="863" y="455"/>
                </a:cubicBezTo>
                <a:cubicBezTo>
                  <a:pt x="863" y="664"/>
                  <a:pt x="863" y="664"/>
                  <a:pt x="863" y="664"/>
                </a:cubicBezTo>
                <a:cubicBezTo>
                  <a:pt x="777" y="664"/>
                  <a:pt x="777" y="664"/>
                  <a:pt x="777" y="664"/>
                </a:cubicBezTo>
                <a:cubicBezTo>
                  <a:pt x="777" y="158"/>
                  <a:pt x="777" y="158"/>
                  <a:pt x="777" y="158"/>
                </a:cubicBezTo>
                <a:cubicBezTo>
                  <a:pt x="862" y="158"/>
                  <a:pt x="862" y="158"/>
                  <a:pt x="862" y="158"/>
                </a:cubicBezTo>
                <a:cubicBezTo>
                  <a:pt x="862" y="205"/>
                  <a:pt x="862" y="205"/>
                  <a:pt x="862" y="205"/>
                </a:cubicBezTo>
                <a:cubicBezTo>
                  <a:pt x="874" y="188"/>
                  <a:pt x="888" y="175"/>
                  <a:pt x="907" y="166"/>
                </a:cubicBezTo>
                <a:cubicBezTo>
                  <a:pt x="925" y="156"/>
                  <a:pt x="946" y="151"/>
                  <a:pt x="969" y="151"/>
                </a:cubicBezTo>
                <a:cubicBezTo>
                  <a:pt x="990" y="151"/>
                  <a:pt x="1010" y="155"/>
                  <a:pt x="1030" y="163"/>
                </a:cubicBezTo>
                <a:cubicBezTo>
                  <a:pt x="1050" y="172"/>
                  <a:pt x="1067" y="183"/>
                  <a:pt x="1082" y="199"/>
                </a:cubicBezTo>
                <a:cubicBezTo>
                  <a:pt x="1097" y="214"/>
                  <a:pt x="1109" y="233"/>
                  <a:pt x="1118" y="254"/>
                </a:cubicBezTo>
                <a:cubicBezTo>
                  <a:pt x="1127" y="276"/>
                  <a:pt x="1131" y="300"/>
                  <a:pt x="1131" y="327"/>
                </a:cubicBezTo>
                <a:cubicBezTo>
                  <a:pt x="1131" y="354"/>
                  <a:pt x="1127" y="378"/>
                  <a:pt x="1118" y="400"/>
                </a:cubicBezTo>
                <a:cubicBezTo>
                  <a:pt x="1108" y="421"/>
                  <a:pt x="1096" y="440"/>
                  <a:pt x="1081" y="455"/>
                </a:cubicBezTo>
                <a:cubicBezTo>
                  <a:pt x="1066" y="471"/>
                  <a:pt x="1049" y="482"/>
                  <a:pt x="1030" y="491"/>
                </a:cubicBezTo>
                <a:cubicBezTo>
                  <a:pt x="1010" y="499"/>
                  <a:pt x="990" y="503"/>
                  <a:pt x="969" y="503"/>
                </a:cubicBezTo>
                <a:close/>
                <a:moveTo>
                  <a:pt x="952" y="421"/>
                </a:moveTo>
                <a:cubicBezTo>
                  <a:pt x="965" y="421"/>
                  <a:pt x="977" y="419"/>
                  <a:pt x="988" y="414"/>
                </a:cubicBezTo>
                <a:cubicBezTo>
                  <a:pt x="999" y="409"/>
                  <a:pt x="1009" y="402"/>
                  <a:pt x="1018" y="394"/>
                </a:cubicBezTo>
                <a:cubicBezTo>
                  <a:pt x="1026" y="385"/>
                  <a:pt x="1033" y="375"/>
                  <a:pt x="1038" y="364"/>
                </a:cubicBezTo>
                <a:cubicBezTo>
                  <a:pt x="1043" y="352"/>
                  <a:pt x="1045" y="340"/>
                  <a:pt x="1045" y="326"/>
                </a:cubicBezTo>
                <a:cubicBezTo>
                  <a:pt x="1045" y="313"/>
                  <a:pt x="1043" y="301"/>
                  <a:pt x="1038" y="289"/>
                </a:cubicBezTo>
                <a:cubicBezTo>
                  <a:pt x="1033" y="278"/>
                  <a:pt x="1026" y="268"/>
                  <a:pt x="1018" y="259"/>
                </a:cubicBezTo>
                <a:cubicBezTo>
                  <a:pt x="1009" y="251"/>
                  <a:pt x="999" y="244"/>
                  <a:pt x="988" y="239"/>
                </a:cubicBezTo>
                <a:cubicBezTo>
                  <a:pt x="977" y="234"/>
                  <a:pt x="965" y="231"/>
                  <a:pt x="952" y="231"/>
                </a:cubicBezTo>
                <a:cubicBezTo>
                  <a:pt x="938" y="231"/>
                  <a:pt x="926" y="234"/>
                  <a:pt x="915" y="239"/>
                </a:cubicBezTo>
                <a:cubicBezTo>
                  <a:pt x="903" y="244"/>
                  <a:pt x="893" y="251"/>
                  <a:pt x="885" y="259"/>
                </a:cubicBezTo>
                <a:cubicBezTo>
                  <a:pt x="877" y="268"/>
                  <a:pt x="870" y="278"/>
                  <a:pt x="865" y="289"/>
                </a:cubicBezTo>
                <a:cubicBezTo>
                  <a:pt x="860" y="301"/>
                  <a:pt x="858" y="313"/>
                  <a:pt x="858" y="326"/>
                </a:cubicBezTo>
                <a:cubicBezTo>
                  <a:pt x="858" y="340"/>
                  <a:pt x="860" y="352"/>
                  <a:pt x="865" y="364"/>
                </a:cubicBezTo>
                <a:cubicBezTo>
                  <a:pt x="870" y="375"/>
                  <a:pt x="877" y="385"/>
                  <a:pt x="885" y="394"/>
                </a:cubicBezTo>
                <a:cubicBezTo>
                  <a:pt x="893" y="402"/>
                  <a:pt x="903" y="409"/>
                  <a:pt x="915" y="414"/>
                </a:cubicBezTo>
                <a:cubicBezTo>
                  <a:pt x="926" y="419"/>
                  <a:pt x="938" y="421"/>
                  <a:pt x="952" y="421"/>
                </a:cubicBezTo>
                <a:close/>
                <a:moveTo>
                  <a:pt x="1194" y="158"/>
                </a:moveTo>
                <a:cubicBezTo>
                  <a:pt x="1279" y="158"/>
                  <a:pt x="1279" y="158"/>
                  <a:pt x="1279" y="158"/>
                </a:cubicBezTo>
                <a:cubicBezTo>
                  <a:pt x="1279" y="210"/>
                  <a:pt x="1279" y="210"/>
                  <a:pt x="1279" y="210"/>
                </a:cubicBezTo>
                <a:cubicBezTo>
                  <a:pt x="1287" y="190"/>
                  <a:pt x="1299" y="175"/>
                  <a:pt x="1315" y="166"/>
                </a:cubicBezTo>
                <a:cubicBezTo>
                  <a:pt x="1331" y="157"/>
                  <a:pt x="1350" y="152"/>
                  <a:pt x="1372" y="152"/>
                </a:cubicBezTo>
                <a:cubicBezTo>
                  <a:pt x="1383" y="152"/>
                  <a:pt x="1394" y="153"/>
                  <a:pt x="1403" y="156"/>
                </a:cubicBezTo>
                <a:cubicBezTo>
                  <a:pt x="1413" y="158"/>
                  <a:pt x="1422" y="161"/>
                  <a:pt x="1429" y="165"/>
                </a:cubicBezTo>
                <a:cubicBezTo>
                  <a:pt x="1397" y="250"/>
                  <a:pt x="1397" y="250"/>
                  <a:pt x="1397" y="250"/>
                </a:cubicBezTo>
                <a:cubicBezTo>
                  <a:pt x="1393" y="247"/>
                  <a:pt x="1387" y="244"/>
                  <a:pt x="1379" y="242"/>
                </a:cubicBezTo>
                <a:cubicBezTo>
                  <a:pt x="1371" y="239"/>
                  <a:pt x="1362" y="238"/>
                  <a:pt x="1352" y="238"/>
                </a:cubicBezTo>
                <a:cubicBezTo>
                  <a:pt x="1330" y="238"/>
                  <a:pt x="1313" y="244"/>
                  <a:pt x="1299" y="257"/>
                </a:cubicBezTo>
                <a:cubicBezTo>
                  <a:pt x="1286" y="269"/>
                  <a:pt x="1279" y="289"/>
                  <a:pt x="1279" y="318"/>
                </a:cubicBezTo>
                <a:cubicBezTo>
                  <a:pt x="1279" y="496"/>
                  <a:pt x="1279" y="496"/>
                  <a:pt x="1279" y="496"/>
                </a:cubicBezTo>
                <a:cubicBezTo>
                  <a:pt x="1194" y="496"/>
                  <a:pt x="1194" y="496"/>
                  <a:pt x="1194" y="496"/>
                </a:cubicBezTo>
                <a:lnTo>
                  <a:pt x="1194" y="158"/>
                </a:lnTo>
                <a:close/>
                <a:moveTo>
                  <a:pt x="1620" y="503"/>
                </a:moveTo>
                <a:cubicBezTo>
                  <a:pt x="1594" y="503"/>
                  <a:pt x="1571" y="498"/>
                  <a:pt x="1549" y="489"/>
                </a:cubicBezTo>
                <a:cubicBezTo>
                  <a:pt x="1527" y="480"/>
                  <a:pt x="1508" y="467"/>
                  <a:pt x="1492" y="451"/>
                </a:cubicBezTo>
                <a:cubicBezTo>
                  <a:pt x="1476" y="435"/>
                  <a:pt x="1464" y="416"/>
                  <a:pt x="1455" y="395"/>
                </a:cubicBezTo>
                <a:cubicBezTo>
                  <a:pt x="1446" y="374"/>
                  <a:pt x="1441" y="351"/>
                  <a:pt x="1441" y="327"/>
                </a:cubicBezTo>
                <a:cubicBezTo>
                  <a:pt x="1441" y="303"/>
                  <a:pt x="1446" y="280"/>
                  <a:pt x="1455" y="258"/>
                </a:cubicBezTo>
                <a:cubicBezTo>
                  <a:pt x="1464" y="237"/>
                  <a:pt x="1476" y="218"/>
                  <a:pt x="1492" y="202"/>
                </a:cubicBezTo>
                <a:cubicBezTo>
                  <a:pt x="1508" y="187"/>
                  <a:pt x="1527" y="174"/>
                  <a:pt x="1549" y="165"/>
                </a:cubicBezTo>
                <a:cubicBezTo>
                  <a:pt x="1571" y="156"/>
                  <a:pt x="1594" y="151"/>
                  <a:pt x="1620" y="151"/>
                </a:cubicBezTo>
                <a:cubicBezTo>
                  <a:pt x="1645" y="151"/>
                  <a:pt x="1668" y="156"/>
                  <a:pt x="1690" y="165"/>
                </a:cubicBezTo>
                <a:cubicBezTo>
                  <a:pt x="1712" y="174"/>
                  <a:pt x="1731" y="187"/>
                  <a:pt x="1747" y="202"/>
                </a:cubicBezTo>
                <a:cubicBezTo>
                  <a:pt x="1763" y="218"/>
                  <a:pt x="1776" y="237"/>
                  <a:pt x="1785" y="258"/>
                </a:cubicBezTo>
                <a:cubicBezTo>
                  <a:pt x="1794" y="280"/>
                  <a:pt x="1799" y="303"/>
                  <a:pt x="1799" y="327"/>
                </a:cubicBezTo>
                <a:cubicBezTo>
                  <a:pt x="1799" y="351"/>
                  <a:pt x="1794" y="374"/>
                  <a:pt x="1785" y="395"/>
                </a:cubicBezTo>
                <a:cubicBezTo>
                  <a:pt x="1776" y="416"/>
                  <a:pt x="1763" y="435"/>
                  <a:pt x="1747" y="451"/>
                </a:cubicBezTo>
                <a:cubicBezTo>
                  <a:pt x="1731" y="467"/>
                  <a:pt x="1713" y="480"/>
                  <a:pt x="1691" y="489"/>
                </a:cubicBezTo>
                <a:cubicBezTo>
                  <a:pt x="1669" y="498"/>
                  <a:pt x="1645" y="503"/>
                  <a:pt x="1620" y="503"/>
                </a:cubicBezTo>
                <a:close/>
                <a:moveTo>
                  <a:pt x="1620" y="421"/>
                </a:moveTo>
                <a:cubicBezTo>
                  <a:pt x="1633" y="421"/>
                  <a:pt x="1645" y="418"/>
                  <a:pt x="1657" y="413"/>
                </a:cubicBezTo>
                <a:cubicBezTo>
                  <a:pt x="1668" y="408"/>
                  <a:pt x="1678" y="402"/>
                  <a:pt x="1686" y="393"/>
                </a:cubicBezTo>
                <a:cubicBezTo>
                  <a:pt x="1694" y="385"/>
                  <a:pt x="1701" y="375"/>
                  <a:pt x="1706" y="364"/>
                </a:cubicBezTo>
                <a:cubicBezTo>
                  <a:pt x="1711" y="352"/>
                  <a:pt x="1713" y="340"/>
                  <a:pt x="1713" y="326"/>
                </a:cubicBezTo>
                <a:cubicBezTo>
                  <a:pt x="1713" y="313"/>
                  <a:pt x="1711" y="301"/>
                  <a:pt x="1706" y="289"/>
                </a:cubicBezTo>
                <a:cubicBezTo>
                  <a:pt x="1701" y="278"/>
                  <a:pt x="1694" y="268"/>
                  <a:pt x="1686" y="259"/>
                </a:cubicBezTo>
                <a:cubicBezTo>
                  <a:pt x="1678" y="251"/>
                  <a:pt x="1668" y="244"/>
                  <a:pt x="1657" y="239"/>
                </a:cubicBezTo>
                <a:cubicBezTo>
                  <a:pt x="1645" y="234"/>
                  <a:pt x="1633" y="232"/>
                  <a:pt x="1620" y="232"/>
                </a:cubicBezTo>
                <a:cubicBezTo>
                  <a:pt x="1607" y="232"/>
                  <a:pt x="1595" y="234"/>
                  <a:pt x="1584" y="239"/>
                </a:cubicBezTo>
                <a:cubicBezTo>
                  <a:pt x="1573" y="244"/>
                  <a:pt x="1563" y="251"/>
                  <a:pt x="1555" y="259"/>
                </a:cubicBezTo>
                <a:cubicBezTo>
                  <a:pt x="1546" y="268"/>
                  <a:pt x="1540" y="278"/>
                  <a:pt x="1535" y="289"/>
                </a:cubicBezTo>
                <a:cubicBezTo>
                  <a:pt x="1530" y="301"/>
                  <a:pt x="1528" y="313"/>
                  <a:pt x="1528" y="326"/>
                </a:cubicBezTo>
                <a:cubicBezTo>
                  <a:pt x="1528" y="340"/>
                  <a:pt x="1530" y="352"/>
                  <a:pt x="1535" y="364"/>
                </a:cubicBezTo>
                <a:cubicBezTo>
                  <a:pt x="1540" y="375"/>
                  <a:pt x="1546" y="385"/>
                  <a:pt x="1555" y="393"/>
                </a:cubicBezTo>
                <a:cubicBezTo>
                  <a:pt x="1563" y="402"/>
                  <a:pt x="1573" y="408"/>
                  <a:pt x="1584" y="413"/>
                </a:cubicBezTo>
                <a:cubicBezTo>
                  <a:pt x="1595" y="418"/>
                  <a:pt x="1607" y="421"/>
                  <a:pt x="1620" y="421"/>
                </a:cubicBezTo>
                <a:close/>
                <a:moveTo>
                  <a:pt x="0" y="158"/>
                </a:moveTo>
                <a:cubicBezTo>
                  <a:pt x="88" y="158"/>
                  <a:pt x="88" y="158"/>
                  <a:pt x="88" y="158"/>
                </a:cubicBezTo>
                <a:cubicBezTo>
                  <a:pt x="156" y="373"/>
                  <a:pt x="156" y="373"/>
                  <a:pt x="156" y="373"/>
                </a:cubicBezTo>
                <a:cubicBezTo>
                  <a:pt x="236" y="158"/>
                  <a:pt x="236" y="158"/>
                  <a:pt x="236" y="158"/>
                </a:cubicBezTo>
                <a:cubicBezTo>
                  <a:pt x="313" y="158"/>
                  <a:pt x="313" y="158"/>
                  <a:pt x="313" y="158"/>
                </a:cubicBezTo>
                <a:cubicBezTo>
                  <a:pt x="392" y="373"/>
                  <a:pt x="392" y="373"/>
                  <a:pt x="392" y="373"/>
                </a:cubicBezTo>
                <a:cubicBezTo>
                  <a:pt x="462" y="158"/>
                  <a:pt x="462" y="158"/>
                  <a:pt x="462" y="158"/>
                </a:cubicBezTo>
                <a:cubicBezTo>
                  <a:pt x="550" y="158"/>
                  <a:pt x="550" y="158"/>
                  <a:pt x="550" y="158"/>
                </a:cubicBezTo>
                <a:cubicBezTo>
                  <a:pt x="435" y="495"/>
                  <a:pt x="435" y="495"/>
                  <a:pt x="435" y="495"/>
                </a:cubicBezTo>
                <a:cubicBezTo>
                  <a:pt x="354" y="495"/>
                  <a:pt x="354" y="495"/>
                  <a:pt x="354" y="495"/>
                </a:cubicBezTo>
                <a:cubicBezTo>
                  <a:pt x="274" y="275"/>
                  <a:pt x="274" y="275"/>
                  <a:pt x="274" y="275"/>
                </a:cubicBezTo>
                <a:cubicBezTo>
                  <a:pt x="192" y="495"/>
                  <a:pt x="192" y="495"/>
                  <a:pt x="192" y="495"/>
                </a:cubicBezTo>
                <a:cubicBezTo>
                  <a:pt x="110" y="495"/>
                  <a:pt x="110" y="495"/>
                  <a:pt x="110" y="495"/>
                </a:cubicBezTo>
                <a:lnTo>
                  <a:pt x="0" y="15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9" name="Title 1">
            <a:extLst>
              <a:ext uri="{FF2B5EF4-FFF2-40B4-BE49-F238E27FC236}">
                <a16:creationId xmlns:a16="http://schemas.microsoft.com/office/drawing/2014/main" id="{D3C7E274-E335-0657-AB26-BDD03A488DAA}"/>
              </a:ext>
            </a:extLst>
          </p:cNvPr>
          <p:cNvSpPr>
            <a:spLocks noGrp="1"/>
          </p:cNvSpPr>
          <p:nvPr>
            <p:ph type="title" hasCustomPrompt="1"/>
          </p:nvPr>
        </p:nvSpPr>
        <p:spPr>
          <a:xfrm>
            <a:off x="676656" y="365760"/>
            <a:ext cx="5943600" cy="685800"/>
          </a:xfrm>
          <a:prstGeom prst="rect">
            <a:avLst/>
          </a:prstGeom>
        </p:spPr>
        <p:txBody>
          <a:bodyPr>
            <a:noAutofit/>
          </a:bodyPr>
          <a:lstStyle>
            <a:lvl1pPr algn="l" defTabSz="914400" rtl="0" eaLnBrk="1" latinLnBrk="0" hangingPunct="1">
              <a:lnSpc>
                <a:spcPct val="90000"/>
              </a:lnSpc>
              <a:spcBef>
                <a:spcPct val="0"/>
              </a:spcBef>
              <a:buNone/>
              <a:defRPr lang="en-AR" sz="4000" b="1" kern="1200" dirty="0">
                <a:solidFill>
                  <a:schemeClr val="tx1"/>
                </a:solidFill>
                <a:latin typeface="Tenorite" pitchFamily="2" charset="0"/>
                <a:ea typeface="+mj-ea"/>
                <a:cs typeface="+mj-cs"/>
              </a:defRPr>
            </a:lvl1pPr>
          </a:lstStyle>
          <a:p>
            <a:r>
              <a:rPr lang="en-US"/>
              <a:t>Click to add title</a:t>
            </a:r>
            <a:endParaRPr lang="en-AR"/>
          </a:p>
        </p:txBody>
      </p:sp>
      <p:sp>
        <p:nvSpPr>
          <p:cNvPr id="10" name="Text Placeholder 2">
            <a:extLst>
              <a:ext uri="{FF2B5EF4-FFF2-40B4-BE49-F238E27FC236}">
                <a16:creationId xmlns:a16="http://schemas.microsoft.com/office/drawing/2014/main" id="{C6B74C1A-05DB-3FCA-38F5-A7B9AC8A3A94}"/>
              </a:ext>
            </a:extLst>
          </p:cNvPr>
          <p:cNvSpPr>
            <a:spLocks noGrp="1"/>
          </p:cNvSpPr>
          <p:nvPr>
            <p:ph type="body" idx="28" hasCustomPrompt="1"/>
          </p:nvPr>
        </p:nvSpPr>
        <p:spPr>
          <a:xfrm>
            <a:off x="676656" y="1188720"/>
            <a:ext cx="5943600" cy="365760"/>
          </a:xfrm>
          <a:prstGeom prst="rect">
            <a:avLst/>
          </a:prstGeom>
        </p:spPr>
        <p:txBody>
          <a:bodyPr>
            <a:noAutofit/>
          </a:bodyPr>
          <a:lstStyle>
            <a:lvl1pPr marL="0" indent="0">
              <a:buNone/>
              <a:defRPr sz="1800">
                <a:solidFill>
                  <a:schemeClr val="tx1"/>
                </a:solidFill>
                <a:latin typeface="Tenorite"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add subhead</a:t>
            </a:r>
          </a:p>
        </p:txBody>
      </p:sp>
    </p:spTree>
    <p:extLst>
      <p:ext uri="{BB962C8B-B14F-4D97-AF65-F5344CB8AC3E}">
        <p14:creationId xmlns:p14="http://schemas.microsoft.com/office/powerpoint/2010/main" val="29551408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3" name="Text Placeholder 2"/>
          <p:cNvSpPr>
            <a:spLocks noGrp="1"/>
          </p:cNvSpPr>
          <p:nvPr>
            <p:ph type="body" sz="quarter" idx="12" hasCustomPrompt="1"/>
          </p:nvPr>
        </p:nvSpPr>
        <p:spPr>
          <a:xfrm>
            <a:off x="350762" y="84668"/>
            <a:ext cx="1335617" cy="165059"/>
          </a:xfrm>
          <a:prstGeom prst="rect">
            <a:avLst/>
          </a:prstGeom>
        </p:spPr>
        <p:txBody>
          <a:bodyPr wrap="none" tIns="0" bIns="0" anchor="ctr" anchorCtr="0"/>
          <a:lstStyle>
            <a:lvl1pPr marL="0" indent="0" algn="l" defTabSz="2438278" rtl="0" eaLnBrk="1" latinLnBrk="0" hangingPunct="1">
              <a:lnSpc>
                <a:spcPct val="90000"/>
              </a:lnSpc>
              <a:spcBef>
                <a:spcPts val="2667"/>
              </a:spcBef>
              <a:buFont typeface="Arial" panose="020B0604020202020204" pitchFamily="34" charset="0"/>
              <a:buNone/>
              <a:defRPr lang="en-US" sz="1067" b="0" kern="1200" dirty="0" smtClean="0">
                <a:solidFill>
                  <a:srgbClr val="000000"/>
                </a:solidFill>
                <a:latin typeface="Arial" panose="020B0604020202020204" pitchFamily="34" charset="0"/>
                <a:ea typeface="+mn-ea"/>
                <a:cs typeface="Arial" panose="020B0604020202020204" pitchFamily="34" charset="0"/>
              </a:defRPr>
            </a:lvl1pPr>
            <a:lvl2pPr marL="0" indent="0" algn="l" defTabSz="2438278"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2pPr>
            <a:lvl3pPr marL="0" indent="0" algn="l" defTabSz="2438278"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3pPr>
            <a:lvl4pPr marL="0" indent="0" algn="l" defTabSz="2438278" rtl="0" eaLnBrk="1" latinLnBrk="0" hangingPunct="1">
              <a:lnSpc>
                <a:spcPct val="90000"/>
              </a:lnSpc>
              <a:spcBef>
                <a:spcPts val="2667"/>
              </a:spcBef>
              <a:buFont typeface="Arial" panose="020B0604020202020204" pitchFamily="34" charset="0"/>
              <a:buNone/>
              <a:defRPr lang="en-US" sz="2133" b="1" kern="1200" dirty="0" smtClean="0">
                <a:solidFill>
                  <a:schemeClr val="accent1"/>
                </a:solidFill>
                <a:latin typeface="+mn-lt"/>
                <a:ea typeface="+mn-ea"/>
                <a:cs typeface="+mn-cs"/>
              </a:defRPr>
            </a:lvl4pPr>
            <a:lvl5pPr marL="0" indent="0" algn="l" defTabSz="2438278" rtl="0" eaLnBrk="1" latinLnBrk="0" hangingPunct="1">
              <a:lnSpc>
                <a:spcPct val="90000"/>
              </a:lnSpc>
              <a:spcBef>
                <a:spcPts val="2667"/>
              </a:spcBef>
              <a:buFont typeface="Arial" panose="020B0604020202020204" pitchFamily="34" charset="0"/>
              <a:buNone/>
              <a:defRPr lang="en-US" sz="2133" b="1" kern="1200" dirty="0">
                <a:solidFill>
                  <a:schemeClr val="accent1"/>
                </a:solidFill>
                <a:latin typeface="+mn-lt"/>
                <a:ea typeface="+mn-ea"/>
                <a:cs typeface="+mn-cs"/>
              </a:defRPr>
            </a:lvl5pPr>
          </a:lstStyle>
          <a:p>
            <a:pPr lvl="0"/>
            <a:r>
              <a:rPr lang="en-US"/>
              <a:t>0.0 Section name</a:t>
            </a:r>
          </a:p>
        </p:txBody>
      </p:sp>
      <p:sp>
        <p:nvSpPr>
          <p:cNvPr id="4" name="Title 1"/>
          <p:cNvSpPr>
            <a:spLocks noGrp="1"/>
          </p:cNvSpPr>
          <p:nvPr>
            <p:ph type="ctrTitle" hasCustomPrompt="1"/>
          </p:nvPr>
        </p:nvSpPr>
        <p:spPr>
          <a:xfrm>
            <a:off x="350760" y="345079"/>
            <a:ext cx="7235373" cy="874123"/>
          </a:xfrm>
          <a:prstGeom prst="rect">
            <a:avLst/>
          </a:prstGeom>
          <a:noFill/>
        </p:spPr>
        <p:txBody>
          <a:bodyPr wrap="square" lIns="0" rtlCol="0" anchor="t" anchorCtr="0">
            <a:noAutofit/>
          </a:bodyPr>
          <a:lstStyle>
            <a:lvl1pPr marL="0" algn="l">
              <a:lnSpc>
                <a:spcPct val="100000"/>
              </a:lnSpc>
              <a:tabLst>
                <a:tab pos="609570" algn="l"/>
              </a:tabLst>
              <a:defRPr lang="en-US" sz="3200" u="none" dirty="0">
                <a:solidFill>
                  <a:schemeClr val="tx2"/>
                </a:solidFill>
                <a:latin typeface="Arial" panose="020B0604020202020204" pitchFamily="34" charset="0"/>
                <a:ea typeface="+mn-ea"/>
                <a:cs typeface="Arial" panose="020B0604020202020204" pitchFamily="34" charset="0"/>
              </a:defRPr>
            </a:lvl1pPr>
          </a:lstStyle>
          <a:p>
            <a:pPr marL="0" lvl="0" algn="l"/>
            <a:r>
              <a:rPr lang="en-US"/>
              <a:t>Short content single column</a:t>
            </a:r>
          </a:p>
        </p:txBody>
      </p:sp>
      <p:grpSp>
        <p:nvGrpSpPr>
          <p:cNvPr id="12" name="Group 11"/>
          <p:cNvGrpSpPr/>
          <p:nvPr userDrawn="1"/>
        </p:nvGrpSpPr>
        <p:grpSpPr>
          <a:xfrm>
            <a:off x="95931" y="6638153"/>
            <a:ext cx="671717" cy="126295"/>
            <a:chOff x="6014087" y="4646472"/>
            <a:chExt cx="503788" cy="94721"/>
          </a:xfrm>
        </p:grpSpPr>
        <p:sp>
          <p:nvSpPr>
            <p:cNvPr id="13" name="Oval 12"/>
            <p:cNvSpPr>
              <a:spLocks noChangeArrowheads="1"/>
            </p:cNvSpPr>
            <p:nvPr/>
          </p:nvSpPr>
          <p:spPr bwMode="auto">
            <a:xfrm flipH="1">
              <a:off x="6423171" y="4646472"/>
              <a:ext cx="94704" cy="94721"/>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rPr>
                <a:t> </a:t>
              </a:r>
            </a:p>
          </p:txBody>
        </p:sp>
        <p:sp>
          <p:nvSpPr>
            <p:cNvPr id="14" name="Oval 13"/>
            <p:cNvSpPr>
              <a:spLocks noChangeArrowheads="1"/>
            </p:cNvSpPr>
            <p:nvPr/>
          </p:nvSpPr>
          <p:spPr bwMode="auto">
            <a:xfrm flipH="1">
              <a:off x="6320900" y="4646472"/>
              <a:ext cx="94704" cy="94721"/>
            </a:xfrm>
            <a:prstGeom prst="ellipse">
              <a:avLst/>
            </a:prstGeom>
            <a:solidFill>
              <a:schemeClr val="tx2"/>
            </a:solidFill>
            <a:ln>
              <a:noFill/>
            </a:ln>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15" name="Oval 14"/>
            <p:cNvSpPr>
              <a:spLocks noChangeArrowheads="1"/>
            </p:cNvSpPr>
            <p:nvPr/>
          </p:nvSpPr>
          <p:spPr bwMode="auto">
            <a:xfrm flipH="1">
              <a:off x="6218629" y="4646472"/>
              <a:ext cx="94704" cy="94721"/>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16" name="Oval 15"/>
            <p:cNvSpPr>
              <a:spLocks noChangeArrowheads="1"/>
            </p:cNvSpPr>
            <p:nvPr/>
          </p:nvSpPr>
          <p:spPr bwMode="auto">
            <a:xfrm flipH="1">
              <a:off x="6116358" y="4646472"/>
              <a:ext cx="94704" cy="94721"/>
            </a:xfrm>
            <a:prstGeom prst="ellipse">
              <a:avLst/>
            </a:prstGeom>
            <a:solidFill>
              <a:srgbClr val="6DC24B"/>
            </a:solidFill>
            <a:ln>
              <a:noFill/>
            </a:ln>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17" name="Oval 16"/>
            <p:cNvSpPr>
              <a:spLocks noChangeArrowheads="1"/>
            </p:cNvSpPr>
            <p:nvPr/>
          </p:nvSpPr>
          <p:spPr bwMode="auto">
            <a:xfrm flipH="1">
              <a:off x="6014087" y="4646472"/>
              <a:ext cx="94704" cy="94721"/>
            </a:xfrm>
            <a:prstGeom prst="ellipse">
              <a:avLst/>
            </a:prstGeom>
            <a:solidFill>
              <a:schemeClr val="accent4"/>
            </a:solidFill>
            <a:ln>
              <a:noFill/>
            </a:ln>
          </p:spPr>
          <p:txBody>
            <a:bodyPr vert="horz" wrap="square" lIns="91440" tIns="45720" rIns="91440" bIns="4572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289964320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Right_Arc_4blocks">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8CFB150F-D212-CF69-4600-75EBBF91D980}"/>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256413" y="-6757"/>
            <a:ext cx="5359043" cy="6864757"/>
          </a:xfrm>
          <a:prstGeom prst="rect">
            <a:avLst/>
          </a:prstGeom>
        </p:spPr>
      </p:pic>
      <p:sp>
        <p:nvSpPr>
          <p:cNvPr id="4" name="Title 1">
            <a:extLst>
              <a:ext uri="{FF2B5EF4-FFF2-40B4-BE49-F238E27FC236}">
                <a16:creationId xmlns:a16="http://schemas.microsoft.com/office/drawing/2014/main" id="{68818C0C-0C14-E7D6-53A7-1F32AD436CF1}"/>
              </a:ext>
            </a:extLst>
          </p:cNvPr>
          <p:cNvSpPr>
            <a:spLocks noGrp="1"/>
          </p:cNvSpPr>
          <p:nvPr>
            <p:ph type="title" hasCustomPrompt="1"/>
          </p:nvPr>
        </p:nvSpPr>
        <p:spPr>
          <a:xfrm>
            <a:off x="710768" y="717551"/>
            <a:ext cx="4713639" cy="754788"/>
          </a:xfrm>
          <a:prstGeom prst="rect">
            <a:avLst/>
          </a:prstGeom>
        </p:spPr>
        <p:txBody>
          <a:bodyPr/>
          <a:lstStyle>
            <a:lvl1pPr>
              <a:lnSpc>
                <a:spcPct val="100000"/>
              </a:lnSpc>
              <a:defRPr sz="4800" b="1">
                <a:solidFill>
                  <a:schemeClr val="tx1"/>
                </a:solidFill>
                <a:latin typeface="Tenorite" pitchFamily="2" charset="0"/>
              </a:defRPr>
            </a:lvl1pPr>
          </a:lstStyle>
          <a:p>
            <a:r>
              <a:rPr lang="en-US"/>
              <a:t>Click to add title</a:t>
            </a:r>
            <a:endParaRPr lang="en-AR"/>
          </a:p>
        </p:txBody>
      </p:sp>
      <p:sp>
        <p:nvSpPr>
          <p:cNvPr id="5" name="Text Placeholder 2">
            <a:extLst>
              <a:ext uri="{FF2B5EF4-FFF2-40B4-BE49-F238E27FC236}">
                <a16:creationId xmlns:a16="http://schemas.microsoft.com/office/drawing/2014/main" id="{0C2BEF71-FFD0-8349-E44A-46D5169EBD74}"/>
              </a:ext>
            </a:extLst>
          </p:cNvPr>
          <p:cNvSpPr>
            <a:spLocks noGrp="1"/>
          </p:cNvSpPr>
          <p:nvPr>
            <p:ph type="body" idx="28" hasCustomPrompt="1"/>
          </p:nvPr>
        </p:nvSpPr>
        <p:spPr>
          <a:xfrm>
            <a:off x="710769" y="1743074"/>
            <a:ext cx="4713638" cy="564530"/>
          </a:xfrm>
          <a:prstGeom prst="rect">
            <a:avLst/>
          </a:prstGeom>
        </p:spPr>
        <p:txBody>
          <a:bodyPr/>
          <a:lstStyle>
            <a:lvl1pPr marL="0" indent="0">
              <a:buNone/>
              <a:defRPr sz="1800">
                <a:solidFill>
                  <a:schemeClr val="tx1"/>
                </a:solidFill>
                <a:latin typeface="Tenorite"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add subhead</a:t>
            </a:r>
          </a:p>
        </p:txBody>
      </p:sp>
      <p:sp>
        <p:nvSpPr>
          <p:cNvPr id="6" name="Número de diapositiva">
            <a:extLst>
              <a:ext uri="{FF2B5EF4-FFF2-40B4-BE49-F238E27FC236}">
                <a16:creationId xmlns:a16="http://schemas.microsoft.com/office/drawing/2014/main" id="{652542C5-B413-0AC7-BF0A-A5FC4162357A}"/>
              </a:ext>
            </a:extLst>
          </p:cNvPr>
          <p:cNvSpPr txBox="1">
            <a:spLocks noGrp="1"/>
          </p:cNvSpPr>
          <p:nvPr>
            <p:ph type="sldNum" sz="quarter" idx="2"/>
          </p:nvPr>
        </p:nvSpPr>
        <p:spPr>
          <a:xfrm>
            <a:off x="11516763" y="6438479"/>
            <a:ext cx="402187" cy="226790"/>
          </a:xfrm>
          <a:prstGeom prst="rect">
            <a:avLst/>
          </a:prstGeom>
        </p:spPr>
        <p:txBody>
          <a:bodyPr/>
          <a:lstStyle>
            <a:lvl1pPr>
              <a:defRPr sz="700">
                <a:solidFill>
                  <a:schemeClr val="bg1"/>
                </a:solidFill>
              </a:defRPr>
            </a:lvl1pPr>
          </a:lstStyle>
          <a:p>
            <a:fld id="{86CB4B4D-7CA3-9044-876B-883B54F8677D}" type="slidenum">
              <a:rPr lang="es-AR" smtClean="0"/>
              <a:pPr/>
              <a:t>‹#›</a:t>
            </a:fld>
            <a:endParaRPr lang="es-AR"/>
          </a:p>
        </p:txBody>
      </p:sp>
      <p:pic>
        <p:nvPicPr>
          <p:cNvPr id="10" name="Picture 9">
            <a:extLst>
              <a:ext uri="{FF2B5EF4-FFF2-40B4-BE49-F238E27FC236}">
                <a16:creationId xmlns:a16="http://schemas.microsoft.com/office/drawing/2014/main" id="{E61F7CBB-0977-6078-8EF7-2B14CB131668}"/>
              </a:ext>
            </a:extLst>
          </p:cNvPr>
          <p:cNvPicPr>
            <a:picLocks noChangeAspect="1"/>
          </p:cNvPicPr>
          <p:nvPr userDrawn="1"/>
        </p:nvPicPr>
        <p:blipFill>
          <a:blip r:embed="rId4" cstate="email">
            <a:extLst>
              <a:ext uri="{28A0092B-C50C-407E-A947-70E740481C1C}">
                <a14:useLocalDpi xmlns:a14="http://schemas.microsoft.com/office/drawing/2010/main"/>
              </a:ext>
            </a:extLst>
          </a:blip>
          <a:srcRect/>
          <a:stretch/>
        </p:blipFill>
        <p:spPr>
          <a:xfrm>
            <a:off x="10701191" y="6407150"/>
            <a:ext cx="634999" cy="317500"/>
          </a:xfrm>
          <a:prstGeom prst="rect">
            <a:avLst/>
          </a:prstGeom>
          <a:ln w="12700">
            <a:miter lim="400000"/>
          </a:ln>
        </p:spPr>
      </p:pic>
      <p:pic>
        <p:nvPicPr>
          <p:cNvPr id="8" name="Imagen 26">
            <a:extLst>
              <a:ext uri="{FF2B5EF4-FFF2-40B4-BE49-F238E27FC236}">
                <a16:creationId xmlns:a16="http://schemas.microsoft.com/office/drawing/2014/main" id="{C7886CE7-6A41-9BD5-0F60-3D298B8242FA}"/>
              </a:ext>
            </a:extLst>
          </p:cNvPr>
          <p:cNvPicPr>
            <a:picLocks noChangeAspect="1"/>
          </p:cNvPicPr>
          <p:nvPr userDrawn="1"/>
        </p:nvPicPr>
        <p:blipFill rotWithShape="1">
          <a:blip r:embed="rId5" cstate="email">
            <a:extLst>
              <a:ext uri="{28A0092B-C50C-407E-A947-70E740481C1C}">
                <a14:useLocalDpi xmlns:a14="http://schemas.microsoft.com/office/drawing/2010/main"/>
              </a:ext>
            </a:extLst>
          </a:blip>
          <a:srcRect/>
          <a:stretch/>
        </p:blipFill>
        <p:spPr>
          <a:xfrm>
            <a:off x="7178566" y="4340773"/>
            <a:ext cx="5013433" cy="2517227"/>
          </a:xfrm>
          <a:prstGeom prst="rect">
            <a:avLst/>
          </a:prstGeom>
        </p:spPr>
      </p:pic>
      <p:sp>
        <p:nvSpPr>
          <p:cNvPr id="9" name="Rectángulo 27">
            <a:extLst>
              <a:ext uri="{FF2B5EF4-FFF2-40B4-BE49-F238E27FC236}">
                <a16:creationId xmlns:a16="http://schemas.microsoft.com/office/drawing/2014/main" id="{64FDDD08-9D9A-7216-04DA-0480108DEE8F}"/>
              </a:ext>
            </a:extLst>
          </p:cNvPr>
          <p:cNvSpPr/>
          <p:nvPr userDrawn="1"/>
        </p:nvSpPr>
        <p:spPr>
          <a:xfrm>
            <a:off x="6653048" y="4340772"/>
            <a:ext cx="5538952" cy="2517228"/>
          </a:xfrm>
          <a:prstGeom prst="rect">
            <a:avLst/>
          </a:prstGeom>
          <a:solidFill>
            <a:schemeClr val="tx1">
              <a:alpha val="35737"/>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s-AR" sz="1800" b="0" i="0" u="none" strike="noStrike" cap="none" spc="0" normalizeH="0" baseline="0">
              <a:ln>
                <a:noFill/>
              </a:ln>
              <a:solidFill>
                <a:srgbClr val="000000"/>
              </a:solidFill>
              <a:effectLst/>
              <a:uFillTx/>
              <a:latin typeface="+mn-lt"/>
              <a:ea typeface="+mn-ea"/>
              <a:cs typeface="+mn-cs"/>
              <a:sym typeface="Tenorite Regular"/>
            </a:endParaRPr>
          </a:p>
        </p:txBody>
      </p:sp>
      <p:sp>
        <p:nvSpPr>
          <p:cNvPr id="15" name="Rounded Rectangle 1">
            <a:extLst>
              <a:ext uri="{FF2B5EF4-FFF2-40B4-BE49-F238E27FC236}">
                <a16:creationId xmlns:a16="http://schemas.microsoft.com/office/drawing/2014/main" id="{0A338C68-44F9-FA08-87FC-A9AA256BD103}"/>
              </a:ext>
            </a:extLst>
          </p:cNvPr>
          <p:cNvSpPr/>
          <p:nvPr userDrawn="1"/>
        </p:nvSpPr>
        <p:spPr>
          <a:xfrm>
            <a:off x="9678860" y="2695081"/>
            <a:ext cx="2511204" cy="1592673"/>
          </a:xfrm>
          <a:prstGeom prst="roundRect">
            <a:avLst>
              <a:gd name="adj" fmla="val 0"/>
            </a:avLst>
          </a:prstGeom>
          <a:solidFill>
            <a:srgbClr val="262626"/>
          </a:solidFill>
          <a:ln w="12700">
            <a:miter lim="400000"/>
          </a:ln>
        </p:spPr>
        <p:txBody>
          <a:bodyPr lIns="27725" tIns="27725" rIns="27725" bIns="27725" anchor="ctr"/>
          <a:lstStyle/>
          <a:p>
            <a:pPr algn="ctr">
              <a:defRPr>
                <a:solidFill>
                  <a:srgbClr val="FFFFFF"/>
                </a:solidFill>
                <a:latin typeface="+mj-lt"/>
                <a:ea typeface="+mj-ea"/>
                <a:cs typeface="+mj-cs"/>
                <a:sym typeface="Calibri"/>
              </a:defRPr>
            </a:pPr>
            <a:endParaRPr/>
          </a:p>
        </p:txBody>
      </p:sp>
      <p:sp>
        <p:nvSpPr>
          <p:cNvPr id="16" name="Rounded Rectangle 9">
            <a:extLst>
              <a:ext uri="{FF2B5EF4-FFF2-40B4-BE49-F238E27FC236}">
                <a16:creationId xmlns:a16="http://schemas.microsoft.com/office/drawing/2014/main" id="{72AF4840-D3DD-4B8F-35B0-3E51A2F63163}"/>
              </a:ext>
            </a:extLst>
          </p:cNvPr>
          <p:cNvSpPr/>
          <p:nvPr userDrawn="1"/>
        </p:nvSpPr>
        <p:spPr>
          <a:xfrm>
            <a:off x="7109754" y="1684"/>
            <a:ext cx="2510775" cy="4286070"/>
          </a:xfrm>
          <a:prstGeom prst="roundRect">
            <a:avLst>
              <a:gd name="adj" fmla="val 0"/>
            </a:avLst>
          </a:prstGeom>
          <a:solidFill>
            <a:srgbClr val="5F2281"/>
          </a:solidFill>
          <a:ln w="12700">
            <a:miter lim="400000"/>
          </a:ln>
        </p:spPr>
        <p:txBody>
          <a:bodyPr lIns="27725" tIns="27725" rIns="27725" bIns="27725" anchor="ctr"/>
          <a:lstStyle/>
          <a:p>
            <a:pPr algn="ctr">
              <a:defRPr>
                <a:solidFill>
                  <a:srgbClr val="FFFFFF"/>
                </a:solidFill>
                <a:latin typeface="+mj-lt"/>
                <a:ea typeface="+mj-ea"/>
                <a:cs typeface="+mj-cs"/>
                <a:sym typeface="Calibri"/>
              </a:defRPr>
            </a:pPr>
            <a:endParaRPr/>
          </a:p>
        </p:txBody>
      </p:sp>
      <p:sp>
        <p:nvSpPr>
          <p:cNvPr id="17" name="Straight Connector 16">
            <a:extLst>
              <a:ext uri="{FF2B5EF4-FFF2-40B4-BE49-F238E27FC236}">
                <a16:creationId xmlns:a16="http://schemas.microsoft.com/office/drawing/2014/main" id="{D3BBE85D-134C-C4D1-C7EC-7BDD6C98AA54}"/>
              </a:ext>
            </a:extLst>
          </p:cNvPr>
          <p:cNvSpPr/>
          <p:nvPr userDrawn="1"/>
        </p:nvSpPr>
        <p:spPr>
          <a:xfrm>
            <a:off x="7561133" y="1317815"/>
            <a:ext cx="641318" cy="0"/>
          </a:xfrm>
          <a:prstGeom prst="line">
            <a:avLst/>
          </a:prstGeom>
          <a:ln w="19050">
            <a:solidFill>
              <a:srgbClr val="FFFFFF"/>
            </a:solidFill>
            <a:miter/>
          </a:ln>
        </p:spPr>
        <p:txBody>
          <a:bodyPr lIns="27725" tIns="27725" rIns="27725" bIns="27725"/>
          <a:lstStyle/>
          <a:p>
            <a:endParaRPr/>
          </a:p>
        </p:txBody>
      </p:sp>
      <p:pic>
        <p:nvPicPr>
          <p:cNvPr id="31" name="Picture 30">
            <a:extLst>
              <a:ext uri="{FF2B5EF4-FFF2-40B4-BE49-F238E27FC236}">
                <a16:creationId xmlns:a16="http://schemas.microsoft.com/office/drawing/2014/main" id="{DD9DFF80-EFB9-9344-CA90-B3DCA1DB20B2}"/>
              </a:ext>
            </a:extLst>
          </p:cNvPr>
          <p:cNvPicPr>
            <a:picLocks noChangeAspect="1"/>
          </p:cNvPicPr>
          <p:nvPr userDrawn="1"/>
        </p:nvPicPr>
        <p:blipFill>
          <a:blip r:embed="rId6" cstate="email">
            <a:extLst>
              <a:ext uri="{28A0092B-C50C-407E-A947-70E740481C1C}">
                <a14:useLocalDpi xmlns:a14="http://schemas.microsoft.com/office/drawing/2010/main"/>
              </a:ext>
            </a:extLst>
          </a:blip>
          <a:stretch>
            <a:fillRect/>
          </a:stretch>
        </p:blipFill>
        <p:spPr>
          <a:xfrm>
            <a:off x="9686244" y="0"/>
            <a:ext cx="2503820" cy="2646061"/>
          </a:xfrm>
          <a:prstGeom prst="rect">
            <a:avLst/>
          </a:prstGeom>
        </p:spPr>
      </p:pic>
      <p:pic>
        <p:nvPicPr>
          <p:cNvPr id="32" name="Imagen 4" descr="Imagen 4">
            <a:extLst>
              <a:ext uri="{FF2B5EF4-FFF2-40B4-BE49-F238E27FC236}">
                <a16:creationId xmlns:a16="http://schemas.microsoft.com/office/drawing/2014/main" id="{6A9AC785-0F64-0161-B49A-3CA589291939}"/>
              </a:ext>
            </a:extLst>
          </p:cNvPr>
          <p:cNvPicPr>
            <a:picLocks noChangeAspect="1"/>
          </p:cNvPicPr>
          <p:nvPr userDrawn="1"/>
        </p:nvPicPr>
        <p:blipFill>
          <a:blip r:embed="rId7" cstate="email">
            <a:extLst>
              <a:ext uri="{28A0092B-C50C-407E-A947-70E740481C1C}">
                <a14:useLocalDpi xmlns:a14="http://schemas.microsoft.com/office/drawing/2010/main"/>
              </a:ext>
            </a:extLst>
          </a:blip>
          <a:stretch>
            <a:fillRect/>
          </a:stretch>
        </p:blipFill>
        <p:spPr>
          <a:xfrm rot="16200000">
            <a:off x="3565757" y="2885849"/>
            <a:ext cx="6857107" cy="1086301"/>
          </a:xfrm>
          <a:prstGeom prst="rect">
            <a:avLst/>
          </a:prstGeom>
          <a:ln w="12700">
            <a:miter lim="400000"/>
          </a:ln>
        </p:spPr>
      </p:pic>
      <p:sp>
        <p:nvSpPr>
          <p:cNvPr id="35" name="Text Placeholder 2">
            <a:extLst>
              <a:ext uri="{FF2B5EF4-FFF2-40B4-BE49-F238E27FC236}">
                <a16:creationId xmlns:a16="http://schemas.microsoft.com/office/drawing/2014/main" id="{2B5FAA8A-EFB3-3914-95F7-0227F07453E6}"/>
              </a:ext>
            </a:extLst>
          </p:cNvPr>
          <p:cNvSpPr>
            <a:spLocks noGrp="1"/>
          </p:cNvSpPr>
          <p:nvPr>
            <p:ph type="body" idx="34" hasCustomPrompt="1"/>
          </p:nvPr>
        </p:nvSpPr>
        <p:spPr>
          <a:xfrm>
            <a:off x="7537462" y="3321659"/>
            <a:ext cx="2272414" cy="541537"/>
          </a:xfrm>
          <a:prstGeom prst="rect">
            <a:avLst/>
          </a:prstGeom>
        </p:spPr>
        <p:txBody>
          <a:bodyPr/>
          <a:lstStyle>
            <a:lvl1pPr marL="0" indent="0">
              <a:buNone/>
              <a:defRPr sz="2000" b="1">
                <a:solidFill>
                  <a:schemeClr val="bg1"/>
                </a:solidFill>
                <a:latin typeface="Tenorite"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add title</a:t>
            </a:r>
          </a:p>
        </p:txBody>
      </p:sp>
      <p:sp>
        <p:nvSpPr>
          <p:cNvPr id="36" name="Text Placeholder 2">
            <a:extLst>
              <a:ext uri="{FF2B5EF4-FFF2-40B4-BE49-F238E27FC236}">
                <a16:creationId xmlns:a16="http://schemas.microsoft.com/office/drawing/2014/main" id="{7027E4D3-6A8C-8CB6-CDB2-1A89DCFF73EA}"/>
              </a:ext>
            </a:extLst>
          </p:cNvPr>
          <p:cNvSpPr>
            <a:spLocks noGrp="1"/>
          </p:cNvSpPr>
          <p:nvPr>
            <p:ph type="body" idx="35" hasCustomPrompt="1"/>
          </p:nvPr>
        </p:nvSpPr>
        <p:spPr>
          <a:xfrm>
            <a:off x="7538564" y="2496854"/>
            <a:ext cx="1868671" cy="827310"/>
          </a:xfrm>
          <a:prstGeom prst="rect">
            <a:avLst/>
          </a:prstGeom>
        </p:spPr>
        <p:txBody>
          <a:bodyPr/>
          <a:lstStyle>
            <a:lvl1pPr marL="0" indent="0">
              <a:buNone/>
              <a:defRPr sz="6000">
                <a:solidFill>
                  <a:schemeClr val="bg1"/>
                </a:solidFill>
                <a:latin typeface="Tenorite"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t>
            </a:r>
          </a:p>
        </p:txBody>
      </p:sp>
      <p:sp>
        <p:nvSpPr>
          <p:cNvPr id="39" name="Text Placeholder 2">
            <a:extLst>
              <a:ext uri="{FF2B5EF4-FFF2-40B4-BE49-F238E27FC236}">
                <a16:creationId xmlns:a16="http://schemas.microsoft.com/office/drawing/2014/main" id="{30F0A3A5-6CBA-F34A-2829-1E5AF2275169}"/>
              </a:ext>
            </a:extLst>
          </p:cNvPr>
          <p:cNvSpPr>
            <a:spLocks noGrp="1"/>
          </p:cNvSpPr>
          <p:nvPr>
            <p:ph type="body" idx="37" hasCustomPrompt="1"/>
          </p:nvPr>
        </p:nvSpPr>
        <p:spPr>
          <a:xfrm>
            <a:off x="9950697" y="3823845"/>
            <a:ext cx="2297698" cy="541537"/>
          </a:xfrm>
          <a:prstGeom prst="rect">
            <a:avLst/>
          </a:prstGeom>
        </p:spPr>
        <p:txBody>
          <a:bodyPr/>
          <a:lstStyle>
            <a:lvl1pPr marL="0" indent="0">
              <a:buNone/>
              <a:defRPr sz="2000" b="1">
                <a:solidFill>
                  <a:srgbClr val="D183E1"/>
                </a:solidFill>
                <a:latin typeface="Tenorite"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add title</a:t>
            </a:r>
          </a:p>
        </p:txBody>
      </p:sp>
      <p:sp>
        <p:nvSpPr>
          <p:cNvPr id="40" name="Text Placeholder 2">
            <a:extLst>
              <a:ext uri="{FF2B5EF4-FFF2-40B4-BE49-F238E27FC236}">
                <a16:creationId xmlns:a16="http://schemas.microsoft.com/office/drawing/2014/main" id="{1BF27584-88F2-0C5C-D9B9-1DE720BA84AB}"/>
              </a:ext>
            </a:extLst>
          </p:cNvPr>
          <p:cNvSpPr>
            <a:spLocks noGrp="1"/>
          </p:cNvSpPr>
          <p:nvPr>
            <p:ph type="body" idx="38" hasCustomPrompt="1"/>
          </p:nvPr>
        </p:nvSpPr>
        <p:spPr>
          <a:xfrm>
            <a:off x="9951799" y="3090778"/>
            <a:ext cx="1868671" cy="652442"/>
          </a:xfrm>
          <a:prstGeom prst="rect">
            <a:avLst/>
          </a:prstGeom>
        </p:spPr>
        <p:txBody>
          <a:bodyPr/>
          <a:lstStyle>
            <a:lvl1pPr marL="0" indent="0">
              <a:buNone/>
              <a:defRPr sz="6000">
                <a:solidFill>
                  <a:srgbClr val="D183E1"/>
                </a:solidFill>
                <a:latin typeface="Tenorite"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t>
            </a:r>
          </a:p>
        </p:txBody>
      </p:sp>
      <p:sp>
        <p:nvSpPr>
          <p:cNvPr id="42" name="Text Placeholder 2">
            <a:extLst>
              <a:ext uri="{FF2B5EF4-FFF2-40B4-BE49-F238E27FC236}">
                <a16:creationId xmlns:a16="http://schemas.microsoft.com/office/drawing/2014/main" id="{C9F019A0-AC0B-AE7F-07BA-D3EF487F2AD8}"/>
              </a:ext>
            </a:extLst>
          </p:cNvPr>
          <p:cNvSpPr>
            <a:spLocks noGrp="1"/>
          </p:cNvSpPr>
          <p:nvPr>
            <p:ph type="body" idx="40" hasCustomPrompt="1"/>
          </p:nvPr>
        </p:nvSpPr>
        <p:spPr>
          <a:xfrm>
            <a:off x="9951800" y="5754171"/>
            <a:ext cx="2037422" cy="541537"/>
          </a:xfrm>
          <a:prstGeom prst="rect">
            <a:avLst/>
          </a:prstGeom>
        </p:spPr>
        <p:txBody>
          <a:bodyPr/>
          <a:lstStyle>
            <a:lvl1pPr marL="0" indent="0">
              <a:buNone/>
              <a:defRPr sz="2000" b="1">
                <a:solidFill>
                  <a:schemeClr val="bg1"/>
                </a:solidFill>
                <a:latin typeface="Tenorite"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add title</a:t>
            </a:r>
          </a:p>
        </p:txBody>
      </p:sp>
      <p:sp>
        <p:nvSpPr>
          <p:cNvPr id="43" name="Text Placeholder 2">
            <a:extLst>
              <a:ext uri="{FF2B5EF4-FFF2-40B4-BE49-F238E27FC236}">
                <a16:creationId xmlns:a16="http://schemas.microsoft.com/office/drawing/2014/main" id="{15DAB1F5-F7AA-AB2F-B464-C43F7CE8B361}"/>
              </a:ext>
            </a:extLst>
          </p:cNvPr>
          <p:cNvSpPr>
            <a:spLocks noGrp="1"/>
          </p:cNvSpPr>
          <p:nvPr>
            <p:ph type="body" idx="41" hasCustomPrompt="1"/>
          </p:nvPr>
        </p:nvSpPr>
        <p:spPr>
          <a:xfrm>
            <a:off x="9952902" y="4929366"/>
            <a:ext cx="1868671" cy="827310"/>
          </a:xfrm>
          <a:prstGeom prst="rect">
            <a:avLst/>
          </a:prstGeom>
        </p:spPr>
        <p:txBody>
          <a:bodyPr/>
          <a:lstStyle>
            <a:lvl1pPr marL="0" indent="0">
              <a:buNone/>
              <a:defRPr sz="6000">
                <a:solidFill>
                  <a:schemeClr val="bg1"/>
                </a:solidFill>
                <a:latin typeface="Tenorite"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a:t>
            </a:r>
          </a:p>
        </p:txBody>
      </p:sp>
      <p:sp>
        <p:nvSpPr>
          <p:cNvPr id="24" name="Número de diapositiva">
            <a:extLst>
              <a:ext uri="{FF2B5EF4-FFF2-40B4-BE49-F238E27FC236}">
                <a16:creationId xmlns:a16="http://schemas.microsoft.com/office/drawing/2014/main" id="{5922B451-BC30-DC9E-133C-DC9898BD30EB}"/>
              </a:ext>
            </a:extLst>
          </p:cNvPr>
          <p:cNvSpPr txBox="1">
            <a:spLocks/>
          </p:cNvSpPr>
          <p:nvPr userDrawn="1"/>
        </p:nvSpPr>
        <p:spPr>
          <a:xfrm>
            <a:off x="11516763" y="6437746"/>
            <a:ext cx="402187" cy="226790"/>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700" b="0" i="0" u="none" strike="noStrike" cap="none" spc="0" normalizeH="0" baseline="0">
                <a:ln>
                  <a:noFill/>
                </a:ln>
                <a:solidFill>
                  <a:schemeClr val="bg1"/>
                </a:solidFill>
                <a:effectLst/>
                <a:uFillTx/>
                <a:latin typeface="Tenorite" pitchFamily="2" charset="0"/>
                <a:ea typeface="+mn-ea"/>
                <a:cs typeface="+mn-cs"/>
                <a:sym typeface="Tenorite Regular"/>
              </a:defRPr>
            </a:lvl1pPr>
            <a:lvl2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Tenorite Regular"/>
              </a:defRPr>
            </a:lvl2pPr>
            <a:lvl3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Tenorite Regular"/>
              </a:defRPr>
            </a:lvl3pPr>
            <a:lvl4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Tenorite Regular"/>
              </a:defRPr>
            </a:lvl4pPr>
            <a:lvl5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Tenorite Regular"/>
              </a:defRPr>
            </a:lvl5pPr>
            <a:lvl6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Tenorite Regular"/>
              </a:defRPr>
            </a:lvl6pPr>
            <a:lvl7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Tenorite Regular"/>
              </a:defRPr>
            </a:lvl7pPr>
            <a:lvl8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Tenorite Regular"/>
              </a:defRPr>
            </a:lvl8pPr>
            <a:lvl9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Tenorite Regular"/>
              </a:defRPr>
            </a:lvl9pPr>
          </a:lstStyle>
          <a:p>
            <a:fld id="{86CB4B4D-7CA3-9044-876B-883B54F8677D}" type="slidenum">
              <a:rPr lang="en-US" noProof="0" smtClean="0"/>
              <a:pPr/>
              <a:t>‹#›</a:t>
            </a:fld>
            <a:endParaRPr lang="en-US" noProof="0"/>
          </a:p>
        </p:txBody>
      </p:sp>
      <p:pic>
        <p:nvPicPr>
          <p:cNvPr id="25" name="Picture 24">
            <a:extLst>
              <a:ext uri="{FF2B5EF4-FFF2-40B4-BE49-F238E27FC236}">
                <a16:creationId xmlns:a16="http://schemas.microsoft.com/office/drawing/2014/main" id="{073DFC48-4DFE-88DE-AF13-332BB535306E}"/>
              </a:ext>
            </a:extLst>
          </p:cNvPr>
          <p:cNvPicPr>
            <a:picLocks noChangeAspect="1"/>
          </p:cNvPicPr>
          <p:nvPr userDrawn="1"/>
        </p:nvPicPr>
        <p:blipFill>
          <a:blip r:embed="rId4" cstate="email">
            <a:extLst>
              <a:ext uri="{28A0092B-C50C-407E-A947-70E740481C1C}">
                <a14:useLocalDpi xmlns:a14="http://schemas.microsoft.com/office/drawing/2010/main"/>
              </a:ext>
            </a:extLst>
          </a:blip>
          <a:srcRect/>
          <a:stretch/>
        </p:blipFill>
        <p:spPr>
          <a:xfrm>
            <a:off x="10701191" y="6406417"/>
            <a:ext cx="634999" cy="317500"/>
          </a:xfrm>
          <a:prstGeom prst="rect">
            <a:avLst/>
          </a:prstGeom>
          <a:ln w="12700">
            <a:miter lim="400000"/>
          </a:ln>
        </p:spPr>
      </p:pic>
    </p:spTree>
    <p:extLst>
      <p:ext uri="{BB962C8B-B14F-4D97-AF65-F5344CB8AC3E}">
        <p14:creationId xmlns:p14="http://schemas.microsoft.com/office/powerpoint/2010/main" val="161623582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Big_Right_PhotowithArc">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2477384-E864-4090-89F9-6BFBE515EF67}"/>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533" r="8563"/>
          <a:stretch/>
        </p:blipFill>
        <p:spPr>
          <a:xfrm flipH="1">
            <a:off x="-3" y="-9"/>
            <a:ext cx="5459244" cy="6864757"/>
          </a:xfrm>
          <a:prstGeom prst="rect">
            <a:avLst/>
          </a:prstGeom>
        </p:spPr>
      </p:pic>
      <p:sp>
        <p:nvSpPr>
          <p:cNvPr id="5" name="Rectangle 3">
            <a:extLst>
              <a:ext uri="{FF2B5EF4-FFF2-40B4-BE49-F238E27FC236}">
                <a16:creationId xmlns:a16="http://schemas.microsoft.com/office/drawing/2014/main" id="{73B375BB-41B1-3499-B017-6EA579A17452}"/>
              </a:ext>
            </a:extLst>
          </p:cNvPr>
          <p:cNvSpPr/>
          <p:nvPr userDrawn="1"/>
        </p:nvSpPr>
        <p:spPr>
          <a:xfrm>
            <a:off x="-3" y="6748"/>
            <a:ext cx="5459246" cy="6858000"/>
          </a:xfrm>
          <a:prstGeom prst="rect">
            <a:avLst/>
          </a:prstGeom>
          <a:solidFill>
            <a:srgbClr val="808080">
              <a:alpha val="15064"/>
            </a:srgbClr>
          </a:solidFill>
          <a:ln w="12700">
            <a:miter lim="400000"/>
          </a:ln>
        </p:spPr>
        <p:txBody>
          <a:bodyPr lIns="45719" rIns="45719" anchor="ctr"/>
          <a:lstStyle/>
          <a:p>
            <a:pPr algn="ctr">
              <a:defRPr>
                <a:solidFill>
                  <a:srgbClr val="FFFFFF"/>
                </a:solidFill>
              </a:defRPr>
            </a:pPr>
            <a:endParaRPr/>
          </a:p>
        </p:txBody>
      </p:sp>
      <p:sp>
        <p:nvSpPr>
          <p:cNvPr id="6" name="Número de diapositiva">
            <a:extLst>
              <a:ext uri="{FF2B5EF4-FFF2-40B4-BE49-F238E27FC236}">
                <a16:creationId xmlns:a16="http://schemas.microsoft.com/office/drawing/2014/main" id="{652542C5-B413-0AC7-BF0A-A5FC4162357A}"/>
              </a:ext>
            </a:extLst>
          </p:cNvPr>
          <p:cNvSpPr txBox="1">
            <a:spLocks noGrp="1"/>
          </p:cNvSpPr>
          <p:nvPr>
            <p:ph type="sldNum" sz="quarter" idx="2"/>
          </p:nvPr>
        </p:nvSpPr>
        <p:spPr>
          <a:xfrm>
            <a:off x="11516763" y="6438479"/>
            <a:ext cx="402187" cy="226790"/>
          </a:xfrm>
          <a:prstGeom prst="rect">
            <a:avLst/>
          </a:prstGeom>
        </p:spPr>
        <p:txBody>
          <a:bodyPr/>
          <a:lstStyle>
            <a:lvl1pPr>
              <a:defRPr sz="700">
                <a:solidFill>
                  <a:schemeClr val="bg1"/>
                </a:solidFill>
                <a:latin typeface="Tenorite" pitchFamily="2" charset="0"/>
              </a:defRPr>
            </a:lvl1pPr>
          </a:lstStyle>
          <a:p>
            <a:fld id="{86CB4B4D-7CA3-9044-876B-883B54F8677D}" type="slidenum">
              <a:rPr lang="es-AR" smtClean="0"/>
              <a:pPr/>
              <a:t>‹#›</a:t>
            </a:fld>
            <a:endParaRPr lang="es-AR"/>
          </a:p>
        </p:txBody>
      </p:sp>
      <p:sp>
        <p:nvSpPr>
          <p:cNvPr id="8" name="Número de diapositiva">
            <a:extLst>
              <a:ext uri="{FF2B5EF4-FFF2-40B4-BE49-F238E27FC236}">
                <a16:creationId xmlns:a16="http://schemas.microsoft.com/office/drawing/2014/main" id="{10F02857-8337-5634-93C3-899431EB6F65}"/>
              </a:ext>
            </a:extLst>
          </p:cNvPr>
          <p:cNvSpPr txBox="1">
            <a:spLocks/>
          </p:cNvSpPr>
          <p:nvPr userDrawn="1"/>
        </p:nvSpPr>
        <p:spPr>
          <a:xfrm>
            <a:off x="11516763" y="6437746"/>
            <a:ext cx="402187" cy="226790"/>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700" b="0" i="0" u="none" strike="noStrike" cap="none" spc="0" normalizeH="0" baseline="0">
                <a:ln>
                  <a:noFill/>
                </a:ln>
                <a:solidFill>
                  <a:schemeClr val="bg1"/>
                </a:solidFill>
                <a:effectLst/>
                <a:uFillTx/>
                <a:latin typeface="Tenorite" pitchFamily="2" charset="0"/>
                <a:ea typeface="+mn-ea"/>
                <a:cs typeface="+mn-cs"/>
                <a:sym typeface="Tenorite Regular"/>
              </a:defRPr>
            </a:lvl1pPr>
            <a:lvl2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Tenorite Regular"/>
              </a:defRPr>
            </a:lvl2pPr>
            <a:lvl3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Tenorite Regular"/>
              </a:defRPr>
            </a:lvl3pPr>
            <a:lvl4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Tenorite Regular"/>
              </a:defRPr>
            </a:lvl4pPr>
            <a:lvl5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Tenorite Regular"/>
              </a:defRPr>
            </a:lvl5pPr>
            <a:lvl6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Tenorite Regular"/>
              </a:defRPr>
            </a:lvl6pPr>
            <a:lvl7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Tenorite Regular"/>
              </a:defRPr>
            </a:lvl7pPr>
            <a:lvl8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Tenorite Regular"/>
              </a:defRPr>
            </a:lvl8pPr>
            <a:lvl9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Tenorite Regular"/>
              </a:defRPr>
            </a:lvl9pPr>
          </a:lstStyle>
          <a:p>
            <a:fld id="{86CB4B4D-7CA3-9044-876B-883B54F8677D}" type="slidenum">
              <a:rPr lang="en-US" noProof="0" smtClean="0">
                <a:solidFill>
                  <a:schemeClr val="tx1"/>
                </a:solidFill>
              </a:rPr>
              <a:pPr/>
              <a:t>‹#›</a:t>
            </a:fld>
            <a:endParaRPr lang="en-US" noProof="0">
              <a:solidFill>
                <a:schemeClr val="tx1"/>
              </a:solidFill>
            </a:endParaRPr>
          </a:p>
        </p:txBody>
      </p:sp>
      <p:pic>
        <p:nvPicPr>
          <p:cNvPr id="9" name="Picture 7" descr="Picture 7">
            <a:extLst>
              <a:ext uri="{FF2B5EF4-FFF2-40B4-BE49-F238E27FC236}">
                <a16:creationId xmlns:a16="http://schemas.microsoft.com/office/drawing/2014/main" id="{0851AA14-E3A2-1A71-A218-354C5F14E3F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763562" y="6473535"/>
            <a:ext cx="510259" cy="186883"/>
          </a:xfrm>
          <a:prstGeom prst="rect">
            <a:avLst/>
          </a:prstGeom>
          <a:ln w="12700">
            <a:miter lim="400000"/>
          </a:ln>
        </p:spPr>
      </p:pic>
      <p:pic>
        <p:nvPicPr>
          <p:cNvPr id="17" name="Graphic 16">
            <a:extLst>
              <a:ext uri="{FF2B5EF4-FFF2-40B4-BE49-F238E27FC236}">
                <a16:creationId xmlns:a16="http://schemas.microsoft.com/office/drawing/2014/main" id="{8B358A91-0A23-DC12-060A-A1783ED823C7}"/>
              </a:ext>
            </a:extLst>
          </p:cNvPr>
          <p:cNvPicPr>
            <a:picLocks noChangeAspect="1"/>
          </p:cNvPicPr>
          <p:nvPr userDrawn="1"/>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rot="10800000">
            <a:off x="4919319" y="0"/>
            <a:ext cx="2529231" cy="6864757"/>
          </a:xfrm>
          <a:prstGeom prst="rect">
            <a:avLst/>
          </a:prstGeom>
        </p:spPr>
      </p:pic>
      <p:sp>
        <p:nvSpPr>
          <p:cNvPr id="15" name="Text Placeholder 2">
            <a:extLst>
              <a:ext uri="{FF2B5EF4-FFF2-40B4-BE49-F238E27FC236}">
                <a16:creationId xmlns:a16="http://schemas.microsoft.com/office/drawing/2014/main" id="{B9AB7161-2C67-2FB8-91D7-F4119D2C6C1C}"/>
              </a:ext>
            </a:extLst>
          </p:cNvPr>
          <p:cNvSpPr>
            <a:spLocks noGrp="1"/>
          </p:cNvSpPr>
          <p:nvPr>
            <p:ph type="body" idx="33" hasCustomPrompt="1"/>
          </p:nvPr>
        </p:nvSpPr>
        <p:spPr>
          <a:xfrm>
            <a:off x="6094432" y="1429565"/>
            <a:ext cx="5018287" cy="376657"/>
          </a:xfrm>
          <a:prstGeom prst="rect">
            <a:avLst/>
          </a:prstGeom>
        </p:spPr>
        <p:txBody>
          <a:bodyPr/>
          <a:lstStyle>
            <a:lvl1pPr marL="0" indent="0">
              <a:buNone/>
              <a:defRPr sz="1800">
                <a:solidFill>
                  <a:schemeClr val="tx1"/>
                </a:solidFill>
                <a:latin typeface="Tenorite"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add subhead</a:t>
            </a:r>
          </a:p>
        </p:txBody>
      </p:sp>
      <p:sp>
        <p:nvSpPr>
          <p:cNvPr id="16" name="Title 1">
            <a:extLst>
              <a:ext uri="{FF2B5EF4-FFF2-40B4-BE49-F238E27FC236}">
                <a16:creationId xmlns:a16="http://schemas.microsoft.com/office/drawing/2014/main" id="{A9C84235-40C7-C190-1C9B-FC1742DDFFA4}"/>
              </a:ext>
            </a:extLst>
          </p:cNvPr>
          <p:cNvSpPr>
            <a:spLocks noGrp="1"/>
          </p:cNvSpPr>
          <p:nvPr>
            <p:ph type="title" hasCustomPrompt="1"/>
          </p:nvPr>
        </p:nvSpPr>
        <p:spPr>
          <a:xfrm>
            <a:off x="6096000" y="717551"/>
            <a:ext cx="5016720" cy="705258"/>
          </a:xfrm>
          <a:prstGeom prst="rect">
            <a:avLst/>
          </a:prstGeom>
        </p:spPr>
        <p:txBody>
          <a:bodyPr/>
          <a:lstStyle>
            <a:lvl1pPr>
              <a:lnSpc>
                <a:spcPct val="100000"/>
              </a:lnSpc>
              <a:defRPr sz="4000" b="1">
                <a:solidFill>
                  <a:schemeClr val="tx1"/>
                </a:solidFill>
                <a:latin typeface="Tenorite" pitchFamily="2" charset="0"/>
              </a:defRPr>
            </a:lvl1pPr>
          </a:lstStyle>
          <a:p>
            <a:r>
              <a:rPr lang="en-US"/>
              <a:t>Click to add title</a:t>
            </a:r>
            <a:endParaRPr lang="en-AR"/>
          </a:p>
        </p:txBody>
      </p:sp>
    </p:spTree>
    <p:extLst>
      <p:ext uri="{BB962C8B-B14F-4D97-AF65-F5344CB8AC3E}">
        <p14:creationId xmlns:p14="http://schemas.microsoft.com/office/powerpoint/2010/main" val="118876853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userDrawn="1">
  <p:cSld name="18_Blank">
    <p:bg>
      <p:bgPr>
        <a:solidFill>
          <a:srgbClr val="5F228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91F919F-50B4-5933-CC04-BFAA90909F1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2190412" cy="6858000"/>
          </a:xfrm>
          <a:prstGeom prst="rect">
            <a:avLst/>
          </a:prstGeom>
        </p:spPr>
      </p:pic>
      <p:sp>
        <p:nvSpPr>
          <p:cNvPr id="6" name="Google Shape;314;p15">
            <a:extLst>
              <a:ext uri="{FF2B5EF4-FFF2-40B4-BE49-F238E27FC236}">
                <a16:creationId xmlns:a16="http://schemas.microsoft.com/office/drawing/2014/main" id="{7F2E6EF5-F8B5-5C73-910C-48B030F9E53B}"/>
              </a:ext>
            </a:extLst>
          </p:cNvPr>
          <p:cNvSpPr/>
          <p:nvPr userDrawn="1"/>
        </p:nvSpPr>
        <p:spPr>
          <a:xfrm>
            <a:off x="0" y="0"/>
            <a:ext cx="12190412" cy="6858000"/>
          </a:xfrm>
          <a:prstGeom prst="rect">
            <a:avLst/>
          </a:prstGeom>
          <a:solidFill>
            <a:schemeClr val="dk1">
              <a:alpha val="29803"/>
            </a:schemeClr>
          </a:solidFill>
          <a:ln>
            <a:noFill/>
          </a:ln>
        </p:spPr>
        <p:txBody>
          <a:bodyPr spcFirstLastPara="1" wrap="square" lIns="11399" tIns="11399" rIns="11399" bIns="11399" anchor="ctr" anchorCtr="0">
            <a:noAutofit/>
          </a:bodyPr>
          <a:lstStyle/>
          <a:p>
            <a:pPr algn="l" rtl="0">
              <a:lnSpc>
                <a:spcPct val="120000"/>
              </a:lnSpc>
              <a:buClr>
                <a:schemeClr val="dk1"/>
              </a:buClr>
              <a:buSzPts val="789"/>
            </a:pPr>
            <a:endParaRPr sz="789" b="1">
              <a:solidFill>
                <a:srgbClr val="000000"/>
              </a:solidFill>
              <a:latin typeface="Helvetica Neue"/>
              <a:ea typeface="Helvetica Neue"/>
              <a:cs typeface="Helvetica Neue"/>
              <a:sym typeface="Helvetica Neue"/>
            </a:endParaRPr>
          </a:p>
        </p:txBody>
      </p:sp>
      <p:sp>
        <p:nvSpPr>
          <p:cNvPr id="2" name="Title 1">
            <a:extLst>
              <a:ext uri="{FF2B5EF4-FFF2-40B4-BE49-F238E27FC236}">
                <a16:creationId xmlns:a16="http://schemas.microsoft.com/office/drawing/2014/main" id="{A81D9AB5-0CBB-AC9A-BE65-7A47D3746767}"/>
              </a:ext>
            </a:extLst>
          </p:cNvPr>
          <p:cNvSpPr>
            <a:spLocks noGrp="1"/>
          </p:cNvSpPr>
          <p:nvPr>
            <p:ph type="title" hasCustomPrompt="1"/>
          </p:nvPr>
        </p:nvSpPr>
        <p:spPr>
          <a:xfrm>
            <a:off x="960193" y="2592593"/>
            <a:ext cx="5102711" cy="596898"/>
          </a:xfrm>
          <a:prstGeom prst="rect">
            <a:avLst/>
          </a:prstGeom>
        </p:spPr>
        <p:txBody>
          <a:bodyPr/>
          <a:lstStyle>
            <a:lvl1pPr>
              <a:lnSpc>
                <a:spcPct val="80000"/>
              </a:lnSpc>
              <a:spcBef>
                <a:spcPts val="600"/>
              </a:spcBef>
              <a:spcAft>
                <a:spcPts val="600"/>
              </a:spcAft>
              <a:defRPr sz="4800" b="1">
                <a:solidFill>
                  <a:schemeClr val="bg1"/>
                </a:solidFill>
                <a:latin typeface="Tenorite" pitchFamily="2" charset="0"/>
              </a:defRPr>
            </a:lvl1pPr>
          </a:lstStyle>
          <a:p>
            <a:r>
              <a:rPr lang="en-US"/>
              <a:t>Click to add title</a:t>
            </a:r>
            <a:endParaRPr lang="en-AR"/>
          </a:p>
        </p:txBody>
      </p:sp>
      <p:cxnSp>
        <p:nvCxnSpPr>
          <p:cNvPr id="11" name="Straight Connector 26">
            <a:extLst>
              <a:ext uri="{FF2B5EF4-FFF2-40B4-BE49-F238E27FC236}">
                <a16:creationId xmlns:a16="http://schemas.microsoft.com/office/drawing/2014/main" id="{CC1F7A0E-343F-8048-FD6D-97CCC01D2B33}"/>
              </a:ext>
            </a:extLst>
          </p:cNvPr>
          <p:cNvCxnSpPr>
            <a:cxnSpLocks/>
          </p:cNvCxnSpPr>
          <p:nvPr userDrawn="1"/>
        </p:nvCxnSpPr>
        <p:spPr>
          <a:xfrm>
            <a:off x="692306" y="447"/>
            <a:ext cx="0" cy="308146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Text Placeholder 2">
            <a:extLst>
              <a:ext uri="{FF2B5EF4-FFF2-40B4-BE49-F238E27FC236}">
                <a16:creationId xmlns:a16="http://schemas.microsoft.com/office/drawing/2014/main" id="{5DEA9612-C56B-363D-B501-8E35592526CC}"/>
              </a:ext>
            </a:extLst>
          </p:cNvPr>
          <p:cNvSpPr>
            <a:spLocks noGrp="1"/>
          </p:cNvSpPr>
          <p:nvPr>
            <p:ph type="body" idx="10" hasCustomPrompt="1"/>
          </p:nvPr>
        </p:nvSpPr>
        <p:spPr>
          <a:xfrm>
            <a:off x="914400" y="3904280"/>
            <a:ext cx="5148508" cy="1074478"/>
          </a:xfrm>
          <a:prstGeom prst="rect">
            <a:avLst/>
          </a:prstGeom>
        </p:spPr>
        <p:txBody>
          <a:bodyPr/>
          <a:lstStyle>
            <a:lvl1pPr marL="0" indent="0">
              <a:buNone/>
              <a:defRPr sz="2000">
                <a:solidFill>
                  <a:schemeClr val="bg1"/>
                </a:solidFill>
                <a:latin typeface="Tenorite"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add description</a:t>
            </a:r>
          </a:p>
        </p:txBody>
      </p:sp>
      <p:sp>
        <p:nvSpPr>
          <p:cNvPr id="7" name="Número de diapositiva">
            <a:extLst>
              <a:ext uri="{FF2B5EF4-FFF2-40B4-BE49-F238E27FC236}">
                <a16:creationId xmlns:a16="http://schemas.microsoft.com/office/drawing/2014/main" id="{55A05033-025B-C5A9-5265-E36D07D1E819}"/>
              </a:ext>
            </a:extLst>
          </p:cNvPr>
          <p:cNvSpPr txBox="1">
            <a:spLocks noGrp="1"/>
          </p:cNvSpPr>
          <p:nvPr>
            <p:ph type="sldNum" sz="quarter" idx="4"/>
          </p:nvPr>
        </p:nvSpPr>
        <p:spPr>
          <a:xfrm>
            <a:off x="11516763" y="6438479"/>
            <a:ext cx="402187" cy="226790"/>
          </a:xfrm>
          <a:prstGeom prst="rect">
            <a:avLst/>
          </a:prstGeom>
        </p:spPr>
        <p:txBody>
          <a:bodyPr/>
          <a:lstStyle>
            <a:lvl1pPr>
              <a:defRPr sz="700">
                <a:solidFill>
                  <a:schemeClr val="bg1"/>
                </a:solidFill>
                <a:latin typeface="Tenorite" pitchFamily="2" charset="0"/>
              </a:defRPr>
            </a:lvl1pPr>
          </a:lstStyle>
          <a:p>
            <a:fld id="{86CB4B4D-7CA3-9044-876B-883B54F8677D}" type="slidenum">
              <a:rPr lang="es-AR" smtClean="0"/>
              <a:pPr/>
              <a:t>‹#›</a:t>
            </a:fld>
            <a:endParaRPr lang="es-AR"/>
          </a:p>
        </p:txBody>
      </p:sp>
      <p:pic>
        <p:nvPicPr>
          <p:cNvPr id="4" name="Picture 3">
            <a:extLst>
              <a:ext uri="{FF2B5EF4-FFF2-40B4-BE49-F238E27FC236}">
                <a16:creationId xmlns:a16="http://schemas.microsoft.com/office/drawing/2014/main" id="{C9B4CF76-0000-D66E-4940-17D085F98233}"/>
              </a:ext>
            </a:extLst>
          </p:cNvPr>
          <p:cNvPicPr>
            <a:picLocks noChangeAspect="1"/>
          </p:cNvPicPr>
          <p:nvPr userDrawn="1"/>
        </p:nvPicPr>
        <p:blipFill>
          <a:blip r:embed="rId3" cstate="email">
            <a:extLst>
              <a:ext uri="{28A0092B-C50C-407E-A947-70E740481C1C}">
                <a14:useLocalDpi xmlns:a14="http://schemas.microsoft.com/office/drawing/2010/main"/>
              </a:ext>
            </a:extLst>
          </a:blip>
          <a:srcRect/>
          <a:stretch/>
        </p:blipFill>
        <p:spPr>
          <a:xfrm>
            <a:off x="10701191" y="6407150"/>
            <a:ext cx="634999" cy="317500"/>
          </a:xfrm>
          <a:prstGeom prst="rect">
            <a:avLst/>
          </a:prstGeom>
          <a:ln w="12700">
            <a:miter lim="400000"/>
          </a:ln>
        </p:spPr>
      </p:pic>
    </p:spTree>
    <p:extLst>
      <p:ext uri="{BB962C8B-B14F-4D97-AF65-F5344CB8AC3E}">
        <p14:creationId xmlns:p14="http://schemas.microsoft.com/office/powerpoint/2010/main" val="80095603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19_Diseño personalizado">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990C6B54-BEC3-1292-3396-BE2755F3AD1E}"/>
              </a:ext>
            </a:extLst>
          </p:cNvPr>
          <p:cNvPicPr>
            <a:picLocks noChangeAspect="1" noChangeArrowheads="1"/>
          </p:cNvPicPr>
          <p:nvPr userDrawn="1"/>
        </p:nvPicPr>
        <p:blipFill rotWithShape="1">
          <a:blip r:embed="rId2" cstate="email">
            <a:extLst>
              <a:ext uri="{28A0092B-C50C-407E-A947-70E740481C1C}">
                <a14:useLocalDpi xmlns:a14="http://schemas.microsoft.com/office/drawing/2010/main"/>
              </a:ext>
            </a:extLst>
          </a:blip>
          <a:srcRect l="-4331" r="4331"/>
          <a:stretch/>
        </p:blipFill>
        <p:spPr bwMode="auto">
          <a:xfrm>
            <a:off x="5728127" y="0"/>
            <a:ext cx="6463874"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Número de diapositiva">
            <a:extLst>
              <a:ext uri="{FF2B5EF4-FFF2-40B4-BE49-F238E27FC236}">
                <a16:creationId xmlns:a16="http://schemas.microsoft.com/office/drawing/2014/main" id="{6E566AFF-C699-385A-F17F-974267AD9687}"/>
              </a:ext>
            </a:extLst>
          </p:cNvPr>
          <p:cNvSpPr txBox="1">
            <a:spLocks noGrp="1"/>
          </p:cNvSpPr>
          <p:nvPr>
            <p:ph type="sldNum" sz="quarter" idx="4"/>
          </p:nvPr>
        </p:nvSpPr>
        <p:spPr>
          <a:xfrm>
            <a:off x="11516763" y="6438479"/>
            <a:ext cx="402187" cy="226790"/>
          </a:xfrm>
          <a:prstGeom prst="rect">
            <a:avLst/>
          </a:prstGeom>
        </p:spPr>
        <p:txBody>
          <a:bodyPr/>
          <a:lstStyle>
            <a:lvl1pPr>
              <a:defRPr sz="700">
                <a:solidFill>
                  <a:schemeClr val="bg1"/>
                </a:solidFill>
                <a:latin typeface="Tenorite" pitchFamily="2" charset="0"/>
              </a:defRPr>
            </a:lvl1pPr>
          </a:lstStyle>
          <a:p>
            <a:fld id="{86CB4B4D-7CA3-9044-876B-883B54F8677D}" type="slidenum">
              <a:rPr lang="es-AR" smtClean="0"/>
              <a:pPr/>
              <a:t>‹#›</a:t>
            </a:fld>
            <a:endParaRPr lang="es-AR"/>
          </a:p>
        </p:txBody>
      </p:sp>
      <p:pic>
        <p:nvPicPr>
          <p:cNvPr id="6" name="Picture 5">
            <a:extLst>
              <a:ext uri="{FF2B5EF4-FFF2-40B4-BE49-F238E27FC236}">
                <a16:creationId xmlns:a16="http://schemas.microsoft.com/office/drawing/2014/main" id="{4CDE01D1-3FF6-C5AB-8407-9C7EF238BCA4}"/>
              </a:ext>
            </a:extLst>
          </p:cNvPr>
          <p:cNvPicPr>
            <a:picLocks noChangeAspect="1"/>
          </p:cNvPicPr>
          <p:nvPr userDrawn="1"/>
        </p:nvPicPr>
        <p:blipFill>
          <a:blip r:embed="rId3" cstate="email">
            <a:extLst>
              <a:ext uri="{28A0092B-C50C-407E-A947-70E740481C1C}">
                <a14:useLocalDpi xmlns:a14="http://schemas.microsoft.com/office/drawing/2010/main"/>
              </a:ext>
            </a:extLst>
          </a:blip>
          <a:srcRect/>
          <a:stretch/>
        </p:blipFill>
        <p:spPr>
          <a:xfrm>
            <a:off x="10701191" y="6407150"/>
            <a:ext cx="634999" cy="317500"/>
          </a:xfrm>
          <a:prstGeom prst="rect">
            <a:avLst/>
          </a:prstGeom>
          <a:ln w="12700">
            <a:miter lim="400000"/>
          </a:ln>
        </p:spPr>
      </p:pic>
      <p:pic>
        <p:nvPicPr>
          <p:cNvPr id="3" name="Graphic 2">
            <a:extLst>
              <a:ext uri="{FF2B5EF4-FFF2-40B4-BE49-F238E27FC236}">
                <a16:creationId xmlns:a16="http://schemas.microsoft.com/office/drawing/2014/main" id="{5D932E7C-0A50-D251-6A42-1E6A2E074C3B}"/>
              </a:ext>
            </a:extLst>
          </p:cNvPr>
          <p:cNvPicPr>
            <a:picLocks noChangeAspect="1"/>
          </p:cNvPicPr>
          <p:nvPr userDrawn="1"/>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4743450" y="0"/>
            <a:ext cx="2529231" cy="6864757"/>
          </a:xfrm>
          <a:prstGeom prst="rect">
            <a:avLst/>
          </a:prstGeom>
        </p:spPr>
      </p:pic>
      <p:sp>
        <p:nvSpPr>
          <p:cNvPr id="8" name="Title 1">
            <a:extLst>
              <a:ext uri="{FF2B5EF4-FFF2-40B4-BE49-F238E27FC236}">
                <a16:creationId xmlns:a16="http://schemas.microsoft.com/office/drawing/2014/main" id="{649F77F6-3ACA-DA9A-5C14-E1C35516AC73}"/>
              </a:ext>
            </a:extLst>
          </p:cNvPr>
          <p:cNvSpPr>
            <a:spLocks noGrp="1"/>
          </p:cNvSpPr>
          <p:nvPr>
            <p:ph type="title" hasCustomPrompt="1"/>
          </p:nvPr>
        </p:nvSpPr>
        <p:spPr>
          <a:xfrm>
            <a:off x="580872" y="717551"/>
            <a:ext cx="4713639" cy="754788"/>
          </a:xfrm>
          <a:prstGeom prst="rect">
            <a:avLst/>
          </a:prstGeom>
        </p:spPr>
        <p:txBody>
          <a:bodyPr/>
          <a:lstStyle>
            <a:lvl1pPr>
              <a:lnSpc>
                <a:spcPct val="100000"/>
              </a:lnSpc>
              <a:defRPr sz="4000" b="1">
                <a:solidFill>
                  <a:schemeClr val="tx1"/>
                </a:solidFill>
                <a:latin typeface="Tenorite" pitchFamily="2" charset="0"/>
              </a:defRPr>
            </a:lvl1pPr>
          </a:lstStyle>
          <a:p>
            <a:r>
              <a:rPr lang="en-US"/>
              <a:t>Click to add title</a:t>
            </a:r>
            <a:endParaRPr lang="en-AR"/>
          </a:p>
        </p:txBody>
      </p:sp>
      <p:sp>
        <p:nvSpPr>
          <p:cNvPr id="9" name="Text Placeholder 2">
            <a:extLst>
              <a:ext uri="{FF2B5EF4-FFF2-40B4-BE49-F238E27FC236}">
                <a16:creationId xmlns:a16="http://schemas.microsoft.com/office/drawing/2014/main" id="{EE0B23F2-3D95-9D94-298C-65901AA6C585}"/>
              </a:ext>
            </a:extLst>
          </p:cNvPr>
          <p:cNvSpPr>
            <a:spLocks noGrp="1"/>
          </p:cNvSpPr>
          <p:nvPr>
            <p:ph type="body" idx="28" hasCustomPrompt="1"/>
          </p:nvPr>
        </p:nvSpPr>
        <p:spPr>
          <a:xfrm>
            <a:off x="580872" y="1743074"/>
            <a:ext cx="4713638" cy="564530"/>
          </a:xfrm>
          <a:prstGeom prst="rect">
            <a:avLst/>
          </a:prstGeom>
        </p:spPr>
        <p:txBody>
          <a:bodyPr/>
          <a:lstStyle>
            <a:lvl1pPr marL="0" indent="0">
              <a:buNone/>
              <a:defRPr sz="1800">
                <a:solidFill>
                  <a:schemeClr val="tx1"/>
                </a:solidFill>
                <a:latin typeface="Tenorite"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add description</a:t>
            </a:r>
          </a:p>
        </p:txBody>
      </p:sp>
    </p:spTree>
    <p:extLst>
      <p:ext uri="{BB962C8B-B14F-4D97-AF65-F5344CB8AC3E}">
        <p14:creationId xmlns:p14="http://schemas.microsoft.com/office/powerpoint/2010/main" val="328396401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4_Title_Only">
    <p:spTree>
      <p:nvGrpSpPr>
        <p:cNvPr id="1" name=""/>
        <p:cNvGrpSpPr/>
        <p:nvPr/>
      </p:nvGrpSpPr>
      <p:grpSpPr>
        <a:xfrm>
          <a:off x="0" y="0"/>
          <a:ext cx="0" cy="0"/>
          <a:chOff x="0" y="0"/>
          <a:chExt cx="0" cy="0"/>
        </a:xfrm>
      </p:grpSpPr>
      <p:pic>
        <p:nvPicPr>
          <p:cNvPr id="11" name="Imagen 8" descr="Imagen 8">
            <a:extLst>
              <a:ext uri="{FF2B5EF4-FFF2-40B4-BE49-F238E27FC236}">
                <a16:creationId xmlns:a16="http://schemas.microsoft.com/office/drawing/2014/main" id="{8CBF92DD-5261-4A44-9A62-C598C69A44F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rot="10800000">
            <a:off x="0" y="1062715"/>
            <a:ext cx="12192000" cy="1495838"/>
          </a:xfrm>
          <a:prstGeom prst="rect">
            <a:avLst/>
          </a:prstGeom>
          <a:ln w="12700">
            <a:miter lim="400000"/>
          </a:ln>
        </p:spPr>
      </p:pic>
      <p:sp>
        <p:nvSpPr>
          <p:cNvPr id="2" name="Title 1">
            <a:extLst>
              <a:ext uri="{FF2B5EF4-FFF2-40B4-BE49-F238E27FC236}">
                <a16:creationId xmlns:a16="http://schemas.microsoft.com/office/drawing/2014/main" id="{0A02B500-7873-29CF-A005-004A4B53456C}"/>
              </a:ext>
            </a:extLst>
          </p:cNvPr>
          <p:cNvSpPr>
            <a:spLocks noGrp="1"/>
          </p:cNvSpPr>
          <p:nvPr userDrawn="1">
            <p:ph type="title" hasCustomPrompt="1"/>
          </p:nvPr>
        </p:nvSpPr>
        <p:spPr>
          <a:xfrm>
            <a:off x="549275" y="365760"/>
            <a:ext cx="11109325" cy="685800"/>
          </a:xfrm>
        </p:spPr>
        <p:txBody>
          <a:bodyPr>
            <a:noAutofit/>
          </a:bodyPr>
          <a:lstStyle>
            <a:lvl1pPr algn="ctr">
              <a:defRPr sz="2730">
                <a:solidFill>
                  <a:schemeClr val="bg1"/>
                </a:solidFill>
                <a:latin typeface="Arial" panose="020B0604020202020204" pitchFamily="34" charset="0"/>
                <a:cs typeface="Arial" panose="020B0604020202020204" pitchFamily="34" charset="0"/>
              </a:defRPr>
            </a:lvl1pPr>
          </a:lstStyle>
          <a:p>
            <a:r>
              <a:rPr lang="en-US"/>
              <a:t>Click to add title</a:t>
            </a:r>
          </a:p>
        </p:txBody>
      </p:sp>
    </p:spTree>
    <p:extLst>
      <p:ext uri="{BB962C8B-B14F-4D97-AF65-F5344CB8AC3E}">
        <p14:creationId xmlns:p14="http://schemas.microsoft.com/office/powerpoint/2010/main" val="129096971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91"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165" indent="0">
              <a:buNone/>
              <a:defRPr sz="2000" b="1"/>
            </a:lvl2pPr>
            <a:lvl3pPr marL="914332" indent="0">
              <a:buNone/>
              <a:defRPr sz="1801" b="1"/>
            </a:lvl3pPr>
            <a:lvl4pPr marL="1371498" indent="0">
              <a:buNone/>
              <a:defRPr sz="1600" b="1"/>
            </a:lvl4pPr>
            <a:lvl5pPr marL="1828664" indent="0">
              <a:buNone/>
              <a:defRPr sz="1600" b="1"/>
            </a:lvl5pPr>
            <a:lvl6pPr marL="2285828" indent="0">
              <a:buNone/>
              <a:defRPr sz="1600" b="1"/>
            </a:lvl6pPr>
            <a:lvl7pPr marL="2742995" indent="0">
              <a:buNone/>
              <a:defRPr sz="1600" b="1"/>
            </a:lvl7pPr>
            <a:lvl8pPr marL="3200160" indent="0">
              <a:buNone/>
              <a:defRPr sz="1600" b="1"/>
            </a:lvl8pPr>
            <a:lvl9pPr marL="3657325"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9" y="2505077"/>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6" y="1681163"/>
            <a:ext cx="5183188" cy="823912"/>
          </a:xfrm>
        </p:spPr>
        <p:txBody>
          <a:bodyPr anchor="b"/>
          <a:lstStyle>
            <a:lvl1pPr marL="0" indent="0">
              <a:buNone/>
              <a:defRPr sz="2400" b="1"/>
            </a:lvl1pPr>
            <a:lvl2pPr marL="457165" indent="0">
              <a:buNone/>
              <a:defRPr sz="2000" b="1"/>
            </a:lvl2pPr>
            <a:lvl3pPr marL="914332" indent="0">
              <a:buNone/>
              <a:defRPr sz="1801" b="1"/>
            </a:lvl3pPr>
            <a:lvl4pPr marL="1371498" indent="0">
              <a:buNone/>
              <a:defRPr sz="1600" b="1"/>
            </a:lvl4pPr>
            <a:lvl5pPr marL="1828664" indent="0">
              <a:buNone/>
              <a:defRPr sz="1600" b="1"/>
            </a:lvl5pPr>
            <a:lvl6pPr marL="2285828" indent="0">
              <a:buNone/>
              <a:defRPr sz="1600" b="1"/>
            </a:lvl6pPr>
            <a:lvl7pPr marL="2742995" indent="0">
              <a:buNone/>
              <a:defRPr sz="1600" b="1"/>
            </a:lvl7pPr>
            <a:lvl8pPr marL="3200160" indent="0">
              <a:buNone/>
              <a:defRPr sz="1600" b="1"/>
            </a:lvl8pPr>
            <a:lvl9pPr marL="3657325"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6" y="2505077"/>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764DE79-268F-4C1A-8933-263129D2AF90}" type="datetimeFigureOut">
              <a:rPr lang="en-US" smtClean="0"/>
              <a:t>7/30/2025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771009010"/>
      </p:ext>
    </p:extLst>
  </p:cSld>
  <p:clrMapOvr>
    <a:masterClrMapping/>
  </p:clrMapOvr>
  <p:hf hdr="0" ftr="0" dt="0"/>
</p:sldLayout>
</file>

<file path=ppt/slideLayouts/slideLayout50.xml><?xml version="1.0" encoding="utf-8"?>
<p:sldLayout xmlns:a="http://schemas.openxmlformats.org/drawingml/2006/main" xmlns:r="http://schemas.openxmlformats.org/officeDocument/2006/relationships" xmlns:p="http://schemas.openxmlformats.org/presentationml/2006/main" type="tx">
  <p:cSld name="1_Text Content">
    <p:spTree>
      <p:nvGrpSpPr>
        <p:cNvPr id="1" name=""/>
        <p:cNvGrpSpPr/>
        <p:nvPr/>
      </p:nvGrpSpPr>
      <p:grpSpPr>
        <a:xfrm>
          <a:off x="0" y="0"/>
          <a:ext cx="0" cy="0"/>
          <a:chOff x="0" y="0"/>
          <a:chExt cx="0" cy="0"/>
        </a:xfrm>
      </p:grpSpPr>
      <p:sp>
        <p:nvSpPr>
          <p:cNvPr id="527" name="Body Level One…"/>
          <p:cNvSpPr txBox="1">
            <a:spLocks noGrp="1"/>
          </p:cNvSpPr>
          <p:nvPr>
            <p:ph type="body" sz="quarter" idx="1" hasCustomPrompt="1"/>
          </p:nvPr>
        </p:nvSpPr>
        <p:spPr>
          <a:xfrm>
            <a:off x="350759" y="84667"/>
            <a:ext cx="1335619" cy="165059"/>
          </a:xfrm>
          <a:prstGeom prst="rect">
            <a:avLst/>
          </a:prstGeom>
        </p:spPr>
        <p:txBody>
          <a:bodyPr lIns="0" tIns="0" rIns="0" bIns="0" anchor="ctr">
            <a:normAutofit/>
          </a:bodyPr>
          <a:lstStyle>
            <a:lvl1pPr defTabSz="2438339">
              <a:spcBef>
                <a:spcPts val="2667"/>
              </a:spcBef>
              <a:defRPr sz="1067"/>
            </a:lvl1pPr>
            <a:lvl2pPr marL="0" indent="0" defTabSz="2438339">
              <a:spcBef>
                <a:spcPts val="2667"/>
              </a:spcBef>
              <a:buNone/>
              <a:defRPr sz="1067"/>
            </a:lvl2pPr>
            <a:lvl3pPr marL="243834" indent="0" defTabSz="2438339">
              <a:spcBef>
                <a:spcPts val="2667"/>
              </a:spcBef>
              <a:buNone/>
              <a:defRPr sz="1067"/>
            </a:lvl3pPr>
            <a:lvl4pPr marL="487668" indent="0" defTabSz="2438339">
              <a:spcBef>
                <a:spcPts val="2667"/>
              </a:spcBef>
              <a:buNone/>
              <a:defRPr sz="1067"/>
            </a:lvl4pPr>
            <a:lvl5pPr marL="731500" indent="0" defTabSz="2438339">
              <a:spcBef>
                <a:spcPts val="2667"/>
              </a:spcBef>
              <a:buNone/>
              <a:defRPr sz="1067"/>
            </a:lvl5pPr>
          </a:lstStyle>
          <a:p>
            <a:r>
              <a:t>0.0 Section name</a:t>
            </a:r>
          </a:p>
        </p:txBody>
      </p:sp>
      <p:sp>
        <p:nvSpPr>
          <p:cNvPr id="528" name="Long content single column"/>
          <p:cNvSpPr txBox="1">
            <a:spLocks noGrp="1"/>
          </p:cNvSpPr>
          <p:nvPr>
            <p:ph type="title"/>
          </p:nvPr>
        </p:nvSpPr>
        <p:spPr>
          <a:xfrm>
            <a:off x="350759" y="345076"/>
            <a:ext cx="11509249" cy="810625"/>
          </a:xfrm>
          <a:prstGeom prst="rect">
            <a:avLst/>
          </a:prstGeom>
        </p:spPr>
        <p:txBody>
          <a:bodyPr>
            <a:noAutofit/>
          </a:bodyPr>
          <a:lstStyle>
            <a:lvl1pPr>
              <a:spcBef>
                <a:spcPts val="800"/>
              </a:spcBef>
              <a:defRPr sz="2667"/>
            </a:lvl1pPr>
          </a:lstStyle>
          <a:p>
            <a:endParaRPr/>
          </a:p>
        </p:txBody>
      </p:sp>
      <p:sp>
        <p:nvSpPr>
          <p:cNvPr id="52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865755262"/>
      </p:ext>
    </p:extLst>
  </p:cSld>
  <p:clrMapOvr>
    <a:masterClrMapping/>
  </p:clrMapOvr>
  <p:transition spd="med"/>
  <p:extLst>
    <p:ext uri="{DCECCB84-F9BA-43D5-87BE-67443E8EF086}">
      <p15:sldGuideLst xmlns:p15="http://schemas.microsoft.com/office/powerpoint/2012/main">
        <p15:guide id="1" orient="horz" pos="160">
          <p15:clr>
            <a:srgbClr val="FBAE40"/>
          </p15:clr>
        </p15:guide>
        <p15:guide id="2" pos="165">
          <p15:clr>
            <a:srgbClr val="FBAE40"/>
          </p15:clr>
        </p15:guide>
        <p15:guide id="3" orient="horz" pos="546">
          <p15:clr>
            <a:srgbClr val="FBAE40"/>
          </p15:clr>
        </p15:guide>
        <p15:guide id="4" pos="5605">
          <p15:clr>
            <a:srgbClr val="FBAE40"/>
          </p15:clr>
        </p15:guide>
        <p15:guide id="5" orient="horz" pos="3040">
          <p15:clr>
            <a:srgbClr val="FBAE40"/>
          </p15:clr>
        </p15:guide>
        <p15:guide id="6" orient="horz" pos="656">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1_Light - 1 copy box">
    <p:bg>
      <p:bgPr>
        <a:solidFill>
          <a:schemeClr val="bg1"/>
        </a:solidFill>
        <a:effectLst/>
      </p:bgPr>
    </p:bg>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63932F92-CCAD-6D4D-9F42-82A6ED997FCF}"/>
              </a:ext>
            </a:extLst>
          </p:cNvPr>
          <p:cNvSpPr/>
          <p:nvPr userDrawn="1"/>
        </p:nvSpPr>
        <p:spPr>
          <a:xfrm>
            <a:off x="11871327" y="6633417"/>
            <a:ext cx="3048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9" name="Footer Placeholder 4">
            <a:extLst>
              <a:ext uri="{FF2B5EF4-FFF2-40B4-BE49-F238E27FC236}">
                <a16:creationId xmlns:a16="http://schemas.microsoft.com/office/drawing/2014/main" id="{4F13E1B7-7A7E-C141-8808-D2082BAC9018}"/>
              </a:ext>
            </a:extLst>
          </p:cNvPr>
          <p:cNvSpPr txBox="1">
            <a:spLocks/>
          </p:cNvSpPr>
          <p:nvPr userDrawn="1"/>
        </p:nvSpPr>
        <p:spPr>
          <a:xfrm>
            <a:off x="10533001" y="6634231"/>
            <a:ext cx="110832" cy="148963"/>
          </a:xfrm>
          <a:prstGeom prst="rect">
            <a:avLst/>
          </a:prstGeom>
          <a:noFill/>
        </p:spPr>
        <p:txBody>
          <a:bodyPr vert="horz" lIns="0" tIns="60960" rIns="0" bIns="6096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33"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a:t>
            </a:r>
          </a:p>
        </p:txBody>
      </p:sp>
      <p:sp>
        <p:nvSpPr>
          <p:cNvPr id="40" name="TextBox 39">
            <a:extLst>
              <a:ext uri="{FF2B5EF4-FFF2-40B4-BE49-F238E27FC236}">
                <a16:creationId xmlns:a16="http://schemas.microsoft.com/office/drawing/2014/main" id="{E6903C49-981E-134D-BE22-11D3D7A05DFB}"/>
              </a:ext>
            </a:extLst>
          </p:cNvPr>
          <p:cNvSpPr txBox="1"/>
          <p:nvPr userDrawn="1"/>
        </p:nvSpPr>
        <p:spPr>
          <a:xfrm>
            <a:off x="11019559" y="6578026"/>
            <a:ext cx="818116" cy="21544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confidential</a:t>
            </a:r>
          </a:p>
        </p:txBody>
      </p:sp>
      <p:sp>
        <p:nvSpPr>
          <p:cNvPr id="41" name="Shape 257">
            <a:extLst>
              <a:ext uri="{FF2B5EF4-FFF2-40B4-BE49-F238E27FC236}">
                <a16:creationId xmlns:a16="http://schemas.microsoft.com/office/drawing/2014/main" id="{C1F3D1CB-B888-B042-9E8A-EE792C5BCCA4}"/>
              </a:ext>
            </a:extLst>
          </p:cNvPr>
          <p:cNvSpPr txBox="1">
            <a:spLocks/>
          </p:cNvSpPr>
          <p:nvPr userDrawn="1"/>
        </p:nvSpPr>
        <p:spPr>
          <a:xfrm>
            <a:off x="11826625" y="6574323"/>
            <a:ext cx="346283" cy="259900"/>
          </a:xfrm>
          <a:prstGeom prst="rect">
            <a:avLst/>
          </a:prstGeom>
          <a:noFill/>
          <a:extLst>
            <a:ext uri="{C572A759-6A51-4108-AA02-DFA0A04FC94B}">
              <ma14:wrappingTextBoxFlag xmlns:ma14="http://schemas.microsoft.com/office/mac/drawingml/2011/main" xmlns="" val="1"/>
            </a:ext>
          </a:extLst>
        </p:spPr>
        <p:txBody>
          <a:bodyPr vert="horz" lIns="0" tIns="60960" rIns="0" bIns="6096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86CB4B4D-7CA3-9044-876B-883B54F8677D}" type="slidenum">
              <a:rPr kumimoji="0" lang="en-GB" sz="8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sym typeface="Arial"/>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GB" sz="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Arial"/>
            </a:endParaRPr>
          </a:p>
        </p:txBody>
      </p:sp>
      <p:grpSp>
        <p:nvGrpSpPr>
          <p:cNvPr id="42" name="Group 41">
            <a:extLst>
              <a:ext uri="{FF2B5EF4-FFF2-40B4-BE49-F238E27FC236}">
                <a16:creationId xmlns:a16="http://schemas.microsoft.com/office/drawing/2014/main" id="{536B1BAC-F5F9-5949-B84F-F46889510B9F}"/>
              </a:ext>
            </a:extLst>
          </p:cNvPr>
          <p:cNvGrpSpPr/>
          <p:nvPr userDrawn="1"/>
        </p:nvGrpSpPr>
        <p:grpSpPr>
          <a:xfrm>
            <a:off x="95931" y="6638153"/>
            <a:ext cx="671717" cy="126295"/>
            <a:chOff x="6014087" y="4646472"/>
            <a:chExt cx="503788" cy="94721"/>
          </a:xfrm>
        </p:grpSpPr>
        <p:sp>
          <p:nvSpPr>
            <p:cNvPr id="43" name="Oval 42">
              <a:extLst>
                <a:ext uri="{FF2B5EF4-FFF2-40B4-BE49-F238E27FC236}">
                  <a16:creationId xmlns:a16="http://schemas.microsoft.com/office/drawing/2014/main" id="{DB3DC8FD-49BA-9A46-A0C2-78ECE4E98DAA}"/>
                </a:ext>
              </a:extLst>
            </p:cNvPr>
            <p:cNvSpPr>
              <a:spLocks noChangeArrowheads="1"/>
            </p:cNvSpPr>
            <p:nvPr/>
          </p:nvSpPr>
          <p:spPr bwMode="auto">
            <a:xfrm flipH="1">
              <a:off x="6423171" y="4646472"/>
              <a:ext cx="94704" cy="94721"/>
            </a:xfrm>
            <a:prstGeom prst="ellipse">
              <a:avLst/>
            </a:prstGeom>
            <a:solidFill>
              <a:srgbClr val="EF33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 </a:t>
              </a:r>
            </a:p>
          </p:txBody>
        </p:sp>
        <p:sp>
          <p:nvSpPr>
            <p:cNvPr id="44" name="Oval 43">
              <a:extLst>
                <a:ext uri="{FF2B5EF4-FFF2-40B4-BE49-F238E27FC236}">
                  <a16:creationId xmlns:a16="http://schemas.microsoft.com/office/drawing/2014/main" id="{DC5CFCCC-072E-2646-9090-9E0C30DEFACD}"/>
                </a:ext>
              </a:extLst>
            </p:cNvPr>
            <p:cNvSpPr>
              <a:spLocks noChangeArrowheads="1"/>
            </p:cNvSpPr>
            <p:nvPr/>
          </p:nvSpPr>
          <p:spPr bwMode="auto">
            <a:xfrm flipH="1">
              <a:off x="6320900" y="4646472"/>
              <a:ext cx="94704" cy="94721"/>
            </a:xfrm>
            <a:prstGeom prst="ellipse">
              <a:avLst/>
            </a:prstGeom>
            <a:solidFill>
              <a:srgbClr val="0E3570"/>
            </a:solidFill>
            <a:ln>
              <a:noFill/>
            </a:ln>
          </p:spPr>
          <p:txBody>
            <a:bodyPr vert="horz" wrap="square" lIns="91440" tIns="45720" rIns="91440" bIns="4572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45" name="Oval 44">
              <a:extLst>
                <a:ext uri="{FF2B5EF4-FFF2-40B4-BE49-F238E27FC236}">
                  <a16:creationId xmlns:a16="http://schemas.microsoft.com/office/drawing/2014/main" id="{45202F2C-00A6-4840-A29D-12878D29EACA}"/>
                </a:ext>
              </a:extLst>
            </p:cNvPr>
            <p:cNvSpPr>
              <a:spLocks noChangeArrowheads="1"/>
            </p:cNvSpPr>
            <p:nvPr/>
          </p:nvSpPr>
          <p:spPr bwMode="auto">
            <a:xfrm flipH="1">
              <a:off x="6218629" y="4646472"/>
              <a:ext cx="94704" cy="94721"/>
            </a:xfrm>
            <a:prstGeom prst="ellipse">
              <a:avLst/>
            </a:prstGeom>
            <a:solidFill>
              <a:srgbClr val="00A2E0"/>
            </a:solidFill>
            <a:ln>
              <a:noFill/>
            </a:ln>
          </p:spPr>
          <p:txBody>
            <a:bodyPr vert="horz" wrap="square" lIns="91440" tIns="45720" rIns="91440" bIns="4572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46" name="Oval 45">
              <a:extLst>
                <a:ext uri="{FF2B5EF4-FFF2-40B4-BE49-F238E27FC236}">
                  <a16:creationId xmlns:a16="http://schemas.microsoft.com/office/drawing/2014/main" id="{1F1F363C-525E-E84E-9CE5-1D6A5CEB7982}"/>
                </a:ext>
              </a:extLst>
            </p:cNvPr>
            <p:cNvSpPr>
              <a:spLocks noChangeArrowheads="1"/>
            </p:cNvSpPr>
            <p:nvPr/>
          </p:nvSpPr>
          <p:spPr bwMode="auto">
            <a:xfrm flipH="1">
              <a:off x="6116358" y="4646472"/>
              <a:ext cx="94704" cy="94721"/>
            </a:xfrm>
            <a:prstGeom prst="ellipse">
              <a:avLst/>
            </a:prstGeom>
            <a:solidFill>
              <a:srgbClr val="6DC24B"/>
            </a:solidFill>
            <a:ln>
              <a:noFill/>
            </a:ln>
          </p:spPr>
          <p:txBody>
            <a:bodyPr vert="horz" wrap="square" lIns="91440" tIns="45720" rIns="91440" bIns="4572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47" name="Oval 46">
              <a:extLst>
                <a:ext uri="{FF2B5EF4-FFF2-40B4-BE49-F238E27FC236}">
                  <a16:creationId xmlns:a16="http://schemas.microsoft.com/office/drawing/2014/main" id="{2779C2C7-D5E1-6C4B-A73E-9CF0CC52F9D2}"/>
                </a:ext>
              </a:extLst>
            </p:cNvPr>
            <p:cNvSpPr>
              <a:spLocks noChangeArrowheads="1"/>
            </p:cNvSpPr>
            <p:nvPr/>
          </p:nvSpPr>
          <p:spPr bwMode="auto">
            <a:xfrm flipH="1">
              <a:off x="6014087" y="4646472"/>
              <a:ext cx="94704" cy="94721"/>
            </a:xfrm>
            <a:prstGeom prst="ellipse">
              <a:avLst/>
            </a:prstGeom>
            <a:solidFill>
              <a:srgbClr val="FFDA29"/>
            </a:solidFill>
            <a:ln>
              <a:noFill/>
            </a:ln>
          </p:spPr>
          <p:txBody>
            <a:bodyPr vert="horz" wrap="square" lIns="91440" tIns="45720" rIns="91440" bIns="4572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grpSp>
      <p:pic>
        <p:nvPicPr>
          <p:cNvPr id="48" name="Picture 47" descr="Logo&#10;&#10;Description automatically generated">
            <a:extLst>
              <a:ext uri="{FF2B5EF4-FFF2-40B4-BE49-F238E27FC236}">
                <a16:creationId xmlns:a16="http://schemas.microsoft.com/office/drawing/2014/main" id="{22E05B58-E9F1-024A-BA10-666BA84C4CEF}"/>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0661501" y="6640589"/>
            <a:ext cx="386247" cy="143447"/>
          </a:xfrm>
          <a:prstGeom prst="rect">
            <a:avLst/>
          </a:prstGeom>
        </p:spPr>
      </p:pic>
      <p:sp>
        <p:nvSpPr>
          <p:cNvPr id="25" name="Title 1">
            <a:extLst>
              <a:ext uri="{FF2B5EF4-FFF2-40B4-BE49-F238E27FC236}">
                <a16:creationId xmlns:a16="http://schemas.microsoft.com/office/drawing/2014/main" id="{14ABF39F-42D6-9C45-90B3-4BD41D6AE59B}"/>
              </a:ext>
            </a:extLst>
          </p:cNvPr>
          <p:cNvSpPr>
            <a:spLocks noGrp="1"/>
          </p:cNvSpPr>
          <p:nvPr>
            <p:ph type="title"/>
          </p:nvPr>
        </p:nvSpPr>
        <p:spPr>
          <a:xfrm>
            <a:off x="834645" y="704086"/>
            <a:ext cx="5932059" cy="692841"/>
          </a:xfrm>
          <a:prstGeom prst="rect">
            <a:avLst/>
          </a:prstGeom>
        </p:spPr>
        <p:txBody>
          <a:bodyPr lIns="0" tIns="0" rIns="0" bIns="0" anchor="t" anchorCtr="0"/>
          <a:lstStyle>
            <a:lvl1pPr>
              <a:defRPr sz="2400" b="1">
                <a:solidFill>
                  <a:schemeClr val="accent4"/>
                </a:solidFill>
                <a:latin typeface="Arial" panose="020B0604020202020204" pitchFamily="34" charset="0"/>
                <a:cs typeface="Arial" panose="020B0604020202020204" pitchFamily="34" charset="0"/>
              </a:defRPr>
            </a:lvl1pPr>
          </a:lstStyle>
          <a:p>
            <a:r>
              <a:rPr lang="en-US"/>
              <a:t>Click to edit Master title style</a:t>
            </a:r>
          </a:p>
        </p:txBody>
      </p:sp>
    </p:spTree>
    <p:extLst>
      <p:ext uri="{BB962C8B-B14F-4D97-AF65-F5344CB8AC3E}">
        <p14:creationId xmlns:p14="http://schemas.microsoft.com/office/powerpoint/2010/main" val="2222563911"/>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5_Content slide ">
    <p:bg>
      <p:bgPr>
        <a:solidFill>
          <a:schemeClr val="bg1"/>
        </a:solidFill>
        <a:effectLst/>
      </p:bgPr>
    </p:bg>
    <p:spTree>
      <p:nvGrpSpPr>
        <p:cNvPr id="1" name=""/>
        <p:cNvGrpSpPr/>
        <p:nvPr/>
      </p:nvGrpSpPr>
      <p:grpSpPr>
        <a:xfrm>
          <a:off x="0" y="0"/>
          <a:ext cx="0" cy="0"/>
          <a:chOff x="0" y="0"/>
          <a:chExt cx="0" cy="0"/>
        </a:xfrm>
      </p:grpSpPr>
      <p:sp>
        <p:nvSpPr>
          <p:cNvPr id="11" name="Title 1"/>
          <p:cNvSpPr>
            <a:spLocks noGrp="1"/>
          </p:cNvSpPr>
          <p:nvPr>
            <p:ph type="ctrTitle" hasCustomPrompt="1"/>
          </p:nvPr>
        </p:nvSpPr>
        <p:spPr>
          <a:xfrm>
            <a:off x="350761" y="345079"/>
            <a:ext cx="11141993" cy="587252"/>
          </a:xfrm>
          <a:prstGeom prst="rect">
            <a:avLst/>
          </a:prstGeom>
          <a:noFill/>
        </p:spPr>
        <p:txBody>
          <a:bodyPr wrap="square" lIns="0" rtlCol="0" anchor="t" anchorCtr="0">
            <a:noAutofit/>
          </a:bodyPr>
          <a:lstStyle>
            <a:lvl1pPr marL="0" algn="l">
              <a:lnSpc>
                <a:spcPct val="98000"/>
              </a:lnSpc>
              <a:tabLst>
                <a:tab pos="609570" algn="l"/>
              </a:tabLst>
              <a:defRPr lang="en-US" sz="3200" u="none" dirty="0">
                <a:solidFill>
                  <a:schemeClr val="tx2"/>
                </a:solidFill>
                <a:latin typeface="Arial" panose="020B0604020202020204" pitchFamily="34" charset="0"/>
                <a:ea typeface="+mn-ea"/>
                <a:cs typeface="Arial" panose="020B0604020202020204" pitchFamily="34" charset="0"/>
              </a:defRPr>
            </a:lvl1pPr>
          </a:lstStyle>
          <a:p>
            <a:pPr marL="0" lvl="0" algn="l"/>
            <a:r>
              <a:rPr lang="en-US"/>
              <a:t>Click to add title</a:t>
            </a:r>
            <a:br>
              <a:rPr lang="en-US"/>
            </a:br>
            <a:endParaRPr lang="en-US"/>
          </a:p>
        </p:txBody>
      </p:sp>
    </p:spTree>
    <p:extLst>
      <p:ext uri="{BB962C8B-B14F-4D97-AF65-F5344CB8AC3E}">
        <p14:creationId xmlns:p14="http://schemas.microsoft.com/office/powerpoint/2010/main" val="1804873084"/>
      </p:ext>
    </p:extLst>
  </p:cSld>
  <p:clrMapOvr>
    <a:masterClrMapping/>
  </p:clrMapOvr>
  <p:extLst>
    <p:ext uri="{DCECCB84-F9BA-43D5-87BE-67443E8EF086}">
      <p15:sldGuideLst xmlns:p15="http://schemas.microsoft.com/office/powerpoint/2012/main">
        <p15:guide id="1" orient="horz" pos="161">
          <p15:clr>
            <a:srgbClr val="FBAE40"/>
          </p15:clr>
        </p15:guide>
        <p15:guide id="2" pos="164">
          <p15:clr>
            <a:srgbClr val="FBAE40"/>
          </p15:clr>
        </p15:guide>
        <p15:guide id="3" orient="horz" pos="3078">
          <p15:clr>
            <a:srgbClr val="FBAE40"/>
          </p15:clr>
        </p15:guide>
        <p15:guide id="4" pos="5598">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Big_RightArc_WiproBlue">
    <p:spTree>
      <p:nvGrpSpPr>
        <p:cNvPr id="1" name=""/>
        <p:cNvGrpSpPr/>
        <p:nvPr/>
      </p:nvGrpSpPr>
      <p:grpSpPr>
        <a:xfrm>
          <a:off x="0" y="0"/>
          <a:ext cx="0" cy="0"/>
          <a:chOff x="0" y="0"/>
          <a:chExt cx="0" cy="0"/>
        </a:xfrm>
      </p:grpSpPr>
      <p:sp>
        <p:nvSpPr>
          <p:cNvPr id="4" name="Graphic 11">
            <a:extLst>
              <a:ext uri="{FF2B5EF4-FFF2-40B4-BE49-F238E27FC236}">
                <a16:creationId xmlns:a16="http://schemas.microsoft.com/office/drawing/2014/main" id="{41F36B23-6D5D-D5A9-2DC8-9DF86ABB3AAE}"/>
              </a:ext>
            </a:extLst>
          </p:cNvPr>
          <p:cNvSpPr/>
          <p:nvPr/>
        </p:nvSpPr>
        <p:spPr>
          <a:xfrm rot="10800000">
            <a:off x="5313351" y="0"/>
            <a:ext cx="6878649" cy="6857744"/>
          </a:xfrm>
          <a:custGeom>
            <a:avLst/>
            <a:gdLst>
              <a:gd name="connsiteX0" fmla="*/ 0 w 6878649"/>
              <a:gd name="connsiteY0" fmla="*/ 0 h 6857744"/>
              <a:gd name="connsiteX1" fmla="*/ 0 w 6878649"/>
              <a:gd name="connsiteY1" fmla="*/ 6857744 h 6857744"/>
              <a:gd name="connsiteX2" fmla="*/ 6332932 w 6878649"/>
              <a:gd name="connsiteY2" fmla="*/ 6857744 h 6857744"/>
              <a:gd name="connsiteX3" fmla="*/ 6878649 w 6878649"/>
              <a:gd name="connsiteY3" fmla="*/ 3428872 h 6857744"/>
              <a:gd name="connsiteX4" fmla="*/ 6332932 w 6878649"/>
              <a:gd name="connsiteY4" fmla="*/ 0 h 6857744"/>
              <a:gd name="connsiteX5" fmla="*/ 0 w 6878649"/>
              <a:gd name="connsiteY5" fmla="*/ 0 h 6857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78649" h="6857744">
                <a:moveTo>
                  <a:pt x="0" y="0"/>
                </a:moveTo>
                <a:lnTo>
                  <a:pt x="0" y="6857744"/>
                </a:lnTo>
                <a:lnTo>
                  <a:pt x="6332932" y="6857744"/>
                </a:lnTo>
                <a:cubicBezTo>
                  <a:pt x="6689571" y="5758600"/>
                  <a:pt x="6878649" y="4610309"/>
                  <a:pt x="6878649" y="3428872"/>
                </a:cubicBezTo>
                <a:cubicBezTo>
                  <a:pt x="6878649" y="2247435"/>
                  <a:pt x="6689571" y="1099144"/>
                  <a:pt x="6332932" y="0"/>
                </a:cubicBezTo>
                <a:lnTo>
                  <a:pt x="0" y="0"/>
                </a:lnTo>
                <a:close/>
              </a:path>
            </a:pathLst>
          </a:custGeom>
          <a:solidFill>
            <a:srgbClr val="341954"/>
          </a:solidFill>
          <a:ln w="16939" cap="flat">
            <a:noFill/>
            <a:prstDash val="solid"/>
            <a:miter/>
          </a:ln>
        </p:spPr>
        <p:txBody>
          <a:bodyPr rtlCol="0" anchor="ctr"/>
          <a:lstStyle/>
          <a:p>
            <a:endParaRPr lang="en-US"/>
          </a:p>
        </p:txBody>
      </p:sp>
      <p:sp>
        <p:nvSpPr>
          <p:cNvPr id="5" name="Text Placeholder 2">
            <a:extLst>
              <a:ext uri="{FF2B5EF4-FFF2-40B4-BE49-F238E27FC236}">
                <a16:creationId xmlns:a16="http://schemas.microsoft.com/office/drawing/2014/main" id="{971321D0-DB84-8920-5143-81818370CB2F}"/>
              </a:ext>
            </a:extLst>
          </p:cNvPr>
          <p:cNvSpPr>
            <a:spLocks noGrp="1"/>
          </p:cNvSpPr>
          <p:nvPr>
            <p:ph type="body" idx="30" hasCustomPrompt="1"/>
          </p:nvPr>
        </p:nvSpPr>
        <p:spPr>
          <a:xfrm>
            <a:off x="7156174" y="715315"/>
            <a:ext cx="3994422" cy="358293"/>
          </a:xfrm>
          <a:prstGeom prst="rect">
            <a:avLst/>
          </a:prstGeom>
        </p:spPr>
        <p:txBody>
          <a:bodyPr>
            <a:noAutofit/>
          </a:bodyPr>
          <a:lstStyle>
            <a:lvl1pPr marL="0" indent="0">
              <a:buNone/>
              <a:defRPr sz="1800" b="1">
                <a:solidFill>
                  <a:schemeClr val="bg1"/>
                </a:solidFill>
                <a:latin typeface="Tenorite"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add title</a:t>
            </a:r>
          </a:p>
        </p:txBody>
      </p:sp>
      <p:sp>
        <p:nvSpPr>
          <p:cNvPr id="6" name="Text Placeholder 2">
            <a:extLst>
              <a:ext uri="{FF2B5EF4-FFF2-40B4-BE49-F238E27FC236}">
                <a16:creationId xmlns:a16="http://schemas.microsoft.com/office/drawing/2014/main" id="{08A1FEE3-1576-50EC-2C75-6699019476BF}"/>
              </a:ext>
            </a:extLst>
          </p:cNvPr>
          <p:cNvSpPr>
            <a:spLocks noGrp="1"/>
          </p:cNvSpPr>
          <p:nvPr>
            <p:ph type="body" idx="32" hasCustomPrompt="1"/>
          </p:nvPr>
        </p:nvSpPr>
        <p:spPr>
          <a:xfrm>
            <a:off x="7156174" y="1184543"/>
            <a:ext cx="3994422" cy="564530"/>
          </a:xfrm>
          <a:prstGeom prst="rect">
            <a:avLst/>
          </a:prstGeom>
        </p:spPr>
        <p:txBody>
          <a:bodyPr>
            <a:noAutofit/>
          </a:bodyPr>
          <a:lstStyle>
            <a:lvl1pPr marL="0" indent="0">
              <a:buNone/>
              <a:defRPr sz="1400" b="0" i="0">
                <a:solidFill>
                  <a:schemeClr val="bg1"/>
                </a:solidFill>
                <a:latin typeface="Tenorite"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add description</a:t>
            </a:r>
          </a:p>
        </p:txBody>
      </p:sp>
      <p:sp>
        <p:nvSpPr>
          <p:cNvPr id="7" name="Text Placeholder 2">
            <a:extLst>
              <a:ext uri="{FF2B5EF4-FFF2-40B4-BE49-F238E27FC236}">
                <a16:creationId xmlns:a16="http://schemas.microsoft.com/office/drawing/2014/main" id="{8A2530CB-4339-E412-6EA9-592DD28E8F10}"/>
              </a:ext>
            </a:extLst>
          </p:cNvPr>
          <p:cNvSpPr>
            <a:spLocks noGrp="1"/>
          </p:cNvSpPr>
          <p:nvPr>
            <p:ph type="body" idx="33" hasCustomPrompt="1"/>
          </p:nvPr>
        </p:nvSpPr>
        <p:spPr>
          <a:xfrm>
            <a:off x="7156174" y="2682660"/>
            <a:ext cx="3994422" cy="358293"/>
          </a:xfrm>
          <a:prstGeom prst="rect">
            <a:avLst/>
          </a:prstGeom>
        </p:spPr>
        <p:txBody>
          <a:bodyPr>
            <a:noAutofit/>
          </a:bodyPr>
          <a:lstStyle>
            <a:lvl1pPr marL="0" indent="0">
              <a:buNone/>
              <a:defRPr sz="1800" b="1">
                <a:solidFill>
                  <a:schemeClr val="bg1"/>
                </a:solidFill>
                <a:latin typeface="Tenorite"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add title</a:t>
            </a:r>
          </a:p>
        </p:txBody>
      </p:sp>
      <p:sp>
        <p:nvSpPr>
          <p:cNvPr id="8" name="Text Placeholder 2">
            <a:extLst>
              <a:ext uri="{FF2B5EF4-FFF2-40B4-BE49-F238E27FC236}">
                <a16:creationId xmlns:a16="http://schemas.microsoft.com/office/drawing/2014/main" id="{4F495C8A-7C27-4FF8-75C0-5A4FDEB32292}"/>
              </a:ext>
            </a:extLst>
          </p:cNvPr>
          <p:cNvSpPr>
            <a:spLocks noGrp="1"/>
          </p:cNvSpPr>
          <p:nvPr>
            <p:ph type="body" idx="34" hasCustomPrompt="1"/>
          </p:nvPr>
        </p:nvSpPr>
        <p:spPr>
          <a:xfrm>
            <a:off x="7156174" y="3151888"/>
            <a:ext cx="3994422" cy="564530"/>
          </a:xfrm>
          <a:prstGeom prst="rect">
            <a:avLst/>
          </a:prstGeom>
        </p:spPr>
        <p:txBody>
          <a:bodyPr>
            <a:noAutofit/>
          </a:bodyPr>
          <a:lstStyle>
            <a:lvl1pPr marL="0" indent="0">
              <a:buNone/>
              <a:defRPr sz="1400" b="0" i="0">
                <a:solidFill>
                  <a:schemeClr val="bg1"/>
                </a:solidFill>
                <a:latin typeface="Tenorite"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add description</a:t>
            </a:r>
          </a:p>
        </p:txBody>
      </p:sp>
      <p:sp>
        <p:nvSpPr>
          <p:cNvPr id="9" name="Text Placeholder 2">
            <a:extLst>
              <a:ext uri="{FF2B5EF4-FFF2-40B4-BE49-F238E27FC236}">
                <a16:creationId xmlns:a16="http://schemas.microsoft.com/office/drawing/2014/main" id="{65C4F49E-5BBF-B8BE-2F4B-7BE51ED738A7}"/>
              </a:ext>
            </a:extLst>
          </p:cNvPr>
          <p:cNvSpPr>
            <a:spLocks noGrp="1"/>
          </p:cNvSpPr>
          <p:nvPr>
            <p:ph type="body" idx="35" hasCustomPrompt="1"/>
          </p:nvPr>
        </p:nvSpPr>
        <p:spPr>
          <a:xfrm>
            <a:off x="7156174" y="4705423"/>
            <a:ext cx="3994422" cy="358293"/>
          </a:xfrm>
          <a:prstGeom prst="rect">
            <a:avLst/>
          </a:prstGeom>
        </p:spPr>
        <p:txBody>
          <a:bodyPr>
            <a:noAutofit/>
          </a:bodyPr>
          <a:lstStyle>
            <a:lvl1pPr marL="0" indent="0">
              <a:buNone/>
              <a:defRPr sz="1800" b="1">
                <a:solidFill>
                  <a:schemeClr val="bg1"/>
                </a:solidFill>
                <a:latin typeface="Tenorite"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add title</a:t>
            </a:r>
          </a:p>
        </p:txBody>
      </p:sp>
      <p:sp>
        <p:nvSpPr>
          <p:cNvPr id="10" name="Text Placeholder 2">
            <a:extLst>
              <a:ext uri="{FF2B5EF4-FFF2-40B4-BE49-F238E27FC236}">
                <a16:creationId xmlns:a16="http://schemas.microsoft.com/office/drawing/2014/main" id="{6DFA2CC1-F12C-D83C-B7B3-401C50D91671}"/>
              </a:ext>
            </a:extLst>
          </p:cNvPr>
          <p:cNvSpPr>
            <a:spLocks noGrp="1"/>
          </p:cNvSpPr>
          <p:nvPr>
            <p:ph type="body" idx="36" hasCustomPrompt="1"/>
          </p:nvPr>
        </p:nvSpPr>
        <p:spPr>
          <a:xfrm>
            <a:off x="7156174" y="5174651"/>
            <a:ext cx="3994422" cy="564530"/>
          </a:xfrm>
          <a:prstGeom prst="rect">
            <a:avLst/>
          </a:prstGeom>
        </p:spPr>
        <p:txBody>
          <a:bodyPr>
            <a:noAutofit/>
          </a:bodyPr>
          <a:lstStyle>
            <a:lvl1pPr marL="0" indent="0">
              <a:buNone/>
              <a:defRPr sz="1400" b="0" i="0">
                <a:solidFill>
                  <a:schemeClr val="bg1"/>
                </a:solidFill>
                <a:latin typeface="Tenorite"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add description</a:t>
            </a:r>
          </a:p>
        </p:txBody>
      </p:sp>
      <p:sp>
        <p:nvSpPr>
          <p:cNvPr id="2" name="Número de diapositiva">
            <a:extLst>
              <a:ext uri="{FF2B5EF4-FFF2-40B4-BE49-F238E27FC236}">
                <a16:creationId xmlns:a16="http://schemas.microsoft.com/office/drawing/2014/main" id="{79BD3A25-6345-7C00-28C6-D5C3ACE81CEB}"/>
              </a:ext>
            </a:extLst>
          </p:cNvPr>
          <p:cNvSpPr txBox="1">
            <a:spLocks/>
          </p:cNvSpPr>
          <p:nvPr userDrawn="1"/>
        </p:nvSpPr>
        <p:spPr>
          <a:xfrm>
            <a:off x="11516762" y="6509914"/>
            <a:ext cx="548640" cy="91440"/>
          </a:xfrm>
          <a:prstGeom prst="rect">
            <a:avLst/>
          </a:prstGeom>
        </p:spPr>
        <p:txBody>
          <a:bodyPr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700" b="0" i="0" u="none" strike="noStrike" cap="none" spc="0" normalizeH="0" baseline="0">
                <a:ln>
                  <a:noFill/>
                </a:ln>
                <a:solidFill>
                  <a:srgbClr val="000000"/>
                </a:solidFill>
                <a:effectLst/>
                <a:uFillTx/>
                <a:latin typeface="Tenorite" pitchFamily="2" charset="0"/>
                <a:ea typeface="+mn-ea"/>
                <a:cs typeface="+mn-cs"/>
                <a:sym typeface="Tenorite Regular"/>
              </a:defRPr>
            </a:lvl1pPr>
            <a:lvl2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Tenorite Regular"/>
              </a:defRPr>
            </a:lvl2pPr>
            <a:lvl3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Tenorite Regular"/>
              </a:defRPr>
            </a:lvl3pPr>
            <a:lvl4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Tenorite Regular"/>
              </a:defRPr>
            </a:lvl4pPr>
            <a:lvl5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Tenorite Regular"/>
              </a:defRPr>
            </a:lvl5pPr>
            <a:lvl6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Tenorite Regular"/>
              </a:defRPr>
            </a:lvl6pPr>
            <a:lvl7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Tenorite Regular"/>
              </a:defRPr>
            </a:lvl7pPr>
            <a:lvl8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Tenorite Regular"/>
              </a:defRPr>
            </a:lvl8pPr>
            <a:lvl9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Tenorite Regular"/>
              </a:defRPr>
            </a:lvl9pPr>
          </a:lstStyle>
          <a:p>
            <a:fld id="{86CB4B4D-7CA3-9044-876B-883B54F8677D}" type="slidenum">
              <a:rPr lang="en-US" sz="800" smtClean="0">
                <a:solidFill>
                  <a:schemeClr val="bg1"/>
                </a:solidFill>
              </a:rPr>
              <a:pPr/>
              <a:t>‹#›</a:t>
            </a:fld>
            <a:endParaRPr lang="en-US" sz="800">
              <a:solidFill>
                <a:schemeClr val="bg1"/>
              </a:solidFill>
            </a:endParaRPr>
          </a:p>
        </p:txBody>
      </p:sp>
      <p:sp>
        <p:nvSpPr>
          <p:cNvPr id="3" name="Freeform 5">
            <a:extLst>
              <a:ext uri="{FF2B5EF4-FFF2-40B4-BE49-F238E27FC236}">
                <a16:creationId xmlns:a16="http://schemas.microsoft.com/office/drawing/2014/main" id="{C529C434-8301-7137-65DC-9235D38A58B3}"/>
              </a:ext>
            </a:extLst>
          </p:cNvPr>
          <p:cNvSpPr>
            <a:spLocks noEditPoints="1"/>
          </p:cNvSpPr>
          <p:nvPr userDrawn="1"/>
        </p:nvSpPr>
        <p:spPr bwMode="auto">
          <a:xfrm>
            <a:off x="10784911" y="6479382"/>
            <a:ext cx="468874" cy="173633"/>
          </a:xfrm>
          <a:custGeom>
            <a:avLst/>
            <a:gdLst>
              <a:gd name="T0" fmla="*/ 698 w 1799"/>
              <a:gd name="T1" fmla="*/ 158 h 664"/>
              <a:gd name="T2" fmla="*/ 610 w 1799"/>
              <a:gd name="T3" fmla="*/ 496 h 664"/>
              <a:gd name="T4" fmla="*/ 664 w 1799"/>
              <a:gd name="T5" fmla="*/ 7 h 664"/>
              <a:gd name="T6" fmla="*/ 638 w 1799"/>
              <a:gd name="T7" fmla="*/ 105 h 664"/>
              <a:gd name="T8" fmla="*/ 664 w 1799"/>
              <a:gd name="T9" fmla="*/ 7 h 664"/>
              <a:gd name="T10" fmla="*/ 907 w 1799"/>
              <a:gd name="T11" fmla="*/ 491 h 664"/>
              <a:gd name="T12" fmla="*/ 863 w 1799"/>
              <a:gd name="T13" fmla="*/ 664 h 664"/>
              <a:gd name="T14" fmla="*/ 777 w 1799"/>
              <a:gd name="T15" fmla="*/ 158 h 664"/>
              <a:gd name="T16" fmla="*/ 862 w 1799"/>
              <a:gd name="T17" fmla="*/ 205 h 664"/>
              <a:gd name="T18" fmla="*/ 969 w 1799"/>
              <a:gd name="T19" fmla="*/ 151 h 664"/>
              <a:gd name="T20" fmla="*/ 1082 w 1799"/>
              <a:gd name="T21" fmla="*/ 199 h 664"/>
              <a:gd name="T22" fmla="*/ 1131 w 1799"/>
              <a:gd name="T23" fmla="*/ 327 h 664"/>
              <a:gd name="T24" fmla="*/ 1081 w 1799"/>
              <a:gd name="T25" fmla="*/ 455 h 664"/>
              <a:gd name="T26" fmla="*/ 969 w 1799"/>
              <a:gd name="T27" fmla="*/ 503 h 664"/>
              <a:gd name="T28" fmla="*/ 988 w 1799"/>
              <a:gd name="T29" fmla="*/ 414 h 664"/>
              <a:gd name="T30" fmla="*/ 1038 w 1799"/>
              <a:gd name="T31" fmla="*/ 364 h 664"/>
              <a:gd name="T32" fmla="*/ 1038 w 1799"/>
              <a:gd name="T33" fmla="*/ 289 h 664"/>
              <a:gd name="T34" fmla="*/ 988 w 1799"/>
              <a:gd name="T35" fmla="*/ 239 h 664"/>
              <a:gd name="T36" fmla="*/ 915 w 1799"/>
              <a:gd name="T37" fmla="*/ 239 h 664"/>
              <a:gd name="T38" fmla="*/ 865 w 1799"/>
              <a:gd name="T39" fmla="*/ 289 h 664"/>
              <a:gd name="T40" fmla="*/ 865 w 1799"/>
              <a:gd name="T41" fmla="*/ 364 h 664"/>
              <a:gd name="T42" fmla="*/ 915 w 1799"/>
              <a:gd name="T43" fmla="*/ 414 h 664"/>
              <a:gd name="T44" fmla="*/ 1194 w 1799"/>
              <a:gd name="T45" fmla="*/ 158 h 664"/>
              <a:gd name="T46" fmla="*/ 1279 w 1799"/>
              <a:gd name="T47" fmla="*/ 210 h 664"/>
              <a:gd name="T48" fmla="*/ 1372 w 1799"/>
              <a:gd name="T49" fmla="*/ 152 h 664"/>
              <a:gd name="T50" fmla="*/ 1429 w 1799"/>
              <a:gd name="T51" fmla="*/ 165 h 664"/>
              <a:gd name="T52" fmla="*/ 1379 w 1799"/>
              <a:gd name="T53" fmla="*/ 242 h 664"/>
              <a:gd name="T54" fmla="*/ 1299 w 1799"/>
              <a:gd name="T55" fmla="*/ 257 h 664"/>
              <a:gd name="T56" fmla="*/ 1279 w 1799"/>
              <a:gd name="T57" fmla="*/ 496 h 664"/>
              <a:gd name="T58" fmla="*/ 1194 w 1799"/>
              <a:gd name="T59" fmla="*/ 158 h 664"/>
              <a:gd name="T60" fmla="*/ 1549 w 1799"/>
              <a:gd name="T61" fmla="*/ 489 h 664"/>
              <a:gd name="T62" fmla="*/ 1455 w 1799"/>
              <a:gd name="T63" fmla="*/ 395 h 664"/>
              <a:gd name="T64" fmla="*/ 1455 w 1799"/>
              <a:gd name="T65" fmla="*/ 258 h 664"/>
              <a:gd name="T66" fmla="*/ 1549 w 1799"/>
              <a:gd name="T67" fmla="*/ 165 h 664"/>
              <a:gd name="T68" fmla="*/ 1690 w 1799"/>
              <a:gd name="T69" fmla="*/ 165 h 664"/>
              <a:gd name="T70" fmla="*/ 1785 w 1799"/>
              <a:gd name="T71" fmla="*/ 258 h 664"/>
              <a:gd name="T72" fmla="*/ 1785 w 1799"/>
              <a:gd name="T73" fmla="*/ 395 h 664"/>
              <a:gd name="T74" fmla="*/ 1691 w 1799"/>
              <a:gd name="T75" fmla="*/ 489 h 664"/>
              <a:gd name="T76" fmla="*/ 1620 w 1799"/>
              <a:gd name="T77" fmla="*/ 421 h 664"/>
              <a:gd name="T78" fmla="*/ 1686 w 1799"/>
              <a:gd name="T79" fmla="*/ 393 h 664"/>
              <a:gd name="T80" fmla="*/ 1713 w 1799"/>
              <a:gd name="T81" fmla="*/ 326 h 664"/>
              <a:gd name="T82" fmla="*/ 1686 w 1799"/>
              <a:gd name="T83" fmla="*/ 259 h 664"/>
              <a:gd name="T84" fmla="*/ 1620 w 1799"/>
              <a:gd name="T85" fmla="*/ 232 h 664"/>
              <a:gd name="T86" fmla="*/ 1555 w 1799"/>
              <a:gd name="T87" fmla="*/ 259 h 664"/>
              <a:gd name="T88" fmla="*/ 1528 w 1799"/>
              <a:gd name="T89" fmla="*/ 326 h 664"/>
              <a:gd name="T90" fmla="*/ 1555 w 1799"/>
              <a:gd name="T91" fmla="*/ 393 h 664"/>
              <a:gd name="T92" fmla="*/ 1620 w 1799"/>
              <a:gd name="T93" fmla="*/ 421 h 664"/>
              <a:gd name="T94" fmla="*/ 88 w 1799"/>
              <a:gd name="T95" fmla="*/ 158 h 664"/>
              <a:gd name="T96" fmla="*/ 236 w 1799"/>
              <a:gd name="T97" fmla="*/ 158 h 664"/>
              <a:gd name="T98" fmla="*/ 392 w 1799"/>
              <a:gd name="T99" fmla="*/ 373 h 664"/>
              <a:gd name="T100" fmla="*/ 550 w 1799"/>
              <a:gd name="T101" fmla="*/ 158 h 664"/>
              <a:gd name="T102" fmla="*/ 354 w 1799"/>
              <a:gd name="T103" fmla="*/ 495 h 664"/>
              <a:gd name="T104" fmla="*/ 192 w 1799"/>
              <a:gd name="T105" fmla="*/ 495 h 664"/>
              <a:gd name="T106" fmla="*/ 0 w 1799"/>
              <a:gd name="T107" fmla="*/ 158 h 6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799" h="664">
                <a:moveTo>
                  <a:pt x="610" y="158"/>
                </a:moveTo>
                <a:cubicBezTo>
                  <a:pt x="698" y="158"/>
                  <a:pt x="698" y="158"/>
                  <a:pt x="698" y="158"/>
                </a:cubicBezTo>
                <a:cubicBezTo>
                  <a:pt x="698" y="496"/>
                  <a:pt x="698" y="496"/>
                  <a:pt x="698" y="496"/>
                </a:cubicBezTo>
                <a:cubicBezTo>
                  <a:pt x="610" y="496"/>
                  <a:pt x="610" y="496"/>
                  <a:pt x="610" y="496"/>
                </a:cubicBezTo>
                <a:lnTo>
                  <a:pt x="610" y="158"/>
                </a:lnTo>
                <a:close/>
                <a:moveTo>
                  <a:pt x="664" y="7"/>
                </a:moveTo>
                <a:cubicBezTo>
                  <a:pt x="637" y="0"/>
                  <a:pt x="609" y="16"/>
                  <a:pt x="602" y="43"/>
                </a:cubicBezTo>
                <a:cubicBezTo>
                  <a:pt x="595" y="70"/>
                  <a:pt x="611" y="98"/>
                  <a:pt x="638" y="105"/>
                </a:cubicBezTo>
                <a:cubicBezTo>
                  <a:pt x="665" y="112"/>
                  <a:pt x="693" y="96"/>
                  <a:pt x="700" y="69"/>
                </a:cubicBezTo>
                <a:cubicBezTo>
                  <a:pt x="707" y="42"/>
                  <a:pt x="691" y="14"/>
                  <a:pt x="664" y="7"/>
                </a:cubicBezTo>
                <a:close/>
                <a:moveTo>
                  <a:pt x="969" y="503"/>
                </a:moveTo>
                <a:cubicBezTo>
                  <a:pt x="946" y="503"/>
                  <a:pt x="926" y="499"/>
                  <a:pt x="907" y="491"/>
                </a:cubicBezTo>
                <a:cubicBezTo>
                  <a:pt x="889" y="482"/>
                  <a:pt x="874" y="470"/>
                  <a:pt x="863" y="455"/>
                </a:cubicBezTo>
                <a:cubicBezTo>
                  <a:pt x="863" y="664"/>
                  <a:pt x="863" y="664"/>
                  <a:pt x="863" y="664"/>
                </a:cubicBezTo>
                <a:cubicBezTo>
                  <a:pt x="777" y="664"/>
                  <a:pt x="777" y="664"/>
                  <a:pt x="777" y="664"/>
                </a:cubicBezTo>
                <a:cubicBezTo>
                  <a:pt x="777" y="158"/>
                  <a:pt x="777" y="158"/>
                  <a:pt x="777" y="158"/>
                </a:cubicBezTo>
                <a:cubicBezTo>
                  <a:pt x="862" y="158"/>
                  <a:pt x="862" y="158"/>
                  <a:pt x="862" y="158"/>
                </a:cubicBezTo>
                <a:cubicBezTo>
                  <a:pt x="862" y="205"/>
                  <a:pt x="862" y="205"/>
                  <a:pt x="862" y="205"/>
                </a:cubicBezTo>
                <a:cubicBezTo>
                  <a:pt x="874" y="188"/>
                  <a:pt x="888" y="175"/>
                  <a:pt x="907" y="166"/>
                </a:cubicBezTo>
                <a:cubicBezTo>
                  <a:pt x="925" y="156"/>
                  <a:pt x="946" y="151"/>
                  <a:pt x="969" y="151"/>
                </a:cubicBezTo>
                <a:cubicBezTo>
                  <a:pt x="990" y="151"/>
                  <a:pt x="1010" y="155"/>
                  <a:pt x="1030" y="163"/>
                </a:cubicBezTo>
                <a:cubicBezTo>
                  <a:pt x="1050" y="172"/>
                  <a:pt x="1067" y="183"/>
                  <a:pt x="1082" y="199"/>
                </a:cubicBezTo>
                <a:cubicBezTo>
                  <a:pt x="1097" y="214"/>
                  <a:pt x="1109" y="233"/>
                  <a:pt x="1118" y="254"/>
                </a:cubicBezTo>
                <a:cubicBezTo>
                  <a:pt x="1127" y="276"/>
                  <a:pt x="1131" y="300"/>
                  <a:pt x="1131" y="327"/>
                </a:cubicBezTo>
                <a:cubicBezTo>
                  <a:pt x="1131" y="354"/>
                  <a:pt x="1127" y="378"/>
                  <a:pt x="1118" y="400"/>
                </a:cubicBezTo>
                <a:cubicBezTo>
                  <a:pt x="1108" y="421"/>
                  <a:pt x="1096" y="440"/>
                  <a:pt x="1081" y="455"/>
                </a:cubicBezTo>
                <a:cubicBezTo>
                  <a:pt x="1066" y="471"/>
                  <a:pt x="1049" y="482"/>
                  <a:pt x="1030" y="491"/>
                </a:cubicBezTo>
                <a:cubicBezTo>
                  <a:pt x="1010" y="499"/>
                  <a:pt x="990" y="503"/>
                  <a:pt x="969" y="503"/>
                </a:cubicBezTo>
                <a:close/>
                <a:moveTo>
                  <a:pt x="952" y="421"/>
                </a:moveTo>
                <a:cubicBezTo>
                  <a:pt x="965" y="421"/>
                  <a:pt x="977" y="419"/>
                  <a:pt x="988" y="414"/>
                </a:cubicBezTo>
                <a:cubicBezTo>
                  <a:pt x="999" y="409"/>
                  <a:pt x="1009" y="402"/>
                  <a:pt x="1018" y="394"/>
                </a:cubicBezTo>
                <a:cubicBezTo>
                  <a:pt x="1026" y="385"/>
                  <a:pt x="1033" y="375"/>
                  <a:pt x="1038" y="364"/>
                </a:cubicBezTo>
                <a:cubicBezTo>
                  <a:pt x="1043" y="352"/>
                  <a:pt x="1045" y="340"/>
                  <a:pt x="1045" y="326"/>
                </a:cubicBezTo>
                <a:cubicBezTo>
                  <a:pt x="1045" y="313"/>
                  <a:pt x="1043" y="301"/>
                  <a:pt x="1038" y="289"/>
                </a:cubicBezTo>
                <a:cubicBezTo>
                  <a:pt x="1033" y="278"/>
                  <a:pt x="1026" y="268"/>
                  <a:pt x="1018" y="259"/>
                </a:cubicBezTo>
                <a:cubicBezTo>
                  <a:pt x="1009" y="251"/>
                  <a:pt x="999" y="244"/>
                  <a:pt x="988" y="239"/>
                </a:cubicBezTo>
                <a:cubicBezTo>
                  <a:pt x="977" y="234"/>
                  <a:pt x="965" y="231"/>
                  <a:pt x="952" y="231"/>
                </a:cubicBezTo>
                <a:cubicBezTo>
                  <a:pt x="938" y="231"/>
                  <a:pt x="926" y="234"/>
                  <a:pt x="915" y="239"/>
                </a:cubicBezTo>
                <a:cubicBezTo>
                  <a:pt x="903" y="244"/>
                  <a:pt x="893" y="251"/>
                  <a:pt x="885" y="259"/>
                </a:cubicBezTo>
                <a:cubicBezTo>
                  <a:pt x="877" y="268"/>
                  <a:pt x="870" y="278"/>
                  <a:pt x="865" y="289"/>
                </a:cubicBezTo>
                <a:cubicBezTo>
                  <a:pt x="860" y="301"/>
                  <a:pt x="858" y="313"/>
                  <a:pt x="858" y="326"/>
                </a:cubicBezTo>
                <a:cubicBezTo>
                  <a:pt x="858" y="340"/>
                  <a:pt x="860" y="352"/>
                  <a:pt x="865" y="364"/>
                </a:cubicBezTo>
                <a:cubicBezTo>
                  <a:pt x="870" y="375"/>
                  <a:pt x="877" y="385"/>
                  <a:pt x="885" y="394"/>
                </a:cubicBezTo>
                <a:cubicBezTo>
                  <a:pt x="893" y="402"/>
                  <a:pt x="903" y="409"/>
                  <a:pt x="915" y="414"/>
                </a:cubicBezTo>
                <a:cubicBezTo>
                  <a:pt x="926" y="419"/>
                  <a:pt x="938" y="421"/>
                  <a:pt x="952" y="421"/>
                </a:cubicBezTo>
                <a:close/>
                <a:moveTo>
                  <a:pt x="1194" y="158"/>
                </a:moveTo>
                <a:cubicBezTo>
                  <a:pt x="1279" y="158"/>
                  <a:pt x="1279" y="158"/>
                  <a:pt x="1279" y="158"/>
                </a:cubicBezTo>
                <a:cubicBezTo>
                  <a:pt x="1279" y="210"/>
                  <a:pt x="1279" y="210"/>
                  <a:pt x="1279" y="210"/>
                </a:cubicBezTo>
                <a:cubicBezTo>
                  <a:pt x="1287" y="190"/>
                  <a:pt x="1299" y="175"/>
                  <a:pt x="1315" y="166"/>
                </a:cubicBezTo>
                <a:cubicBezTo>
                  <a:pt x="1331" y="157"/>
                  <a:pt x="1350" y="152"/>
                  <a:pt x="1372" y="152"/>
                </a:cubicBezTo>
                <a:cubicBezTo>
                  <a:pt x="1383" y="152"/>
                  <a:pt x="1394" y="153"/>
                  <a:pt x="1403" y="156"/>
                </a:cubicBezTo>
                <a:cubicBezTo>
                  <a:pt x="1413" y="158"/>
                  <a:pt x="1422" y="161"/>
                  <a:pt x="1429" y="165"/>
                </a:cubicBezTo>
                <a:cubicBezTo>
                  <a:pt x="1397" y="250"/>
                  <a:pt x="1397" y="250"/>
                  <a:pt x="1397" y="250"/>
                </a:cubicBezTo>
                <a:cubicBezTo>
                  <a:pt x="1393" y="247"/>
                  <a:pt x="1387" y="244"/>
                  <a:pt x="1379" y="242"/>
                </a:cubicBezTo>
                <a:cubicBezTo>
                  <a:pt x="1371" y="239"/>
                  <a:pt x="1362" y="238"/>
                  <a:pt x="1352" y="238"/>
                </a:cubicBezTo>
                <a:cubicBezTo>
                  <a:pt x="1330" y="238"/>
                  <a:pt x="1313" y="244"/>
                  <a:pt x="1299" y="257"/>
                </a:cubicBezTo>
                <a:cubicBezTo>
                  <a:pt x="1286" y="269"/>
                  <a:pt x="1279" y="289"/>
                  <a:pt x="1279" y="318"/>
                </a:cubicBezTo>
                <a:cubicBezTo>
                  <a:pt x="1279" y="496"/>
                  <a:pt x="1279" y="496"/>
                  <a:pt x="1279" y="496"/>
                </a:cubicBezTo>
                <a:cubicBezTo>
                  <a:pt x="1194" y="496"/>
                  <a:pt x="1194" y="496"/>
                  <a:pt x="1194" y="496"/>
                </a:cubicBezTo>
                <a:lnTo>
                  <a:pt x="1194" y="158"/>
                </a:lnTo>
                <a:close/>
                <a:moveTo>
                  <a:pt x="1620" y="503"/>
                </a:moveTo>
                <a:cubicBezTo>
                  <a:pt x="1594" y="503"/>
                  <a:pt x="1571" y="498"/>
                  <a:pt x="1549" y="489"/>
                </a:cubicBezTo>
                <a:cubicBezTo>
                  <a:pt x="1527" y="480"/>
                  <a:pt x="1508" y="467"/>
                  <a:pt x="1492" y="451"/>
                </a:cubicBezTo>
                <a:cubicBezTo>
                  <a:pt x="1476" y="435"/>
                  <a:pt x="1464" y="416"/>
                  <a:pt x="1455" y="395"/>
                </a:cubicBezTo>
                <a:cubicBezTo>
                  <a:pt x="1446" y="374"/>
                  <a:pt x="1441" y="351"/>
                  <a:pt x="1441" y="327"/>
                </a:cubicBezTo>
                <a:cubicBezTo>
                  <a:pt x="1441" y="303"/>
                  <a:pt x="1446" y="280"/>
                  <a:pt x="1455" y="258"/>
                </a:cubicBezTo>
                <a:cubicBezTo>
                  <a:pt x="1464" y="237"/>
                  <a:pt x="1476" y="218"/>
                  <a:pt x="1492" y="202"/>
                </a:cubicBezTo>
                <a:cubicBezTo>
                  <a:pt x="1508" y="187"/>
                  <a:pt x="1527" y="174"/>
                  <a:pt x="1549" y="165"/>
                </a:cubicBezTo>
                <a:cubicBezTo>
                  <a:pt x="1571" y="156"/>
                  <a:pt x="1594" y="151"/>
                  <a:pt x="1620" y="151"/>
                </a:cubicBezTo>
                <a:cubicBezTo>
                  <a:pt x="1645" y="151"/>
                  <a:pt x="1668" y="156"/>
                  <a:pt x="1690" y="165"/>
                </a:cubicBezTo>
                <a:cubicBezTo>
                  <a:pt x="1712" y="174"/>
                  <a:pt x="1731" y="187"/>
                  <a:pt x="1747" y="202"/>
                </a:cubicBezTo>
                <a:cubicBezTo>
                  <a:pt x="1763" y="218"/>
                  <a:pt x="1776" y="237"/>
                  <a:pt x="1785" y="258"/>
                </a:cubicBezTo>
                <a:cubicBezTo>
                  <a:pt x="1794" y="280"/>
                  <a:pt x="1799" y="303"/>
                  <a:pt x="1799" y="327"/>
                </a:cubicBezTo>
                <a:cubicBezTo>
                  <a:pt x="1799" y="351"/>
                  <a:pt x="1794" y="374"/>
                  <a:pt x="1785" y="395"/>
                </a:cubicBezTo>
                <a:cubicBezTo>
                  <a:pt x="1776" y="416"/>
                  <a:pt x="1763" y="435"/>
                  <a:pt x="1747" y="451"/>
                </a:cubicBezTo>
                <a:cubicBezTo>
                  <a:pt x="1731" y="467"/>
                  <a:pt x="1713" y="480"/>
                  <a:pt x="1691" y="489"/>
                </a:cubicBezTo>
                <a:cubicBezTo>
                  <a:pt x="1669" y="498"/>
                  <a:pt x="1645" y="503"/>
                  <a:pt x="1620" y="503"/>
                </a:cubicBezTo>
                <a:close/>
                <a:moveTo>
                  <a:pt x="1620" y="421"/>
                </a:moveTo>
                <a:cubicBezTo>
                  <a:pt x="1633" y="421"/>
                  <a:pt x="1645" y="418"/>
                  <a:pt x="1657" y="413"/>
                </a:cubicBezTo>
                <a:cubicBezTo>
                  <a:pt x="1668" y="408"/>
                  <a:pt x="1678" y="402"/>
                  <a:pt x="1686" y="393"/>
                </a:cubicBezTo>
                <a:cubicBezTo>
                  <a:pt x="1694" y="385"/>
                  <a:pt x="1701" y="375"/>
                  <a:pt x="1706" y="364"/>
                </a:cubicBezTo>
                <a:cubicBezTo>
                  <a:pt x="1711" y="352"/>
                  <a:pt x="1713" y="340"/>
                  <a:pt x="1713" y="326"/>
                </a:cubicBezTo>
                <a:cubicBezTo>
                  <a:pt x="1713" y="313"/>
                  <a:pt x="1711" y="301"/>
                  <a:pt x="1706" y="289"/>
                </a:cubicBezTo>
                <a:cubicBezTo>
                  <a:pt x="1701" y="278"/>
                  <a:pt x="1694" y="268"/>
                  <a:pt x="1686" y="259"/>
                </a:cubicBezTo>
                <a:cubicBezTo>
                  <a:pt x="1678" y="251"/>
                  <a:pt x="1668" y="244"/>
                  <a:pt x="1657" y="239"/>
                </a:cubicBezTo>
                <a:cubicBezTo>
                  <a:pt x="1645" y="234"/>
                  <a:pt x="1633" y="232"/>
                  <a:pt x="1620" y="232"/>
                </a:cubicBezTo>
                <a:cubicBezTo>
                  <a:pt x="1607" y="232"/>
                  <a:pt x="1595" y="234"/>
                  <a:pt x="1584" y="239"/>
                </a:cubicBezTo>
                <a:cubicBezTo>
                  <a:pt x="1573" y="244"/>
                  <a:pt x="1563" y="251"/>
                  <a:pt x="1555" y="259"/>
                </a:cubicBezTo>
                <a:cubicBezTo>
                  <a:pt x="1546" y="268"/>
                  <a:pt x="1540" y="278"/>
                  <a:pt x="1535" y="289"/>
                </a:cubicBezTo>
                <a:cubicBezTo>
                  <a:pt x="1530" y="301"/>
                  <a:pt x="1528" y="313"/>
                  <a:pt x="1528" y="326"/>
                </a:cubicBezTo>
                <a:cubicBezTo>
                  <a:pt x="1528" y="340"/>
                  <a:pt x="1530" y="352"/>
                  <a:pt x="1535" y="364"/>
                </a:cubicBezTo>
                <a:cubicBezTo>
                  <a:pt x="1540" y="375"/>
                  <a:pt x="1546" y="385"/>
                  <a:pt x="1555" y="393"/>
                </a:cubicBezTo>
                <a:cubicBezTo>
                  <a:pt x="1563" y="402"/>
                  <a:pt x="1573" y="408"/>
                  <a:pt x="1584" y="413"/>
                </a:cubicBezTo>
                <a:cubicBezTo>
                  <a:pt x="1595" y="418"/>
                  <a:pt x="1607" y="421"/>
                  <a:pt x="1620" y="421"/>
                </a:cubicBezTo>
                <a:close/>
                <a:moveTo>
                  <a:pt x="0" y="158"/>
                </a:moveTo>
                <a:cubicBezTo>
                  <a:pt x="88" y="158"/>
                  <a:pt x="88" y="158"/>
                  <a:pt x="88" y="158"/>
                </a:cubicBezTo>
                <a:cubicBezTo>
                  <a:pt x="156" y="373"/>
                  <a:pt x="156" y="373"/>
                  <a:pt x="156" y="373"/>
                </a:cubicBezTo>
                <a:cubicBezTo>
                  <a:pt x="236" y="158"/>
                  <a:pt x="236" y="158"/>
                  <a:pt x="236" y="158"/>
                </a:cubicBezTo>
                <a:cubicBezTo>
                  <a:pt x="313" y="158"/>
                  <a:pt x="313" y="158"/>
                  <a:pt x="313" y="158"/>
                </a:cubicBezTo>
                <a:cubicBezTo>
                  <a:pt x="392" y="373"/>
                  <a:pt x="392" y="373"/>
                  <a:pt x="392" y="373"/>
                </a:cubicBezTo>
                <a:cubicBezTo>
                  <a:pt x="462" y="158"/>
                  <a:pt x="462" y="158"/>
                  <a:pt x="462" y="158"/>
                </a:cubicBezTo>
                <a:cubicBezTo>
                  <a:pt x="550" y="158"/>
                  <a:pt x="550" y="158"/>
                  <a:pt x="550" y="158"/>
                </a:cubicBezTo>
                <a:cubicBezTo>
                  <a:pt x="435" y="495"/>
                  <a:pt x="435" y="495"/>
                  <a:pt x="435" y="495"/>
                </a:cubicBezTo>
                <a:cubicBezTo>
                  <a:pt x="354" y="495"/>
                  <a:pt x="354" y="495"/>
                  <a:pt x="354" y="495"/>
                </a:cubicBezTo>
                <a:cubicBezTo>
                  <a:pt x="274" y="275"/>
                  <a:pt x="274" y="275"/>
                  <a:pt x="274" y="275"/>
                </a:cubicBezTo>
                <a:cubicBezTo>
                  <a:pt x="192" y="495"/>
                  <a:pt x="192" y="495"/>
                  <a:pt x="192" y="495"/>
                </a:cubicBezTo>
                <a:cubicBezTo>
                  <a:pt x="110" y="495"/>
                  <a:pt x="110" y="495"/>
                  <a:pt x="110" y="495"/>
                </a:cubicBezTo>
                <a:lnTo>
                  <a:pt x="0" y="158"/>
                </a:ln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endParaRPr lang="en-US">
              <a:solidFill>
                <a:schemeClr val="bg1"/>
              </a:solidFill>
            </a:endParaRPr>
          </a:p>
        </p:txBody>
      </p:sp>
      <p:sp>
        <p:nvSpPr>
          <p:cNvPr id="15" name="Title 1">
            <a:extLst>
              <a:ext uri="{FF2B5EF4-FFF2-40B4-BE49-F238E27FC236}">
                <a16:creationId xmlns:a16="http://schemas.microsoft.com/office/drawing/2014/main" id="{D617F37F-2E7B-C6AE-D273-73CE91B0C36B}"/>
              </a:ext>
            </a:extLst>
          </p:cNvPr>
          <p:cNvSpPr>
            <a:spLocks noGrp="1"/>
          </p:cNvSpPr>
          <p:nvPr>
            <p:ph type="title" hasCustomPrompt="1"/>
          </p:nvPr>
        </p:nvSpPr>
        <p:spPr>
          <a:xfrm>
            <a:off x="674742" y="882963"/>
            <a:ext cx="3938822" cy="2253919"/>
          </a:xfrm>
          <a:prstGeom prst="rect">
            <a:avLst/>
          </a:prstGeom>
        </p:spPr>
        <p:txBody>
          <a:bodyPr>
            <a:noAutofit/>
          </a:bodyPr>
          <a:lstStyle>
            <a:lvl1pPr>
              <a:lnSpc>
                <a:spcPct val="100000"/>
              </a:lnSpc>
              <a:defRPr sz="6000" b="1">
                <a:solidFill>
                  <a:schemeClr val="tx1"/>
                </a:solidFill>
                <a:latin typeface="Tenorite" pitchFamily="2" charset="0"/>
              </a:defRPr>
            </a:lvl1pPr>
          </a:lstStyle>
          <a:p>
            <a:r>
              <a:rPr lang="en-US"/>
              <a:t>Click to add a title</a:t>
            </a:r>
            <a:endParaRPr lang="en-AR"/>
          </a:p>
        </p:txBody>
      </p:sp>
    </p:spTree>
    <p:extLst>
      <p:ext uri="{BB962C8B-B14F-4D97-AF65-F5344CB8AC3E}">
        <p14:creationId xmlns:p14="http://schemas.microsoft.com/office/powerpoint/2010/main" val="264585229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45D102F-524A-8146-8A55-DDAD3414BD21}"/>
              </a:ext>
            </a:extLst>
          </p:cNvPr>
          <p:cNvSpPr>
            <a:spLocks noGrp="1"/>
          </p:cNvSpPr>
          <p:nvPr>
            <p:ph type="body" sz="quarter" idx="10" hasCustomPrompt="1"/>
          </p:nvPr>
        </p:nvSpPr>
        <p:spPr>
          <a:xfrm>
            <a:off x="803275" y="517526"/>
            <a:ext cx="4680000" cy="107950"/>
          </a:xfrm>
          <a:prstGeom prst="rect">
            <a:avLst/>
          </a:prstGeom>
        </p:spPr>
        <p:txBody>
          <a:bodyPr lIns="0" tIns="0" rIns="0" bIns="0">
            <a:noAutofit/>
          </a:bodyPr>
          <a:lstStyle>
            <a:lvl1pPr>
              <a:defRPr lang="en-GB" sz="800" b="0" i="0" spc="300" smtClean="0">
                <a:solidFill>
                  <a:schemeClr val="tx1">
                    <a:alpha val="50000"/>
                  </a:schemeClr>
                </a:solidFill>
              </a:defRPr>
            </a:lvl1pPr>
            <a:lvl2pPr>
              <a:defRPr lang="en-GB" sz="800" b="0" i="0" smtClean="0">
                <a:latin typeface="Century Gothic" panose="020B0502020202020204" pitchFamily="34" charset="0"/>
              </a:defRPr>
            </a:lvl2pPr>
            <a:lvl3pPr>
              <a:defRPr lang="en-GB" sz="800" b="0" i="0" smtClean="0">
                <a:latin typeface="Century Gothic" panose="020B0502020202020204" pitchFamily="34" charset="0"/>
              </a:defRPr>
            </a:lvl3pPr>
            <a:lvl4pPr>
              <a:defRPr lang="en-GB" sz="800" b="0" i="0" smtClean="0">
                <a:latin typeface="Century Gothic" panose="020B0502020202020204" pitchFamily="34" charset="0"/>
              </a:defRPr>
            </a:lvl4pPr>
            <a:lvl5pPr>
              <a:defRPr lang="en-US" sz="800" b="0" i="0">
                <a:latin typeface="Century Gothic" panose="020B0502020202020204" pitchFamily="34" charset="0"/>
              </a:defRPr>
            </a:lvl5pPr>
          </a:lstStyle>
          <a:p>
            <a:pPr lvl="0"/>
            <a:r>
              <a:rPr lang="en-GB"/>
              <a:t>SUB HEADER</a:t>
            </a:r>
            <a:endParaRPr lang="en-US"/>
          </a:p>
        </p:txBody>
      </p:sp>
      <p:sp>
        <p:nvSpPr>
          <p:cNvPr id="4" name="Title 3">
            <a:extLst>
              <a:ext uri="{FF2B5EF4-FFF2-40B4-BE49-F238E27FC236}">
                <a16:creationId xmlns:a16="http://schemas.microsoft.com/office/drawing/2014/main" id="{006E0D18-C185-2849-ADF0-BEE1A181EBA5}"/>
              </a:ext>
            </a:extLst>
          </p:cNvPr>
          <p:cNvSpPr>
            <a:spLocks noGrp="1"/>
          </p:cNvSpPr>
          <p:nvPr>
            <p:ph type="title" hasCustomPrompt="1"/>
          </p:nvPr>
        </p:nvSpPr>
        <p:spPr>
          <a:xfrm>
            <a:off x="803275" y="1055880"/>
            <a:ext cx="10080000" cy="252000"/>
          </a:xfrm>
          <a:prstGeom prst="rect">
            <a:avLst/>
          </a:prstGeom>
        </p:spPr>
        <p:txBody>
          <a:bodyPr lIns="0" tIns="0" rIns="0" bIns="0"/>
          <a:lstStyle>
            <a:lvl1pPr>
              <a:defRPr sz="2400">
                <a:solidFill>
                  <a:schemeClr val="tx1"/>
                </a:solidFill>
              </a:defRPr>
            </a:lvl1pPr>
          </a:lstStyle>
          <a:p>
            <a:r>
              <a:rPr lang="en-GB"/>
              <a:t>Click to add title</a:t>
            </a:r>
            <a:endParaRPr lang="en-US"/>
          </a:p>
        </p:txBody>
      </p:sp>
      <p:sp>
        <p:nvSpPr>
          <p:cNvPr id="7" name="Text Placeholder 20">
            <a:extLst>
              <a:ext uri="{FF2B5EF4-FFF2-40B4-BE49-F238E27FC236}">
                <a16:creationId xmlns:a16="http://schemas.microsoft.com/office/drawing/2014/main" id="{9A2DD278-9B29-B344-B2CF-B7CB938FFFF4}"/>
              </a:ext>
            </a:extLst>
          </p:cNvPr>
          <p:cNvSpPr txBox="1">
            <a:spLocks/>
          </p:cNvSpPr>
          <p:nvPr userDrawn="1"/>
        </p:nvSpPr>
        <p:spPr>
          <a:xfrm>
            <a:off x="10675075" y="6416744"/>
            <a:ext cx="720000" cy="108000"/>
          </a:xfrm>
          <a:prstGeom prst="rect">
            <a:avLst/>
          </a:prstGeom>
        </p:spPr>
        <p:txBody>
          <a:bodyPr wrap="square" lIns="0" tIns="0" rIns="0" bIns="0" anchor="ctr">
            <a:spAutoFit/>
          </a:bodyPr>
          <a:lstStyle>
            <a:lvl1pPr marL="0" indent="0" algn="r" defTabSz="914400" rtl="0" eaLnBrk="1" latinLnBrk="0" hangingPunct="1">
              <a:lnSpc>
                <a:spcPct val="100000"/>
              </a:lnSpc>
              <a:spcBef>
                <a:spcPts val="1200"/>
              </a:spcBef>
              <a:buFont typeface="Arial" panose="020B0604020202020204" pitchFamily="34" charset="0"/>
              <a:buNone/>
              <a:defRPr sz="800" b="0" i="0" kern="1200">
                <a:solidFill>
                  <a:schemeClr val="bg1">
                    <a:lumMod val="50000"/>
                  </a:schemeClr>
                </a:solidFill>
                <a:latin typeface="Century Gothic" panose="020B0502020202020204" pitchFamily="34"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0"/>
              </a:spcBef>
            </a:pPr>
            <a:fld id="{717E99E6-E31D-9743-9BA8-649DC0B90C2F}" type="slidenum">
              <a:rPr lang="en-GB" sz="700" smtClean="0">
                <a:solidFill>
                  <a:schemeClr val="bg1">
                    <a:lumMod val="85000"/>
                  </a:schemeClr>
                </a:solidFill>
              </a:rPr>
              <a:pPr>
                <a:spcBef>
                  <a:spcPts val="0"/>
                </a:spcBef>
              </a:pPr>
              <a:t>‹#›</a:t>
            </a:fld>
            <a:endParaRPr lang="en-GB" sz="700">
              <a:solidFill>
                <a:schemeClr val="bg1">
                  <a:lumMod val="85000"/>
                </a:schemeClr>
              </a:solidFill>
              <a:ea typeface="+mn-lt"/>
              <a:cs typeface="+mn-lt"/>
            </a:endParaRPr>
          </a:p>
        </p:txBody>
      </p:sp>
    </p:spTree>
    <p:extLst>
      <p:ext uri="{BB962C8B-B14F-4D97-AF65-F5344CB8AC3E}">
        <p14:creationId xmlns:p14="http://schemas.microsoft.com/office/powerpoint/2010/main" val="1292396791"/>
      </p:ext>
    </p:extLst>
  </p:cSld>
  <p:clrMapOvr>
    <a:masterClrMapping/>
  </p:clrMapOvr>
  <p:extLst>
    <p:ext uri="{DCECCB84-F9BA-43D5-87BE-67443E8EF086}">
      <p15:sldGuideLst xmlns:p15="http://schemas.microsoft.com/office/powerpoint/2012/main">
        <p15:guide id="1" pos="3840">
          <p15:clr>
            <a:srgbClr val="FBAE40"/>
          </p15:clr>
        </p15:guide>
        <p15:guide id="2" pos="3885">
          <p15:clr>
            <a:srgbClr val="FBAE40"/>
          </p15:clr>
        </p15:guide>
        <p15:guide id="3" pos="3795">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23" name="Title 1">
            <a:extLst>
              <a:ext uri="{FF2B5EF4-FFF2-40B4-BE49-F238E27FC236}">
                <a16:creationId xmlns:a16="http://schemas.microsoft.com/office/drawing/2014/main" id="{F8B70C73-D3EF-F549-AC08-6059FDCB9CE1}"/>
              </a:ext>
            </a:extLst>
          </p:cNvPr>
          <p:cNvSpPr>
            <a:spLocks noGrp="1"/>
          </p:cNvSpPr>
          <p:nvPr>
            <p:ph type="title"/>
          </p:nvPr>
        </p:nvSpPr>
        <p:spPr>
          <a:xfrm>
            <a:off x="442839" y="334134"/>
            <a:ext cx="11394836" cy="469489"/>
          </a:xfrm>
          <a:prstGeom prst="rect">
            <a:avLst/>
          </a:prstGeom>
        </p:spPr>
        <p:txBody>
          <a:bodyPr lIns="0" tIns="0" rIns="0" bIns="0" anchor="t" anchorCtr="0"/>
          <a:lstStyle>
            <a:lvl1pPr>
              <a:defRPr sz="2933" b="1">
                <a:solidFill>
                  <a:schemeClr val="accent4"/>
                </a:solidFill>
                <a:latin typeface="Arial" panose="020B0604020202020204" pitchFamily="34" charset="0"/>
                <a:cs typeface="Arial" panose="020B0604020202020204" pitchFamily="34" charset="0"/>
              </a:defRPr>
            </a:lvl1pPr>
          </a:lstStyle>
          <a:p>
            <a:r>
              <a:rPr lang="en-US"/>
              <a:t>Click to edit Master title style</a:t>
            </a:r>
          </a:p>
        </p:txBody>
      </p:sp>
      <p:sp>
        <p:nvSpPr>
          <p:cNvPr id="14" name="Rectangle 13">
            <a:extLst>
              <a:ext uri="{FF2B5EF4-FFF2-40B4-BE49-F238E27FC236}">
                <a16:creationId xmlns:a16="http://schemas.microsoft.com/office/drawing/2014/main" id="{5E5CD64C-28B1-D34A-9D1A-AB400691A5A0}"/>
              </a:ext>
            </a:extLst>
          </p:cNvPr>
          <p:cNvSpPr/>
          <p:nvPr userDrawn="1"/>
        </p:nvSpPr>
        <p:spPr>
          <a:xfrm>
            <a:off x="11871327" y="6633417"/>
            <a:ext cx="3048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atin typeface="Arial" panose="020B0604020202020204" pitchFamily="34" charset="0"/>
              <a:cs typeface="Arial" panose="020B0604020202020204" pitchFamily="34" charset="0"/>
            </a:endParaRPr>
          </a:p>
        </p:txBody>
      </p:sp>
      <p:sp>
        <p:nvSpPr>
          <p:cNvPr id="24" name="Footer Placeholder 4">
            <a:extLst>
              <a:ext uri="{FF2B5EF4-FFF2-40B4-BE49-F238E27FC236}">
                <a16:creationId xmlns:a16="http://schemas.microsoft.com/office/drawing/2014/main" id="{BA1765EB-47DD-6F48-9791-1B47F4CE8C08}"/>
              </a:ext>
            </a:extLst>
          </p:cNvPr>
          <p:cNvSpPr txBox="1">
            <a:spLocks/>
          </p:cNvSpPr>
          <p:nvPr userDrawn="1"/>
        </p:nvSpPr>
        <p:spPr>
          <a:xfrm>
            <a:off x="10533001" y="6634231"/>
            <a:ext cx="110832" cy="148963"/>
          </a:xfrm>
          <a:prstGeom prst="rect">
            <a:avLst/>
          </a:prstGeom>
          <a:noFill/>
        </p:spPr>
        <p:txBody>
          <a:bodyPr vert="horz" lIns="0" tIns="60960" rIns="0" bIns="6096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933" b="0" u="none">
                <a:solidFill>
                  <a:srgbClr val="000000"/>
                </a:solidFill>
                <a:latin typeface="Arial" panose="020B0604020202020204" pitchFamily="34" charset="0"/>
                <a:cs typeface="Arial" panose="020B0604020202020204" pitchFamily="34" charset="0"/>
              </a:rPr>
              <a:t>©</a:t>
            </a:r>
          </a:p>
        </p:txBody>
      </p:sp>
      <p:sp>
        <p:nvSpPr>
          <p:cNvPr id="25" name="TextBox 24">
            <a:extLst>
              <a:ext uri="{FF2B5EF4-FFF2-40B4-BE49-F238E27FC236}">
                <a16:creationId xmlns:a16="http://schemas.microsoft.com/office/drawing/2014/main" id="{8182DA62-C953-A243-A373-D8623F1C0C33}"/>
              </a:ext>
            </a:extLst>
          </p:cNvPr>
          <p:cNvSpPr txBox="1"/>
          <p:nvPr userDrawn="1"/>
        </p:nvSpPr>
        <p:spPr>
          <a:xfrm>
            <a:off x="11019559" y="6578026"/>
            <a:ext cx="818116" cy="215444"/>
          </a:xfrm>
          <a:prstGeom prst="rect">
            <a:avLst/>
          </a:prstGeom>
          <a:noFill/>
        </p:spPr>
        <p:txBody>
          <a:bodyPr wrap="square" rtlCol="0">
            <a:spAutoFit/>
          </a:bodyPr>
          <a:lstStyle/>
          <a:p>
            <a:pPr algn="ctr"/>
            <a:r>
              <a:rPr lang="en-US" sz="800">
                <a:solidFill>
                  <a:srgbClr val="000000"/>
                </a:solidFill>
                <a:latin typeface="Arial" panose="020B0604020202020204" pitchFamily="34" charset="0"/>
                <a:cs typeface="Arial" panose="020B0604020202020204" pitchFamily="34" charset="0"/>
              </a:rPr>
              <a:t>confidential</a:t>
            </a:r>
          </a:p>
        </p:txBody>
      </p:sp>
      <p:sp>
        <p:nvSpPr>
          <p:cNvPr id="26" name="Shape 257">
            <a:extLst>
              <a:ext uri="{FF2B5EF4-FFF2-40B4-BE49-F238E27FC236}">
                <a16:creationId xmlns:a16="http://schemas.microsoft.com/office/drawing/2014/main" id="{4DEFC53C-4960-A247-BA5B-BE47175BDADC}"/>
              </a:ext>
            </a:extLst>
          </p:cNvPr>
          <p:cNvSpPr txBox="1">
            <a:spLocks/>
          </p:cNvSpPr>
          <p:nvPr userDrawn="1"/>
        </p:nvSpPr>
        <p:spPr>
          <a:xfrm>
            <a:off x="11826625" y="6574323"/>
            <a:ext cx="346283" cy="259900"/>
          </a:xfrm>
          <a:prstGeom prst="rect">
            <a:avLst/>
          </a:prstGeom>
          <a:noFill/>
          <a:extLst>
            <a:ext uri="{C572A759-6A51-4108-AA02-DFA0A04FC94B}">
              <ma14:wrappingTextBoxFlag xmlns:ma14="http://schemas.microsoft.com/office/mac/drawingml/2011/main" xmlns="" val="1"/>
            </a:ext>
          </a:extLst>
        </p:spPr>
        <p:txBody>
          <a:bodyPr vert="horz" lIns="0" tIns="60960" rIns="0" bIns="6096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sz="800" noProof="0" smtClean="0">
                <a:solidFill>
                  <a:srgbClr val="000000"/>
                </a:solidFill>
                <a:latin typeface="Arial" panose="020B0604020202020204" pitchFamily="34" charset="0"/>
                <a:cs typeface="Arial" panose="020B0604020202020204" pitchFamily="34" charset="0"/>
                <a:sym typeface="Arial"/>
              </a:rPr>
              <a:pPr lvl="0"/>
              <a:t>‹#›</a:t>
            </a:fld>
            <a:endParaRPr lang="en-GB" sz="800" noProof="0">
              <a:solidFill>
                <a:srgbClr val="000000"/>
              </a:solidFill>
              <a:latin typeface="Arial" panose="020B0604020202020204" pitchFamily="34" charset="0"/>
              <a:cs typeface="Arial" panose="020B0604020202020204" pitchFamily="34" charset="0"/>
              <a:sym typeface="Arial"/>
            </a:endParaRPr>
          </a:p>
        </p:txBody>
      </p:sp>
      <p:pic>
        <p:nvPicPr>
          <p:cNvPr id="33" name="Picture 32" descr="Logo&#10;&#10;Description automatically generated">
            <a:extLst>
              <a:ext uri="{FF2B5EF4-FFF2-40B4-BE49-F238E27FC236}">
                <a16:creationId xmlns:a16="http://schemas.microsoft.com/office/drawing/2014/main" id="{F3B00B22-6BB2-1D48-92A8-763E8DA53B4A}"/>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10661501" y="6640589"/>
            <a:ext cx="386247" cy="143447"/>
          </a:xfrm>
          <a:prstGeom prst="rect">
            <a:avLst/>
          </a:prstGeom>
        </p:spPr>
      </p:pic>
      <p:grpSp>
        <p:nvGrpSpPr>
          <p:cNvPr id="16" name="Group 184">
            <a:extLst>
              <a:ext uri="{FF2B5EF4-FFF2-40B4-BE49-F238E27FC236}">
                <a16:creationId xmlns:a16="http://schemas.microsoft.com/office/drawing/2014/main" id="{9D8C5F89-709D-4318-9521-1D36DDF38DB7}"/>
              </a:ext>
            </a:extLst>
          </p:cNvPr>
          <p:cNvGrpSpPr>
            <a:grpSpLocks/>
          </p:cNvGrpSpPr>
          <p:nvPr userDrawn="1"/>
        </p:nvGrpSpPr>
        <p:grpSpPr bwMode="auto">
          <a:xfrm>
            <a:off x="95251" y="6637867"/>
            <a:ext cx="673100" cy="127000"/>
            <a:chOff x="6014087" y="4646472"/>
            <a:chExt cx="503788" cy="94721"/>
          </a:xfrm>
        </p:grpSpPr>
        <p:sp>
          <p:nvSpPr>
            <p:cNvPr id="17" name="Oval 16">
              <a:extLst>
                <a:ext uri="{FF2B5EF4-FFF2-40B4-BE49-F238E27FC236}">
                  <a16:creationId xmlns:a16="http://schemas.microsoft.com/office/drawing/2014/main" id="{67805A9E-9A32-494F-A2BE-831B29630322}"/>
                </a:ext>
              </a:extLst>
            </p:cNvPr>
            <p:cNvSpPr>
              <a:spLocks noChangeArrowheads="1"/>
            </p:cNvSpPr>
            <p:nvPr/>
          </p:nvSpPr>
          <p:spPr bwMode="auto">
            <a:xfrm flipH="1">
              <a:off x="6422821" y="4646472"/>
              <a:ext cx="95054" cy="94721"/>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r>
                <a:rPr lang="en-US" sz="2400">
                  <a:latin typeface="+mn-lt"/>
                </a:rPr>
                <a:t> </a:t>
              </a:r>
            </a:p>
          </p:txBody>
        </p:sp>
        <p:sp>
          <p:nvSpPr>
            <p:cNvPr id="18" name="Oval 17">
              <a:extLst>
                <a:ext uri="{FF2B5EF4-FFF2-40B4-BE49-F238E27FC236}">
                  <a16:creationId xmlns:a16="http://schemas.microsoft.com/office/drawing/2014/main" id="{8E57B04D-1961-4948-8151-6A8AF4A4EADE}"/>
                </a:ext>
              </a:extLst>
            </p:cNvPr>
            <p:cNvSpPr>
              <a:spLocks noChangeArrowheads="1"/>
            </p:cNvSpPr>
            <p:nvPr/>
          </p:nvSpPr>
          <p:spPr bwMode="auto">
            <a:xfrm flipH="1">
              <a:off x="6321429" y="4646472"/>
              <a:ext cx="93470" cy="94721"/>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defTabSz="457200" fontAlgn="base">
                <a:spcBef>
                  <a:spcPct val="0"/>
                </a:spcBef>
                <a:spcAft>
                  <a:spcPct val="0"/>
                </a:spcAft>
                <a:defRPr>
                  <a:solidFill>
                    <a:schemeClr val="tx1"/>
                  </a:solidFill>
                  <a:latin typeface="Arial" panose="020B0604020202020204" pitchFamily="34" charset="0"/>
                </a:defRPr>
              </a:lvl6pPr>
              <a:lvl7pPr marL="2971800" indent="-228600" defTabSz="457200" fontAlgn="base">
                <a:spcBef>
                  <a:spcPct val="0"/>
                </a:spcBef>
                <a:spcAft>
                  <a:spcPct val="0"/>
                </a:spcAft>
                <a:defRPr>
                  <a:solidFill>
                    <a:schemeClr val="tx1"/>
                  </a:solidFill>
                  <a:latin typeface="Arial" panose="020B0604020202020204" pitchFamily="34" charset="0"/>
                </a:defRPr>
              </a:lvl7pPr>
              <a:lvl8pPr marL="3429000" indent="-228600" defTabSz="457200" fontAlgn="base">
                <a:spcBef>
                  <a:spcPct val="0"/>
                </a:spcBef>
                <a:spcAft>
                  <a:spcPct val="0"/>
                </a:spcAft>
                <a:defRPr>
                  <a:solidFill>
                    <a:schemeClr val="tx1"/>
                  </a:solidFill>
                  <a:latin typeface="Arial" panose="020B0604020202020204" pitchFamily="34" charset="0"/>
                </a:defRPr>
              </a:lvl8pPr>
              <a:lvl9pPr marL="3886200" indent="-228600" defTabSz="457200" fontAlgn="base">
                <a:spcBef>
                  <a:spcPct val="0"/>
                </a:spcBef>
                <a:spcAft>
                  <a:spcPct val="0"/>
                </a:spcAft>
                <a:defRPr>
                  <a:solidFill>
                    <a:schemeClr val="tx1"/>
                  </a:solidFill>
                  <a:latin typeface="Arial" panose="020B0604020202020204" pitchFamily="34" charset="0"/>
                </a:defRPr>
              </a:lvl9pPr>
            </a:lstStyle>
            <a:p>
              <a:pPr eaLnBrk="1" hangingPunct="1">
                <a:defRPr/>
              </a:pPr>
              <a:endParaRPr lang="en-US" altLang="en-US" sz="2400"/>
            </a:p>
          </p:txBody>
        </p:sp>
        <p:sp>
          <p:nvSpPr>
            <p:cNvPr id="19" name="Oval 18">
              <a:extLst>
                <a:ext uri="{FF2B5EF4-FFF2-40B4-BE49-F238E27FC236}">
                  <a16:creationId xmlns:a16="http://schemas.microsoft.com/office/drawing/2014/main" id="{B5E8F450-7DC2-46C8-B76F-EFAF2C9F2235}"/>
                </a:ext>
              </a:extLst>
            </p:cNvPr>
            <p:cNvSpPr>
              <a:spLocks noChangeArrowheads="1"/>
            </p:cNvSpPr>
            <p:nvPr/>
          </p:nvSpPr>
          <p:spPr bwMode="auto">
            <a:xfrm flipH="1">
              <a:off x="6218453" y="4646472"/>
              <a:ext cx="95054" cy="94721"/>
            </a:xfrm>
            <a:prstGeom prst="ellipse">
              <a:avLst/>
            </a:prstGeom>
            <a:solidFill>
              <a:schemeClr val="accent6"/>
            </a:solidFill>
            <a:ln>
              <a:noFill/>
            </a:ln>
          </p:spPr>
          <p:txBody>
            <a:bodyPr/>
            <a:lstStyle/>
            <a:p>
              <a:pPr eaLnBrk="1" fontAlgn="auto" hangingPunct="1">
                <a:spcBef>
                  <a:spcPts val="0"/>
                </a:spcBef>
                <a:spcAft>
                  <a:spcPts val="0"/>
                </a:spcAft>
                <a:defRPr/>
              </a:pPr>
              <a:endParaRPr lang="en-US" sz="2400">
                <a:latin typeface="+mn-lt"/>
              </a:endParaRPr>
            </a:p>
          </p:txBody>
        </p:sp>
        <p:sp>
          <p:nvSpPr>
            <p:cNvPr id="20" name="Oval 19">
              <a:extLst>
                <a:ext uri="{FF2B5EF4-FFF2-40B4-BE49-F238E27FC236}">
                  <a16:creationId xmlns:a16="http://schemas.microsoft.com/office/drawing/2014/main" id="{A4FF2331-29F6-4840-BF97-2A92663EB1FD}"/>
                </a:ext>
              </a:extLst>
            </p:cNvPr>
            <p:cNvSpPr>
              <a:spLocks noChangeArrowheads="1"/>
            </p:cNvSpPr>
            <p:nvPr/>
          </p:nvSpPr>
          <p:spPr bwMode="auto">
            <a:xfrm flipH="1">
              <a:off x="6117062" y="4646472"/>
              <a:ext cx="93471" cy="94721"/>
            </a:xfrm>
            <a:prstGeom prst="ellipse">
              <a:avLst/>
            </a:prstGeom>
            <a:solidFill>
              <a:schemeClr val="accent3"/>
            </a:solidFill>
            <a:ln>
              <a:noFill/>
            </a:ln>
          </p:spPr>
          <p:txBody>
            <a:bodyPr/>
            <a:lstStyle/>
            <a:p>
              <a:pPr eaLnBrk="1" fontAlgn="auto" hangingPunct="1">
                <a:spcBef>
                  <a:spcPts val="0"/>
                </a:spcBef>
                <a:spcAft>
                  <a:spcPts val="0"/>
                </a:spcAft>
                <a:defRPr/>
              </a:pPr>
              <a:endParaRPr lang="en-US" sz="2400">
                <a:latin typeface="+mn-lt"/>
              </a:endParaRPr>
            </a:p>
          </p:txBody>
        </p:sp>
        <p:sp>
          <p:nvSpPr>
            <p:cNvPr id="21" name="Oval 20">
              <a:extLst>
                <a:ext uri="{FF2B5EF4-FFF2-40B4-BE49-F238E27FC236}">
                  <a16:creationId xmlns:a16="http://schemas.microsoft.com/office/drawing/2014/main" id="{0DD0FDDB-AC31-4844-9A20-B5F80448F3EA}"/>
                </a:ext>
              </a:extLst>
            </p:cNvPr>
            <p:cNvSpPr>
              <a:spLocks noChangeArrowheads="1"/>
            </p:cNvSpPr>
            <p:nvPr/>
          </p:nvSpPr>
          <p:spPr bwMode="auto">
            <a:xfrm flipH="1">
              <a:off x="6014087" y="4646472"/>
              <a:ext cx="95054" cy="94721"/>
            </a:xfrm>
            <a:prstGeom prst="ellipse">
              <a:avLst/>
            </a:prstGeom>
            <a:solidFill>
              <a:schemeClr val="accent4"/>
            </a:solidFill>
            <a:ln>
              <a:noFill/>
            </a:ln>
          </p:spPr>
          <p:txBody>
            <a:bodyPr/>
            <a:lstStyle/>
            <a:p>
              <a:pPr eaLnBrk="1" fontAlgn="auto" hangingPunct="1">
                <a:spcBef>
                  <a:spcPts val="0"/>
                </a:spcBef>
                <a:spcAft>
                  <a:spcPts val="0"/>
                </a:spcAft>
                <a:defRPr/>
              </a:pPr>
              <a:endParaRPr lang="en-US" sz="2400">
                <a:latin typeface="+mn-lt"/>
              </a:endParaRPr>
            </a:p>
          </p:txBody>
        </p:sp>
      </p:grpSp>
    </p:spTree>
    <p:extLst>
      <p:ext uri="{BB962C8B-B14F-4D97-AF65-F5344CB8AC3E}">
        <p14:creationId xmlns:p14="http://schemas.microsoft.com/office/powerpoint/2010/main" val="260188740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Front Cover" userDrawn="1">
  <p:cSld name="Front Cover">
    <p:spTree>
      <p:nvGrpSpPr>
        <p:cNvPr id="1" name="Shape 10"/>
        <p:cNvGrpSpPr/>
        <p:nvPr/>
      </p:nvGrpSpPr>
      <p:grpSpPr>
        <a:xfrm>
          <a:off x="0" y="0"/>
          <a:ext cx="0" cy="0"/>
          <a:chOff x="0" y="0"/>
          <a:chExt cx="0" cy="0"/>
        </a:xfrm>
      </p:grpSpPr>
      <p:sp>
        <p:nvSpPr>
          <p:cNvPr id="7" name="Rectangle 6">
            <a:extLst>
              <a:ext uri="{FF2B5EF4-FFF2-40B4-BE49-F238E27FC236}">
                <a16:creationId xmlns:a16="http://schemas.microsoft.com/office/drawing/2014/main" id="{5E273868-3B52-4AAB-9459-9EDE7814448C}"/>
              </a:ext>
            </a:extLst>
          </p:cNvPr>
          <p:cNvSpPr/>
          <p:nvPr userDrawn="1"/>
        </p:nvSpPr>
        <p:spPr>
          <a:xfrm>
            <a:off x="1" y="2"/>
            <a:ext cx="12192000" cy="2650082"/>
          </a:xfrm>
          <a:prstGeom prst="rect">
            <a:avLst/>
          </a:prstGeom>
          <a:solidFill>
            <a:srgbClr val="3737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12241">
              <a:buClr>
                <a:srgbClr val="000000"/>
              </a:buClr>
            </a:pPr>
            <a:endParaRPr lang="en-US" sz="1244" kern="0">
              <a:solidFill>
                <a:srgbClr val="FFFFFF"/>
              </a:solidFill>
              <a:latin typeface="Arial"/>
              <a:sym typeface="Arial"/>
            </a:endParaRPr>
          </a:p>
        </p:txBody>
      </p:sp>
      <p:pic>
        <p:nvPicPr>
          <p:cNvPr id="5" name="Picture 4">
            <a:extLst>
              <a:ext uri="{FF2B5EF4-FFF2-40B4-BE49-F238E27FC236}">
                <a16:creationId xmlns:a16="http://schemas.microsoft.com/office/drawing/2014/main" id="{D15330D2-9703-9046-8498-125FB7045B5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1979368"/>
            <a:ext cx="12192000" cy="4878335"/>
          </a:xfrm>
          <a:prstGeom prst="rect">
            <a:avLst/>
          </a:prstGeom>
        </p:spPr>
      </p:pic>
      <p:sp>
        <p:nvSpPr>
          <p:cNvPr id="10" name="Round Single Corner of Rectangle 21">
            <a:extLst>
              <a:ext uri="{FF2B5EF4-FFF2-40B4-BE49-F238E27FC236}">
                <a16:creationId xmlns:a16="http://schemas.microsoft.com/office/drawing/2014/main" id="{F5CDF667-5977-476D-BD13-ADA4DD8083EE}"/>
              </a:ext>
            </a:extLst>
          </p:cNvPr>
          <p:cNvSpPr/>
          <p:nvPr userDrawn="1"/>
        </p:nvSpPr>
        <p:spPr>
          <a:xfrm rot="16200000">
            <a:off x="2842863" y="-2473804"/>
            <a:ext cx="6502524" cy="11805608"/>
          </a:xfrm>
          <a:prstGeom prst="round1Rect">
            <a:avLst/>
          </a:prstGeom>
          <a:solidFill>
            <a:schemeClr val="bg1"/>
          </a:solidFill>
          <a:ln>
            <a:noFill/>
          </a:ln>
          <a:effectLst>
            <a:outerShdw blurRad="254000" dir="2700000" algn="tl" rotWithShape="0">
              <a:prstClr val="black">
                <a:alpha val="26496"/>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12241">
              <a:buClr>
                <a:srgbClr val="000000"/>
              </a:buClr>
            </a:pPr>
            <a:endParaRPr lang="en-US" sz="1244" kern="0">
              <a:solidFill>
                <a:srgbClr val="FFFFFF"/>
              </a:solidFill>
              <a:latin typeface="Arial"/>
              <a:sym typeface="Arial"/>
            </a:endParaRPr>
          </a:p>
        </p:txBody>
      </p:sp>
      <p:sp>
        <p:nvSpPr>
          <p:cNvPr id="16" name="Google Shape;16;p2"/>
          <p:cNvSpPr txBox="1">
            <a:spLocks noGrp="1"/>
          </p:cNvSpPr>
          <p:nvPr>
            <p:ph type="body" idx="2"/>
          </p:nvPr>
        </p:nvSpPr>
        <p:spPr>
          <a:xfrm>
            <a:off x="898726" y="978409"/>
            <a:ext cx="10457425" cy="814822"/>
          </a:xfrm>
          <a:prstGeom prst="rect">
            <a:avLst/>
          </a:prstGeom>
          <a:noFill/>
          <a:ln>
            <a:noFill/>
          </a:ln>
        </p:spPr>
        <p:txBody>
          <a:bodyPr spcFirstLastPara="1" wrap="square" lIns="92475" tIns="46250" rIns="92475" bIns="46250" anchor="t" anchorCtr="0">
            <a:noAutofit/>
          </a:bodyPr>
          <a:lstStyle>
            <a:lvl1pPr marL="0" marR="0" lvl="0" indent="0" algn="l" rtl="0">
              <a:lnSpc>
                <a:spcPct val="90000"/>
              </a:lnSpc>
              <a:spcBef>
                <a:spcPts val="0"/>
              </a:spcBef>
              <a:spcAft>
                <a:spcPts val="0"/>
              </a:spcAft>
              <a:buClr>
                <a:schemeClr val="lt1"/>
              </a:buClr>
              <a:buSzPts val="4100"/>
              <a:buFont typeface="Arial"/>
              <a:buNone/>
              <a:defRPr sz="2903" b="1" i="0" u="none" strike="noStrike" cap="none" spc="-133">
                <a:solidFill>
                  <a:srgbClr val="00864F"/>
                </a:solidFill>
                <a:latin typeface="AvenirNext LT Pro Bold" panose="020B0504020202020204" pitchFamily="34" charset="0"/>
                <a:ea typeface="AvenirNext LT Pro Bold" panose="020B0504020202020204" pitchFamily="34" charset="0"/>
                <a:cs typeface="Arial"/>
                <a:sym typeface="Arial"/>
              </a:defRPr>
            </a:lvl1pPr>
            <a:lvl2pPr marL="812241" marR="0" lvl="1" indent="-383558" algn="l" rtl="0">
              <a:spcBef>
                <a:spcPts val="533"/>
              </a:spcBef>
              <a:spcAft>
                <a:spcPts val="0"/>
              </a:spcAft>
              <a:buClr>
                <a:schemeClr val="dk1"/>
              </a:buClr>
              <a:buSzPts val="3200"/>
              <a:buFont typeface="Arial"/>
              <a:buChar char="–"/>
              <a:defRPr sz="2842" b="0" i="0" u="none" strike="noStrike" cap="none">
                <a:solidFill>
                  <a:schemeClr val="dk1"/>
                </a:solidFill>
                <a:latin typeface="Arial"/>
                <a:ea typeface="Arial"/>
                <a:cs typeface="Arial"/>
                <a:sym typeface="Arial"/>
              </a:defRPr>
            </a:lvl2pPr>
            <a:lvl3pPr marL="1218361" marR="0" lvl="2" indent="-360996" algn="l" rtl="0">
              <a:spcBef>
                <a:spcPts val="445"/>
              </a:spcBef>
              <a:spcAft>
                <a:spcPts val="0"/>
              </a:spcAft>
              <a:buClr>
                <a:schemeClr val="dk1"/>
              </a:buClr>
              <a:buSzPts val="2800"/>
              <a:buFont typeface="Arial"/>
              <a:buChar char="•"/>
              <a:defRPr sz="2487" b="0" i="0" u="none" strike="noStrike" cap="none">
                <a:solidFill>
                  <a:schemeClr val="dk1"/>
                </a:solidFill>
                <a:latin typeface="Arial"/>
                <a:ea typeface="Arial"/>
                <a:cs typeface="Arial"/>
                <a:sym typeface="Arial"/>
              </a:defRPr>
            </a:lvl3pPr>
            <a:lvl4pPr marL="1624480" marR="0" lvl="3" indent="-332793" algn="l" rtl="0">
              <a:spcBef>
                <a:spcPts val="445"/>
              </a:spcBef>
              <a:spcAft>
                <a:spcPts val="0"/>
              </a:spcAft>
              <a:buClr>
                <a:schemeClr val="dk1"/>
              </a:buClr>
              <a:buSzPts val="2300"/>
              <a:buFont typeface="Arial"/>
              <a:buChar char="–"/>
              <a:defRPr sz="2043" b="0" i="0" u="none" strike="noStrike" cap="none">
                <a:solidFill>
                  <a:schemeClr val="dk1"/>
                </a:solidFill>
                <a:latin typeface="Arial"/>
                <a:ea typeface="Arial"/>
                <a:cs typeface="Arial"/>
                <a:sym typeface="Arial"/>
              </a:defRPr>
            </a:lvl4pPr>
            <a:lvl5pPr marL="2030600" marR="0" lvl="4" indent="-332793" algn="l" rtl="0">
              <a:spcBef>
                <a:spcPts val="445"/>
              </a:spcBef>
              <a:spcAft>
                <a:spcPts val="0"/>
              </a:spcAft>
              <a:buClr>
                <a:schemeClr val="dk1"/>
              </a:buClr>
              <a:buSzPts val="2300"/>
              <a:buFont typeface="Arial"/>
              <a:buChar char="»"/>
              <a:defRPr sz="2043" b="0" i="0" u="none" strike="noStrike" cap="none">
                <a:solidFill>
                  <a:schemeClr val="dk1"/>
                </a:solidFill>
                <a:latin typeface="Arial"/>
                <a:ea typeface="Arial"/>
                <a:cs typeface="Arial"/>
                <a:sym typeface="Arial"/>
              </a:defRPr>
            </a:lvl5pPr>
            <a:lvl6pPr marL="2436720" marR="0" lvl="5" indent="-332793" algn="l" rtl="0">
              <a:spcBef>
                <a:spcPts val="445"/>
              </a:spcBef>
              <a:spcAft>
                <a:spcPts val="0"/>
              </a:spcAft>
              <a:buClr>
                <a:schemeClr val="dk1"/>
              </a:buClr>
              <a:buSzPts val="2300"/>
              <a:buFont typeface="Arial"/>
              <a:buChar char="•"/>
              <a:defRPr sz="2043" b="0" i="0" u="none" strike="noStrike" cap="none">
                <a:solidFill>
                  <a:schemeClr val="dk1"/>
                </a:solidFill>
                <a:latin typeface="Arial"/>
                <a:ea typeface="Arial"/>
                <a:cs typeface="Arial"/>
                <a:sym typeface="Arial"/>
              </a:defRPr>
            </a:lvl6pPr>
            <a:lvl7pPr marL="2842841" marR="0" lvl="6" indent="-332793" algn="l" rtl="0">
              <a:spcBef>
                <a:spcPts val="445"/>
              </a:spcBef>
              <a:spcAft>
                <a:spcPts val="0"/>
              </a:spcAft>
              <a:buClr>
                <a:schemeClr val="dk1"/>
              </a:buClr>
              <a:buSzPts val="2300"/>
              <a:buFont typeface="Arial"/>
              <a:buChar char="•"/>
              <a:defRPr sz="2043" b="0" i="0" u="none" strike="noStrike" cap="none">
                <a:solidFill>
                  <a:schemeClr val="dk1"/>
                </a:solidFill>
                <a:latin typeface="Arial"/>
                <a:ea typeface="Arial"/>
                <a:cs typeface="Arial"/>
                <a:sym typeface="Arial"/>
              </a:defRPr>
            </a:lvl7pPr>
            <a:lvl8pPr marL="3248961" marR="0" lvl="7" indent="-332793" algn="l" rtl="0">
              <a:spcBef>
                <a:spcPts val="445"/>
              </a:spcBef>
              <a:spcAft>
                <a:spcPts val="0"/>
              </a:spcAft>
              <a:buClr>
                <a:schemeClr val="dk1"/>
              </a:buClr>
              <a:buSzPts val="2300"/>
              <a:buFont typeface="Arial"/>
              <a:buChar char="•"/>
              <a:defRPr sz="2043" b="0" i="0" u="none" strike="noStrike" cap="none">
                <a:solidFill>
                  <a:schemeClr val="dk1"/>
                </a:solidFill>
                <a:latin typeface="Arial"/>
                <a:ea typeface="Arial"/>
                <a:cs typeface="Arial"/>
                <a:sym typeface="Arial"/>
              </a:defRPr>
            </a:lvl8pPr>
            <a:lvl9pPr marL="3655082" marR="0" lvl="8" indent="-332793" algn="l" rtl="0">
              <a:spcBef>
                <a:spcPts val="445"/>
              </a:spcBef>
              <a:spcAft>
                <a:spcPts val="0"/>
              </a:spcAft>
              <a:buClr>
                <a:schemeClr val="dk1"/>
              </a:buClr>
              <a:buSzPts val="2300"/>
              <a:buFont typeface="Arial"/>
              <a:buChar char="•"/>
              <a:defRPr sz="2043" b="0" i="0" u="none" strike="noStrike" cap="none">
                <a:solidFill>
                  <a:schemeClr val="dk1"/>
                </a:solidFill>
                <a:latin typeface="Arial"/>
                <a:ea typeface="Arial"/>
                <a:cs typeface="Arial"/>
                <a:sym typeface="Arial"/>
              </a:defRPr>
            </a:lvl9pPr>
          </a:lstStyle>
          <a:p>
            <a:endParaRPr/>
          </a:p>
        </p:txBody>
      </p:sp>
      <p:sp>
        <p:nvSpPr>
          <p:cNvPr id="3" name="Text Placeholder 2">
            <a:extLst>
              <a:ext uri="{FF2B5EF4-FFF2-40B4-BE49-F238E27FC236}">
                <a16:creationId xmlns:a16="http://schemas.microsoft.com/office/drawing/2014/main" id="{34539ADC-3E6A-AA47-8D6B-EC956E67F62A}"/>
              </a:ext>
            </a:extLst>
          </p:cNvPr>
          <p:cNvSpPr>
            <a:spLocks noGrp="1"/>
          </p:cNvSpPr>
          <p:nvPr>
            <p:ph type="body" sz="quarter" idx="10"/>
          </p:nvPr>
        </p:nvSpPr>
        <p:spPr>
          <a:xfrm>
            <a:off x="919604" y="1896681"/>
            <a:ext cx="10436062" cy="4329094"/>
          </a:xfrm>
          <a:prstGeom prst="rect">
            <a:avLst/>
          </a:prstGeom>
        </p:spPr>
        <p:txBody>
          <a:bodyPr numCol="2"/>
          <a:lstStyle>
            <a:lvl1pPr>
              <a:spcAft>
                <a:spcPts val="272"/>
              </a:spcAft>
              <a:defRPr b="1" i="0" spc="-45" baseline="0">
                <a:latin typeface="AvenirNext LT Pro Bold" panose="020B0503020202020204" pitchFamily="34" charset="77"/>
              </a:defRPr>
            </a:lvl1pPr>
            <a:lvl2pPr>
              <a:spcAft>
                <a:spcPts val="272"/>
              </a:spcAft>
              <a:defRPr spc="-45" baseline="0">
                <a:latin typeface="AvenirNext LT Pro Regular" panose="020B0503020202020204" pitchFamily="34" charset="77"/>
              </a:defRPr>
            </a:lvl2pPr>
            <a:lvl3pPr marL="163296" indent="-163296">
              <a:spcAft>
                <a:spcPts val="272"/>
              </a:spcAft>
              <a:buFont typeface="Arial" panose="020B0604020202020204" pitchFamily="34" charset="0"/>
              <a:buChar char="•"/>
              <a:defRPr spc="-45" baseline="0">
                <a:latin typeface="AvenirNext LT Pro Regular" panose="020B0503020202020204" pitchFamily="34" charset="77"/>
              </a:defRPr>
            </a:lvl3pPr>
            <a:lvl4pPr>
              <a:defRPr spc="-45" baseline="0">
                <a:latin typeface="AvenirNext LT Pro Regular" panose="020B0503020202020204" pitchFamily="34" charset="77"/>
              </a:defRPr>
            </a:lvl4pPr>
            <a:lvl5pPr>
              <a:defRPr spc="-45" baseline="0">
                <a:latin typeface="AvenirNext LT Pro Regular" panose="020B0503020202020204" pitchFamily="34" charset="77"/>
              </a:defRPr>
            </a:lvl5pPr>
          </a:lstStyle>
          <a:p>
            <a:pPr lvl="0"/>
            <a:r>
              <a:rPr lang="en-US"/>
              <a:t>Edit Master text styles</a:t>
            </a:r>
          </a:p>
          <a:p>
            <a:pPr lvl="1"/>
            <a:r>
              <a:rPr lang="en-US"/>
              <a:t>Second level</a:t>
            </a:r>
          </a:p>
          <a:p>
            <a:pPr lvl="2"/>
            <a:r>
              <a:rPr lang="en-US"/>
              <a:t>Third level</a:t>
            </a:r>
          </a:p>
        </p:txBody>
      </p:sp>
      <p:sp>
        <p:nvSpPr>
          <p:cNvPr id="8" name="Google Shape;6;p1">
            <a:extLst>
              <a:ext uri="{FF2B5EF4-FFF2-40B4-BE49-F238E27FC236}">
                <a16:creationId xmlns:a16="http://schemas.microsoft.com/office/drawing/2014/main" id="{6185F762-D7D2-DA42-B5E5-E704CEC20A46}"/>
              </a:ext>
            </a:extLst>
          </p:cNvPr>
          <p:cNvSpPr txBox="1"/>
          <p:nvPr userDrawn="1"/>
        </p:nvSpPr>
        <p:spPr>
          <a:xfrm>
            <a:off x="10940787" y="6454469"/>
            <a:ext cx="1046464" cy="224184"/>
          </a:xfrm>
          <a:prstGeom prst="rect">
            <a:avLst/>
          </a:prstGeom>
          <a:noFill/>
          <a:ln>
            <a:noFill/>
          </a:ln>
        </p:spPr>
        <p:txBody>
          <a:bodyPr spcFirstLastPara="1" wrap="square" lIns="83799" tIns="41888" rIns="83799" bIns="41888" anchor="t" anchorCtr="0">
            <a:spAutoFit/>
          </a:bodyPr>
          <a:lstStyle/>
          <a:p>
            <a:pPr marL="0" marR="0" lvl="0" indent="0" algn="r" rtl="0">
              <a:spcBef>
                <a:spcPts val="0"/>
              </a:spcBef>
              <a:spcAft>
                <a:spcPts val="0"/>
              </a:spcAft>
              <a:buNone/>
            </a:pPr>
            <a:fld id="{00000000-1234-1234-1234-123412341234}" type="slidenum">
              <a:rPr lang="en-GB" sz="907" b="0" i="0" u="none" strike="noStrike" cap="none">
                <a:solidFill>
                  <a:srgbClr val="000000"/>
                </a:solidFill>
                <a:latin typeface="Arial"/>
                <a:ea typeface="Arial"/>
                <a:cs typeface="Arial"/>
                <a:sym typeface="Arial"/>
              </a:rPr>
              <a:pPr marL="0" marR="0" lvl="0" indent="0" algn="r" rtl="0">
                <a:spcBef>
                  <a:spcPts val="0"/>
                </a:spcBef>
                <a:spcAft>
                  <a:spcPts val="0"/>
                </a:spcAft>
                <a:buNone/>
              </a:pPr>
              <a:t>‹#›</a:t>
            </a:fld>
            <a:endParaRPr sz="907"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051450379"/>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cSld name="4_Content slide">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609600" y="55294"/>
            <a:ext cx="10972800" cy="661720"/>
          </a:xfrm>
          <a:prstGeom prst="rect">
            <a:avLst/>
          </a:prstGeom>
          <a:noFill/>
          <a:ln w="9525">
            <a:noFill/>
            <a:miter lim="800000"/>
            <a:headEnd/>
            <a:tailEnd/>
          </a:ln>
        </p:spPr>
        <p:txBody>
          <a:bodyPr vert="horz" wrap="square" lIns="91440" tIns="45720" rIns="91440" bIns="45720" numCol="1" rtlCol="0" anchor="ctr" anchorCtr="0" compatLnSpc="1">
            <a:prstTxWarp prst="textNoShape">
              <a:avLst/>
            </a:prstTxWarp>
            <a:spAutoFit/>
          </a:bodyPr>
          <a:lstStyle>
            <a:lvl1pPr>
              <a:defRPr sz="4000">
                <a:solidFill>
                  <a:schemeClr val="accent2"/>
                </a:solidFill>
              </a:defRPr>
            </a:lvl1pPr>
          </a:lstStyle>
          <a:p>
            <a:pPr marL="0" lvl="0" eaLnBrk="0" hangingPunct="0">
              <a:spcBef>
                <a:spcPct val="20000"/>
              </a:spcBef>
            </a:pPr>
            <a:r>
              <a:rPr lang="en-US"/>
              <a:t>Click to edit Master title style</a:t>
            </a:r>
          </a:p>
        </p:txBody>
      </p:sp>
    </p:spTree>
    <p:extLst>
      <p:ext uri="{BB962C8B-B14F-4D97-AF65-F5344CB8AC3E}">
        <p14:creationId xmlns:p14="http://schemas.microsoft.com/office/powerpoint/2010/main" val="1931340102"/>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2_Title only White">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92815B8-2FE1-0BBE-A1A0-1E07D2328434}"/>
              </a:ext>
            </a:extLst>
          </p:cNvPr>
          <p:cNvSpPr>
            <a:spLocks noGrp="1"/>
          </p:cNvSpPr>
          <p:nvPr>
            <p:ph type="dt" sz="half" idx="10"/>
          </p:nvPr>
        </p:nvSpPr>
        <p:spPr/>
        <p:txBody>
          <a:bodyPr/>
          <a:lstStyle/>
          <a:p>
            <a:endParaRPr lang="en-AE"/>
          </a:p>
        </p:txBody>
      </p:sp>
      <p:sp>
        <p:nvSpPr>
          <p:cNvPr id="3" name="Footer Placeholder 2">
            <a:extLst>
              <a:ext uri="{FF2B5EF4-FFF2-40B4-BE49-F238E27FC236}">
                <a16:creationId xmlns:a16="http://schemas.microsoft.com/office/drawing/2014/main" id="{0A43DED4-60D3-5863-24D9-2A036EAA3286}"/>
              </a:ext>
            </a:extLst>
          </p:cNvPr>
          <p:cNvSpPr>
            <a:spLocks noGrp="1"/>
          </p:cNvSpPr>
          <p:nvPr>
            <p:ph type="ftr" sz="quarter" idx="11"/>
          </p:nvPr>
        </p:nvSpPr>
        <p:spPr/>
        <p:txBody>
          <a:bodyPr/>
          <a:lstStyle/>
          <a:p>
            <a:endParaRPr lang="en-AE"/>
          </a:p>
        </p:txBody>
      </p:sp>
      <p:sp>
        <p:nvSpPr>
          <p:cNvPr id="4" name="Slide Number Placeholder 3">
            <a:extLst>
              <a:ext uri="{FF2B5EF4-FFF2-40B4-BE49-F238E27FC236}">
                <a16:creationId xmlns:a16="http://schemas.microsoft.com/office/drawing/2014/main" id="{603C52DA-0E82-4BF3-2590-07924EFFE997}"/>
              </a:ext>
            </a:extLst>
          </p:cNvPr>
          <p:cNvSpPr>
            <a:spLocks noGrp="1"/>
          </p:cNvSpPr>
          <p:nvPr>
            <p:ph type="sldNum" sz="quarter" idx="12"/>
          </p:nvPr>
        </p:nvSpPr>
        <p:spPr/>
        <p:txBody>
          <a:bodyPr/>
          <a:lstStyle/>
          <a:p>
            <a:fld id="{0277A491-0F50-5A4B-981C-46E765ABFF48}" type="slidenum">
              <a:rPr lang="en-AE" smtClean="0"/>
              <a:t>‹#›</a:t>
            </a:fld>
            <a:endParaRPr lang="en-AE"/>
          </a:p>
        </p:txBody>
      </p:sp>
      <p:sp>
        <p:nvSpPr>
          <p:cNvPr id="5" name="Title 4">
            <a:extLst>
              <a:ext uri="{FF2B5EF4-FFF2-40B4-BE49-F238E27FC236}">
                <a16:creationId xmlns:a16="http://schemas.microsoft.com/office/drawing/2014/main" id="{A177DE20-E469-4B11-1FFC-017A1FB0469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5325062"/>
      </p:ext>
    </p:extLst>
  </p:cSld>
  <p:clrMapOvr>
    <a:masterClrMapping/>
  </p:clrMapOvr>
  <p:transition spd="med"/>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userDrawn="1">
  <p:cSld name="CaseStudy_LeftArc_Violet">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9886665F-2676-64F5-B52A-8EEA7D78373B}"/>
              </a:ext>
            </a:extLst>
          </p:cNvPr>
          <p:cNvPicPr>
            <a:picLocks noChangeAspect="1"/>
          </p:cNvPicPr>
          <p:nvPr userDrawn="1"/>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l="43603"/>
          <a:stretch/>
        </p:blipFill>
        <p:spPr>
          <a:xfrm>
            <a:off x="0" y="0"/>
            <a:ext cx="3879320" cy="6857744"/>
          </a:xfrm>
          <a:prstGeom prst="rect">
            <a:avLst/>
          </a:prstGeom>
        </p:spPr>
      </p:pic>
      <p:sp>
        <p:nvSpPr>
          <p:cNvPr id="7" name="Text Placeholder 2">
            <a:extLst>
              <a:ext uri="{FF2B5EF4-FFF2-40B4-BE49-F238E27FC236}">
                <a16:creationId xmlns:a16="http://schemas.microsoft.com/office/drawing/2014/main" id="{03843D04-4712-C6DE-D686-27A3CE7729D6}"/>
              </a:ext>
            </a:extLst>
          </p:cNvPr>
          <p:cNvSpPr>
            <a:spLocks noGrp="1"/>
          </p:cNvSpPr>
          <p:nvPr>
            <p:ph type="body" idx="30" hasCustomPrompt="1"/>
          </p:nvPr>
        </p:nvSpPr>
        <p:spPr>
          <a:xfrm>
            <a:off x="4876799" y="813981"/>
            <a:ext cx="6639963" cy="341632"/>
          </a:xfrm>
          <a:prstGeom prst="rect">
            <a:avLst/>
          </a:prstGeom>
        </p:spPr>
        <p:txBody>
          <a:bodyPr wrap="square">
            <a:spAutoFit/>
          </a:bodyPr>
          <a:lstStyle>
            <a:lvl1pPr marL="0" indent="0">
              <a:buNone/>
              <a:defRPr sz="1800" b="1">
                <a:solidFill>
                  <a:schemeClr val="tx1"/>
                </a:solidFill>
                <a:latin typeface="Tenorite"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add title</a:t>
            </a:r>
          </a:p>
        </p:txBody>
      </p:sp>
      <p:sp>
        <p:nvSpPr>
          <p:cNvPr id="8" name="Text Placeholder 2">
            <a:extLst>
              <a:ext uri="{FF2B5EF4-FFF2-40B4-BE49-F238E27FC236}">
                <a16:creationId xmlns:a16="http://schemas.microsoft.com/office/drawing/2014/main" id="{A9D79FD6-E3C2-80C2-3BEC-6107D3FC4C01}"/>
              </a:ext>
            </a:extLst>
          </p:cNvPr>
          <p:cNvSpPr>
            <a:spLocks noGrp="1"/>
          </p:cNvSpPr>
          <p:nvPr>
            <p:ph type="body" idx="31" hasCustomPrompt="1"/>
          </p:nvPr>
        </p:nvSpPr>
        <p:spPr>
          <a:xfrm>
            <a:off x="4876799" y="1168274"/>
            <a:ext cx="6639963" cy="307777"/>
          </a:xfrm>
          <a:prstGeom prst="rect">
            <a:avLst/>
          </a:prstGeom>
        </p:spPr>
        <p:txBody>
          <a:bodyPr wrap="square">
            <a:spAutoFit/>
          </a:bodyPr>
          <a:lstStyle>
            <a:lvl1pPr marL="0" indent="0">
              <a:lnSpc>
                <a:spcPct val="100000"/>
              </a:lnSpc>
              <a:spcBef>
                <a:spcPts val="0"/>
              </a:spcBef>
              <a:buNone/>
              <a:defRPr sz="1400" b="0" i="0">
                <a:solidFill>
                  <a:schemeClr val="tx1"/>
                </a:solidFill>
                <a:latin typeface="Tenorite"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add description</a:t>
            </a:r>
          </a:p>
        </p:txBody>
      </p:sp>
      <p:sp>
        <p:nvSpPr>
          <p:cNvPr id="9" name="Text Placeholder 2">
            <a:extLst>
              <a:ext uri="{FF2B5EF4-FFF2-40B4-BE49-F238E27FC236}">
                <a16:creationId xmlns:a16="http://schemas.microsoft.com/office/drawing/2014/main" id="{A7CA15D3-4A1F-CEAB-0D0B-4C80C632392E}"/>
              </a:ext>
            </a:extLst>
          </p:cNvPr>
          <p:cNvSpPr>
            <a:spLocks noGrp="1"/>
          </p:cNvSpPr>
          <p:nvPr>
            <p:ph type="body" idx="32" hasCustomPrompt="1"/>
          </p:nvPr>
        </p:nvSpPr>
        <p:spPr>
          <a:xfrm>
            <a:off x="4876800" y="2774198"/>
            <a:ext cx="6639962" cy="341632"/>
          </a:xfrm>
          <a:prstGeom prst="rect">
            <a:avLst/>
          </a:prstGeom>
        </p:spPr>
        <p:txBody>
          <a:bodyPr wrap="square">
            <a:spAutoFit/>
          </a:bodyPr>
          <a:lstStyle>
            <a:lvl1pPr marL="0" indent="0">
              <a:buNone/>
              <a:defRPr sz="1800" b="1">
                <a:solidFill>
                  <a:schemeClr val="tx1"/>
                </a:solidFill>
                <a:latin typeface="Tenorite"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add title</a:t>
            </a:r>
          </a:p>
        </p:txBody>
      </p:sp>
      <p:sp>
        <p:nvSpPr>
          <p:cNvPr id="10" name="Text Placeholder 2">
            <a:extLst>
              <a:ext uri="{FF2B5EF4-FFF2-40B4-BE49-F238E27FC236}">
                <a16:creationId xmlns:a16="http://schemas.microsoft.com/office/drawing/2014/main" id="{DE042FFA-40CF-C795-4F37-CDBF31A67D04}"/>
              </a:ext>
            </a:extLst>
          </p:cNvPr>
          <p:cNvSpPr>
            <a:spLocks noGrp="1"/>
          </p:cNvSpPr>
          <p:nvPr>
            <p:ph type="body" idx="33" hasCustomPrompt="1"/>
          </p:nvPr>
        </p:nvSpPr>
        <p:spPr>
          <a:xfrm>
            <a:off x="4876800" y="3124436"/>
            <a:ext cx="6639962" cy="307777"/>
          </a:xfrm>
          <a:prstGeom prst="rect">
            <a:avLst/>
          </a:prstGeom>
        </p:spPr>
        <p:txBody>
          <a:bodyPr wrap="square">
            <a:spAutoFit/>
          </a:bodyPr>
          <a:lstStyle>
            <a:lvl1pPr marL="0" indent="0">
              <a:lnSpc>
                <a:spcPct val="100000"/>
              </a:lnSpc>
              <a:spcBef>
                <a:spcPts val="0"/>
              </a:spcBef>
              <a:buNone/>
              <a:defRPr sz="1400" b="0" i="0">
                <a:solidFill>
                  <a:schemeClr val="tx1"/>
                </a:solidFill>
                <a:latin typeface="Tenorite"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add description</a:t>
            </a:r>
          </a:p>
        </p:txBody>
      </p:sp>
      <p:sp>
        <p:nvSpPr>
          <p:cNvPr id="11" name="Text Placeholder 2">
            <a:extLst>
              <a:ext uri="{FF2B5EF4-FFF2-40B4-BE49-F238E27FC236}">
                <a16:creationId xmlns:a16="http://schemas.microsoft.com/office/drawing/2014/main" id="{85F9AB55-E2A1-33B2-0D50-F1E40205C972}"/>
              </a:ext>
            </a:extLst>
          </p:cNvPr>
          <p:cNvSpPr>
            <a:spLocks noGrp="1"/>
          </p:cNvSpPr>
          <p:nvPr>
            <p:ph type="body" idx="34" hasCustomPrompt="1"/>
          </p:nvPr>
        </p:nvSpPr>
        <p:spPr>
          <a:xfrm>
            <a:off x="4876800" y="5099648"/>
            <a:ext cx="6639962" cy="341632"/>
          </a:xfrm>
          <a:prstGeom prst="rect">
            <a:avLst/>
          </a:prstGeom>
        </p:spPr>
        <p:txBody>
          <a:bodyPr wrap="square">
            <a:spAutoFit/>
          </a:bodyPr>
          <a:lstStyle>
            <a:lvl1pPr marL="0" indent="0">
              <a:buNone/>
              <a:defRPr sz="1800" b="1">
                <a:solidFill>
                  <a:schemeClr val="tx1"/>
                </a:solidFill>
                <a:latin typeface="Tenorite"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add title</a:t>
            </a:r>
          </a:p>
        </p:txBody>
      </p:sp>
      <p:sp>
        <p:nvSpPr>
          <p:cNvPr id="27" name="Text Placeholder 26">
            <a:extLst>
              <a:ext uri="{FF2B5EF4-FFF2-40B4-BE49-F238E27FC236}">
                <a16:creationId xmlns:a16="http://schemas.microsoft.com/office/drawing/2014/main" id="{E4909739-0ED8-6FCC-1B8A-1D2E1B9A1AA6}"/>
              </a:ext>
            </a:extLst>
          </p:cNvPr>
          <p:cNvSpPr>
            <a:spLocks noGrp="1"/>
          </p:cNvSpPr>
          <p:nvPr>
            <p:ph type="body" sz="quarter" idx="36" hasCustomPrompt="1"/>
          </p:nvPr>
        </p:nvSpPr>
        <p:spPr>
          <a:xfrm>
            <a:off x="400786" y="3188935"/>
            <a:ext cx="3214482" cy="480131"/>
          </a:xfrm>
        </p:spPr>
        <p:txBody>
          <a:bodyPr wrap="square" anchor="ctr">
            <a:spAutoFit/>
          </a:bodyPr>
          <a:lstStyle>
            <a:lvl1pPr marL="0" indent="0" algn="l">
              <a:spcBef>
                <a:spcPts val="0"/>
              </a:spcBef>
              <a:buNone/>
              <a:defRPr b="1">
                <a:solidFill>
                  <a:schemeClr val="bg1"/>
                </a:solidFill>
                <a:latin typeface="Tenorite" panose="00000500000000000000" pitchFamily="2" charset="0"/>
              </a:defRPr>
            </a:lvl1pPr>
            <a:lvl2pPr marL="457200" indent="0" algn="l">
              <a:buNone/>
              <a:defRPr/>
            </a:lvl2pPr>
            <a:lvl3pPr marL="914400" indent="0" algn="l">
              <a:buNone/>
              <a:defRPr/>
            </a:lvl3pPr>
            <a:lvl4pPr marL="1371600" indent="0" algn="l">
              <a:buNone/>
              <a:defRPr/>
            </a:lvl4pPr>
            <a:lvl5pPr marL="1828800" indent="0" algn="l">
              <a:buNone/>
              <a:defRPr/>
            </a:lvl5pPr>
          </a:lstStyle>
          <a:p>
            <a:pPr lvl="0"/>
            <a:r>
              <a:rPr lang="en-US"/>
              <a:t>Click to add title</a:t>
            </a:r>
          </a:p>
        </p:txBody>
      </p:sp>
      <p:sp>
        <p:nvSpPr>
          <p:cNvPr id="4" name="Text Placeholder 2">
            <a:extLst>
              <a:ext uri="{FF2B5EF4-FFF2-40B4-BE49-F238E27FC236}">
                <a16:creationId xmlns:a16="http://schemas.microsoft.com/office/drawing/2014/main" id="{0A4F3958-0891-989B-1114-548C9A8092B7}"/>
              </a:ext>
            </a:extLst>
          </p:cNvPr>
          <p:cNvSpPr>
            <a:spLocks noGrp="1"/>
          </p:cNvSpPr>
          <p:nvPr>
            <p:ph type="body" idx="35" hasCustomPrompt="1"/>
          </p:nvPr>
        </p:nvSpPr>
        <p:spPr>
          <a:xfrm>
            <a:off x="4876800" y="5450805"/>
            <a:ext cx="1683391" cy="707886"/>
          </a:xfrm>
          <a:prstGeom prst="rect">
            <a:avLst/>
          </a:prstGeom>
        </p:spPr>
        <p:txBody>
          <a:bodyPr wrap="square">
            <a:spAutoFit/>
          </a:bodyPr>
          <a:lstStyle>
            <a:lvl1pPr marL="0" indent="0">
              <a:lnSpc>
                <a:spcPct val="100000"/>
              </a:lnSpc>
              <a:spcBef>
                <a:spcPts val="0"/>
              </a:spcBef>
              <a:buNone/>
              <a:defRPr sz="2000" b="1" i="0">
                <a:solidFill>
                  <a:schemeClr val="tx1"/>
                </a:solidFill>
                <a:latin typeface="Tenorite"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add description</a:t>
            </a:r>
          </a:p>
        </p:txBody>
      </p:sp>
      <p:sp>
        <p:nvSpPr>
          <p:cNvPr id="5" name="Text Placeholder 2">
            <a:extLst>
              <a:ext uri="{FF2B5EF4-FFF2-40B4-BE49-F238E27FC236}">
                <a16:creationId xmlns:a16="http://schemas.microsoft.com/office/drawing/2014/main" id="{B31743F1-70C5-3802-EEC0-7E3E231BEC2A}"/>
              </a:ext>
            </a:extLst>
          </p:cNvPr>
          <p:cNvSpPr>
            <a:spLocks noGrp="1"/>
          </p:cNvSpPr>
          <p:nvPr>
            <p:ph type="body" idx="37" hasCustomPrompt="1"/>
          </p:nvPr>
        </p:nvSpPr>
        <p:spPr>
          <a:xfrm>
            <a:off x="7083836" y="5450805"/>
            <a:ext cx="1683391" cy="707886"/>
          </a:xfrm>
          <a:prstGeom prst="rect">
            <a:avLst/>
          </a:prstGeom>
        </p:spPr>
        <p:txBody>
          <a:bodyPr wrap="square">
            <a:spAutoFit/>
          </a:bodyPr>
          <a:lstStyle>
            <a:lvl1pPr marL="0" indent="0">
              <a:lnSpc>
                <a:spcPct val="100000"/>
              </a:lnSpc>
              <a:spcBef>
                <a:spcPts val="0"/>
              </a:spcBef>
              <a:buNone/>
              <a:defRPr sz="2000" b="1" i="0">
                <a:solidFill>
                  <a:schemeClr val="tx1"/>
                </a:solidFill>
                <a:latin typeface="Tenorite"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add description</a:t>
            </a:r>
          </a:p>
        </p:txBody>
      </p:sp>
      <p:sp>
        <p:nvSpPr>
          <p:cNvPr id="13" name="Text Placeholder 2">
            <a:extLst>
              <a:ext uri="{FF2B5EF4-FFF2-40B4-BE49-F238E27FC236}">
                <a16:creationId xmlns:a16="http://schemas.microsoft.com/office/drawing/2014/main" id="{9E005069-6ECF-C077-5086-A3BDBEBAE970}"/>
              </a:ext>
            </a:extLst>
          </p:cNvPr>
          <p:cNvSpPr>
            <a:spLocks noGrp="1"/>
          </p:cNvSpPr>
          <p:nvPr>
            <p:ph type="body" idx="38" hasCustomPrompt="1"/>
          </p:nvPr>
        </p:nvSpPr>
        <p:spPr>
          <a:xfrm>
            <a:off x="9290872" y="5450805"/>
            <a:ext cx="1683391" cy="707886"/>
          </a:xfrm>
          <a:prstGeom prst="rect">
            <a:avLst/>
          </a:prstGeom>
        </p:spPr>
        <p:txBody>
          <a:bodyPr wrap="square">
            <a:spAutoFit/>
          </a:bodyPr>
          <a:lstStyle>
            <a:lvl1pPr marL="0" indent="0">
              <a:lnSpc>
                <a:spcPct val="100000"/>
              </a:lnSpc>
              <a:spcBef>
                <a:spcPts val="0"/>
              </a:spcBef>
              <a:buNone/>
              <a:defRPr sz="2000" b="1" i="0">
                <a:solidFill>
                  <a:schemeClr val="tx1"/>
                </a:solidFill>
                <a:latin typeface="Tenorite"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add description</a:t>
            </a:r>
          </a:p>
        </p:txBody>
      </p:sp>
      <p:sp>
        <p:nvSpPr>
          <p:cNvPr id="3" name="Número de diapositiva">
            <a:extLst>
              <a:ext uri="{FF2B5EF4-FFF2-40B4-BE49-F238E27FC236}">
                <a16:creationId xmlns:a16="http://schemas.microsoft.com/office/drawing/2014/main" id="{B0686290-0BF9-A757-20D4-112068CEE925}"/>
              </a:ext>
            </a:extLst>
          </p:cNvPr>
          <p:cNvSpPr txBox="1">
            <a:spLocks/>
          </p:cNvSpPr>
          <p:nvPr userDrawn="1"/>
        </p:nvSpPr>
        <p:spPr>
          <a:xfrm>
            <a:off x="11516762" y="6509914"/>
            <a:ext cx="548640" cy="91440"/>
          </a:xfrm>
          <a:prstGeom prst="rect">
            <a:avLst/>
          </a:prstGeom>
        </p:spPr>
        <p:txBody>
          <a:bodyPr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700" b="0" i="0" u="none" strike="noStrike" cap="none" spc="0" normalizeH="0" baseline="0">
                <a:ln>
                  <a:noFill/>
                </a:ln>
                <a:solidFill>
                  <a:srgbClr val="000000"/>
                </a:solidFill>
                <a:effectLst/>
                <a:uFillTx/>
                <a:latin typeface="Tenorite" pitchFamily="2" charset="0"/>
                <a:ea typeface="+mn-ea"/>
                <a:cs typeface="+mn-cs"/>
                <a:sym typeface="Tenorite Regular"/>
              </a:defRPr>
            </a:lvl1pPr>
            <a:lvl2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Tenorite Regular"/>
              </a:defRPr>
            </a:lvl2pPr>
            <a:lvl3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Tenorite Regular"/>
              </a:defRPr>
            </a:lvl3pPr>
            <a:lvl4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Tenorite Regular"/>
              </a:defRPr>
            </a:lvl4pPr>
            <a:lvl5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Tenorite Regular"/>
              </a:defRPr>
            </a:lvl5pPr>
            <a:lvl6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Tenorite Regular"/>
              </a:defRPr>
            </a:lvl6pPr>
            <a:lvl7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Tenorite Regular"/>
              </a:defRPr>
            </a:lvl7pPr>
            <a:lvl8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Tenorite Regular"/>
              </a:defRPr>
            </a:lvl8pPr>
            <a:lvl9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Tenorite Regular"/>
              </a:defRPr>
            </a:lvl9pPr>
          </a:lstStyle>
          <a:p>
            <a:fld id="{86CB4B4D-7CA3-9044-876B-883B54F8677D}" type="slidenum">
              <a:rPr lang="en-US" sz="800" smtClean="0"/>
              <a:pPr/>
              <a:t>‹#›</a:t>
            </a:fld>
            <a:endParaRPr lang="en-US" sz="800"/>
          </a:p>
        </p:txBody>
      </p:sp>
      <p:sp>
        <p:nvSpPr>
          <p:cNvPr id="12" name="Freeform 5">
            <a:extLst>
              <a:ext uri="{FF2B5EF4-FFF2-40B4-BE49-F238E27FC236}">
                <a16:creationId xmlns:a16="http://schemas.microsoft.com/office/drawing/2014/main" id="{419C8B31-3CFB-D26E-AAAF-35A9F3091517}"/>
              </a:ext>
            </a:extLst>
          </p:cNvPr>
          <p:cNvSpPr>
            <a:spLocks noEditPoints="1"/>
          </p:cNvSpPr>
          <p:nvPr userDrawn="1"/>
        </p:nvSpPr>
        <p:spPr bwMode="auto">
          <a:xfrm>
            <a:off x="10784911" y="6479382"/>
            <a:ext cx="468874" cy="173633"/>
          </a:xfrm>
          <a:custGeom>
            <a:avLst/>
            <a:gdLst>
              <a:gd name="T0" fmla="*/ 698 w 1799"/>
              <a:gd name="T1" fmla="*/ 158 h 664"/>
              <a:gd name="T2" fmla="*/ 610 w 1799"/>
              <a:gd name="T3" fmla="*/ 496 h 664"/>
              <a:gd name="T4" fmla="*/ 664 w 1799"/>
              <a:gd name="T5" fmla="*/ 7 h 664"/>
              <a:gd name="T6" fmla="*/ 638 w 1799"/>
              <a:gd name="T7" fmla="*/ 105 h 664"/>
              <a:gd name="T8" fmla="*/ 664 w 1799"/>
              <a:gd name="T9" fmla="*/ 7 h 664"/>
              <a:gd name="T10" fmla="*/ 907 w 1799"/>
              <a:gd name="T11" fmla="*/ 491 h 664"/>
              <a:gd name="T12" fmla="*/ 863 w 1799"/>
              <a:gd name="T13" fmla="*/ 664 h 664"/>
              <a:gd name="T14" fmla="*/ 777 w 1799"/>
              <a:gd name="T15" fmla="*/ 158 h 664"/>
              <a:gd name="T16" fmla="*/ 862 w 1799"/>
              <a:gd name="T17" fmla="*/ 205 h 664"/>
              <a:gd name="T18" fmla="*/ 969 w 1799"/>
              <a:gd name="T19" fmla="*/ 151 h 664"/>
              <a:gd name="T20" fmla="*/ 1082 w 1799"/>
              <a:gd name="T21" fmla="*/ 199 h 664"/>
              <a:gd name="T22" fmla="*/ 1131 w 1799"/>
              <a:gd name="T23" fmla="*/ 327 h 664"/>
              <a:gd name="T24" fmla="*/ 1081 w 1799"/>
              <a:gd name="T25" fmla="*/ 455 h 664"/>
              <a:gd name="T26" fmla="*/ 969 w 1799"/>
              <a:gd name="T27" fmla="*/ 503 h 664"/>
              <a:gd name="T28" fmla="*/ 988 w 1799"/>
              <a:gd name="T29" fmla="*/ 414 h 664"/>
              <a:gd name="T30" fmla="*/ 1038 w 1799"/>
              <a:gd name="T31" fmla="*/ 364 h 664"/>
              <a:gd name="T32" fmla="*/ 1038 w 1799"/>
              <a:gd name="T33" fmla="*/ 289 h 664"/>
              <a:gd name="T34" fmla="*/ 988 w 1799"/>
              <a:gd name="T35" fmla="*/ 239 h 664"/>
              <a:gd name="T36" fmla="*/ 915 w 1799"/>
              <a:gd name="T37" fmla="*/ 239 h 664"/>
              <a:gd name="T38" fmla="*/ 865 w 1799"/>
              <a:gd name="T39" fmla="*/ 289 h 664"/>
              <a:gd name="T40" fmla="*/ 865 w 1799"/>
              <a:gd name="T41" fmla="*/ 364 h 664"/>
              <a:gd name="T42" fmla="*/ 915 w 1799"/>
              <a:gd name="T43" fmla="*/ 414 h 664"/>
              <a:gd name="T44" fmla="*/ 1194 w 1799"/>
              <a:gd name="T45" fmla="*/ 158 h 664"/>
              <a:gd name="T46" fmla="*/ 1279 w 1799"/>
              <a:gd name="T47" fmla="*/ 210 h 664"/>
              <a:gd name="T48" fmla="*/ 1372 w 1799"/>
              <a:gd name="T49" fmla="*/ 152 h 664"/>
              <a:gd name="T50" fmla="*/ 1429 w 1799"/>
              <a:gd name="T51" fmla="*/ 165 h 664"/>
              <a:gd name="T52" fmla="*/ 1379 w 1799"/>
              <a:gd name="T53" fmla="*/ 242 h 664"/>
              <a:gd name="T54" fmla="*/ 1299 w 1799"/>
              <a:gd name="T55" fmla="*/ 257 h 664"/>
              <a:gd name="T56" fmla="*/ 1279 w 1799"/>
              <a:gd name="T57" fmla="*/ 496 h 664"/>
              <a:gd name="T58" fmla="*/ 1194 w 1799"/>
              <a:gd name="T59" fmla="*/ 158 h 664"/>
              <a:gd name="T60" fmla="*/ 1549 w 1799"/>
              <a:gd name="T61" fmla="*/ 489 h 664"/>
              <a:gd name="T62" fmla="*/ 1455 w 1799"/>
              <a:gd name="T63" fmla="*/ 395 h 664"/>
              <a:gd name="T64" fmla="*/ 1455 w 1799"/>
              <a:gd name="T65" fmla="*/ 258 h 664"/>
              <a:gd name="T66" fmla="*/ 1549 w 1799"/>
              <a:gd name="T67" fmla="*/ 165 h 664"/>
              <a:gd name="T68" fmla="*/ 1690 w 1799"/>
              <a:gd name="T69" fmla="*/ 165 h 664"/>
              <a:gd name="T70" fmla="*/ 1785 w 1799"/>
              <a:gd name="T71" fmla="*/ 258 h 664"/>
              <a:gd name="T72" fmla="*/ 1785 w 1799"/>
              <a:gd name="T73" fmla="*/ 395 h 664"/>
              <a:gd name="T74" fmla="*/ 1691 w 1799"/>
              <a:gd name="T75" fmla="*/ 489 h 664"/>
              <a:gd name="T76" fmla="*/ 1620 w 1799"/>
              <a:gd name="T77" fmla="*/ 421 h 664"/>
              <a:gd name="T78" fmla="*/ 1686 w 1799"/>
              <a:gd name="T79" fmla="*/ 393 h 664"/>
              <a:gd name="T80" fmla="*/ 1713 w 1799"/>
              <a:gd name="T81" fmla="*/ 326 h 664"/>
              <a:gd name="T82" fmla="*/ 1686 w 1799"/>
              <a:gd name="T83" fmla="*/ 259 h 664"/>
              <a:gd name="T84" fmla="*/ 1620 w 1799"/>
              <a:gd name="T85" fmla="*/ 232 h 664"/>
              <a:gd name="T86" fmla="*/ 1555 w 1799"/>
              <a:gd name="T87" fmla="*/ 259 h 664"/>
              <a:gd name="T88" fmla="*/ 1528 w 1799"/>
              <a:gd name="T89" fmla="*/ 326 h 664"/>
              <a:gd name="T90" fmla="*/ 1555 w 1799"/>
              <a:gd name="T91" fmla="*/ 393 h 664"/>
              <a:gd name="T92" fmla="*/ 1620 w 1799"/>
              <a:gd name="T93" fmla="*/ 421 h 664"/>
              <a:gd name="T94" fmla="*/ 88 w 1799"/>
              <a:gd name="T95" fmla="*/ 158 h 664"/>
              <a:gd name="T96" fmla="*/ 236 w 1799"/>
              <a:gd name="T97" fmla="*/ 158 h 664"/>
              <a:gd name="T98" fmla="*/ 392 w 1799"/>
              <a:gd name="T99" fmla="*/ 373 h 664"/>
              <a:gd name="T100" fmla="*/ 550 w 1799"/>
              <a:gd name="T101" fmla="*/ 158 h 664"/>
              <a:gd name="T102" fmla="*/ 354 w 1799"/>
              <a:gd name="T103" fmla="*/ 495 h 664"/>
              <a:gd name="T104" fmla="*/ 192 w 1799"/>
              <a:gd name="T105" fmla="*/ 495 h 664"/>
              <a:gd name="T106" fmla="*/ 0 w 1799"/>
              <a:gd name="T107" fmla="*/ 158 h 6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799" h="664">
                <a:moveTo>
                  <a:pt x="610" y="158"/>
                </a:moveTo>
                <a:cubicBezTo>
                  <a:pt x="698" y="158"/>
                  <a:pt x="698" y="158"/>
                  <a:pt x="698" y="158"/>
                </a:cubicBezTo>
                <a:cubicBezTo>
                  <a:pt x="698" y="496"/>
                  <a:pt x="698" y="496"/>
                  <a:pt x="698" y="496"/>
                </a:cubicBezTo>
                <a:cubicBezTo>
                  <a:pt x="610" y="496"/>
                  <a:pt x="610" y="496"/>
                  <a:pt x="610" y="496"/>
                </a:cubicBezTo>
                <a:lnTo>
                  <a:pt x="610" y="158"/>
                </a:lnTo>
                <a:close/>
                <a:moveTo>
                  <a:pt x="664" y="7"/>
                </a:moveTo>
                <a:cubicBezTo>
                  <a:pt x="637" y="0"/>
                  <a:pt x="609" y="16"/>
                  <a:pt x="602" y="43"/>
                </a:cubicBezTo>
                <a:cubicBezTo>
                  <a:pt x="595" y="70"/>
                  <a:pt x="611" y="98"/>
                  <a:pt x="638" y="105"/>
                </a:cubicBezTo>
                <a:cubicBezTo>
                  <a:pt x="665" y="112"/>
                  <a:pt x="693" y="96"/>
                  <a:pt x="700" y="69"/>
                </a:cubicBezTo>
                <a:cubicBezTo>
                  <a:pt x="707" y="42"/>
                  <a:pt x="691" y="14"/>
                  <a:pt x="664" y="7"/>
                </a:cubicBezTo>
                <a:close/>
                <a:moveTo>
                  <a:pt x="969" y="503"/>
                </a:moveTo>
                <a:cubicBezTo>
                  <a:pt x="946" y="503"/>
                  <a:pt x="926" y="499"/>
                  <a:pt x="907" y="491"/>
                </a:cubicBezTo>
                <a:cubicBezTo>
                  <a:pt x="889" y="482"/>
                  <a:pt x="874" y="470"/>
                  <a:pt x="863" y="455"/>
                </a:cubicBezTo>
                <a:cubicBezTo>
                  <a:pt x="863" y="664"/>
                  <a:pt x="863" y="664"/>
                  <a:pt x="863" y="664"/>
                </a:cubicBezTo>
                <a:cubicBezTo>
                  <a:pt x="777" y="664"/>
                  <a:pt x="777" y="664"/>
                  <a:pt x="777" y="664"/>
                </a:cubicBezTo>
                <a:cubicBezTo>
                  <a:pt x="777" y="158"/>
                  <a:pt x="777" y="158"/>
                  <a:pt x="777" y="158"/>
                </a:cubicBezTo>
                <a:cubicBezTo>
                  <a:pt x="862" y="158"/>
                  <a:pt x="862" y="158"/>
                  <a:pt x="862" y="158"/>
                </a:cubicBezTo>
                <a:cubicBezTo>
                  <a:pt x="862" y="205"/>
                  <a:pt x="862" y="205"/>
                  <a:pt x="862" y="205"/>
                </a:cubicBezTo>
                <a:cubicBezTo>
                  <a:pt x="874" y="188"/>
                  <a:pt x="888" y="175"/>
                  <a:pt x="907" y="166"/>
                </a:cubicBezTo>
                <a:cubicBezTo>
                  <a:pt x="925" y="156"/>
                  <a:pt x="946" y="151"/>
                  <a:pt x="969" y="151"/>
                </a:cubicBezTo>
                <a:cubicBezTo>
                  <a:pt x="990" y="151"/>
                  <a:pt x="1010" y="155"/>
                  <a:pt x="1030" y="163"/>
                </a:cubicBezTo>
                <a:cubicBezTo>
                  <a:pt x="1050" y="172"/>
                  <a:pt x="1067" y="183"/>
                  <a:pt x="1082" y="199"/>
                </a:cubicBezTo>
                <a:cubicBezTo>
                  <a:pt x="1097" y="214"/>
                  <a:pt x="1109" y="233"/>
                  <a:pt x="1118" y="254"/>
                </a:cubicBezTo>
                <a:cubicBezTo>
                  <a:pt x="1127" y="276"/>
                  <a:pt x="1131" y="300"/>
                  <a:pt x="1131" y="327"/>
                </a:cubicBezTo>
                <a:cubicBezTo>
                  <a:pt x="1131" y="354"/>
                  <a:pt x="1127" y="378"/>
                  <a:pt x="1118" y="400"/>
                </a:cubicBezTo>
                <a:cubicBezTo>
                  <a:pt x="1108" y="421"/>
                  <a:pt x="1096" y="440"/>
                  <a:pt x="1081" y="455"/>
                </a:cubicBezTo>
                <a:cubicBezTo>
                  <a:pt x="1066" y="471"/>
                  <a:pt x="1049" y="482"/>
                  <a:pt x="1030" y="491"/>
                </a:cubicBezTo>
                <a:cubicBezTo>
                  <a:pt x="1010" y="499"/>
                  <a:pt x="990" y="503"/>
                  <a:pt x="969" y="503"/>
                </a:cubicBezTo>
                <a:close/>
                <a:moveTo>
                  <a:pt x="952" y="421"/>
                </a:moveTo>
                <a:cubicBezTo>
                  <a:pt x="965" y="421"/>
                  <a:pt x="977" y="419"/>
                  <a:pt x="988" y="414"/>
                </a:cubicBezTo>
                <a:cubicBezTo>
                  <a:pt x="999" y="409"/>
                  <a:pt x="1009" y="402"/>
                  <a:pt x="1018" y="394"/>
                </a:cubicBezTo>
                <a:cubicBezTo>
                  <a:pt x="1026" y="385"/>
                  <a:pt x="1033" y="375"/>
                  <a:pt x="1038" y="364"/>
                </a:cubicBezTo>
                <a:cubicBezTo>
                  <a:pt x="1043" y="352"/>
                  <a:pt x="1045" y="340"/>
                  <a:pt x="1045" y="326"/>
                </a:cubicBezTo>
                <a:cubicBezTo>
                  <a:pt x="1045" y="313"/>
                  <a:pt x="1043" y="301"/>
                  <a:pt x="1038" y="289"/>
                </a:cubicBezTo>
                <a:cubicBezTo>
                  <a:pt x="1033" y="278"/>
                  <a:pt x="1026" y="268"/>
                  <a:pt x="1018" y="259"/>
                </a:cubicBezTo>
                <a:cubicBezTo>
                  <a:pt x="1009" y="251"/>
                  <a:pt x="999" y="244"/>
                  <a:pt x="988" y="239"/>
                </a:cubicBezTo>
                <a:cubicBezTo>
                  <a:pt x="977" y="234"/>
                  <a:pt x="965" y="231"/>
                  <a:pt x="952" y="231"/>
                </a:cubicBezTo>
                <a:cubicBezTo>
                  <a:pt x="938" y="231"/>
                  <a:pt x="926" y="234"/>
                  <a:pt x="915" y="239"/>
                </a:cubicBezTo>
                <a:cubicBezTo>
                  <a:pt x="903" y="244"/>
                  <a:pt x="893" y="251"/>
                  <a:pt x="885" y="259"/>
                </a:cubicBezTo>
                <a:cubicBezTo>
                  <a:pt x="877" y="268"/>
                  <a:pt x="870" y="278"/>
                  <a:pt x="865" y="289"/>
                </a:cubicBezTo>
                <a:cubicBezTo>
                  <a:pt x="860" y="301"/>
                  <a:pt x="858" y="313"/>
                  <a:pt x="858" y="326"/>
                </a:cubicBezTo>
                <a:cubicBezTo>
                  <a:pt x="858" y="340"/>
                  <a:pt x="860" y="352"/>
                  <a:pt x="865" y="364"/>
                </a:cubicBezTo>
                <a:cubicBezTo>
                  <a:pt x="870" y="375"/>
                  <a:pt x="877" y="385"/>
                  <a:pt x="885" y="394"/>
                </a:cubicBezTo>
                <a:cubicBezTo>
                  <a:pt x="893" y="402"/>
                  <a:pt x="903" y="409"/>
                  <a:pt x="915" y="414"/>
                </a:cubicBezTo>
                <a:cubicBezTo>
                  <a:pt x="926" y="419"/>
                  <a:pt x="938" y="421"/>
                  <a:pt x="952" y="421"/>
                </a:cubicBezTo>
                <a:close/>
                <a:moveTo>
                  <a:pt x="1194" y="158"/>
                </a:moveTo>
                <a:cubicBezTo>
                  <a:pt x="1279" y="158"/>
                  <a:pt x="1279" y="158"/>
                  <a:pt x="1279" y="158"/>
                </a:cubicBezTo>
                <a:cubicBezTo>
                  <a:pt x="1279" y="210"/>
                  <a:pt x="1279" y="210"/>
                  <a:pt x="1279" y="210"/>
                </a:cubicBezTo>
                <a:cubicBezTo>
                  <a:pt x="1287" y="190"/>
                  <a:pt x="1299" y="175"/>
                  <a:pt x="1315" y="166"/>
                </a:cubicBezTo>
                <a:cubicBezTo>
                  <a:pt x="1331" y="157"/>
                  <a:pt x="1350" y="152"/>
                  <a:pt x="1372" y="152"/>
                </a:cubicBezTo>
                <a:cubicBezTo>
                  <a:pt x="1383" y="152"/>
                  <a:pt x="1394" y="153"/>
                  <a:pt x="1403" y="156"/>
                </a:cubicBezTo>
                <a:cubicBezTo>
                  <a:pt x="1413" y="158"/>
                  <a:pt x="1422" y="161"/>
                  <a:pt x="1429" y="165"/>
                </a:cubicBezTo>
                <a:cubicBezTo>
                  <a:pt x="1397" y="250"/>
                  <a:pt x="1397" y="250"/>
                  <a:pt x="1397" y="250"/>
                </a:cubicBezTo>
                <a:cubicBezTo>
                  <a:pt x="1393" y="247"/>
                  <a:pt x="1387" y="244"/>
                  <a:pt x="1379" y="242"/>
                </a:cubicBezTo>
                <a:cubicBezTo>
                  <a:pt x="1371" y="239"/>
                  <a:pt x="1362" y="238"/>
                  <a:pt x="1352" y="238"/>
                </a:cubicBezTo>
                <a:cubicBezTo>
                  <a:pt x="1330" y="238"/>
                  <a:pt x="1313" y="244"/>
                  <a:pt x="1299" y="257"/>
                </a:cubicBezTo>
                <a:cubicBezTo>
                  <a:pt x="1286" y="269"/>
                  <a:pt x="1279" y="289"/>
                  <a:pt x="1279" y="318"/>
                </a:cubicBezTo>
                <a:cubicBezTo>
                  <a:pt x="1279" y="496"/>
                  <a:pt x="1279" y="496"/>
                  <a:pt x="1279" y="496"/>
                </a:cubicBezTo>
                <a:cubicBezTo>
                  <a:pt x="1194" y="496"/>
                  <a:pt x="1194" y="496"/>
                  <a:pt x="1194" y="496"/>
                </a:cubicBezTo>
                <a:lnTo>
                  <a:pt x="1194" y="158"/>
                </a:lnTo>
                <a:close/>
                <a:moveTo>
                  <a:pt x="1620" y="503"/>
                </a:moveTo>
                <a:cubicBezTo>
                  <a:pt x="1594" y="503"/>
                  <a:pt x="1571" y="498"/>
                  <a:pt x="1549" y="489"/>
                </a:cubicBezTo>
                <a:cubicBezTo>
                  <a:pt x="1527" y="480"/>
                  <a:pt x="1508" y="467"/>
                  <a:pt x="1492" y="451"/>
                </a:cubicBezTo>
                <a:cubicBezTo>
                  <a:pt x="1476" y="435"/>
                  <a:pt x="1464" y="416"/>
                  <a:pt x="1455" y="395"/>
                </a:cubicBezTo>
                <a:cubicBezTo>
                  <a:pt x="1446" y="374"/>
                  <a:pt x="1441" y="351"/>
                  <a:pt x="1441" y="327"/>
                </a:cubicBezTo>
                <a:cubicBezTo>
                  <a:pt x="1441" y="303"/>
                  <a:pt x="1446" y="280"/>
                  <a:pt x="1455" y="258"/>
                </a:cubicBezTo>
                <a:cubicBezTo>
                  <a:pt x="1464" y="237"/>
                  <a:pt x="1476" y="218"/>
                  <a:pt x="1492" y="202"/>
                </a:cubicBezTo>
                <a:cubicBezTo>
                  <a:pt x="1508" y="187"/>
                  <a:pt x="1527" y="174"/>
                  <a:pt x="1549" y="165"/>
                </a:cubicBezTo>
                <a:cubicBezTo>
                  <a:pt x="1571" y="156"/>
                  <a:pt x="1594" y="151"/>
                  <a:pt x="1620" y="151"/>
                </a:cubicBezTo>
                <a:cubicBezTo>
                  <a:pt x="1645" y="151"/>
                  <a:pt x="1668" y="156"/>
                  <a:pt x="1690" y="165"/>
                </a:cubicBezTo>
                <a:cubicBezTo>
                  <a:pt x="1712" y="174"/>
                  <a:pt x="1731" y="187"/>
                  <a:pt x="1747" y="202"/>
                </a:cubicBezTo>
                <a:cubicBezTo>
                  <a:pt x="1763" y="218"/>
                  <a:pt x="1776" y="237"/>
                  <a:pt x="1785" y="258"/>
                </a:cubicBezTo>
                <a:cubicBezTo>
                  <a:pt x="1794" y="280"/>
                  <a:pt x="1799" y="303"/>
                  <a:pt x="1799" y="327"/>
                </a:cubicBezTo>
                <a:cubicBezTo>
                  <a:pt x="1799" y="351"/>
                  <a:pt x="1794" y="374"/>
                  <a:pt x="1785" y="395"/>
                </a:cubicBezTo>
                <a:cubicBezTo>
                  <a:pt x="1776" y="416"/>
                  <a:pt x="1763" y="435"/>
                  <a:pt x="1747" y="451"/>
                </a:cubicBezTo>
                <a:cubicBezTo>
                  <a:pt x="1731" y="467"/>
                  <a:pt x="1713" y="480"/>
                  <a:pt x="1691" y="489"/>
                </a:cubicBezTo>
                <a:cubicBezTo>
                  <a:pt x="1669" y="498"/>
                  <a:pt x="1645" y="503"/>
                  <a:pt x="1620" y="503"/>
                </a:cubicBezTo>
                <a:close/>
                <a:moveTo>
                  <a:pt x="1620" y="421"/>
                </a:moveTo>
                <a:cubicBezTo>
                  <a:pt x="1633" y="421"/>
                  <a:pt x="1645" y="418"/>
                  <a:pt x="1657" y="413"/>
                </a:cubicBezTo>
                <a:cubicBezTo>
                  <a:pt x="1668" y="408"/>
                  <a:pt x="1678" y="402"/>
                  <a:pt x="1686" y="393"/>
                </a:cubicBezTo>
                <a:cubicBezTo>
                  <a:pt x="1694" y="385"/>
                  <a:pt x="1701" y="375"/>
                  <a:pt x="1706" y="364"/>
                </a:cubicBezTo>
                <a:cubicBezTo>
                  <a:pt x="1711" y="352"/>
                  <a:pt x="1713" y="340"/>
                  <a:pt x="1713" y="326"/>
                </a:cubicBezTo>
                <a:cubicBezTo>
                  <a:pt x="1713" y="313"/>
                  <a:pt x="1711" y="301"/>
                  <a:pt x="1706" y="289"/>
                </a:cubicBezTo>
                <a:cubicBezTo>
                  <a:pt x="1701" y="278"/>
                  <a:pt x="1694" y="268"/>
                  <a:pt x="1686" y="259"/>
                </a:cubicBezTo>
                <a:cubicBezTo>
                  <a:pt x="1678" y="251"/>
                  <a:pt x="1668" y="244"/>
                  <a:pt x="1657" y="239"/>
                </a:cubicBezTo>
                <a:cubicBezTo>
                  <a:pt x="1645" y="234"/>
                  <a:pt x="1633" y="232"/>
                  <a:pt x="1620" y="232"/>
                </a:cubicBezTo>
                <a:cubicBezTo>
                  <a:pt x="1607" y="232"/>
                  <a:pt x="1595" y="234"/>
                  <a:pt x="1584" y="239"/>
                </a:cubicBezTo>
                <a:cubicBezTo>
                  <a:pt x="1573" y="244"/>
                  <a:pt x="1563" y="251"/>
                  <a:pt x="1555" y="259"/>
                </a:cubicBezTo>
                <a:cubicBezTo>
                  <a:pt x="1546" y="268"/>
                  <a:pt x="1540" y="278"/>
                  <a:pt x="1535" y="289"/>
                </a:cubicBezTo>
                <a:cubicBezTo>
                  <a:pt x="1530" y="301"/>
                  <a:pt x="1528" y="313"/>
                  <a:pt x="1528" y="326"/>
                </a:cubicBezTo>
                <a:cubicBezTo>
                  <a:pt x="1528" y="340"/>
                  <a:pt x="1530" y="352"/>
                  <a:pt x="1535" y="364"/>
                </a:cubicBezTo>
                <a:cubicBezTo>
                  <a:pt x="1540" y="375"/>
                  <a:pt x="1546" y="385"/>
                  <a:pt x="1555" y="393"/>
                </a:cubicBezTo>
                <a:cubicBezTo>
                  <a:pt x="1563" y="402"/>
                  <a:pt x="1573" y="408"/>
                  <a:pt x="1584" y="413"/>
                </a:cubicBezTo>
                <a:cubicBezTo>
                  <a:pt x="1595" y="418"/>
                  <a:pt x="1607" y="421"/>
                  <a:pt x="1620" y="421"/>
                </a:cubicBezTo>
                <a:close/>
                <a:moveTo>
                  <a:pt x="0" y="158"/>
                </a:moveTo>
                <a:cubicBezTo>
                  <a:pt x="88" y="158"/>
                  <a:pt x="88" y="158"/>
                  <a:pt x="88" y="158"/>
                </a:cubicBezTo>
                <a:cubicBezTo>
                  <a:pt x="156" y="373"/>
                  <a:pt x="156" y="373"/>
                  <a:pt x="156" y="373"/>
                </a:cubicBezTo>
                <a:cubicBezTo>
                  <a:pt x="236" y="158"/>
                  <a:pt x="236" y="158"/>
                  <a:pt x="236" y="158"/>
                </a:cubicBezTo>
                <a:cubicBezTo>
                  <a:pt x="313" y="158"/>
                  <a:pt x="313" y="158"/>
                  <a:pt x="313" y="158"/>
                </a:cubicBezTo>
                <a:cubicBezTo>
                  <a:pt x="392" y="373"/>
                  <a:pt x="392" y="373"/>
                  <a:pt x="392" y="373"/>
                </a:cubicBezTo>
                <a:cubicBezTo>
                  <a:pt x="462" y="158"/>
                  <a:pt x="462" y="158"/>
                  <a:pt x="462" y="158"/>
                </a:cubicBezTo>
                <a:cubicBezTo>
                  <a:pt x="550" y="158"/>
                  <a:pt x="550" y="158"/>
                  <a:pt x="550" y="158"/>
                </a:cubicBezTo>
                <a:cubicBezTo>
                  <a:pt x="435" y="495"/>
                  <a:pt x="435" y="495"/>
                  <a:pt x="435" y="495"/>
                </a:cubicBezTo>
                <a:cubicBezTo>
                  <a:pt x="354" y="495"/>
                  <a:pt x="354" y="495"/>
                  <a:pt x="354" y="495"/>
                </a:cubicBezTo>
                <a:cubicBezTo>
                  <a:pt x="274" y="275"/>
                  <a:pt x="274" y="275"/>
                  <a:pt x="274" y="275"/>
                </a:cubicBezTo>
                <a:cubicBezTo>
                  <a:pt x="192" y="495"/>
                  <a:pt x="192" y="495"/>
                  <a:pt x="192" y="495"/>
                </a:cubicBezTo>
                <a:cubicBezTo>
                  <a:pt x="110" y="495"/>
                  <a:pt x="110" y="495"/>
                  <a:pt x="110" y="495"/>
                </a:cubicBezTo>
                <a:lnTo>
                  <a:pt x="0" y="158"/>
                </a:lnTo>
                <a:close/>
              </a:path>
            </a:pathLst>
          </a:custGeom>
          <a:solidFill>
            <a:schemeClr val="tx1"/>
          </a:solidFill>
          <a:ln>
            <a:noFill/>
          </a:ln>
        </p:spPr>
        <p:txBody>
          <a:bodyPr vert="horz" wrap="square" lIns="91440" tIns="45720" rIns="91440" bIns="45720" numCol="1" anchor="t" anchorCtr="0" compatLnSpc="1">
            <a:prstTxWarp prst="textNoShape">
              <a:avLst/>
            </a:prstTxWarp>
            <a:noAutofit/>
          </a:bodyPr>
          <a:lstStyle/>
          <a:p>
            <a:endParaRPr lang="en-US" b="0" i="0">
              <a:latin typeface="Tenorite" pitchFamily="2" charset="0"/>
            </a:endParaRPr>
          </a:p>
        </p:txBody>
      </p:sp>
    </p:spTree>
    <p:extLst>
      <p:ext uri="{BB962C8B-B14F-4D97-AF65-F5344CB8AC3E}">
        <p14:creationId xmlns:p14="http://schemas.microsoft.com/office/powerpoint/2010/main" val="1137565313"/>
      </p:ext>
    </p:extLst>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E8DBB6E-10A4-AB4D-8FE5-0E3712202F2B}" type="datetimeFigureOut">
              <a:rPr lang="en-GB" smtClean="0"/>
              <a:t>30/07/2025</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5C8F6F09-0CFB-734D-8EBC-A59B3DEE7C94}" type="slidenum">
              <a:rPr lang="en-GB" smtClean="0"/>
              <a:t>‹#›</a:t>
            </a:fld>
            <a:endParaRPr lang="en-GB"/>
          </a:p>
        </p:txBody>
      </p:sp>
    </p:spTree>
    <p:extLst>
      <p:ext uri="{BB962C8B-B14F-4D97-AF65-F5344CB8AC3E}">
        <p14:creationId xmlns:p14="http://schemas.microsoft.com/office/powerpoint/2010/main" val="161960095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CaseStudy_RightArc_Turquoise">
    <p:spTree>
      <p:nvGrpSpPr>
        <p:cNvPr id="1" name=""/>
        <p:cNvGrpSpPr/>
        <p:nvPr/>
      </p:nvGrpSpPr>
      <p:grpSpPr>
        <a:xfrm>
          <a:off x="0" y="0"/>
          <a:ext cx="0" cy="0"/>
          <a:chOff x="0" y="0"/>
          <a:chExt cx="0" cy="0"/>
        </a:xfrm>
      </p:grpSpPr>
      <p:sp>
        <p:nvSpPr>
          <p:cNvPr id="4" name="Graphic 11">
            <a:extLst>
              <a:ext uri="{FF2B5EF4-FFF2-40B4-BE49-F238E27FC236}">
                <a16:creationId xmlns:a16="http://schemas.microsoft.com/office/drawing/2014/main" id="{41F36B23-6D5D-D5A9-2DC8-9DF86ABB3AAE}"/>
              </a:ext>
            </a:extLst>
          </p:cNvPr>
          <p:cNvSpPr/>
          <p:nvPr/>
        </p:nvSpPr>
        <p:spPr>
          <a:xfrm rot="10800000">
            <a:off x="4273826" y="0"/>
            <a:ext cx="7918174" cy="6857744"/>
          </a:xfrm>
          <a:custGeom>
            <a:avLst/>
            <a:gdLst>
              <a:gd name="connsiteX0" fmla="*/ 0 w 6878649"/>
              <a:gd name="connsiteY0" fmla="*/ 0 h 6857744"/>
              <a:gd name="connsiteX1" fmla="*/ 0 w 6878649"/>
              <a:gd name="connsiteY1" fmla="*/ 6857744 h 6857744"/>
              <a:gd name="connsiteX2" fmla="*/ 6332932 w 6878649"/>
              <a:gd name="connsiteY2" fmla="*/ 6857744 h 6857744"/>
              <a:gd name="connsiteX3" fmla="*/ 6878649 w 6878649"/>
              <a:gd name="connsiteY3" fmla="*/ 3428872 h 6857744"/>
              <a:gd name="connsiteX4" fmla="*/ 6332932 w 6878649"/>
              <a:gd name="connsiteY4" fmla="*/ 0 h 6857744"/>
              <a:gd name="connsiteX5" fmla="*/ 0 w 6878649"/>
              <a:gd name="connsiteY5" fmla="*/ 0 h 6857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78649" h="6857744">
                <a:moveTo>
                  <a:pt x="0" y="0"/>
                </a:moveTo>
                <a:lnTo>
                  <a:pt x="0" y="6857744"/>
                </a:lnTo>
                <a:lnTo>
                  <a:pt x="6332932" y="6857744"/>
                </a:lnTo>
                <a:cubicBezTo>
                  <a:pt x="6689571" y="5758600"/>
                  <a:pt x="6878649" y="4610309"/>
                  <a:pt x="6878649" y="3428872"/>
                </a:cubicBezTo>
                <a:cubicBezTo>
                  <a:pt x="6878649" y="2247435"/>
                  <a:pt x="6689571" y="1099144"/>
                  <a:pt x="6332932" y="0"/>
                </a:cubicBezTo>
                <a:lnTo>
                  <a:pt x="0" y="0"/>
                </a:lnTo>
                <a:close/>
              </a:path>
            </a:pathLst>
          </a:custGeom>
          <a:solidFill>
            <a:srgbClr val="0095B7"/>
          </a:solidFill>
          <a:ln w="16939" cap="flat">
            <a:noFill/>
            <a:prstDash val="solid"/>
            <a:miter/>
          </a:ln>
        </p:spPr>
        <p:txBody>
          <a:bodyPr rtlCol="0" anchor="ctr"/>
          <a:lstStyle/>
          <a:p>
            <a:endParaRPr lang="en-US" b="0" i="0">
              <a:latin typeface="Tenorite" pitchFamily="2" charset="0"/>
            </a:endParaRPr>
          </a:p>
        </p:txBody>
      </p:sp>
      <p:sp>
        <p:nvSpPr>
          <p:cNvPr id="2" name="Número de diapositiva">
            <a:extLst>
              <a:ext uri="{FF2B5EF4-FFF2-40B4-BE49-F238E27FC236}">
                <a16:creationId xmlns:a16="http://schemas.microsoft.com/office/drawing/2014/main" id="{79BD3A25-6345-7C00-28C6-D5C3ACE81CEB}"/>
              </a:ext>
            </a:extLst>
          </p:cNvPr>
          <p:cNvSpPr txBox="1">
            <a:spLocks/>
          </p:cNvSpPr>
          <p:nvPr userDrawn="1"/>
        </p:nvSpPr>
        <p:spPr>
          <a:xfrm>
            <a:off x="11516762" y="6509914"/>
            <a:ext cx="548640" cy="91440"/>
          </a:xfrm>
          <a:prstGeom prst="rect">
            <a:avLst/>
          </a:prstGeom>
        </p:spPr>
        <p:txBody>
          <a:bodyPr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700" b="0" i="0" u="none" strike="noStrike" cap="none" spc="0" normalizeH="0" baseline="0">
                <a:ln>
                  <a:noFill/>
                </a:ln>
                <a:solidFill>
                  <a:srgbClr val="000000"/>
                </a:solidFill>
                <a:effectLst/>
                <a:uFillTx/>
                <a:latin typeface="Tenorite" pitchFamily="2" charset="0"/>
                <a:ea typeface="+mn-ea"/>
                <a:cs typeface="+mn-cs"/>
                <a:sym typeface="Tenorite Regular"/>
              </a:defRPr>
            </a:lvl1pPr>
            <a:lvl2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Tenorite Regular"/>
              </a:defRPr>
            </a:lvl2pPr>
            <a:lvl3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Tenorite Regular"/>
              </a:defRPr>
            </a:lvl3pPr>
            <a:lvl4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Tenorite Regular"/>
              </a:defRPr>
            </a:lvl4pPr>
            <a:lvl5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Tenorite Regular"/>
              </a:defRPr>
            </a:lvl5pPr>
            <a:lvl6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Tenorite Regular"/>
              </a:defRPr>
            </a:lvl6pPr>
            <a:lvl7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Tenorite Regular"/>
              </a:defRPr>
            </a:lvl7pPr>
            <a:lvl8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Tenorite Regular"/>
              </a:defRPr>
            </a:lvl8pPr>
            <a:lvl9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Tenorite Regular"/>
              </a:defRPr>
            </a:lvl9pPr>
          </a:lstStyle>
          <a:p>
            <a:fld id="{86CB4B4D-7CA3-9044-876B-883B54F8677D}" type="slidenum">
              <a:rPr lang="en-US" sz="800" smtClean="0">
                <a:solidFill>
                  <a:schemeClr val="bg1"/>
                </a:solidFill>
              </a:rPr>
              <a:pPr/>
              <a:t>‹#›</a:t>
            </a:fld>
            <a:endParaRPr lang="en-US" sz="800">
              <a:solidFill>
                <a:schemeClr val="bg1"/>
              </a:solidFill>
            </a:endParaRPr>
          </a:p>
        </p:txBody>
      </p:sp>
      <p:sp>
        <p:nvSpPr>
          <p:cNvPr id="3" name="Freeform 5">
            <a:extLst>
              <a:ext uri="{FF2B5EF4-FFF2-40B4-BE49-F238E27FC236}">
                <a16:creationId xmlns:a16="http://schemas.microsoft.com/office/drawing/2014/main" id="{C529C434-8301-7137-65DC-9235D38A58B3}"/>
              </a:ext>
            </a:extLst>
          </p:cNvPr>
          <p:cNvSpPr>
            <a:spLocks noEditPoints="1"/>
          </p:cNvSpPr>
          <p:nvPr userDrawn="1"/>
        </p:nvSpPr>
        <p:spPr bwMode="auto">
          <a:xfrm>
            <a:off x="10784911" y="6479382"/>
            <a:ext cx="468874" cy="173633"/>
          </a:xfrm>
          <a:custGeom>
            <a:avLst/>
            <a:gdLst>
              <a:gd name="T0" fmla="*/ 698 w 1799"/>
              <a:gd name="T1" fmla="*/ 158 h 664"/>
              <a:gd name="T2" fmla="*/ 610 w 1799"/>
              <a:gd name="T3" fmla="*/ 496 h 664"/>
              <a:gd name="T4" fmla="*/ 664 w 1799"/>
              <a:gd name="T5" fmla="*/ 7 h 664"/>
              <a:gd name="T6" fmla="*/ 638 w 1799"/>
              <a:gd name="T7" fmla="*/ 105 h 664"/>
              <a:gd name="T8" fmla="*/ 664 w 1799"/>
              <a:gd name="T9" fmla="*/ 7 h 664"/>
              <a:gd name="T10" fmla="*/ 907 w 1799"/>
              <a:gd name="T11" fmla="*/ 491 h 664"/>
              <a:gd name="T12" fmla="*/ 863 w 1799"/>
              <a:gd name="T13" fmla="*/ 664 h 664"/>
              <a:gd name="T14" fmla="*/ 777 w 1799"/>
              <a:gd name="T15" fmla="*/ 158 h 664"/>
              <a:gd name="T16" fmla="*/ 862 w 1799"/>
              <a:gd name="T17" fmla="*/ 205 h 664"/>
              <a:gd name="T18" fmla="*/ 969 w 1799"/>
              <a:gd name="T19" fmla="*/ 151 h 664"/>
              <a:gd name="T20" fmla="*/ 1082 w 1799"/>
              <a:gd name="T21" fmla="*/ 199 h 664"/>
              <a:gd name="T22" fmla="*/ 1131 w 1799"/>
              <a:gd name="T23" fmla="*/ 327 h 664"/>
              <a:gd name="T24" fmla="*/ 1081 w 1799"/>
              <a:gd name="T25" fmla="*/ 455 h 664"/>
              <a:gd name="T26" fmla="*/ 969 w 1799"/>
              <a:gd name="T27" fmla="*/ 503 h 664"/>
              <a:gd name="T28" fmla="*/ 988 w 1799"/>
              <a:gd name="T29" fmla="*/ 414 h 664"/>
              <a:gd name="T30" fmla="*/ 1038 w 1799"/>
              <a:gd name="T31" fmla="*/ 364 h 664"/>
              <a:gd name="T32" fmla="*/ 1038 w 1799"/>
              <a:gd name="T33" fmla="*/ 289 h 664"/>
              <a:gd name="T34" fmla="*/ 988 w 1799"/>
              <a:gd name="T35" fmla="*/ 239 h 664"/>
              <a:gd name="T36" fmla="*/ 915 w 1799"/>
              <a:gd name="T37" fmla="*/ 239 h 664"/>
              <a:gd name="T38" fmla="*/ 865 w 1799"/>
              <a:gd name="T39" fmla="*/ 289 h 664"/>
              <a:gd name="T40" fmla="*/ 865 w 1799"/>
              <a:gd name="T41" fmla="*/ 364 h 664"/>
              <a:gd name="T42" fmla="*/ 915 w 1799"/>
              <a:gd name="T43" fmla="*/ 414 h 664"/>
              <a:gd name="T44" fmla="*/ 1194 w 1799"/>
              <a:gd name="T45" fmla="*/ 158 h 664"/>
              <a:gd name="T46" fmla="*/ 1279 w 1799"/>
              <a:gd name="T47" fmla="*/ 210 h 664"/>
              <a:gd name="T48" fmla="*/ 1372 w 1799"/>
              <a:gd name="T49" fmla="*/ 152 h 664"/>
              <a:gd name="T50" fmla="*/ 1429 w 1799"/>
              <a:gd name="T51" fmla="*/ 165 h 664"/>
              <a:gd name="T52" fmla="*/ 1379 w 1799"/>
              <a:gd name="T53" fmla="*/ 242 h 664"/>
              <a:gd name="T54" fmla="*/ 1299 w 1799"/>
              <a:gd name="T55" fmla="*/ 257 h 664"/>
              <a:gd name="T56" fmla="*/ 1279 w 1799"/>
              <a:gd name="T57" fmla="*/ 496 h 664"/>
              <a:gd name="T58" fmla="*/ 1194 w 1799"/>
              <a:gd name="T59" fmla="*/ 158 h 664"/>
              <a:gd name="T60" fmla="*/ 1549 w 1799"/>
              <a:gd name="T61" fmla="*/ 489 h 664"/>
              <a:gd name="T62" fmla="*/ 1455 w 1799"/>
              <a:gd name="T63" fmla="*/ 395 h 664"/>
              <a:gd name="T64" fmla="*/ 1455 w 1799"/>
              <a:gd name="T65" fmla="*/ 258 h 664"/>
              <a:gd name="T66" fmla="*/ 1549 w 1799"/>
              <a:gd name="T67" fmla="*/ 165 h 664"/>
              <a:gd name="T68" fmla="*/ 1690 w 1799"/>
              <a:gd name="T69" fmla="*/ 165 h 664"/>
              <a:gd name="T70" fmla="*/ 1785 w 1799"/>
              <a:gd name="T71" fmla="*/ 258 h 664"/>
              <a:gd name="T72" fmla="*/ 1785 w 1799"/>
              <a:gd name="T73" fmla="*/ 395 h 664"/>
              <a:gd name="T74" fmla="*/ 1691 w 1799"/>
              <a:gd name="T75" fmla="*/ 489 h 664"/>
              <a:gd name="T76" fmla="*/ 1620 w 1799"/>
              <a:gd name="T77" fmla="*/ 421 h 664"/>
              <a:gd name="T78" fmla="*/ 1686 w 1799"/>
              <a:gd name="T79" fmla="*/ 393 h 664"/>
              <a:gd name="T80" fmla="*/ 1713 w 1799"/>
              <a:gd name="T81" fmla="*/ 326 h 664"/>
              <a:gd name="T82" fmla="*/ 1686 w 1799"/>
              <a:gd name="T83" fmla="*/ 259 h 664"/>
              <a:gd name="T84" fmla="*/ 1620 w 1799"/>
              <a:gd name="T85" fmla="*/ 232 h 664"/>
              <a:gd name="T86" fmla="*/ 1555 w 1799"/>
              <a:gd name="T87" fmla="*/ 259 h 664"/>
              <a:gd name="T88" fmla="*/ 1528 w 1799"/>
              <a:gd name="T89" fmla="*/ 326 h 664"/>
              <a:gd name="T90" fmla="*/ 1555 w 1799"/>
              <a:gd name="T91" fmla="*/ 393 h 664"/>
              <a:gd name="T92" fmla="*/ 1620 w 1799"/>
              <a:gd name="T93" fmla="*/ 421 h 664"/>
              <a:gd name="T94" fmla="*/ 88 w 1799"/>
              <a:gd name="T95" fmla="*/ 158 h 664"/>
              <a:gd name="T96" fmla="*/ 236 w 1799"/>
              <a:gd name="T97" fmla="*/ 158 h 664"/>
              <a:gd name="T98" fmla="*/ 392 w 1799"/>
              <a:gd name="T99" fmla="*/ 373 h 664"/>
              <a:gd name="T100" fmla="*/ 550 w 1799"/>
              <a:gd name="T101" fmla="*/ 158 h 664"/>
              <a:gd name="T102" fmla="*/ 354 w 1799"/>
              <a:gd name="T103" fmla="*/ 495 h 664"/>
              <a:gd name="T104" fmla="*/ 192 w 1799"/>
              <a:gd name="T105" fmla="*/ 495 h 664"/>
              <a:gd name="T106" fmla="*/ 0 w 1799"/>
              <a:gd name="T107" fmla="*/ 158 h 6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799" h="664">
                <a:moveTo>
                  <a:pt x="610" y="158"/>
                </a:moveTo>
                <a:cubicBezTo>
                  <a:pt x="698" y="158"/>
                  <a:pt x="698" y="158"/>
                  <a:pt x="698" y="158"/>
                </a:cubicBezTo>
                <a:cubicBezTo>
                  <a:pt x="698" y="496"/>
                  <a:pt x="698" y="496"/>
                  <a:pt x="698" y="496"/>
                </a:cubicBezTo>
                <a:cubicBezTo>
                  <a:pt x="610" y="496"/>
                  <a:pt x="610" y="496"/>
                  <a:pt x="610" y="496"/>
                </a:cubicBezTo>
                <a:lnTo>
                  <a:pt x="610" y="158"/>
                </a:lnTo>
                <a:close/>
                <a:moveTo>
                  <a:pt x="664" y="7"/>
                </a:moveTo>
                <a:cubicBezTo>
                  <a:pt x="637" y="0"/>
                  <a:pt x="609" y="16"/>
                  <a:pt x="602" y="43"/>
                </a:cubicBezTo>
                <a:cubicBezTo>
                  <a:pt x="595" y="70"/>
                  <a:pt x="611" y="98"/>
                  <a:pt x="638" y="105"/>
                </a:cubicBezTo>
                <a:cubicBezTo>
                  <a:pt x="665" y="112"/>
                  <a:pt x="693" y="96"/>
                  <a:pt x="700" y="69"/>
                </a:cubicBezTo>
                <a:cubicBezTo>
                  <a:pt x="707" y="42"/>
                  <a:pt x="691" y="14"/>
                  <a:pt x="664" y="7"/>
                </a:cubicBezTo>
                <a:close/>
                <a:moveTo>
                  <a:pt x="969" y="503"/>
                </a:moveTo>
                <a:cubicBezTo>
                  <a:pt x="946" y="503"/>
                  <a:pt x="926" y="499"/>
                  <a:pt x="907" y="491"/>
                </a:cubicBezTo>
                <a:cubicBezTo>
                  <a:pt x="889" y="482"/>
                  <a:pt x="874" y="470"/>
                  <a:pt x="863" y="455"/>
                </a:cubicBezTo>
                <a:cubicBezTo>
                  <a:pt x="863" y="664"/>
                  <a:pt x="863" y="664"/>
                  <a:pt x="863" y="664"/>
                </a:cubicBezTo>
                <a:cubicBezTo>
                  <a:pt x="777" y="664"/>
                  <a:pt x="777" y="664"/>
                  <a:pt x="777" y="664"/>
                </a:cubicBezTo>
                <a:cubicBezTo>
                  <a:pt x="777" y="158"/>
                  <a:pt x="777" y="158"/>
                  <a:pt x="777" y="158"/>
                </a:cubicBezTo>
                <a:cubicBezTo>
                  <a:pt x="862" y="158"/>
                  <a:pt x="862" y="158"/>
                  <a:pt x="862" y="158"/>
                </a:cubicBezTo>
                <a:cubicBezTo>
                  <a:pt x="862" y="205"/>
                  <a:pt x="862" y="205"/>
                  <a:pt x="862" y="205"/>
                </a:cubicBezTo>
                <a:cubicBezTo>
                  <a:pt x="874" y="188"/>
                  <a:pt x="888" y="175"/>
                  <a:pt x="907" y="166"/>
                </a:cubicBezTo>
                <a:cubicBezTo>
                  <a:pt x="925" y="156"/>
                  <a:pt x="946" y="151"/>
                  <a:pt x="969" y="151"/>
                </a:cubicBezTo>
                <a:cubicBezTo>
                  <a:pt x="990" y="151"/>
                  <a:pt x="1010" y="155"/>
                  <a:pt x="1030" y="163"/>
                </a:cubicBezTo>
                <a:cubicBezTo>
                  <a:pt x="1050" y="172"/>
                  <a:pt x="1067" y="183"/>
                  <a:pt x="1082" y="199"/>
                </a:cubicBezTo>
                <a:cubicBezTo>
                  <a:pt x="1097" y="214"/>
                  <a:pt x="1109" y="233"/>
                  <a:pt x="1118" y="254"/>
                </a:cubicBezTo>
                <a:cubicBezTo>
                  <a:pt x="1127" y="276"/>
                  <a:pt x="1131" y="300"/>
                  <a:pt x="1131" y="327"/>
                </a:cubicBezTo>
                <a:cubicBezTo>
                  <a:pt x="1131" y="354"/>
                  <a:pt x="1127" y="378"/>
                  <a:pt x="1118" y="400"/>
                </a:cubicBezTo>
                <a:cubicBezTo>
                  <a:pt x="1108" y="421"/>
                  <a:pt x="1096" y="440"/>
                  <a:pt x="1081" y="455"/>
                </a:cubicBezTo>
                <a:cubicBezTo>
                  <a:pt x="1066" y="471"/>
                  <a:pt x="1049" y="482"/>
                  <a:pt x="1030" y="491"/>
                </a:cubicBezTo>
                <a:cubicBezTo>
                  <a:pt x="1010" y="499"/>
                  <a:pt x="990" y="503"/>
                  <a:pt x="969" y="503"/>
                </a:cubicBezTo>
                <a:close/>
                <a:moveTo>
                  <a:pt x="952" y="421"/>
                </a:moveTo>
                <a:cubicBezTo>
                  <a:pt x="965" y="421"/>
                  <a:pt x="977" y="419"/>
                  <a:pt x="988" y="414"/>
                </a:cubicBezTo>
                <a:cubicBezTo>
                  <a:pt x="999" y="409"/>
                  <a:pt x="1009" y="402"/>
                  <a:pt x="1018" y="394"/>
                </a:cubicBezTo>
                <a:cubicBezTo>
                  <a:pt x="1026" y="385"/>
                  <a:pt x="1033" y="375"/>
                  <a:pt x="1038" y="364"/>
                </a:cubicBezTo>
                <a:cubicBezTo>
                  <a:pt x="1043" y="352"/>
                  <a:pt x="1045" y="340"/>
                  <a:pt x="1045" y="326"/>
                </a:cubicBezTo>
                <a:cubicBezTo>
                  <a:pt x="1045" y="313"/>
                  <a:pt x="1043" y="301"/>
                  <a:pt x="1038" y="289"/>
                </a:cubicBezTo>
                <a:cubicBezTo>
                  <a:pt x="1033" y="278"/>
                  <a:pt x="1026" y="268"/>
                  <a:pt x="1018" y="259"/>
                </a:cubicBezTo>
                <a:cubicBezTo>
                  <a:pt x="1009" y="251"/>
                  <a:pt x="999" y="244"/>
                  <a:pt x="988" y="239"/>
                </a:cubicBezTo>
                <a:cubicBezTo>
                  <a:pt x="977" y="234"/>
                  <a:pt x="965" y="231"/>
                  <a:pt x="952" y="231"/>
                </a:cubicBezTo>
                <a:cubicBezTo>
                  <a:pt x="938" y="231"/>
                  <a:pt x="926" y="234"/>
                  <a:pt x="915" y="239"/>
                </a:cubicBezTo>
                <a:cubicBezTo>
                  <a:pt x="903" y="244"/>
                  <a:pt x="893" y="251"/>
                  <a:pt x="885" y="259"/>
                </a:cubicBezTo>
                <a:cubicBezTo>
                  <a:pt x="877" y="268"/>
                  <a:pt x="870" y="278"/>
                  <a:pt x="865" y="289"/>
                </a:cubicBezTo>
                <a:cubicBezTo>
                  <a:pt x="860" y="301"/>
                  <a:pt x="858" y="313"/>
                  <a:pt x="858" y="326"/>
                </a:cubicBezTo>
                <a:cubicBezTo>
                  <a:pt x="858" y="340"/>
                  <a:pt x="860" y="352"/>
                  <a:pt x="865" y="364"/>
                </a:cubicBezTo>
                <a:cubicBezTo>
                  <a:pt x="870" y="375"/>
                  <a:pt x="877" y="385"/>
                  <a:pt x="885" y="394"/>
                </a:cubicBezTo>
                <a:cubicBezTo>
                  <a:pt x="893" y="402"/>
                  <a:pt x="903" y="409"/>
                  <a:pt x="915" y="414"/>
                </a:cubicBezTo>
                <a:cubicBezTo>
                  <a:pt x="926" y="419"/>
                  <a:pt x="938" y="421"/>
                  <a:pt x="952" y="421"/>
                </a:cubicBezTo>
                <a:close/>
                <a:moveTo>
                  <a:pt x="1194" y="158"/>
                </a:moveTo>
                <a:cubicBezTo>
                  <a:pt x="1279" y="158"/>
                  <a:pt x="1279" y="158"/>
                  <a:pt x="1279" y="158"/>
                </a:cubicBezTo>
                <a:cubicBezTo>
                  <a:pt x="1279" y="210"/>
                  <a:pt x="1279" y="210"/>
                  <a:pt x="1279" y="210"/>
                </a:cubicBezTo>
                <a:cubicBezTo>
                  <a:pt x="1287" y="190"/>
                  <a:pt x="1299" y="175"/>
                  <a:pt x="1315" y="166"/>
                </a:cubicBezTo>
                <a:cubicBezTo>
                  <a:pt x="1331" y="157"/>
                  <a:pt x="1350" y="152"/>
                  <a:pt x="1372" y="152"/>
                </a:cubicBezTo>
                <a:cubicBezTo>
                  <a:pt x="1383" y="152"/>
                  <a:pt x="1394" y="153"/>
                  <a:pt x="1403" y="156"/>
                </a:cubicBezTo>
                <a:cubicBezTo>
                  <a:pt x="1413" y="158"/>
                  <a:pt x="1422" y="161"/>
                  <a:pt x="1429" y="165"/>
                </a:cubicBezTo>
                <a:cubicBezTo>
                  <a:pt x="1397" y="250"/>
                  <a:pt x="1397" y="250"/>
                  <a:pt x="1397" y="250"/>
                </a:cubicBezTo>
                <a:cubicBezTo>
                  <a:pt x="1393" y="247"/>
                  <a:pt x="1387" y="244"/>
                  <a:pt x="1379" y="242"/>
                </a:cubicBezTo>
                <a:cubicBezTo>
                  <a:pt x="1371" y="239"/>
                  <a:pt x="1362" y="238"/>
                  <a:pt x="1352" y="238"/>
                </a:cubicBezTo>
                <a:cubicBezTo>
                  <a:pt x="1330" y="238"/>
                  <a:pt x="1313" y="244"/>
                  <a:pt x="1299" y="257"/>
                </a:cubicBezTo>
                <a:cubicBezTo>
                  <a:pt x="1286" y="269"/>
                  <a:pt x="1279" y="289"/>
                  <a:pt x="1279" y="318"/>
                </a:cubicBezTo>
                <a:cubicBezTo>
                  <a:pt x="1279" y="496"/>
                  <a:pt x="1279" y="496"/>
                  <a:pt x="1279" y="496"/>
                </a:cubicBezTo>
                <a:cubicBezTo>
                  <a:pt x="1194" y="496"/>
                  <a:pt x="1194" y="496"/>
                  <a:pt x="1194" y="496"/>
                </a:cubicBezTo>
                <a:lnTo>
                  <a:pt x="1194" y="158"/>
                </a:lnTo>
                <a:close/>
                <a:moveTo>
                  <a:pt x="1620" y="503"/>
                </a:moveTo>
                <a:cubicBezTo>
                  <a:pt x="1594" y="503"/>
                  <a:pt x="1571" y="498"/>
                  <a:pt x="1549" y="489"/>
                </a:cubicBezTo>
                <a:cubicBezTo>
                  <a:pt x="1527" y="480"/>
                  <a:pt x="1508" y="467"/>
                  <a:pt x="1492" y="451"/>
                </a:cubicBezTo>
                <a:cubicBezTo>
                  <a:pt x="1476" y="435"/>
                  <a:pt x="1464" y="416"/>
                  <a:pt x="1455" y="395"/>
                </a:cubicBezTo>
                <a:cubicBezTo>
                  <a:pt x="1446" y="374"/>
                  <a:pt x="1441" y="351"/>
                  <a:pt x="1441" y="327"/>
                </a:cubicBezTo>
                <a:cubicBezTo>
                  <a:pt x="1441" y="303"/>
                  <a:pt x="1446" y="280"/>
                  <a:pt x="1455" y="258"/>
                </a:cubicBezTo>
                <a:cubicBezTo>
                  <a:pt x="1464" y="237"/>
                  <a:pt x="1476" y="218"/>
                  <a:pt x="1492" y="202"/>
                </a:cubicBezTo>
                <a:cubicBezTo>
                  <a:pt x="1508" y="187"/>
                  <a:pt x="1527" y="174"/>
                  <a:pt x="1549" y="165"/>
                </a:cubicBezTo>
                <a:cubicBezTo>
                  <a:pt x="1571" y="156"/>
                  <a:pt x="1594" y="151"/>
                  <a:pt x="1620" y="151"/>
                </a:cubicBezTo>
                <a:cubicBezTo>
                  <a:pt x="1645" y="151"/>
                  <a:pt x="1668" y="156"/>
                  <a:pt x="1690" y="165"/>
                </a:cubicBezTo>
                <a:cubicBezTo>
                  <a:pt x="1712" y="174"/>
                  <a:pt x="1731" y="187"/>
                  <a:pt x="1747" y="202"/>
                </a:cubicBezTo>
                <a:cubicBezTo>
                  <a:pt x="1763" y="218"/>
                  <a:pt x="1776" y="237"/>
                  <a:pt x="1785" y="258"/>
                </a:cubicBezTo>
                <a:cubicBezTo>
                  <a:pt x="1794" y="280"/>
                  <a:pt x="1799" y="303"/>
                  <a:pt x="1799" y="327"/>
                </a:cubicBezTo>
                <a:cubicBezTo>
                  <a:pt x="1799" y="351"/>
                  <a:pt x="1794" y="374"/>
                  <a:pt x="1785" y="395"/>
                </a:cubicBezTo>
                <a:cubicBezTo>
                  <a:pt x="1776" y="416"/>
                  <a:pt x="1763" y="435"/>
                  <a:pt x="1747" y="451"/>
                </a:cubicBezTo>
                <a:cubicBezTo>
                  <a:pt x="1731" y="467"/>
                  <a:pt x="1713" y="480"/>
                  <a:pt x="1691" y="489"/>
                </a:cubicBezTo>
                <a:cubicBezTo>
                  <a:pt x="1669" y="498"/>
                  <a:pt x="1645" y="503"/>
                  <a:pt x="1620" y="503"/>
                </a:cubicBezTo>
                <a:close/>
                <a:moveTo>
                  <a:pt x="1620" y="421"/>
                </a:moveTo>
                <a:cubicBezTo>
                  <a:pt x="1633" y="421"/>
                  <a:pt x="1645" y="418"/>
                  <a:pt x="1657" y="413"/>
                </a:cubicBezTo>
                <a:cubicBezTo>
                  <a:pt x="1668" y="408"/>
                  <a:pt x="1678" y="402"/>
                  <a:pt x="1686" y="393"/>
                </a:cubicBezTo>
                <a:cubicBezTo>
                  <a:pt x="1694" y="385"/>
                  <a:pt x="1701" y="375"/>
                  <a:pt x="1706" y="364"/>
                </a:cubicBezTo>
                <a:cubicBezTo>
                  <a:pt x="1711" y="352"/>
                  <a:pt x="1713" y="340"/>
                  <a:pt x="1713" y="326"/>
                </a:cubicBezTo>
                <a:cubicBezTo>
                  <a:pt x="1713" y="313"/>
                  <a:pt x="1711" y="301"/>
                  <a:pt x="1706" y="289"/>
                </a:cubicBezTo>
                <a:cubicBezTo>
                  <a:pt x="1701" y="278"/>
                  <a:pt x="1694" y="268"/>
                  <a:pt x="1686" y="259"/>
                </a:cubicBezTo>
                <a:cubicBezTo>
                  <a:pt x="1678" y="251"/>
                  <a:pt x="1668" y="244"/>
                  <a:pt x="1657" y="239"/>
                </a:cubicBezTo>
                <a:cubicBezTo>
                  <a:pt x="1645" y="234"/>
                  <a:pt x="1633" y="232"/>
                  <a:pt x="1620" y="232"/>
                </a:cubicBezTo>
                <a:cubicBezTo>
                  <a:pt x="1607" y="232"/>
                  <a:pt x="1595" y="234"/>
                  <a:pt x="1584" y="239"/>
                </a:cubicBezTo>
                <a:cubicBezTo>
                  <a:pt x="1573" y="244"/>
                  <a:pt x="1563" y="251"/>
                  <a:pt x="1555" y="259"/>
                </a:cubicBezTo>
                <a:cubicBezTo>
                  <a:pt x="1546" y="268"/>
                  <a:pt x="1540" y="278"/>
                  <a:pt x="1535" y="289"/>
                </a:cubicBezTo>
                <a:cubicBezTo>
                  <a:pt x="1530" y="301"/>
                  <a:pt x="1528" y="313"/>
                  <a:pt x="1528" y="326"/>
                </a:cubicBezTo>
                <a:cubicBezTo>
                  <a:pt x="1528" y="340"/>
                  <a:pt x="1530" y="352"/>
                  <a:pt x="1535" y="364"/>
                </a:cubicBezTo>
                <a:cubicBezTo>
                  <a:pt x="1540" y="375"/>
                  <a:pt x="1546" y="385"/>
                  <a:pt x="1555" y="393"/>
                </a:cubicBezTo>
                <a:cubicBezTo>
                  <a:pt x="1563" y="402"/>
                  <a:pt x="1573" y="408"/>
                  <a:pt x="1584" y="413"/>
                </a:cubicBezTo>
                <a:cubicBezTo>
                  <a:pt x="1595" y="418"/>
                  <a:pt x="1607" y="421"/>
                  <a:pt x="1620" y="421"/>
                </a:cubicBezTo>
                <a:close/>
                <a:moveTo>
                  <a:pt x="0" y="158"/>
                </a:moveTo>
                <a:cubicBezTo>
                  <a:pt x="88" y="158"/>
                  <a:pt x="88" y="158"/>
                  <a:pt x="88" y="158"/>
                </a:cubicBezTo>
                <a:cubicBezTo>
                  <a:pt x="156" y="373"/>
                  <a:pt x="156" y="373"/>
                  <a:pt x="156" y="373"/>
                </a:cubicBezTo>
                <a:cubicBezTo>
                  <a:pt x="236" y="158"/>
                  <a:pt x="236" y="158"/>
                  <a:pt x="236" y="158"/>
                </a:cubicBezTo>
                <a:cubicBezTo>
                  <a:pt x="313" y="158"/>
                  <a:pt x="313" y="158"/>
                  <a:pt x="313" y="158"/>
                </a:cubicBezTo>
                <a:cubicBezTo>
                  <a:pt x="392" y="373"/>
                  <a:pt x="392" y="373"/>
                  <a:pt x="392" y="373"/>
                </a:cubicBezTo>
                <a:cubicBezTo>
                  <a:pt x="462" y="158"/>
                  <a:pt x="462" y="158"/>
                  <a:pt x="462" y="158"/>
                </a:cubicBezTo>
                <a:cubicBezTo>
                  <a:pt x="550" y="158"/>
                  <a:pt x="550" y="158"/>
                  <a:pt x="550" y="158"/>
                </a:cubicBezTo>
                <a:cubicBezTo>
                  <a:pt x="435" y="495"/>
                  <a:pt x="435" y="495"/>
                  <a:pt x="435" y="495"/>
                </a:cubicBezTo>
                <a:cubicBezTo>
                  <a:pt x="354" y="495"/>
                  <a:pt x="354" y="495"/>
                  <a:pt x="354" y="495"/>
                </a:cubicBezTo>
                <a:cubicBezTo>
                  <a:pt x="274" y="275"/>
                  <a:pt x="274" y="275"/>
                  <a:pt x="274" y="275"/>
                </a:cubicBezTo>
                <a:cubicBezTo>
                  <a:pt x="192" y="495"/>
                  <a:pt x="192" y="495"/>
                  <a:pt x="192" y="495"/>
                </a:cubicBezTo>
                <a:cubicBezTo>
                  <a:pt x="110" y="495"/>
                  <a:pt x="110" y="495"/>
                  <a:pt x="110" y="495"/>
                </a:cubicBezTo>
                <a:lnTo>
                  <a:pt x="0" y="158"/>
                </a:ln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endParaRPr lang="en-US" b="0" i="0">
              <a:solidFill>
                <a:schemeClr val="bg1"/>
              </a:solidFill>
              <a:latin typeface="Tenorite" pitchFamily="2" charset="0"/>
            </a:endParaRPr>
          </a:p>
        </p:txBody>
      </p:sp>
      <p:sp>
        <p:nvSpPr>
          <p:cNvPr id="6" name="Text Placeholder 26">
            <a:extLst>
              <a:ext uri="{FF2B5EF4-FFF2-40B4-BE49-F238E27FC236}">
                <a16:creationId xmlns:a16="http://schemas.microsoft.com/office/drawing/2014/main" id="{815BBF91-D64E-0AF5-ACB9-8FFC5CA54C15}"/>
              </a:ext>
            </a:extLst>
          </p:cNvPr>
          <p:cNvSpPr>
            <a:spLocks noGrp="1"/>
          </p:cNvSpPr>
          <p:nvPr>
            <p:ph type="body" sz="quarter" idx="36" hasCustomPrompt="1"/>
          </p:nvPr>
        </p:nvSpPr>
        <p:spPr>
          <a:xfrm>
            <a:off x="400786" y="3188935"/>
            <a:ext cx="3214482" cy="480131"/>
          </a:xfrm>
        </p:spPr>
        <p:txBody>
          <a:bodyPr wrap="square" anchor="ctr">
            <a:spAutoFit/>
          </a:bodyPr>
          <a:lstStyle>
            <a:lvl1pPr marL="0" indent="0" algn="l">
              <a:spcBef>
                <a:spcPts val="0"/>
              </a:spcBef>
              <a:buNone/>
              <a:defRPr b="1">
                <a:solidFill>
                  <a:schemeClr val="tx1"/>
                </a:solidFill>
                <a:latin typeface="Tenorite" panose="00000500000000000000" pitchFamily="2" charset="0"/>
              </a:defRPr>
            </a:lvl1pPr>
            <a:lvl2pPr marL="457200" indent="0" algn="l">
              <a:buNone/>
              <a:defRPr/>
            </a:lvl2pPr>
            <a:lvl3pPr marL="914400" indent="0" algn="l">
              <a:buNone/>
              <a:defRPr/>
            </a:lvl3pPr>
            <a:lvl4pPr marL="1371600" indent="0" algn="l">
              <a:buNone/>
              <a:defRPr/>
            </a:lvl4pPr>
            <a:lvl5pPr marL="1828800" indent="0" algn="l">
              <a:buNone/>
              <a:defRPr/>
            </a:lvl5pPr>
          </a:lstStyle>
          <a:p>
            <a:pPr lvl="0"/>
            <a:r>
              <a:rPr lang="en-US"/>
              <a:t>Click to add title</a:t>
            </a:r>
          </a:p>
        </p:txBody>
      </p:sp>
      <p:sp>
        <p:nvSpPr>
          <p:cNvPr id="7" name="Text Placeholder 2">
            <a:extLst>
              <a:ext uri="{FF2B5EF4-FFF2-40B4-BE49-F238E27FC236}">
                <a16:creationId xmlns:a16="http://schemas.microsoft.com/office/drawing/2014/main" id="{4EB9DBF7-A94E-E8CC-CEAD-0EB000FC4D72}"/>
              </a:ext>
            </a:extLst>
          </p:cNvPr>
          <p:cNvSpPr>
            <a:spLocks noGrp="1"/>
          </p:cNvSpPr>
          <p:nvPr>
            <p:ph type="body" idx="30" hasCustomPrompt="1"/>
          </p:nvPr>
        </p:nvSpPr>
        <p:spPr>
          <a:xfrm>
            <a:off x="5563926" y="825869"/>
            <a:ext cx="6063215" cy="341632"/>
          </a:xfrm>
          <a:prstGeom prst="rect">
            <a:avLst/>
          </a:prstGeom>
        </p:spPr>
        <p:txBody>
          <a:bodyPr wrap="square">
            <a:spAutoFit/>
          </a:bodyPr>
          <a:lstStyle>
            <a:lvl1pPr marL="0" indent="0">
              <a:buNone/>
              <a:defRPr sz="1800" b="1">
                <a:solidFill>
                  <a:srgbClr val="341A55"/>
                </a:solidFill>
                <a:latin typeface="Tenorite"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add title</a:t>
            </a:r>
          </a:p>
        </p:txBody>
      </p:sp>
      <p:sp>
        <p:nvSpPr>
          <p:cNvPr id="8" name="Text Placeholder 2">
            <a:extLst>
              <a:ext uri="{FF2B5EF4-FFF2-40B4-BE49-F238E27FC236}">
                <a16:creationId xmlns:a16="http://schemas.microsoft.com/office/drawing/2014/main" id="{4035D2B0-872D-17CE-A6AD-49A3DB9B93D8}"/>
              </a:ext>
            </a:extLst>
          </p:cNvPr>
          <p:cNvSpPr>
            <a:spLocks noGrp="1"/>
          </p:cNvSpPr>
          <p:nvPr>
            <p:ph type="body" idx="31" hasCustomPrompt="1"/>
          </p:nvPr>
        </p:nvSpPr>
        <p:spPr>
          <a:xfrm>
            <a:off x="5563926" y="1180162"/>
            <a:ext cx="6063215" cy="307777"/>
          </a:xfrm>
          <a:prstGeom prst="rect">
            <a:avLst/>
          </a:prstGeom>
        </p:spPr>
        <p:txBody>
          <a:bodyPr wrap="square">
            <a:spAutoFit/>
          </a:bodyPr>
          <a:lstStyle>
            <a:lvl1pPr marL="0" indent="0">
              <a:lnSpc>
                <a:spcPct val="100000"/>
              </a:lnSpc>
              <a:spcBef>
                <a:spcPts val="0"/>
              </a:spcBef>
              <a:buNone/>
              <a:defRPr sz="1400" b="0" i="0">
                <a:solidFill>
                  <a:schemeClr val="bg1"/>
                </a:solidFill>
                <a:latin typeface="Tenorite"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add description</a:t>
            </a:r>
          </a:p>
        </p:txBody>
      </p:sp>
      <p:sp>
        <p:nvSpPr>
          <p:cNvPr id="9" name="Text Placeholder 2">
            <a:extLst>
              <a:ext uri="{FF2B5EF4-FFF2-40B4-BE49-F238E27FC236}">
                <a16:creationId xmlns:a16="http://schemas.microsoft.com/office/drawing/2014/main" id="{D07B3415-7FAB-6CA2-EE4D-E9FAB4BFF810}"/>
              </a:ext>
            </a:extLst>
          </p:cNvPr>
          <p:cNvSpPr>
            <a:spLocks noGrp="1"/>
          </p:cNvSpPr>
          <p:nvPr>
            <p:ph type="body" idx="37" hasCustomPrompt="1"/>
          </p:nvPr>
        </p:nvSpPr>
        <p:spPr>
          <a:xfrm>
            <a:off x="5563926" y="2782357"/>
            <a:ext cx="6063215" cy="341632"/>
          </a:xfrm>
          <a:prstGeom prst="rect">
            <a:avLst/>
          </a:prstGeom>
        </p:spPr>
        <p:txBody>
          <a:bodyPr wrap="square">
            <a:spAutoFit/>
          </a:bodyPr>
          <a:lstStyle>
            <a:lvl1pPr marL="0" indent="0">
              <a:buNone/>
              <a:defRPr sz="1800" b="1">
                <a:solidFill>
                  <a:srgbClr val="341A55"/>
                </a:solidFill>
                <a:latin typeface="Tenorite"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add title</a:t>
            </a:r>
          </a:p>
        </p:txBody>
      </p:sp>
      <p:sp>
        <p:nvSpPr>
          <p:cNvPr id="10" name="Text Placeholder 2">
            <a:extLst>
              <a:ext uri="{FF2B5EF4-FFF2-40B4-BE49-F238E27FC236}">
                <a16:creationId xmlns:a16="http://schemas.microsoft.com/office/drawing/2014/main" id="{B5B61110-93D3-7219-71ED-8918E5BEC48C}"/>
              </a:ext>
            </a:extLst>
          </p:cNvPr>
          <p:cNvSpPr>
            <a:spLocks noGrp="1"/>
          </p:cNvSpPr>
          <p:nvPr>
            <p:ph type="body" idx="38" hasCustomPrompt="1"/>
          </p:nvPr>
        </p:nvSpPr>
        <p:spPr>
          <a:xfrm>
            <a:off x="5563926" y="3136650"/>
            <a:ext cx="6063215" cy="307777"/>
          </a:xfrm>
          <a:prstGeom prst="rect">
            <a:avLst/>
          </a:prstGeom>
        </p:spPr>
        <p:txBody>
          <a:bodyPr wrap="square">
            <a:spAutoFit/>
          </a:bodyPr>
          <a:lstStyle>
            <a:lvl1pPr marL="0" indent="0">
              <a:lnSpc>
                <a:spcPct val="100000"/>
              </a:lnSpc>
              <a:spcBef>
                <a:spcPts val="0"/>
              </a:spcBef>
              <a:buNone/>
              <a:defRPr sz="1400" b="0" i="0">
                <a:solidFill>
                  <a:schemeClr val="bg1"/>
                </a:solidFill>
                <a:latin typeface="Tenorite"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add description</a:t>
            </a:r>
          </a:p>
        </p:txBody>
      </p:sp>
      <p:sp>
        <p:nvSpPr>
          <p:cNvPr id="11" name="Text Placeholder 2">
            <a:extLst>
              <a:ext uri="{FF2B5EF4-FFF2-40B4-BE49-F238E27FC236}">
                <a16:creationId xmlns:a16="http://schemas.microsoft.com/office/drawing/2014/main" id="{2CFC35DE-F2A5-D8AE-E472-DA6AC08EA1A4}"/>
              </a:ext>
            </a:extLst>
          </p:cNvPr>
          <p:cNvSpPr>
            <a:spLocks noGrp="1"/>
          </p:cNvSpPr>
          <p:nvPr>
            <p:ph type="body" idx="39" hasCustomPrompt="1"/>
          </p:nvPr>
        </p:nvSpPr>
        <p:spPr>
          <a:xfrm>
            <a:off x="5563926" y="5090155"/>
            <a:ext cx="6063215" cy="341632"/>
          </a:xfrm>
          <a:prstGeom prst="rect">
            <a:avLst/>
          </a:prstGeom>
        </p:spPr>
        <p:txBody>
          <a:bodyPr wrap="square">
            <a:spAutoFit/>
          </a:bodyPr>
          <a:lstStyle>
            <a:lvl1pPr marL="0" indent="0">
              <a:buNone/>
              <a:defRPr sz="1800" b="1">
                <a:solidFill>
                  <a:srgbClr val="341A55"/>
                </a:solidFill>
                <a:latin typeface="Tenorite"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add title</a:t>
            </a:r>
          </a:p>
        </p:txBody>
      </p:sp>
      <p:sp>
        <p:nvSpPr>
          <p:cNvPr id="12" name="Text Placeholder 2">
            <a:extLst>
              <a:ext uri="{FF2B5EF4-FFF2-40B4-BE49-F238E27FC236}">
                <a16:creationId xmlns:a16="http://schemas.microsoft.com/office/drawing/2014/main" id="{A7504A7C-F797-4036-2653-0AB707DCBEF1}"/>
              </a:ext>
            </a:extLst>
          </p:cNvPr>
          <p:cNvSpPr>
            <a:spLocks noGrp="1"/>
          </p:cNvSpPr>
          <p:nvPr>
            <p:ph type="body" idx="35" hasCustomPrompt="1"/>
          </p:nvPr>
        </p:nvSpPr>
        <p:spPr>
          <a:xfrm>
            <a:off x="5563926" y="5445131"/>
            <a:ext cx="1683391" cy="707886"/>
          </a:xfrm>
          <a:prstGeom prst="rect">
            <a:avLst/>
          </a:prstGeom>
        </p:spPr>
        <p:txBody>
          <a:bodyPr wrap="square">
            <a:spAutoFit/>
          </a:bodyPr>
          <a:lstStyle>
            <a:lvl1pPr marL="0" indent="0">
              <a:lnSpc>
                <a:spcPct val="100000"/>
              </a:lnSpc>
              <a:spcBef>
                <a:spcPts val="0"/>
              </a:spcBef>
              <a:buNone/>
              <a:defRPr sz="2000" b="1" i="0">
                <a:solidFill>
                  <a:schemeClr val="bg1"/>
                </a:solidFill>
                <a:latin typeface="Tenorite"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add description</a:t>
            </a:r>
          </a:p>
        </p:txBody>
      </p:sp>
      <p:sp>
        <p:nvSpPr>
          <p:cNvPr id="13" name="Text Placeholder 2">
            <a:extLst>
              <a:ext uri="{FF2B5EF4-FFF2-40B4-BE49-F238E27FC236}">
                <a16:creationId xmlns:a16="http://schemas.microsoft.com/office/drawing/2014/main" id="{02BA7205-98AF-0527-648D-0CCA80F0819B}"/>
              </a:ext>
            </a:extLst>
          </p:cNvPr>
          <p:cNvSpPr>
            <a:spLocks noGrp="1"/>
          </p:cNvSpPr>
          <p:nvPr>
            <p:ph type="body" idx="40" hasCustomPrompt="1"/>
          </p:nvPr>
        </p:nvSpPr>
        <p:spPr>
          <a:xfrm>
            <a:off x="7374915" y="5445131"/>
            <a:ext cx="1683391" cy="707886"/>
          </a:xfrm>
          <a:prstGeom prst="rect">
            <a:avLst/>
          </a:prstGeom>
        </p:spPr>
        <p:txBody>
          <a:bodyPr wrap="square">
            <a:spAutoFit/>
          </a:bodyPr>
          <a:lstStyle>
            <a:lvl1pPr marL="0" indent="0">
              <a:lnSpc>
                <a:spcPct val="100000"/>
              </a:lnSpc>
              <a:spcBef>
                <a:spcPts val="0"/>
              </a:spcBef>
              <a:buNone/>
              <a:defRPr sz="2000" b="1" i="0">
                <a:solidFill>
                  <a:schemeClr val="bg1"/>
                </a:solidFill>
                <a:latin typeface="Tenorite"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add description</a:t>
            </a:r>
          </a:p>
        </p:txBody>
      </p:sp>
      <p:sp>
        <p:nvSpPr>
          <p:cNvPr id="14" name="Text Placeholder 2">
            <a:extLst>
              <a:ext uri="{FF2B5EF4-FFF2-40B4-BE49-F238E27FC236}">
                <a16:creationId xmlns:a16="http://schemas.microsoft.com/office/drawing/2014/main" id="{3E504BED-85E9-5F68-5235-04E8276DC46D}"/>
              </a:ext>
            </a:extLst>
          </p:cNvPr>
          <p:cNvSpPr>
            <a:spLocks noGrp="1"/>
          </p:cNvSpPr>
          <p:nvPr>
            <p:ph type="body" idx="41" hasCustomPrompt="1"/>
          </p:nvPr>
        </p:nvSpPr>
        <p:spPr>
          <a:xfrm>
            <a:off x="9185905" y="5445131"/>
            <a:ext cx="1683391" cy="707886"/>
          </a:xfrm>
          <a:prstGeom prst="rect">
            <a:avLst/>
          </a:prstGeom>
        </p:spPr>
        <p:txBody>
          <a:bodyPr wrap="square">
            <a:spAutoFit/>
          </a:bodyPr>
          <a:lstStyle>
            <a:lvl1pPr marL="0" indent="0">
              <a:lnSpc>
                <a:spcPct val="100000"/>
              </a:lnSpc>
              <a:spcBef>
                <a:spcPts val="0"/>
              </a:spcBef>
              <a:buNone/>
              <a:defRPr sz="2000" b="1" i="0">
                <a:solidFill>
                  <a:schemeClr val="bg1"/>
                </a:solidFill>
                <a:latin typeface="Tenorite"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add description</a:t>
            </a:r>
          </a:p>
        </p:txBody>
      </p:sp>
    </p:spTree>
    <p:extLst>
      <p:ext uri="{BB962C8B-B14F-4D97-AF65-F5344CB8AC3E}">
        <p14:creationId xmlns:p14="http://schemas.microsoft.com/office/powerpoint/2010/main" val="106532309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Bottom_Arc_6blocks">
    <p:spTree>
      <p:nvGrpSpPr>
        <p:cNvPr id="1" name=""/>
        <p:cNvGrpSpPr/>
        <p:nvPr/>
      </p:nvGrpSpPr>
      <p:grpSpPr>
        <a:xfrm>
          <a:off x="0" y="0"/>
          <a:ext cx="0" cy="0"/>
          <a:chOff x="0" y="0"/>
          <a:chExt cx="0" cy="0"/>
        </a:xfrm>
      </p:grpSpPr>
      <p:pic>
        <p:nvPicPr>
          <p:cNvPr id="3" name="javier-quesada-ZYb_fGvNndA-unsplash.jpg">
            <a:extLst>
              <a:ext uri="{FF2B5EF4-FFF2-40B4-BE49-F238E27FC236}">
                <a16:creationId xmlns:a16="http://schemas.microsoft.com/office/drawing/2014/main" id="{A4A22428-1118-DC75-952A-27F703087C0A}"/>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4720659" y="2521902"/>
            <a:ext cx="2524968" cy="4336098"/>
          </a:xfrm>
          <a:prstGeom prst="rect">
            <a:avLst/>
          </a:prstGeom>
          <a:ln w="12700">
            <a:miter lim="400000"/>
          </a:ln>
        </p:spPr>
      </p:pic>
      <p:sp>
        <p:nvSpPr>
          <p:cNvPr id="4" name="Rectangle 28">
            <a:extLst>
              <a:ext uri="{FF2B5EF4-FFF2-40B4-BE49-F238E27FC236}">
                <a16:creationId xmlns:a16="http://schemas.microsoft.com/office/drawing/2014/main" id="{2E3B05D4-D12D-EF8C-9D78-1B80F7EA9208}"/>
              </a:ext>
            </a:extLst>
          </p:cNvPr>
          <p:cNvSpPr/>
          <p:nvPr userDrawn="1"/>
        </p:nvSpPr>
        <p:spPr>
          <a:xfrm>
            <a:off x="10421490" y="2505394"/>
            <a:ext cx="1772844" cy="2037239"/>
          </a:xfrm>
          <a:prstGeom prst="rect">
            <a:avLst/>
          </a:prstGeom>
          <a:solidFill>
            <a:srgbClr val="06739C"/>
          </a:solidFill>
          <a:ln w="12700">
            <a:miter lim="400000"/>
          </a:ln>
        </p:spPr>
        <p:txBody>
          <a:bodyPr lIns="45719" rIns="45719" anchor="ctr"/>
          <a:lstStyle/>
          <a:p>
            <a:pPr algn="ctr">
              <a:defRPr sz="1000">
                <a:solidFill>
                  <a:srgbClr val="FFFFFF"/>
                </a:solidFill>
              </a:defRPr>
            </a:pPr>
            <a:endParaRPr/>
          </a:p>
        </p:txBody>
      </p:sp>
      <p:sp>
        <p:nvSpPr>
          <p:cNvPr id="5" name="Rectangle 32">
            <a:extLst>
              <a:ext uri="{FF2B5EF4-FFF2-40B4-BE49-F238E27FC236}">
                <a16:creationId xmlns:a16="http://schemas.microsoft.com/office/drawing/2014/main" id="{7B80EF74-6B6E-90A4-AEA9-C58ACCF93D1B}"/>
              </a:ext>
            </a:extLst>
          </p:cNvPr>
          <p:cNvSpPr/>
          <p:nvPr userDrawn="1"/>
        </p:nvSpPr>
        <p:spPr>
          <a:xfrm>
            <a:off x="7310980" y="4612935"/>
            <a:ext cx="4890469" cy="2245065"/>
          </a:xfrm>
          <a:prstGeom prst="rect">
            <a:avLst/>
          </a:prstGeom>
          <a:solidFill>
            <a:srgbClr val="8E38B0"/>
          </a:solidFill>
          <a:ln w="12700">
            <a:miter lim="400000"/>
          </a:ln>
        </p:spPr>
        <p:txBody>
          <a:bodyPr lIns="45719" rIns="45719" anchor="ctr"/>
          <a:lstStyle/>
          <a:p>
            <a:pPr algn="ctr">
              <a:defRPr sz="1000">
                <a:solidFill>
                  <a:srgbClr val="FFFFFF"/>
                </a:solidFill>
              </a:defRPr>
            </a:pPr>
            <a:endParaRPr/>
          </a:p>
        </p:txBody>
      </p:sp>
      <p:sp>
        <p:nvSpPr>
          <p:cNvPr id="7" name="Rectangle 36">
            <a:extLst>
              <a:ext uri="{FF2B5EF4-FFF2-40B4-BE49-F238E27FC236}">
                <a16:creationId xmlns:a16="http://schemas.microsoft.com/office/drawing/2014/main" id="{BF318A3E-5C72-11A7-AF22-3D4ED8E8D695}"/>
              </a:ext>
            </a:extLst>
          </p:cNvPr>
          <p:cNvSpPr/>
          <p:nvPr userDrawn="1"/>
        </p:nvSpPr>
        <p:spPr>
          <a:xfrm>
            <a:off x="4735442" y="2518006"/>
            <a:ext cx="2510186" cy="4339994"/>
          </a:xfrm>
          <a:prstGeom prst="rect">
            <a:avLst/>
          </a:prstGeom>
          <a:solidFill>
            <a:srgbClr val="000000">
              <a:alpha val="22745"/>
            </a:srgbClr>
          </a:solidFill>
          <a:ln w="12700">
            <a:miter lim="400000"/>
          </a:ln>
        </p:spPr>
        <p:txBody>
          <a:bodyPr lIns="45719" rIns="45719" anchor="ctr"/>
          <a:lstStyle/>
          <a:p>
            <a:pPr algn="ctr">
              <a:defRPr sz="1000">
                <a:solidFill>
                  <a:srgbClr val="FFFFFF"/>
                </a:solidFill>
              </a:defRPr>
            </a:pPr>
            <a:endParaRPr/>
          </a:p>
        </p:txBody>
      </p:sp>
      <p:pic>
        <p:nvPicPr>
          <p:cNvPr id="8" name="anna-demianenko-CPWhnIkL4Lk-unsplash.jpg">
            <a:extLst>
              <a:ext uri="{FF2B5EF4-FFF2-40B4-BE49-F238E27FC236}">
                <a16:creationId xmlns:a16="http://schemas.microsoft.com/office/drawing/2014/main" id="{2C7DCF6F-32EF-142F-3CC0-27DEA54DF847}"/>
              </a:ext>
            </a:extLst>
          </p:cNvPr>
          <p:cNvPicPr>
            <a:picLocks noChangeAspect="1"/>
          </p:cNvPicPr>
          <p:nvPr userDrawn="1"/>
        </p:nvPicPr>
        <p:blipFill>
          <a:blip r:embed="rId3" cstate="email">
            <a:extLst>
              <a:ext uri="{28A0092B-C50C-407E-A947-70E740481C1C}">
                <a14:useLocalDpi xmlns:a14="http://schemas.microsoft.com/office/drawing/2010/main"/>
              </a:ext>
            </a:extLst>
          </a:blip>
          <a:srcRect/>
          <a:stretch/>
        </p:blipFill>
        <p:spPr>
          <a:xfrm>
            <a:off x="7310980" y="2505434"/>
            <a:ext cx="3044049" cy="2037239"/>
          </a:xfrm>
          <a:prstGeom prst="rect">
            <a:avLst/>
          </a:prstGeom>
          <a:ln w="12700">
            <a:miter lim="400000"/>
          </a:ln>
        </p:spPr>
      </p:pic>
      <p:pic>
        <p:nvPicPr>
          <p:cNvPr id="10" name="image47.jpeg">
            <a:extLst>
              <a:ext uri="{FF2B5EF4-FFF2-40B4-BE49-F238E27FC236}">
                <a16:creationId xmlns:a16="http://schemas.microsoft.com/office/drawing/2014/main" id="{C908EE6C-2BF7-11C7-C271-B6AC0C17CDBE}"/>
              </a:ext>
            </a:extLst>
          </p:cNvPr>
          <p:cNvPicPr>
            <a:picLocks noChangeAspect="1"/>
          </p:cNvPicPr>
          <p:nvPr userDrawn="1"/>
        </p:nvPicPr>
        <p:blipFill>
          <a:blip r:embed="rId4" cstate="email">
            <a:extLst>
              <a:ext uri="{28A0092B-C50C-407E-A947-70E740481C1C}">
                <a14:useLocalDpi xmlns:a14="http://schemas.microsoft.com/office/drawing/2010/main"/>
              </a:ext>
            </a:extLst>
          </a:blip>
          <a:srcRect/>
          <a:stretch/>
        </p:blipFill>
        <p:spPr>
          <a:xfrm>
            <a:off x="0" y="2497700"/>
            <a:ext cx="2494177" cy="4384367"/>
          </a:xfrm>
          <a:prstGeom prst="rect">
            <a:avLst/>
          </a:prstGeom>
          <a:ln w="12700">
            <a:miter lim="400000"/>
          </a:ln>
        </p:spPr>
      </p:pic>
      <p:sp>
        <p:nvSpPr>
          <p:cNvPr id="12" name="Rectangle 26">
            <a:extLst>
              <a:ext uri="{FF2B5EF4-FFF2-40B4-BE49-F238E27FC236}">
                <a16:creationId xmlns:a16="http://schemas.microsoft.com/office/drawing/2014/main" id="{2E35B0CE-3749-140C-1958-E877B27112B1}"/>
              </a:ext>
            </a:extLst>
          </p:cNvPr>
          <p:cNvSpPr/>
          <p:nvPr userDrawn="1"/>
        </p:nvSpPr>
        <p:spPr>
          <a:xfrm>
            <a:off x="2556516" y="2524777"/>
            <a:ext cx="2106041" cy="4352467"/>
          </a:xfrm>
          <a:prstGeom prst="rect">
            <a:avLst/>
          </a:prstGeom>
          <a:solidFill>
            <a:srgbClr val="341954"/>
          </a:solidFill>
          <a:ln w="12700">
            <a:miter lim="400000"/>
          </a:ln>
        </p:spPr>
        <p:txBody>
          <a:bodyPr lIns="45719" rIns="45719" anchor="ctr"/>
          <a:lstStyle/>
          <a:p>
            <a:pPr algn="ctr">
              <a:defRPr sz="1000">
                <a:solidFill>
                  <a:srgbClr val="FFFFFF"/>
                </a:solidFill>
              </a:defRPr>
            </a:pPr>
            <a:endParaRPr/>
          </a:p>
        </p:txBody>
      </p:sp>
      <p:sp>
        <p:nvSpPr>
          <p:cNvPr id="14" name="Straight Connector 5">
            <a:extLst>
              <a:ext uri="{FF2B5EF4-FFF2-40B4-BE49-F238E27FC236}">
                <a16:creationId xmlns:a16="http://schemas.microsoft.com/office/drawing/2014/main" id="{15A4BCC4-920F-40E0-ABA0-925F9C53015D}"/>
              </a:ext>
            </a:extLst>
          </p:cNvPr>
          <p:cNvSpPr/>
          <p:nvPr userDrawn="1"/>
        </p:nvSpPr>
        <p:spPr>
          <a:xfrm>
            <a:off x="2823294" y="3719350"/>
            <a:ext cx="1568232" cy="0"/>
          </a:xfrm>
          <a:prstGeom prst="line">
            <a:avLst/>
          </a:prstGeom>
          <a:ln w="6350">
            <a:solidFill>
              <a:srgbClr val="FFFFFF"/>
            </a:solidFill>
            <a:miter/>
          </a:ln>
        </p:spPr>
        <p:txBody>
          <a:bodyPr lIns="45719" rIns="45719"/>
          <a:lstStyle/>
          <a:p>
            <a:endParaRPr/>
          </a:p>
        </p:txBody>
      </p:sp>
      <p:sp>
        <p:nvSpPr>
          <p:cNvPr id="18" name="Rectangle 36">
            <a:extLst>
              <a:ext uri="{FF2B5EF4-FFF2-40B4-BE49-F238E27FC236}">
                <a16:creationId xmlns:a16="http://schemas.microsoft.com/office/drawing/2014/main" id="{7397C69F-C6D8-DB64-863F-A70AF9D671A1}"/>
              </a:ext>
            </a:extLst>
          </p:cNvPr>
          <p:cNvSpPr/>
          <p:nvPr userDrawn="1"/>
        </p:nvSpPr>
        <p:spPr>
          <a:xfrm>
            <a:off x="0" y="2575975"/>
            <a:ext cx="2492622" cy="4304827"/>
          </a:xfrm>
          <a:prstGeom prst="rect">
            <a:avLst/>
          </a:prstGeom>
          <a:solidFill>
            <a:srgbClr val="000000">
              <a:alpha val="22745"/>
            </a:srgbClr>
          </a:solidFill>
          <a:ln w="12700">
            <a:miter lim="400000"/>
          </a:ln>
        </p:spPr>
        <p:txBody>
          <a:bodyPr lIns="45719" rIns="45719" anchor="ctr"/>
          <a:lstStyle/>
          <a:p>
            <a:pPr algn="ctr">
              <a:defRPr sz="1000">
                <a:solidFill>
                  <a:srgbClr val="FFFFFF"/>
                </a:solidFill>
              </a:defRPr>
            </a:pPr>
            <a:endParaRPr/>
          </a:p>
        </p:txBody>
      </p:sp>
      <p:sp>
        <p:nvSpPr>
          <p:cNvPr id="20" name="Rectangle 36">
            <a:extLst>
              <a:ext uri="{FF2B5EF4-FFF2-40B4-BE49-F238E27FC236}">
                <a16:creationId xmlns:a16="http://schemas.microsoft.com/office/drawing/2014/main" id="{F90C675E-3FD4-8098-DBE9-3ABC356CC0D7}"/>
              </a:ext>
            </a:extLst>
          </p:cNvPr>
          <p:cNvSpPr/>
          <p:nvPr userDrawn="1"/>
        </p:nvSpPr>
        <p:spPr>
          <a:xfrm>
            <a:off x="7317827" y="2461846"/>
            <a:ext cx="3037202" cy="2075580"/>
          </a:xfrm>
          <a:prstGeom prst="rect">
            <a:avLst/>
          </a:prstGeom>
          <a:solidFill>
            <a:srgbClr val="000000">
              <a:alpha val="22745"/>
            </a:srgbClr>
          </a:solidFill>
          <a:ln w="12700">
            <a:miter lim="400000"/>
          </a:ln>
        </p:spPr>
        <p:txBody>
          <a:bodyPr lIns="45719" rIns="45719" anchor="ctr"/>
          <a:lstStyle/>
          <a:p>
            <a:pPr algn="ctr">
              <a:defRPr sz="1000">
                <a:solidFill>
                  <a:srgbClr val="FFFFFF"/>
                </a:solidFill>
              </a:defRPr>
            </a:pPr>
            <a:endParaRPr/>
          </a:p>
        </p:txBody>
      </p:sp>
      <p:pic>
        <p:nvPicPr>
          <p:cNvPr id="24" name="Imagen 4" descr="Imagen 4">
            <a:extLst>
              <a:ext uri="{FF2B5EF4-FFF2-40B4-BE49-F238E27FC236}">
                <a16:creationId xmlns:a16="http://schemas.microsoft.com/office/drawing/2014/main" id="{96F3189A-7112-9533-78EE-ED4D73261477}"/>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 y="1555396"/>
            <a:ext cx="12192000" cy="1539915"/>
          </a:xfrm>
          <a:prstGeom prst="rect">
            <a:avLst/>
          </a:prstGeom>
          <a:ln w="12700">
            <a:miter lim="400000"/>
          </a:ln>
        </p:spPr>
      </p:pic>
      <p:sp>
        <p:nvSpPr>
          <p:cNvPr id="32" name="Text Placeholder 2">
            <a:extLst>
              <a:ext uri="{FF2B5EF4-FFF2-40B4-BE49-F238E27FC236}">
                <a16:creationId xmlns:a16="http://schemas.microsoft.com/office/drawing/2014/main" id="{67F11684-31D6-8C14-D764-9DADFD818F96}"/>
              </a:ext>
            </a:extLst>
          </p:cNvPr>
          <p:cNvSpPr>
            <a:spLocks noGrp="1"/>
          </p:cNvSpPr>
          <p:nvPr>
            <p:ph type="body" idx="51" hasCustomPrompt="1"/>
          </p:nvPr>
        </p:nvSpPr>
        <p:spPr>
          <a:xfrm>
            <a:off x="2741563" y="4316464"/>
            <a:ext cx="1661761" cy="1022280"/>
          </a:xfrm>
          <a:prstGeom prst="rect">
            <a:avLst/>
          </a:prstGeom>
        </p:spPr>
        <p:txBody>
          <a:bodyPr/>
          <a:lstStyle>
            <a:lvl1pPr marL="0" indent="0">
              <a:buNone/>
              <a:defRPr sz="1400">
                <a:solidFill>
                  <a:schemeClr val="bg1"/>
                </a:solidFill>
                <a:latin typeface="Tenorite"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add description</a:t>
            </a:r>
          </a:p>
        </p:txBody>
      </p:sp>
      <p:sp>
        <p:nvSpPr>
          <p:cNvPr id="36" name="Text Placeholder 2">
            <a:extLst>
              <a:ext uri="{FF2B5EF4-FFF2-40B4-BE49-F238E27FC236}">
                <a16:creationId xmlns:a16="http://schemas.microsoft.com/office/drawing/2014/main" id="{DFCF2AFC-FAFA-BD5D-1001-0FD638161757}"/>
              </a:ext>
            </a:extLst>
          </p:cNvPr>
          <p:cNvSpPr>
            <a:spLocks noGrp="1"/>
          </p:cNvSpPr>
          <p:nvPr>
            <p:ph type="body" idx="54" hasCustomPrompt="1"/>
          </p:nvPr>
        </p:nvSpPr>
        <p:spPr>
          <a:xfrm>
            <a:off x="2741563" y="5535972"/>
            <a:ext cx="1661761" cy="872345"/>
          </a:xfrm>
          <a:prstGeom prst="rect">
            <a:avLst/>
          </a:prstGeom>
        </p:spPr>
        <p:txBody>
          <a:bodyPr/>
          <a:lstStyle>
            <a:lvl1pPr marL="0" indent="0">
              <a:buNone/>
              <a:defRPr sz="1400">
                <a:solidFill>
                  <a:schemeClr val="bg1"/>
                </a:solidFill>
                <a:latin typeface="Tenorite"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add description</a:t>
            </a:r>
          </a:p>
        </p:txBody>
      </p:sp>
      <p:sp>
        <p:nvSpPr>
          <p:cNvPr id="41" name="Text Placeholder 2">
            <a:extLst>
              <a:ext uri="{FF2B5EF4-FFF2-40B4-BE49-F238E27FC236}">
                <a16:creationId xmlns:a16="http://schemas.microsoft.com/office/drawing/2014/main" id="{2592D02D-0740-E4A6-B167-39E5EF8910BF}"/>
              </a:ext>
            </a:extLst>
          </p:cNvPr>
          <p:cNvSpPr>
            <a:spLocks noGrp="1"/>
          </p:cNvSpPr>
          <p:nvPr>
            <p:ph type="body" idx="57" hasCustomPrompt="1"/>
          </p:nvPr>
        </p:nvSpPr>
        <p:spPr>
          <a:xfrm>
            <a:off x="10422383" y="3503271"/>
            <a:ext cx="1558000" cy="731737"/>
          </a:xfrm>
          <a:prstGeom prst="rect">
            <a:avLst/>
          </a:prstGeom>
        </p:spPr>
        <p:txBody>
          <a:bodyPr/>
          <a:lstStyle>
            <a:lvl1pPr marL="0" indent="0">
              <a:buNone/>
              <a:defRPr sz="1200">
                <a:solidFill>
                  <a:schemeClr val="bg1"/>
                </a:solidFill>
                <a:latin typeface="Tenorite"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add description</a:t>
            </a:r>
          </a:p>
        </p:txBody>
      </p:sp>
      <p:sp>
        <p:nvSpPr>
          <p:cNvPr id="43" name="Text Placeholder 2">
            <a:extLst>
              <a:ext uri="{FF2B5EF4-FFF2-40B4-BE49-F238E27FC236}">
                <a16:creationId xmlns:a16="http://schemas.microsoft.com/office/drawing/2014/main" id="{1D5932FA-D21D-094B-5D2E-8C3A4C04605B}"/>
              </a:ext>
            </a:extLst>
          </p:cNvPr>
          <p:cNvSpPr>
            <a:spLocks noGrp="1"/>
          </p:cNvSpPr>
          <p:nvPr>
            <p:ph type="body" idx="59" hasCustomPrompt="1"/>
          </p:nvPr>
        </p:nvSpPr>
        <p:spPr>
          <a:xfrm>
            <a:off x="7713723" y="5535972"/>
            <a:ext cx="3214689" cy="1113403"/>
          </a:xfrm>
          <a:prstGeom prst="rect">
            <a:avLst/>
          </a:prstGeom>
        </p:spPr>
        <p:txBody>
          <a:bodyPr/>
          <a:lstStyle>
            <a:lvl1pPr marL="0" indent="0">
              <a:buNone/>
              <a:defRPr sz="1400">
                <a:solidFill>
                  <a:schemeClr val="bg1"/>
                </a:solidFill>
                <a:latin typeface="Tenorite"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add description</a:t>
            </a:r>
          </a:p>
        </p:txBody>
      </p:sp>
      <p:sp>
        <p:nvSpPr>
          <p:cNvPr id="44" name="Text Placeholder 2">
            <a:extLst>
              <a:ext uri="{FF2B5EF4-FFF2-40B4-BE49-F238E27FC236}">
                <a16:creationId xmlns:a16="http://schemas.microsoft.com/office/drawing/2014/main" id="{C31B9054-7BAC-1B7A-5763-37AECCBD9240}"/>
              </a:ext>
            </a:extLst>
          </p:cNvPr>
          <p:cNvSpPr>
            <a:spLocks noGrp="1"/>
          </p:cNvSpPr>
          <p:nvPr>
            <p:ph type="body" idx="60" hasCustomPrompt="1"/>
          </p:nvPr>
        </p:nvSpPr>
        <p:spPr>
          <a:xfrm>
            <a:off x="7713723" y="4981918"/>
            <a:ext cx="3179178" cy="356829"/>
          </a:xfrm>
          <a:prstGeom prst="rect">
            <a:avLst/>
          </a:prstGeom>
        </p:spPr>
        <p:txBody>
          <a:bodyPr/>
          <a:lstStyle>
            <a:lvl1pPr marL="0" indent="0">
              <a:buNone/>
              <a:defRPr sz="2800">
                <a:solidFill>
                  <a:schemeClr val="bg1"/>
                </a:solidFill>
                <a:latin typeface="Tenorite"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add title</a:t>
            </a:r>
          </a:p>
        </p:txBody>
      </p:sp>
      <p:sp>
        <p:nvSpPr>
          <p:cNvPr id="45" name="Title 1">
            <a:extLst>
              <a:ext uri="{FF2B5EF4-FFF2-40B4-BE49-F238E27FC236}">
                <a16:creationId xmlns:a16="http://schemas.microsoft.com/office/drawing/2014/main" id="{3CF97E37-CA6B-9D8E-5092-5CB9C260E76C}"/>
              </a:ext>
            </a:extLst>
          </p:cNvPr>
          <p:cNvSpPr>
            <a:spLocks noGrp="1"/>
          </p:cNvSpPr>
          <p:nvPr>
            <p:ph type="title" hasCustomPrompt="1"/>
          </p:nvPr>
        </p:nvSpPr>
        <p:spPr>
          <a:xfrm>
            <a:off x="710768" y="717551"/>
            <a:ext cx="5504051" cy="606152"/>
          </a:xfrm>
          <a:prstGeom prst="rect">
            <a:avLst/>
          </a:prstGeom>
        </p:spPr>
        <p:txBody>
          <a:bodyPr/>
          <a:lstStyle>
            <a:lvl1pPr>
              <a:lnSpc>
                <a:spcPct val="100000"/>
              </a:lnSpc>
              <a:defRPr sz="4000" b="1">
                <a:solidFill>
                  <a:schemeClr val="tx1"/>
                </a:solidFill>
                <a:latin typeface="Tenorite" pitchFamily="2" charset="0"/>
              </a:defRPr>
            </a:lvl1pPr>
          </a:lstStyle>
          <a:p>
            <a:r>
              <a:rPr lang="en-US"/>
              <a:t>Click to add title</a:t>
            </a:r>
            <a:endParaRPr lang="en-AR"/>
          </a:p>
        </p:txBody>
      </p:sp>
      <p:sp>
        <p:nvSpPr>
          <p:cNvPr id="46" name="Text Placeholder 2">
            <a:extLst>
              <a:ext uri="{FF2B5EF4-FFF2-40B4-BE49-F238E27FC236}">
                <a16:creationId xmlns:a16="http://schemas.microsoft.com/office/drawing/2014/main" id="{A8F1AB54-8B81-2C99-9F4E-455E02BB0473}"/>
              </a:ext>
            </a:extLst>
          </p:cNvPr>
          <p:cNvSpPr>
            <a:spLocks noGrp="1"/>
          </p:cNvSpPr>
          <p:nvPr>
            <p:ph type="body" idx="28" hasCustomPrompt="1"/>
          </p:nvPr>
        </p:nvSpPr>
        <p:spPr>
          <a:xfrm>
            <a:off x="710769" y="1429565"/>
            <a:ext cx="5504050" cy="564530"/>
          </a:xfrm>
          <a:prstGeom prst="rect">
            <a:avLst/>
          </a:prstGeom>
        </p:spPr>
        <p:txBody>
          <a:bodyPr/>
          <a:lstStyle>
            <a:lvl1pPr marL="0" indent="0">
              <a:buNone/>
              <a:defRPr sz="1800">
                <a:solidFill>
                  <a:schemeClr val="tx1"/>
                </a:solidFill>
                <a:latin typeface="Tenorite"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add subhead</a:t>
            </a:r>
          </a:p>
        </p:txBody>
      </p:sp>
      <p:sp>
        <p:nvSpPr>
          <p:cNvPr id="47" name="Text Placeholder 2">
            <a:extLst>
              <a:ext uri="{FF2B5EF4-FFF2-40B4-BE49-F238E27FC236}">
                <a16:creationId xmlns:a16="http://schemas.microsoft.com/office/drawing/2014/main" id="{FF747331-AD6A-2A0F-2481-ED2C1FF00167}"/>
              </a:ext>
            </a:extLst>
          </p:cNvPr>
          <p:cNvSpPr>
            <a:spLocks noGrp="1"/>
          </p:cNvSpPr>
          <p:nvPr>
            <p:ph type="body" idx="1" hasCustomPrompt="1"/>
          </p:nvPr>
        </p:nvSpPr>
        <p:spPr>
          <a:xfrm>
            <a:off x="483277" y="6408316"/>
            <a:ext cx="1523076" cy="267691"/>
          </a:xfrm>
          <a:prstGeom prst="rect">
            <a:avLst/>
          </a:prstGeom>
        </p:spPr>
        <p:txBody>
          <a:bodyPr/>
          <a:lstStyle>
            <a:lvl1pPr marL="0" indent="0" algn="ctr">
              <a:buNone/>
              <a:defRPr sz="1400" b="1" i="0">
                <a:solidFill>
                  <a:schemeClr val="bg1"/>
                </a:solidFill>
                <a:latin typeface="Tenorite"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add title</a:t>
            </a:r>
          </a:p>
        </p:txBody>
      </p:sp>
      <p:sp>
        <p:nvSpPr>
          <p:cNvPr id="48" name="Text Placeholder 2">
            <a:extLst>
              <a:ext uri="{FF2B5EF4-FFF2-40B4-BE49-F238E27FC236}">
                <a16:creationId xmlns:a16="http://schemas.microsoft.com/office/drawing/2014/main" id="{B4C8C86E-24CC-6FBF-EED7-4058F3DC2AAC}"/>
              </a:ext>
            </a:extLst>
          </p:cNvPr>
          <p:cNvSpPr>
            <a:spLocks noGrp="1"/>
          </p:cNvSpPr>
          <p:nvPr>
            <p:ph type="body" idx="61" hasCustomPrompt="1"/>
          </p:nvPr>
        </p:nvSpPr>
        <p:spPr>
          <a:xfrm>
            <a:off x="2711624" y="3212976"/>
            <a:ext cx="1523076" cy="267691"/>
          </a:xfrm>
          <a:prstGeom prst="rect">
            <a:avLst/>
          </a:prstGeom>
        </p:spPr>
        <p:txBody>
          <a:bodyPr/>
          <a:lstStyle>
            <a:lvl1pPr marL="0" indent="0" algn="l">
              <a:buNone/>
              <a:defRPr sz="1400" b="1" i="0">
                <a:solidFill>
                  <a:schemeClr val="bg1"/>
                </a:solidFill>
                <a:latin typeface="Tenorite"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add title</a:t>
            </a:r>
          </a:p>
        </p:txBody>
      </p:sp>
      <p:sp>
        <p:nvSpPr>
          <p:cNvPr id="49" name="Text Placeholder 2">
            <a:extLst>
              <a:ext uri="{FF2B5EF4-FFF2-40B4-BE49-F238E27FC236}">
                <a16:creationId xmlns:a16="http://schemas.microsoft.com/office/drawing/2014/main" id="{BCE588BD-F060-1CE3-E5F8-F880DF6FF07A}"/>
              </a:ext>
            </a:extLst>
          </p:cNvPr>
          <p:cNvSpPr>
            <a:spLocks noGrp="1"/>
          </p:cNvSpPr>
          <p:nvPr>
            <p:ph type="body" idx="62" hasCustomPrompt="1"/>
          </p:nvPr>
        </p:nvSpPr>
        <p:spPr>
          <a:xfrm>
            <a:off x="4871864" y="2708920"/>
            <a:ext cx="1523076" cy="267691"/>
          </a:xfrm>
          <a:prstGeom prst="rect">
            <a:avLst/>
          </a:prstGeom>
        </p:spPr>
        <p:txBody>
          <a:bodyPr/>
          <a:lstStyle>
            <a:lvl1pPr marL="0" indent="0" algn="l">
              <a:buNone/>
              <a:defRPr sz="1400" b="1" i="0">
                <a:solidFill>
                  <a:schemeClr val="bg1"/>
                </a:solidFill>
                <a:latin typeface="Tenorite"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add title</a:t>
            </a:r>
          </a:p>
        </p:txBody>
      </p:sp>
      <p:sp>
        <p:nvSpPr>
          <p:cNvPr id="50" name="Text Placeholder 2">
            <a:extLst>
              <a:ext uri="{FF2B5EF4-FFF2-40B4-BE49-F238E27FC236}">
                <a16:creationId xmlns:a16="http://schemas.microsoft.com/office/drawing/2014/main" id="{F5D47162-EA04-9A17-B950-C8631072C182}"/>
              </a:ext>
            </a:extLst>
          </p:cNvPr>
          <p:cNvSpPr>
            <a:spLocks noGrp="1"/>
          </p:cNvSpPr>
          <p:nvPr>
            <p:ph type="body" idx="63" hasCustomPrompt="1"/>
          </p:nvPr>
        </p:nvSpPr>
        <p:spPr>
          <a:xfrm>
            <a:off x="8590634" y="4041561"/>
            <a:ext cx="1523076" cy="267691"/>
          </a:xfrm>
          <a:prstGeom prst="rect">
            <a:avLst/>
          </a:prstGeom>
        </p:spPr>
        <p:txBody>
          <a:bodyPr/>
          <a:lstStyle>
            <a:lvl1pPr marL="0" indent="0" algn="r">
              <a:buNone/>
              <a:defRPr sz="1400" b="1" i="0">
                <a:solidFill>
                  <a:schemeClr val="bg1"/>
                </a:solidFill>
                <a:latin typeface="Tenorite"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add title</a:t>
            </a:r>
          </a:p>
        </p:txBody>
      </p:sp>
      <p:sp>
        <p:nvSpPr>
          <p:cNvPr id="6" name="Text Placeholder 2">
            <a:extLst>
              <a:ext uri="{FF2B5EF4-FFF2-40B4-BE49-F238E27FC236}">
                <a16:creationId xmlns:a16="http://schemas.microsoft.com/office/drawing/2014/main" id="{DD19E407-7206-5D89-AD48-FCE6790B03A2}"/>
              </a:ext>
            </a:extLst>
          </p:cNvPr>
          <p:cNvSpPr>
            <a:spLocks noGrp="1"/>
          </p:cNvSpPr>
          <p:nvPr>
            <p:ph type="body" idx="64" hasCustomPrompt="1"/>
          </p:nvPr>
        </p:nvSpPr>
        <p:spPr>
          <a:xfrm>
            <a:off x="10423578" y="3165318"/>
            <a:ext cx="1523076" cy="267691"/>
          </a:xfrm>
          <a:prstGeom prst="rect">
            <a:avLst/>
          </a:prstGeom>
        </p:spPr>
        <p:txBody>
          <a:bodyPr/>
          <a:lstStyle>
            <a:lvl1pPr marL="0" indent="0" algn="l">
              <a:buNone/>
              <a:defRPr sz="1400" b="1" i="0">
                <a:solidFill>
                  <a:schemeClr val="bg1"/>
                </a:solidFill>
                <a:latin typeface="Tenorite"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add title</a:t>
            </a:r>
          </a:p>
        </p:txBody>
      </p:sp>
      <p:pic>
        <p:nvPicPr>
          <p:cNvPr id="2" name="Picture 1">
            <a:extLst>
              <a:ext uri="{FF2B5EF4-FFF2-40B4-BE49-F238E27FC236}">
                <a16:creationId xmlns:a16="http://schemas.microsoft.com/office/drawing/2014/main" id="{76A402E4-36F6-C29A-661A-2F6A87C4D015}"/>
              </a:ext>
            </a:extLst>
          </p:cNvPr>
          <p:cNvPicPr>
            <a:picLocks noChangeAspect="1"/>
          </p:cNvPicPr>
          <p:nvPr userDrawn="1"/>
        </p:nvPicPr>
        <p:blipFill>
          <a:blip r:embed="rId6"/>
          <a:stretch>
            <a:fillRect/>
          </a:stretch>
        </p:blipFill>
        <p:spPr>
          <a:xfrm>
            <a:off x="10421490" y="362589"/>
            <a:ext cx="1344183" cy="538268"/>
          </a:xfrm>
          <a:prstGeom prst="rect">
            <a:avLst/>
          </a:prstGeom>
        </p:spPr>
      </p:pic>
    </p:spTree>
    <p:extLst>
      <p:ext uri="{BB962C8B-B14F-4D97-AF65-F5344CB8AC3E}">
        <p14:creationId xmlns:p14="http://schemas.microsoft.com/office/powerpoint/2010/main" val="1648991743"/>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type="tx">
  <p:cSld name="100pt headline+card 2 copy">
    <p:spTree>
      <p:nvGrpSpPr>
        <p:cNvPr id="1" name=""/>
        <p:cNvGrpSpPr/>
        <p:nvPr/>
      </p:nvGrpSpPr>
      <p:grpSpPr>
        <a:xfrm>
          <a:off x="0" y="0"/>
          <a:ext cx="0" cy="0"/>
          <a:chOff x="0" y="0"/>
          <a:chExt cx="0" cy="0"/>
        </a:xfrm>
      </p:grpSpPr>
      <p:sp>
        <p:nvSpPr>
          <p:cNvPr id="1174" name="Image"/>
          <p:cNvSpPr>
            <a:spLocks noGrp="1"/>
          </p:cNvSpPr>
          <p:nvPr>
            <p:ph type="pic" idx="13"/>
          </p:nvPr>
        </p:nvSpPr>
        <p:spPr>
          <a:xfrm>
            <a:off x="0" y="0"/>
            <a:ext cx="12226188" cy="6858001"/>
          </a:xfrm>
          <a:prstGeom prst="rect">
            <a:avLst/>
          </a:prstGeom>
        </p:spPr>
        <p:txBody>
          <a:bodyPr lIns="91439" tIns="45719" rIns="91439" bIns="45719">
            <a:noAutofit/>
          </a:bodyPr>
          <a:lstStyle/>
          <a:p>
            <a:endParaRPr/>
          </a:p>
        </p:txBody>
      </p:sp>
      <p:sp>
        <p:nvSpPr>
          <p:cNvPr id="1175" name="Body Level One…"/>
          <p:cNvSpPr txBox="1">
            <a:spLocks noGrp="1"/>
          </p:cNvSpPr>
          <p:nvPr>
            <p:ph type="body" idx="1"/>
          </p:nvPr>
        </p:nvSpPr>
        <p:spPr>
          <a:xfrm>
            <a:off x="317500" y="317753"/>
            <a:ext cx="6645127" cy="6222494"/>
          </a:xfrm>
          <a:prstGeom prst="rect">
            <a:avLst/>
          </a:prstGeom>
          <a:solidFill>
            <a:srgbClr val="FFFFFF">
              <a:alpha val="90000"/>
            </a:srgbClr>
          </a:solidFill>
        </p:spPr>
        <p:txBody>
          <a:bodyPr lIns="45718" tIns="45718" rIns="45718" bIns="45718" anchor="ctr"/>
          <a:lstStyle>
            <a:lvl1pPr marL="132291" indent="-132291">
              <a:lnSpc>
                <a:spcPct val="120000"/>
              </a:lnSpc>
              <a:spcBef>
                <a:spcPts val="0"/>
              </a:spcBef>
              <a:buSzPct val="125000"/>
              <a:buFontTx/>
              <a:defRPr sz="1000">
                <a:latin typeface="+mn-lt"/>
                <a:ea typeface="+mn-ea"/>
                <a:cs typeface="+mn-cs"/>
                <a:sym typeface="Helvetica"/>
              </a:defRPr>
            </a:lvl1pPr>
            <a:lvl2pPr marL="449791" indent="-132291">
              <a:lnSpc>
                <a:spcPct val="120000"/>
              </a:lnSpc>
              <a:spcBef>
                <a:spcPts val="0"/>
              </a:spcBef>
              <a:buSzPct val="125000"/>
              <a:buFontTx/>
              <a:defRPr sz="1000">
                <a:latin typeface="+mn-lt"/>
                <a:ea typeface="+mn-ea"/>
                <a:cs typeface="+mn-cs"/>
                <a:sym typeface="Helvetica"/>
              </a:defRPr>
            </a:lvl2pPr>
            <a:lvl3pPr marL="767291" indent="-132291">
              <a:lnSpc>
                <a:spcPct val="120000"/>
              </a:lnSpc>
              <a:spcBef>
                <a:spcPts val="0"/>
              </a:spcBef>
              <a:buSzPct val="125000"/>
              <a:buFontTx/>
              <a:defRPr sz="1000">
                <a:latin typeface="+mn-lt"/>
                <a:ea typeface="+mn-ea"/>
                <a:cs typeface="+mn-cs"/>
                <a:sym typeface="Helvetica"/>
              </a:defRPr>
            </a:lvl3pPr>
            <a:lvl4pPr marL="1084792" indent="-132292">
              <a:lnSpc>
                <a:spcPct val="120000"/>
              </a:lnSpc>
              <a:spcBef>
                <a:spcPts val="0"/>
              </a:spcBef>
              <a:buSzPct val="125000"/>
              <a:buFontTx/>
              <a:defRPr sz="1000">
                <a:latin typeface="+mn-lt"/>
                <a:ea typeface="+mn-ea"/>
                <a:cs typeface="+mn-cs"/>
                <a:sym typeface="Helvetica"/>
              </a:defRPr>
            </a:lvl4pPr>
            <a:lvl5pPr marL="1402292" indent="-132292">
              <a:lnSpc>
                <a:spcPct val="120000"/>
              </a:lnSpc>
              <a:spcBef>
                <a:spcPts val="0"/>
              </a:spcBef>
              <a:buSzPct val="125000"/>
              <a:buFontTx/>
              <a:defRPr sz="1000">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1176" name="Rectangle"/>
          <p:cNvSpPr>
            <a:spLocks noGrp="1"/>
          </p:cNvSpPr>
          <p:nvPr>
            <p:ph type="body" sz="quarter" idx="14"/>
          </p:nvPr>
        </p:nvSpPr>
        <p:spPr>
          <a:xfrm>
            <a:off x="3392993" y="1449933"/>
            <a:ext cx="2641601" cy="3543301"/>
          </a:xfrm>
          <a:prstGeom prst="rect">
            <a:avLst/>
          </a:prstGeom>
        </p:spPr>
        <p:txBody>
          <a:bodyPr lIns="0" tIns="0" rIns="0" bIns="0"/>
          <a:lstStyle>
            <a:lvl1pPr marL="0" indent="0">
              <a:lnSpc>
                <a:spcPct val="110000"/>
              </a:lnSpc>
              <a:spcBef>
                <a:spcPts val="0"/>
              </a:spcBef>
              <a:buSzTx/>
              <a:buFontTx/>
              <a:buNone/>
              <a:defRPr sz="2500">
                <a:latin typeface="+mn-lt"/>
                <a:ea typeface="+mn-ea"/>
                <a:cs typeface="+mn-cs"/>
                <a:sym typeface="Helvetica"/>
              </a:defRPr>
            </a:lvl1pPr>
          </a:lstStyle>
          <a:p>
            <a:pPr marL="0" indent="0">
              <a:lnSpc>
                <a:spcPct val="110000"/>
              </a:lnSpc>
              <a:spcBef>
                <a:spcPts val="0"/>
              </a:spcBef>
              <a:buSzTx/>
              <a:buFontTx/>
              <a:buNone/>
              <a:defRPr sz="2500">
                <a:latin typeface="+mn-lt"/>
                <a:ea typeface="+mn-ea"/>
                <a:cs typeface="+mn-cs"/>
                <a:sym typeface="Helvetica"/>
              </a:defRPr>
            </a:pPr>
            <a:endParaRPr/>
          </a:p>
        </p:txBody>
      </p:sp>
      <p:sp>
        <p:nvSpPr>
          <p:cNvPr id="1177" name="Rectangle"/>
          <p:cNvSpPr>
            <a:spLocks noGrp="1"/>
          </p:cNvSpPr>
          <p:nvPr>
            <p:ph type="body" sz="quarter" idx="15"/>
          </p:nvPr>
        </p:nvSpPr>
        <p:spPr>
          <a:xfrm>
            <a:off x="638789" y="3814713"/>
            <a:ext cx="1331753" cy="1112521"/>
          </a:xfrm>
          <a:prstGeom prst="rect">
            <a:avLst/>
          </a:prstGeom>
        </p:spPr>
        <p:txBody>
          <a:bodyPr lIns="0" tIns="0" rIns="0" bIns="0"/>
          <a:lstStyle>
            <a:lvl1pPr marL="0" indent="0" defTabSz="323850">
              <a:lnSpc>
                <a:spcPct val="110000"/>
              </a:lnSpc>
              <a:spcBef>
                <a:spcPts val="0"/>
              </a:spcBef>
              <a:buSzTx/>
              <a:buFontTx/>
              <a:buNone/>
              <a:tabLst>
                <a:tab pos="254000" algn="l"/>
                <a:tab pos="508000" algn="l"/>
                <a:tab pos="762000" algn="l"/>
                <a:tab pos="1009650" algn="l"/>
                <a:tab pos="1263650" algn="l"/>
                <a:tab pos="1517650" algn="l"/>
                <a:tab pos="1771650" algn="l"/>
                <a:tab pos="2025650" algn="l"/>
                <a:tab pos="2279650" algn="l"/>
                <a:tab pos="2533650" algn="l"/>
                <a:tab pos="2781300" algn="l"/>
                <a:tab pos="3035300" algn="l"/>
              </a:tabLst>
              <a:defRPr sz="3000" b="1" spc="-100">
                <a:latin typeface="+mn-lt"/>
                <a:ea typeface="+mn-ea"/>
                <a:cs typeface="+mn-cs"/>
                <a:sym typeface="Helvetica"/>
              </a:defRPr>
            </a:lvl1pPr>
          </a:lstStyle>
          <a:p>
            <a:pPr marL="0" indent="0" defTabSz="647700">
              <a:lnSpc>
                <a:spcPct val="110000"/>
              </a:lnSpc>
              <a:spcBef>
                <a:spcPts val="0"/>
              </a:spcBef>
              <a:buSzTx/>
              <a:buFontTx/>
              <a:buNone/>
              <a:tabLst>
                <a:tab pos="508000" algn="l"/>
                <a:tab pos="1016000" algn="l"/>
                <a:tab pos="1524000" algn="l"/>
                <a:tab pos="2019300" algn="l"/>
                <a:tab pos="2527300" algn="l"/>
                <a:tab pos="3035300" algn="l"/>
                <a:tab pos="3543300" algn="l"/>
                <a:tab pos="4051300" algn="l"/>
                <a:tab pos="4559300" algn="l"/>
                <a:tab pos="5067300" algn="l"/>
                <a:tab pos="5562600" algn="l"/>
                <a:tab pos="6070600" algn="l"/>
              </a:tabLst>
              <a:defRPr sz="3000" b="1" spc="-100">
                <a:latin typeface="+mn-lt"/>
                <a:ea typeface="+mn-ea"/>
                <a:cs typeface="+mn-cs"/>
                <a:sym typeface="Helvetica"/>
              </a:defRPr>
            </a:pPr>
            <a:endParaRPr/>
          </a:p>
        </p:txBody>
      </p:sp>
      <p:sp>
        <p:nvSpPr>
          <p:cNvPr id="1178" name="Rectangle"/>
          <p:cNvSpPr>
            <a:spLocks noGrp="1"/>
          </p:cNvSpPr>
          <p:nvPr>
            <p:ph type="body" sz="quarter" idx="16"/>
          </p:nvPr>
        </p:nvSpPr>
        <p:spPr>
          <a:xfrm>
            <a:off x="635335" y="637232"/>
            <a:ext cx="822616" cy="107951"/>
          </a:xfrm>
          <a:prstGeom prst="rect">
            <a:avLst/>
          </a:prstGeom>
        </p:spPr>
        <p:txBody>
          <a:bodyPr lIns="0" tIns="0" rIns="0" bIns="0"/>
          <a:lstStyle>
            <a:lvl1pPr marL="0" indent="0">
              <a:lnSpc>
                <a:spcPct val="120000"/>
              </a:lnSpc>
              <a:spcBef>
                <a:spcPts val="0"/>
              </a:spcBef>
              <a:buSzTx/>
              <a:buFontTx/>
              <a:buNone/>
              <a:defRPr sz="1400">
                <a:latin typeface="+mn-lt"/>
                <a:ea typeface="+mn-ea"/>
                <a:cs typeface="+mn-cs"/>
                <a:sym typeface="Helvetica"/>
              </a:defRPr>
            </a:lvl1pPr>
          </a:lstStyle>
          <a:p>
            <a:pPr marL="0" indent="0">
              <a:lnSpc>
                <a:spcPct val="120000"/>
              </a:lnSpc>
              <a:spcBef>
                <a:spcPts val="0"/>
              </a:spcBef>
              <a:buSzTx/>
              <a:buFontTx/>
              <a:buNone/>
              <a:defRPr sz="1400">
                <a:latin typeface="+mn-lt"/>
                <a:ea typeface="+mn-ea"/>
                <a:cs typeface="+mn-cs"/>
                <a:sym typeface="Helvetica"/>
              </a:defRPr>
            </a:pPr>
            <a:endParaRPr/>
          </a:p>
        </p:txBody>
      </p:sp>
      <p:sp>
        <p:nvSpPr>
          <p:cNvPr id="1179" name="Rectangle"/>
          <p:cNvSpPr>
            <a:spLocks noGrp="1"/>
          </p:cNvSpPr>
          <p:nvPr>
            <p:ph type="body" sz="quarter" idx="17"/>
          </p:nvPr>
        </p:nvSpPr>
        <p:spPr>
          <a:xfrm>
            <a:off x="2471715" y="6016765"/>
            <a:ext cx="751811" cy="237491"/>
          </a:xfrm>
          <a:prstGeom prst="rect">
            <a:avLst/>
          </a:prstGeom>
        </p:spPr>
        <p:txBody>
          <a:bodyPr lIns="0" tIns="0" rIns="0" bIns="0" anchor="b"/>
          <a:lstStyle>
            <a:lvl1pPr marL="0" indent="0">
              <a:lnSpc>
                <a:spcPct val="120000"/>
              </a:lnSpc>
              <a:spcBef>
                <a:spcPts val="0"/>
              </a:spcBef>
              <a:buSzTx/>
              <a:buFontTx/>
              <a:buNone/>
              <a:defRPr sz="1400">
                <a:latin typeface="+mn-lt"/>
                <a:ea typeface="+mn-ea"/>
                <a:cs typeface="+mn-cs"/>
                <a:sym typeface="Helvetica"/>
              </a:defRPr>
            </a:lvl1pPr>
          </a:lstStyle>
          <a:p>
            <a:pPr marL="0" indent="0">
              <a:lnSpc>
                <a:spcPct val="120000"/>
              </a:lnSpc>
              <a:spcBef>
                <a:spcPts val="0"/>
              </a:spcBef>
              <a:buSzTx/>
              <a:buFontTx/>
              <a:buNone/>
              <a:defRPr sz="1400">
                <a:latin typeface="+mn-lt"/>
                <a:ea typeface="+mn-ea"/>
                <a:cs typeface="+mn-cs"/>
                <a:sym typeface="Helvetica"/>
              </a:defRPr>
            </a:pPr>
            <a:endParaRPr/>
          </a:p>
        </p:txBody>
      </p:sp>
      <p:sp>
        <p:nvSpPr>
          <p:cNvPr id="1180" name="Rectangle"/>
          <p:cNvSpPr>
            <a:spLocks noGrp="1"/>
          </p:cNvSpPr>
          <p:nvPr>
            <p:ph type="body" sz="quarter" idx="18"/>
          </p:nvPr>
        </p:nvSpPr>
        <p:spPr>
          <a:xfrm>
            <a:off x="3065630" y="-611718"/>
            <a:ext cx="6060741" cy="431801"/>
          </a:xfrm>
          <a:prstGeom prst="rect">
            <a:avLst/>
          </a:prstGeom>
        </p:spPr>
        <p:txBody>
          <a:bodyPr anchor="ctr"/>
          <a:lstStyle>
            <a:lvl1pPr marL="0" indent="0" algn="ctr" defTabSz="323850">
              <a:lnSpc>
                <a:spcPct val="90000"/>
              </a:lnSpc>
              <a:spcBef>
                <a:spcPts val="0"/>
              </a:spcBef>
              <a:buSzTx/>
              <a:buFontTx/>
              <a:buNone/>
              <a:tabLst>
                <a:tab pos="254000" algn="l"/>
                <a:tab pos="508000" algn="l"/>
                <a:tab pos="762000" algn="l"/>
                <a:tab pos="1009650" algn="l"/>
                <a:tab pos="1263650" algn="l"/>
                <a:tab pos="1517650" algn="l"/>
                <a:tab pos="1771650" algn="l"/>
                <a:tab pos="2025650" algn="l"/>
                <a:tab pos="2279650" algn="l"/>
                <a:tab pos="2533650" algn="l"/>
                <a:tab pos="2781300" algn="l"/>
                <a:tab pos="3035300" algn="l"/>
              </a:tabLst>
              <a:defRPr sz="5000" b="1" spc="-100">
                <a:latin typeface="+mn-lt"/>
                <a:ea typeface="+mn-ea"/>
                <a:cs typeface="+mn-cs"/>
                <a:sym typeface="Helvetica"/>
              </a:defRPr>
            </a:lvl1pPr>
          </a:lstStyle>
          <a:p>
            <a:pPr marL="0" indent="0" algn="ctr" defTabSz="647700">
              <a:lnSpc>
                <a:spcPct val="90000"/>
              </a:lnSpc>
              <a:spcBef>
                <a:spcPts val="0"/>
              </a:spcBef>
              <a:buSzTx/>
              <a:buFontTx/>
              <a:buNone/>
              <a:tabLst>
                <a:tab pos="508000" algn="l"/>
                <a:tab pos="1016000" algn="l"/>
                <a:tab pos="1524000" algn="l"/>
                <a:tab pos="2019300" algn="l"/>
                <a:tab pos="2527300" algn="l"/>
                <a:tab pos="3035300" algn="l"/>
                <a:tab pos="3543300" algn="l"/>
                <a:tab pos="4051300" algn="l"/>
                <a:tab pos="4559300" algn="l"/>
                <a:tab pos="5067300" algn="l"/>
                <a:tab pos="5562600" algn="l"/>
                <a:tab pos="6070600" algn="l"/>
              </a:tabLst>
              <a:defRPr sz="5000" b="1" spc="-100">
                <a:latin typeface="+mn-lt"/>
                <a:ea typeface="+mn-ea"/>
                <a:cs typeface="+mn-cs"/>
                <a:sym typeface="Helvetica"/>
              </a:defRPr>
            </a:pPr>
            <a:endParaRPr/>
          </a:p>
        </p:txBody>
      </p:sp>
      <p:sp>
        <p:nvSpPr>
          <p:cNvPr id="1181" name="Rectangle"/>
          <p:cNvSpPr>
            <a:spLocks noGrp="1"/>
          </p:cNvSpPr>
          <p:nvPr>
            <p:ph type="body" sz="quarter" idx="19"/>
          </p:nvPr>
        </p:nvSpPr>
        <p:spPr>
          <a:xfrm>
            <a:off x="634512" y="1449933"/>
            <a:ext cx="2240641" cy="1752601"/>
          </a:xfrm>
          <a:prstGeom prst="rect">
            <a:avLst/>
          </a:prstGeom>
        </p:spPr>
        <p:txBody>
          <a:bodyPr lIns="0" tIns="0" rIns="0" bIns="0"/>
          <a:lstStyle>
            <a:lvl1pPr marL="0" indent="0" defTabSz="323850">
              <a:lnSpc>
                <a:spcPct val="90000"/>
              </a:lnSpc>
              <a:spcBef>
                <a:spcPts val="0"/>
              </a:spcBef>
              <a:buSzTx/>
              <a:buFontTx/>
              <a:buNone/>
              <a:tabLst>
                <a:tab pos="254000" algn="l"/>
                <a:tab pos="508000" algn="l"/>
                <a:tab pos="762000" algn="l"/>
                <a:tab pos="1009650" algn="l"/>
                <a:tab pos="1263650" algn="l"/>
                <a:tab pos="1517650" algn="l"/>
                <a:tab pos="1771650" algn="l"/>
                <a:tab pos="2025650" algn="l"/>
                <a:tab pos="2279650" algn="l"/>
                <a:tab pos="2533650" algn="l"/>
                <a:tab pos="2781300" algn="l"/>
                <a:tab pos="3035300" algn="l"/>
              </a:tabLst>
              <a:defRPr sz="5000" b="1" spc="-100">
                <a:latin typeface="+mn-lt"/>
                <a:ea typeface="+mn-ea"/>
                <a:cs typeface="+mn-cs"/>
                <a:sym typeface="Helvetica"/>
              </a:defRPr>
            </a:lvl1pPr>
          </a:lstStyle>
          <a:p>
            <a:pPr marL="0" indent="0" defTabSz="647700">
              <a:lnSpc>
                <a:spcPct val="90000"/>
              </a:lnSpc>
              <a:spcBef>
                <a:spcPts val="0"/>
              </a:spcBef>
              <a:buSzTx/>
              <a:buFontTx/>
              <a:buNone/>
              <a:tabLst>
                <a:tab pos="508000" algn="l"/>
                <a:tab pos="1016000" algn="l"/>
                <a:tab pos="1524000" algn="l"/>
                <a:tab pos="2019300" algn="l"/>
                <a:tab pos="2527300" algn="l"/>
                <a:tab pos="3035300" algn="l"/>
                <a:tab pos="3543300" algn="l"/>
                <a:tab pos="4051300" algn="l"/>
                <a:tab pos="4559300" algn="l"/>
                <a:tab pos="5067300" algn="l"/>
                <a:tab pos="5562600" algn="l"/>
                <a:tab pos="6070600" algn="l"/>
              </a:tabLst>
              <a:defRPr sz="5000" b="1" spc="-100">
                <a:latin typeface="+mn-lt"/>
                <a:ea typeface="+mn-ea"/>
                <a:cs typeface="+mn-cs"/>
                <a:sym typeface="Helvetica"/>
              </a:defRPr>
            </a:pPr>
            <a:endParaRPr/>
          </a:p>
        </p:txBody>
      </p:sp>
      <p:sp>
        <p:nvSpPr>
          <p:cNvPr id="1182" name="Slide Number"/>
          <p:cNvSpPr txBox="1">
            <a:spLocks noGrp="1"/>
          </p:cNvSpPr>
          <p:nvPr>
            <p:ph type="sldNum" sz="quarter" idx="2"/>
          </p:nvPr>
        </p:nvSpPr>
        <p:spPr>
          <a:xfrm>
            <a:off x="11335593" y="637539"/>
            <a:ext cx="221407" cy="218521"/>
          </a:xfrm>
          <a:prstGeom prst="rect">
            <a:avLst/>
          </a:prstGeom>
        </p:spPr>
        <p:txBody>
          <a:bodyPr lIns="54864" tIns="54864" rIns="54864" bIns="54864"/>
          <a:lstStyle>
            <a:lvl1pPr algn="r" defTabSz="412750">
              <a:tabLst/>
              <a:defRPr sz="700" b="0">
                <a:solidFill>
                  <a:srgbClr val="000000"/>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438504993"/>
      </p:ext>
    </p:extLst>
  </p:cSld>
  <p:clrMapOvr>
    <a:masterClrMapping/>
  </p:clrMapOvr>
  <p:transition spd="med"/>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Light - 1 copy box">
    <p:spTree>
      <p:nvGrpSpPr>
        <p:cNvPr id="1" name=""/>
        <p:cNvGrpSpPr/>
        <p:nvPr/>
      </p:nvGrpSpPr>
      <p:grpSpPr>
        <a:xfrm>
          <a:off x="0" y="0"/>
          <a:ext cx="0" cy="0"/>
          <a:chOff x="0" y="0"/>
          <a:chExt cx="0" cy="0"/>
        </a:xfrm>
      </p:grpSpPr>
      <p:sp>
        <p:nvSpPr>
          <p:cNvPr id="25" name="Title 1">
            <a:extLst>
              <a:ext uri="{FF2B5EF4-FFF2-40B4-BE49-F238E27FC236}">
                <a16:creationId xmlns:a16="http://schemas.microsoft.com/office/drawing/2014/main" id="{14ABF39F-42D6-9C45-90B3-4BD41D6AE59B}"/>
              </a:ext>
            </a:extLst>
          </p:cNvPr>
          <p:cNvSpPr>
            <a:spLocks noGrp="1"/>
          </p:cNvSpPr>
          <p:nvPr>
            <p:ph type="title"/>
          </p:nvPr>
        </p:nvSpPr>
        <p:spPr>
          <a:xfrm>
            <a:off x="431789" y="403840"/>
            <a:ext cx="5932059" cy="692841"/>
          </a:xfrm>
          <a:prstGeom prst="rect">
            <a:avLst/>
          </a:prstGeom>
        </p:spPr>
        <p:txBody>
          <a:bodyPr lIns="0" tIns="0" rIns="0" bIns="0" anchor="t" anchorCtr="0"/>
          <a:lstStyle>
            <a:lvl1pPr>
              <a:defRPr sz="3200" b="1">
                <a:solidFill>
                  <a:schemeClr val="accent4"/>
                </a:solidFill>
                <a:latin typeface="Arial" panose="020B0604020202020204" pitchFamily="34" charset="0"/>
                <a:cs typeface="Arial" panose="020B0604020202020204" pitchFamily="34" charset="0"/>
              </a:defRPr>
            </a:lvl1pPr>
          </a:lstStyle>
          <a:p>
            <a:r>
              <a:rPr lang="en-US"/>
              <a:t>Click to edit Master title style</a:t>
            </a:r>
          </a:p>
        </p:txBody>
      </p:sp>
      <p:sp>
        <p:nvSpPr>
          <p:cNvPr id="26" name="Content Placeholder 2">
            <a:extLst>
              <a:ext uri="{FF2B5EF4-FFF2-40B4-BE49-F238E27FC236}">
                <a16:creationId xmlns:a16="http://schemas.microsoft.com/office/drawing/2014/main" id="{CCF10DF8-5375-9448-9AB4-D428669AD5B6}"/>
              </a:ext>
            </a:extLst>
          </p:cNvPr>
          <p:cNvSpPr>
            <a:spLocks noGrp="1"/>
          </p:cNvSpPr>
          <p:nvPr>
            <p:ph sz="half" idx="1"/>
          </p:nvPr>
        </p:nvSpPr>
        <p:spPr>
          <a:xfrm>
            <a:off x="1007827" y="1825626"/>
            <a:ext cx="10039919" cy="4026535"/>
          </a:xfrm>
          <a:prstGeom prst="rect">
            <a:avLst/>
          </a:prstGeom>
        </p:spPr>
        <p:txBody>
          <a:bodyPr/>
          <a:lstStyle>
            <a:lvl1pPr marL="0" indent="0">
              <a:buNone/>
              <a:defRPr sz="1600" b="1">
                <a:solidFill>
                  <a:srgbClr val="3397B2"/>
                </a:solidFill>
                <a:latin typeface="Arial" panose="020B0604020202020204" pitchFamily="34" charset="0"/>
                <a:cs typeface="Arial" panose="020B0604020202020204" pitchFamily="34" charset="0"/>
              </a:defRPr>
            </a:lvl1pPr>
            <a:lvl2pPr marL="457189" indent="0">
              <a:buNone/>
              <a:defRPr sz="1600" b="1">
                <a:solidFill>
                  <a:schemeClr val="accent1"/>
                </a:solidFill>
                <a:latin typeface="Arial" panose="020B0604020202020204" pitchFamily="34" charset="0"/>
                <a:cs typeface="Arial" panose="020B0604020202020204" pitchFamily="34" charset="0"/>
              </a:defRPr>
            </a:lvl2pPr>
            <a:lvl3pPr marL="914377" indent="0">
              <a:buNone/>
              <a:defRPr sz="1600" b="1">
                <a:solidFill>
                  <a:srgbClr val="3397B2"/>
                </a:solidFill>
                <a:latin typeface="Arial" panose="020B0604020202020204" pitchFamily="34" charset="0"/>
                <a:cs typeface="Arial" panose="020B0604020202020204" pitchFamily="34" charset="0"/>
              </a:defRPr>
            </a:lvl3pPr>
            <a:lvl4pPr marL="1371566" indent="0">
              <a:buNone/>
              <a:defRPr sz="1600" b="1">
                <a:solidFill>
                  <a:srgbClr val="3397B2"/>
                </a:solidFill>
                <a:latin typeface="Arial" panose="020B0604020202020204" pitchFamily="34" charset="0"/>
                <a:cs typeface="Arial" panose="020B0604020202020204" pitchFamily="34" charset="0"/>
              </a:defRPr>
            </a:lvl4pPr>
            <a:lvl5pPr marL="1828754" indent="0">
              <a:buNone/>
              <a:defRPr sz="1600" b="1">
                <a:solidFill>
                  <a:srgbClr val="3397B2"/>
                </a:solidFill>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8" name="Rectangle 37">
            <a:extLst>
              <a:ext uri="{FF2B5EF4-FFF2-40B4-BE49-F238E27FC236}">
                <a16:creationId xmlns:a16="http://schemas.microsoft.com/office/drawing/2014/main" id="{63932F92-CCAD-6D4D-9F42-82A6ED997FCF}"/>
              </a:ext>
            </a:extLst>
          </p:cNvPr>
          <p:cNvSpPr/>
          <p:nvPr userDrawn="1"/>
        </p:nvSpPr>
        <p:spPr>
          <a:xfrm>
            <a:off x="11871327" y="6633417"/>
            <a:ext cx="304800" cy="1905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atin typeface="Arial" panose="020B0604020202020204" pitchFamily="34" charset="0"/>
              <a:cs typeface="Arial" panose="020B0604020202020204" pitchFamily="34" charset="0"/>
            </a:endParaRPr>
          </a:p>
        </p:txBody>
      </p:sp>
      <p:sp>
        <p:nvSpPr>
          <p:cNvPr id="39" name="Footer Placeholder 4">
            <a:extLst>
              <a:ext uri="{FF2B5EF4-FFF2-40B4-BE49-F238E27FC236}">
                <a16:creationId xmlns:a16="http://schemas.microsoft.com/office/drawing/2014/main" id="{4F13E1B7-7A7E-C141-8808-D2082BAC9018}"/>
              </a:ext>
            </a:extLst>
          </p:cNvPr>
          <p:cNvSpPr txBox="1">
            <a:spLocks/>
          </p:cNvSpPr>
          <p:nvPr userDrawn="1"/>
        </p:nvSpPr>
        <p:spPr>
          <a:xfrm>
            <a:off x="10533001" y="6634231"/>
            <a:ext cx="110832" cy="148963"/>
          </a:xfrm>
          <a:prstGeom prst="rect">
            <a:avLst/>
          </a:prstGeom>
          <a:noFill/>
        </p:spPr>
        <p:txBody>
          <a:bodyPr vert="horz" lIns="0" tIns="60960" rIns="0" bIns="6096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933" b="0" u="none">
                <a:solidFill>
                  <a:srgbClr val="000000"/>
                </a:solidFill>
                <a:latin typeface="Arial" panose="020B0604020202020204" pitchFamily="34" charset="0"/>
                <a:cs typeface="Arial" panose="020B0604020202020204" pitchFamily="34" charset="0"/>
              </a:rPr>
              <a:t>©</a:t>
            </a:r>
          </a:p>
        </p:txBody>
      </p:sp>
      <p:sp>
        <p:nvSpPr>
          <p:cNvPr id="40" name="TextBox 39">
            <a:extLst>
              <a:ext uri="{FF2B5EF4-FFF2-40B4-BE49-F238E27FC236}">
                <a16:creationId xmlns:a16="http://schemas.microsoft.com/office/drawing/2014/main" id="{E6903C49-981E-134D-BE22-11D3D7A05DFB}"/>
              </a:ext>
            </a:extLst>
          </p:cNvPr>
          <p:cNvSpPr txBox="1"/>
          <p:nvPr userDrawn="1"/>
        </p:nvSpPr>
        <p:spPr>
          <a:xfrm>
            <a:off x="11019559" y="6578026"/>
            <a:ext cx="818116" cy="215444"/>
          </a:xfrm>
          <a:prstGeom prst="rect">
            <a:avLst/>
          </a:prstGeom>
          <a:noFill/>
        </p:spPr>
        <p:txBody>
          <a:bodyPr wrap="square" rtlCol="0">
            <a:spAutoFit/>
          </a:bodyPr>
          <a:lstStyle/>
          <a:p>
            <a:pPr algn="ctr"/>
            <a:r>
              <a:rPr lang="en-US" sz="800">
                <a:solidFill>
                  <a:srgbClr val="000000"/>
                </a:solidFill>
                <a:latin typeface="Arial" panose="020B0604020202020204" pitchFamily="34" charset="0"/>
                <a:cs typeface="Arial" panose="020B0604020202020204" pitchFamily="34" charset="0"/>
              </a:rPr>
              <a:t>confidential</a:t>
            </a:r>
          </a:p>
        </p:txBody>
      </p:sp>
      <p:sp>
        <p:nvSpPr>
          <p:cNvPr id="41" name="Shape 257">
            <a:extLst>
              <a:ext uri="{FF2B5EF4-FFF2-40B4-BE49-F238E27FC236}">
                <a16:creationId xmlns:a16="http://schemas.microsoft.com/office/drawing/2014/main" id="{C1F3D1CB-B888-B042-9E8A-EE792C5BCCA4}"/>
              </a:ext>
            </a:extLst>
          </p:cNvPr>
          <p:cNvSpPr txBox="1">
            <a:spLocks/>
          </p:cNvSpPr>
          <p:nvPr userDrawn="1"/>
        </p:nvSpPr>
        <p:spPr>
          <a:xfrm>
            <a:off x="11826625" y="6574323"/>
            <a:ext cx="346283" cy="259900"/>
          </a:xfrm>
          <a:prstGeom prst="rect">
            <a:avLst/>
          </a:prstGeom>
          <a:noFill/>
          <a:extLst>
            <a:ext uri="{C572A759-6A51-4108-AA02-DFA0A04FC94B}">
              <ma14:wrappingTextBoxFlag xmlns:ma14="http://schemas.microsoft.com/office/mac/drawingml/2011/main" xmlns="" val="1"/>
            </a:ext>
          </a:extLst>
        </p:spPr>
        <p:txBody>
          <a:bodyPr vert="horz" lIns="0" tIns="60960" rIns="0" bIns="60960" rtlCol="0" anchor="ctr"/>
          <a:lstStyle>
            <a:defPPr>
              <a:defRPr lang="en-US"/>
            </a:defPPr>
            <a:lvl1pPr algn="ctr">
              <a:defRPr sz="600" b="0" u="none">
                <a:solidFill>
                  <a:schemeClr val="accent2"/>
                </a:solidFill>
                <a:latin typeface="Arial" pitchFamily="34" charset="0"/>
                <a:cs typeface="Arial" pitchFamily="34" charset="0"/>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a:lstStyle>
          <a:p>
            <a:pPr lvl="0"/>
            <a:fld id="{86CB4B4D-7CA3-9044-876B-883B54F8677D}" type="slidenum">
              <a:rPr lang="en-GB" sz="800" noProof="0" smtClean="0">
                <a:solidFill>
                  <a:srgbClr val="000000"/>
                </a:solidFill>
                <a:latin typeface="Arial" panose="020B0604020202020204" pitchFamily="34" charset="0"/>
                <a:cs typeface="Arial" panose="020B0604020202020204" pitchFamily="34" charset="0"/>
                <a:sym typeface="Arial"/>
              </a:rPr>
              <a:pPr lvl="0"/>
              <a:t>‹#›</a:t>
            </a:fld>
            <a:endParaRPr lang="en-GB" sz="800" noProof="0">
              <a:solidFill>
                <a:srgbClr val="000000"/>
              </a:solidFill>
              <a:latin typeface="Arial" panose="020B0604020202020204" pitchFamily="34" charset="0"/>
              <a:cs typeface="Arial" panose="020B0604020202020204" pitchFamily="34" charset="0"/>
              <a:sym typeface="Arial"/>
            </a:endParaRPr>
          </a:p>
        </p:txBody>
      </p:sp>
      <p:pic>
        <p:nvPicPr>
          <p:cNvPr id="48" name="Picture 47" descr="Logo&#10;&#10;Description automatically generated">
            <a:extLst>
              <a:ext uri="{FF2B5EF4-FFF2-40B4-BE49-F238E27FC236}">
                <a16:creationId xmlns:a16="http://schemas.microsoft.com/office/drawing/2014/main" id="{22E05B58-E9F1-024A-BA10-666BA84C4CE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0661501" y="6640589"/>
            <a:ext cx="386247" cy="143447"/>
          </a:xfrm>
          <a:prstGeom prst="rect">
            <a:avLst/>
          </a:prstGeom>
        </p:spPr>
      </p:pic>
    </p:spTree>
    <p:extLst>
      <p:ext uri="{BB962C8B-B14F-4D97-AF65-F5344CB8AC3E}">
        <p14:creationId xmlns:p14="http://schemas.microsoft.com/office/powerpoint/2010/main" val="1664961247"/>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E1CFFB-EFB9-D396-35B8-440D127D9DB5}"/>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51DA7D4A-C32C-B348-4477-907A299060A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13FA2CE5-01A5-B355-E634-125905507F5F}"/>
              </a:ext>
            </a:extLst>
          </p:cNvPr>
          <p:cNvSpPr>
            <a:spLocks noGrp="1"/>
          </p:cNvSpPr>
          <p:nvPr>
            <p:ph type="dt" sz="half" idx="10"/>
          </p:nvPr>
        </p:nvSpPr>
        <p:spPr/>
        <p:txBody>
          <a:bodyPr/>
          <a:lstStyle/>
          <a:p>
            <a:fld id="{BC5AFCF5-8BEB-BB40-85BD-BCC8E7398C49}" type="datetimeFigureOut">
              <a:rPr lang="en-US" smtClean="0"/>
              <a:t>7/30/2025</a:t>
            </a:fld>
            <a:endParaRPr lang="en-US"/>
          </a:p>
        </p:txBody>
      </p:sp>
      <p:sp>
        <p:nvSpPr>
          <p:cNvPr id="5" name="Footer Placeholder 4">
            <a:extLst>
              <a:ext uri="{FF2B5EF4-FFF2-40B4-BE49-F238E27FC236}">
                <a16:creationId xmlns:a16="http://schemas.microsoft.com/office/drawing/2014/main" id="{E6269FBD-BE7E-894E-0DB4-B1F1EF41161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5C45651-FCD0-097B-20DB-302CAAFADAC0}"/>
              </a:ext>
            </a:extLst>
          </p:cNvPr>
          <p:cNvSpPr>
            <a:spLocks noGrp="1"/>
          </p:cNvSpPr>
          <p:nvPr>
            <p:ph type="sldNum" sz="quarter" idx="12"/>
          </p:nvPr>
        </p:nvSpPr>
        <p:spPr/>
        <p:txBody>
          <a:bodyPr/>
          <a:lstStyle/>
          <a:p>
            <a:fld id="{389C6BC9-BE7D-1943-AC8E-85CA39BEA72F}" type="slidenum">
              <a:rPr lang="en-US" smtClean="0"/>
              <a:t>‹#›</a:t>
            </a:fld>
            <a:endParaRPr lang="en-US"/>
          </a:p>
        </p:txBody>
      </p:sp>
    </p:spTree>
    <p:extLst>
      <p:ext uri="{BB962C8B-B14F-4D97-AF65-F5344CB8AC3E}">
        <p14:creationId xmlns:p14="http://schemas.microsoft.com/office/powerpoint/2010/main" val="34305155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7/30/2025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90103740"/>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9"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93" y="987434"/>
            <a:ext cx="6172201"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9" y="2057409"/>
            <a:ext cx="3932239" cy="3811588"/>
          </a:xfrm>
        </p:spPr>
        <p:txBody>
          <a:bodyPr/>
          <a:lstStyle>
            <a:lvl1pPr marL="0" indent="0">
              <a:buNone/>
              <a:defRPr sz="1600"/>
            </a:lvl1pPr>
            <a:lvl2pPr marL="457165" indent="0">
              <a:buNone/>
              <a:defRPr sz="1401"/>
            </a:lvl2pPr>
            <a:lvl3pPr marL="914332" indent="0">
              <a:buNone/>
              <a:defRPr sz="1200"/>
            </a:lvl3pPr>
            <a:lvl4pPr marL="1371498" indent="0">
              <a:buNone/>
              <a:defRPr sz="1001"/>
            </a:lvl4pPr>
            <a:lvl5pPr marL="1828664" indent="0">
              <a:buNone/>
              <a:defRPr sz="1001"/>
            </a:lvl5pPr>
            <a:lvl6pPr marL="2285828" indent="0">
              <a:buNone/>
              <a:defRPr sz="1001"/>
            </a:lvl6pPr>
            <a:lvl7pPr marL="2742995" indent="0">
              <a:buNone/>
              <a:defRPr sz="1001"/>
            </a:lvl7pPr>
            <a:lvl8pPr marL="3200160" indent="0">
              <a:buNone/>
              <a:defRPr sz="1001"/>
            </a:lvl8pPr>
            <a:lvl9pPr marL="3657325" indent="0">
              <a:buNone/>
              <a:defRPr sz="1001"/>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7/30/2025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163306956"/>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9"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93" y="987434"/>
            <a:ext cx="6172201" cy="4873625"/>
          </a:xfrm>
        </p:spPr>
        <p:txBody>
          <a:bodyPr anchor="t"/>
          <a:lstStyle>
            <a:lvl1pPr marL="0" indent="0">
              <a:buNone/>
              <a:defRPr sz="3200"/>
            </a:lvl1pPr>
            <a:lvl2pPr marL="457165" indent="0">
              <a:buNone/>
              <a:defRPr sz="2800"/>
            </a:lvl2pPr>
            <a:lvl3pPr marL="914332" indent="0">
              <a:buNone/>
              <a:defRPr sz="2400"/>
            </a:lvl3pPr>
            <a:lvl4pPr marL="1371498" indent="0">
              <a:buNone/>
              <a:defRPr sz="2000"/>
            </a:lvl4pPr>
            <a:lvl5pPr marL="1828664" indent="0">
              <a:buNone/>
              <a:defRPr sz="2000"/>
            </a:lvl5pPr>
            <a:lvl6pPr marL="2285828" indent="0">
              <a:buNone/>
              <a:defRPr sz="2000"/>
            </a:lvl6pPr>
            <a:lvl7pPr marL="2742995" indent="0">
              <a:buNone/>
              <a:defRPr sz="2000"/>
            </a:lvl7pPr>
            <a:lvl8pPr marL="3200160" indent="0">
              <a:buNone/>
              <a:defRPr sz="2000"/>
            </a:lvl8pPr>
            <a:lvl9pPr marL="3657325" indent="0">
              <a:buNone/>
              <a:defRPr sz="2000"/>
            </a:lvl9pPr>
          </a:lstStyle>
          <a:p>
            <a:r>
              <a:rPr lang="en-US"/>
              <a:t>Click icon to add picture</a:t>
            </a:r>
          </a:p>
        </p:txBody>
      </p:sp>
      <p:sp>
        <p:nvSpPr>
          <p:cNvPr id="4" name="Text Placeholder 3"/>
          <p:cNvSpPr>
            <a:spLocks noGrp="1"/>
          </p:cNvSpPr>
          <p:nvPr>
            <p:ph type="body" sz="half" idx="2"/>
          </p:nvPr>
        </p:nvSpPr>
        <p:spPr>
          <a:xfrm>
            <a:off x="839789" y="2057409"/>
            <a:ext cx="3932239" cy="3811588"/>
          </a:xfrm>
        </p:spPr>
        <p:txBody>
          <a:bodyPr/>
          <a:lstStyle>
            <a:lvl1pPr marL="0" indent="0">
              <a:buNone/>
              <a:defRPr sz="1600"/>
            </a:lvl1pPr>
            <a:lvl2pPr marL="457165" indent="0">
              <a:buNone/>
              <a:defRPr sz="1401"/>
            </a:lvl2pPr>
            <a:lvl3pPr marL="914332" indent="0">
              <a:buNone/>
              <a:defRPr sz="1200"/>
            </a:lvl3pPr>
            <a:lvl4pPr marL="1371498" indent="0">
              <a:buNone/>
              <a:defRPr sz="1001"/>
            </a:lvl4pPr>
            <a:lvl5pPr marL="1828664" indent="0">
              <a:buNone/>
              <a:defRPr sz="1001"/>
            </a:lvl5pPr>
            <a:lvl6pPr marL="2285828" indent="0">
              <a:buNone/>
              <a:defRPr sz="1001"/>
            </a:lvl6pPr>
            <a:lvl7pPr marL="2742995" indent="0">
              <a:buNone/>
              <a:defRPr sz="1001"/>
            </a:lvl7pPr>
            <a:lvl8pPr marL="3200160" indent="0">
              <a:buNone/>
              <a:defRPr sz="1001"/>
            </a:lvl8pPr>
            <a:lvl9pPr marL="3657325" indent="0">
              <a:buNone/>
              <a:defRPr sz="1001"/>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7/30/2025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1002085298"/>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8.xml"/><Relationship Id="rId7" Type="http://schemas.openxmlformats.org/officeDocument/2006/relationships/slideLayout" Target="../slideLayouts/slideLayout22.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5" Type="http://schemas.openxmlformats.org/officeDocument/2006/relationships/slideLayout" Target="../slideLayouts/slideLayout20.xml"/><Relationship Id="rId4"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35.xml"/><Relationship Id="rId18" Type="http://schemas.openxmlformats.org/officeDocument/2006/relationships/slideLayout" Target="../slideLayouts/slideLayout40.xml"/><Relationship Id="rId26" Type="http://schemas.openxmlformats.org/officeDocument/2006/relationships/slideLayout" Target="../slideLayouts/slideLayout48.xml"/><Relationship Id="rId39" Type="http://schemas.openxmlformats.org/officeDocument/2006/relationships/slideLayout" Target="../slideLayouts/slideLayout61.xml"/><Relationship Id="rId21" Type="http://schemas.openxmlformats.org/officeDocument/2006/relationships/slideLayout" Target="../slideLayouts/slideLayout43.xml"/><Relationship Id="rId34" Type="http://schemas.openxmlformats.org/officeDocument/2006/relationships/slideLayout" Target="../slideLayouts/slideLayout56.xml"/><Relationship Id="rId42" Type="http://schemas.openxmlformats.org/officeDocument/2006/relationships/slideLayout" Target="../slideLayouts/slideLayout64.xml"/><Relationship Id="rId7" Type="http://schemas.openxmlformats.org/officeDocument/2006/relationships/slideLayout" Target="../slideLayouts/slideLayout29.xml"/><Relationship Id="rId2" Type="http://schemas.openxmlformats.org/officeDocument/2006/relationships/slideLayout" Target="../slideLayouts/slideLayout24.xml"/><Relationship Id="rId16" Type="http://schemas.openxmlformats.org/officeDocument/2006/relationships/slideLayout" Target="../slideLayouts/slideLayout38.xml"/><Relationship Id="rId20" Type="http://schemas.openxmlformats.org/officeDocument/2006/relationships/slideLayout" Target="../slideLayouts/slideLayout42.xml"/><Relationship Id="rId29" Type="http://schemas.openxmlformats.org/officeDocument/2006/relationships/slideLayout" Target="../slideLayouts/slideLayout51.xml"/><Relationship Id="rId41" Type="http://schemas.openxmlformats.org/officeDocument/2006/relationships/slideLayout" Target="../slideLayouts/slideLayout63.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24" Type="http://schemas.openxmlformats.org/officeDocument/2006/relationships/slideLayout" Target="../slideLayouts/slideLayout46.xml"/><Relationship Id="rId32" Type="http://schemas.openxmlformats.org/officeDocument/2006/relationships/slideLayout" Target="../slideLayouts/slideLayout54.xml"/><Relationship Id="rId37" Type="http://schemas.openxmlformats.org/officeDocument/2006/relationships/slideLayout" Target="../slideLayouts/slideLayout59.xml"/><Relationship Id="rId40" Type="http://schemas.openxmlformats.org/officeDocument/2006/relationships/slideLayout" Target="../slideLayouts/slideLayout62.xml"/><Relationship Id="rId5" Type="http://schemas.openxmlformats.org/officeDocument/2006/relationships/slideLayout" Target="../slideLayouts/slideLayout27.xml"/><Relationship Id="rId15" Type="http://schemas.openxmlformats.org/officeDocument/2006/relationships/slideLayout" Target="../slideLayouts/slideLayout37.xml"/><Relationship Id="rId23" Type="http://schemas.openxmlformats.org/officeDocument/2006/relationships/slideLayout" Target="../slideLayouts/slideLayout45.xml"/><Relationship Id="rId28" Type="http://schemas.openxmlformats.org/officeDocument/2006/relationships/slideLayout" Target="../slideLayouts/slideLayout50.xml"/><Relationship Id="rId36" Type="http://schemas.openxmlformats.org/officeDocument/2006/relationships/slideLayout" Target="../slideLayouts/slideLayout58.xml"/><Relationship Id="rId10" Type="http://schemas.openxmlformats.org/officeDocument/2006/relationships/slideLayout" Target="../slideLayouts/slideLayout32.xml"/><Relationship Id="rId19" Type="http://schemas.openxmlformats.org/officeDocument/2006/relationships/slideLayout" Target="../slideLayouts/slideLayout41.xml"/><Relationship Id="rId31" Type="http://schemas.openxmlformats.org/officeDocument/2006/relationships/slideLayout" Target="../slideLayouts/slideLayout53.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 Id="rId22" Type="http://schemas.openxmlformats.org/officeDocument/2006/relationships/slideLayout" Target="../slideLayouts/slideLayout44.xml"/><Relationship Id="rId27" Type="http://schemas.openxmlformats.org/officeDocument/2006/relationships/slideLayout" Target="../slideLayouts/slideLayout49.xml"/><Relationship Id="rId30" Type="http://schemas.openxmlformats.org/officeDocument/2006/relationships/slideLayout" Target="../slideLayouts/slideLayout52.xml"/><Relationship Id="rId35" Type="http://schemas.openxmlformats.org/officeDocument/2006/relationships/slideLayout" Target="../slideLayouts/slideLayout57.xml"/><Relationship Id="rId43" Type="http://schemas.openxmlformats.org/officeDocument/2006/relationships/theme" Target="../theme/theme3.xml"/><Relationship Id="rId8" Type="http://schemas.openxmlformats.org/officeDocument/2006/relationships/slideLayout" Target="../slideLayouts/slideLayout30.xml"/><Relationship Id="rId3" Type="http://schemas.openxmlformats.org/officeDocument/2006/relationships/slideLayout" Target="../slideLayouts/slideLayout25.xml"/><Relationship Id="rId12" Type="http://schemas.openxmlformats.org/officeDocument/2006/relationships/slideLayout" Target="../slideLayouts/slideLayout34.xml"/><Relationship Id="rId17" Type="http://schemas.openxmlformats.org/officeDocument/2006/relationships/slideLayout" Target="../slideLayouts/slideLayout39.xml"/><Relationship Id="rId25" Type="http://schemas.openxmlformats.org/officeDocument/2006/relationships/slideLayout" Target="../slideLayouts/slideLayout47.xml"/><Relationship Id="rId33" Type="http://schemas.openxmlformats.org/officeDocument/2006/relationships/slideLayout" Target="../slideLayouts/slideLayout55.xml"/><Relationship Id="rId38" Type="http://schemas.openxmlformats.org/officeDocument/2006/relationships/slideLayout" Target="../slideLayouts/slideLayout6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1"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1" y="1825625"/>
            <a:ext cx="10515600" cy="435133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1"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smtClean="0"/>
              <a:t>7/30/2025</a:t>
            </a:fld>
            <a:endParaRPr lang="en-US"/>
          </a:p>
        </p:txBody>
      </p:sp>
      <p:sp>
        <p:nvSpPr>
          <p:cNvPr id="5" name="Footer Placeholder 4"/>
          <p:cNvSpPr>
            <a:spLocks noGrp="1"/>
          </p:cNvSpPr>
          <p:nvPr>
            <p:ph type="ftr" sz="quarter" idx="3"/>
          </p:nvPr>
        </p:nvSpPr>
        <p:spPr>
          <a:xfrm>
            <a:off x="4038601"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1"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smtClean="0"/>
              <a:t>‹#›</a:t>
            </a:fld>
            <a:endParaRPr lang="en-US"/>
          </a:p>
        </p:txBody>
      </p:sp>
      <p:sp>
        <p:nvSpPr>
          <p:cNvPr id="8" name="TextBox 7">
            <a:extLst>
              <a:ext uri="{FF2B5EF4-FFF2-40B4-BE49-F238E27FC236}">
                <a16:creationId xmlns:a16="http://schemas.microsoft.com/office/drawing/2014/main" id="{54C2C257-3CE5-7426-95C1-EEE0087CBF07}"/>
              </a:ext>
            </a:extLst>
          </p:cNvPr>
          <p:cNvSpPr txBox="1"/>
          <p:nvPr userDrawn="1">
            <p:extLst>
              <p:ext uri="{1162E1C5-73C7-4A58-AE30-91384D911F3F}">
                <p184:classification xmlns:p184="http://schemas.microsoft.com/office/powerpoint/2018/4/main" val="ftr"/>
              </p:ext>
            </p:extLst>
          </p:nvPr>
        </p:nvSpPr>
        <p:spPr>
          <a:xfrm>
            <a:off x="63500" y="6642100"/>
            <a:ext cx="1157288" cy="152400"/>
          </a:xfrm>
          <a:prstGeom prst="rect">
            <a:avLst/>
          </a:prstGeom>
        </p:spPr>
        <p:txBody>
          <a:bodyPr horzOverflow="overflow" lIns="0" tIns="0" rIns="0" bIns="0">
            <a:spAutoFit/>
          </a:bodyPr>
          <a:lstStyle/>
          <a:p>
            <a:pPr algn="l"/>
            <a:r>
              <a:rPr lang="en-IN" sz="1000">
                <a:solidFill>
                  <a:srgbClr val="000000">
                    <a:alpha val="50000"/>
                  </a:srgbClr>
                </a:solidFill>
                <a:latin typeface="Calibri" panose="020F0502020204030204" pitchFamily="34" charset="0"/>
                <a:ea typeface="Calibri" panose="020F0502020204030204" pitchFamily="34" charset="0"/>
                <a:cs typeface="Calibri" panose="020F0502020204030204" pitchFamily="34" charset="0"/>
              </a:rPr>
              <a:t>Internal - General Use</a:t>
            </a:r>
          </a:p>
        </p:txBody>
      </p:sp>
    </p:spTree>
    <p:extLst>
      <p:ext uri="{BB962C8B-B14F-4D97-AF65-F5344CB8AC3E}">
        <p14:creationId xmlns:p14="http://schemas.microsoft.com/office/powerpoint/2010/main" val="7782107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746" r:id="rId14"/>
    <p:sldLayoutId id="2147483747" r:id="rId15"/>
  </p:sldLayoutIdLst>
  <p:hf hdr="0" ftr="0" dt="0"/>
  <p:txStyles>
    <p:titleStyle>
      <a:lvl1pPr algn="l" defTabSz="914332"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84" indent="-228584" algn="l" defTabSz="914332" rtl="0" eaLnBrk="1" latinLnBrk="0" hangingPunct="1">
        <a:lnSpc>
          <a:spcPct val="90000"/>
        </a:lnSpc>
        <a:spcBef>
          <a:spcPts val="1001"/>
        </a:spcBef>
        <a:buFont typeface="Arial" panose="020B0604020202020204" pitchFamily="34" charset="0"/>
        <a:buChar char="•"/>
        <a:defRPr sz="2800" kern="1200">
          <a:solidFill>
            <a:schemeClr val="tx1"/>
          </a:solidFill>
          <a:latin typeface="+mn-lt"/>
          <a:ea typeface="+mn-ea"/>
          <a:cs typeface="+mn-cs"/>
        </a:defRPr>
      </a:lvl1pPr>
      <a:lvl2pPr marL="685751" indent="-228584" algn="l" defTabSz="914332"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15" indent="-228584" algn="l" defTabSz="914332"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081" indent="-228584" algn="l" defTabSz="914332"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4pPr>
      <a:lvl5pPr marL="2057246" indent="-228584" algn="l" defTabSz="914332"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5pPr>
      <a:lvl6pPr marL="2514413" indent="-228584" algn="l" defTabSz="914332"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6pPr>
      <a:lvl7pPr marL="2971578" indent="-228584" algn="l" defTabSz="914332"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7pPr>
      <a:lvl8pPr marL="3428744" indent="-228584" algn="l" defTabSz="914332"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8pPr>
      <a:lvl9pPr marL="3885911" indent="-228584" algn="l" defTabSz="914332"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9pPr>
    </p:bodyStyle>
    <p:otherStyle>
      <a:defPPr>
        <a:defRPr lang="en-US"/>
      </a:defPPr>
      <a:lvl1pPr marL="0" algn="l" defTabSz="914332" rtl="0" eaLnBrk="1" latinLnBrk="0" hangingPunct="1">
        <a:defRPr sz="1801" kern="1200">
          <a:solidFill>
            <a:schemeClr val="tx1"/>
          </a:solidFill>
          <a:latin typeface="+mn-lt"/>
          <a:ea typeface="+mn-ea"/>
          <a:cs typeface="+mn-cs"/>
        </a:defRPr>
      </a:lvl1pPr>
      <a:lvl2pPr marL="457165" algn="l" defTabSz="914332" rtl="0" eaLnBrk="1" latinLnBrk="0" hangingPunct="1">
        <a:defRPr sz="1801" kern="1200">
          <a:solidFill>
            <a:schemeClr val="tx1"/>
          </a:solidFill>
          <a:latin typeface="+mn-lt"/>
          <a:ea typeface="+mn-ea"/>
          <a:cs typeface="+mn-cs"/>
        </a:defRPr>
      </a:lvl2pPr>
      <a:lvl3pPr marL="914332" algn="l" defTabSz="914332" rtl="0" eaLnBrk="1" latinLnBrk="0" hangingPunct="1">
        <a:defRPr sz="1801" kern="1200">
          <a:solidFill>
            <a:schemeClr val="tx1"/>
          </a:solidFill>
          <a:latin typeface="+mn-lt"/>
          <a:ea typeface="+mn-ea"/>
          <a:cs typeface="+mn-cs"/>
        </a:defRPr>
      </a:lvl3pPr>
      <a:lvl4pPr marL="1371498" algn="l" defTabSz="914332" rtl="0" eaLnBrk="1" latinLnBrk="0" hangingPunct="1">
        <a:defRPr sz="1801" kern="1200">
          <a:solidFill>
            <a:schemeClr val="tx1"/>
          </a:solidFill>
          <a:latin typeface="+mn-lt"/>
          <a:ea typeface="+mn-ea"/>
          <a:cs typeface="+mn-cs"/>
        </a:defRPr>
      </a:lvl4pPr>
      <a:lvl5pPr marL="1828664" algn="l" defTabSz="914332" rtl="0" eaLnBrk="1" latinLnBrk="0" hangingPunct="1">
        <a:defRPr sz="1801" kern="1200">
          <a:solidFill>
            <a:schemeClr val="tx1"/>
          </a:solidFill>
          <a:latin typeface="+mn-lt"/>
          <a:ea typeface="+mn-ea"/>
          <a:cs typeface="+mn-cs"/>
        </a:defRPr>
      </a:lvl5pPr>
      <a:lvl6pPr marL="2285828" algn="l" defTabSz="914332" rtl="0" eaLnBrk="1" latinLnBrk="0" hangingPunct="1">
        <a:defRPr sz="1801" kern="1200">
          <a:solidFill>
            <a:schemeClr val="tx1"/>
          </a:solidFill>
          <a:latin typeface="+mn-lt"/>
          <a:ea typeface="+mn-ea"/>
          <a:cs typeface="+mn-cs"/>
        </a:defRPr>
      </a:lvl6pPr>
      <a:lvl7pPr marL="2742995" algn="l" defTabSz="914332" rtl="0" eaLnBrk="1" latinLnBrk="0" hangingPunct="1">
        <a:defRPr sz="1801" kern="1200">
          <a:solidFill>
            <a:schemeClr val="tx1"/>
          </a:solidFill>
          <a:latin typeface="+mn-lt"/>
          <a:ea typeface="+mn-ea"/>
          <a:cs typeface="+mn-cs"/>
        </a:defRPr>
      </a:lvl7pPr>
      <a:lvl8pPr marL="3200160" algn="l" defTabSz="914332" rtl="0" eaLnBrk="1" latinLnBrk="0" hangingPunct="1">
        <a:defRPr sz="1801" kern="1200">
          <a:solidFill>
            <a:schemeClr val="tx1"/>
          </a:solidFill>
          <a:latin typeface="+mn-lt"/>
          <a:ea typeface="+mn-ea"/>
          <a:cs typeface="+mn-cs"/>
        </a:defRPr>
      </a:lvl8pPr>
      <a:lvl9pPr marL="3657325" algn="l" defTabSz="914332" rtl="0" eaLnBrk="1" latinLnBrk="0" hangingPunct="1">
        <a:defRPr sz="1801"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53DC7A4-BCAC-F20E-DAF1-C051A56AA76F}"/>
              </a:ext>
            </a:extLst>
          </p:cNvPr>
          <p:cNvSpPr>
            <a:spLocks noGrp="1"/>
          </p:cNvSpPr>
          <p:nvPr>
            <p:ph type="title"/>
          </p:nvPr>
        </p:nvSpPr>
        <p:spPr>
          <a:xfrm>
            <a:off x="676656" y="365125"/>
            <a:ext cx="10515600" cy="682011"/>
          </a:xfrm>
          <a:prstGeom prst="rect">
            <a:avLst/>
          </a:prstGeom>
        </p:spPr>
        <p:txBody>
          <a:bodyPr vert="horz" lIns="91440" tIns="45720" rIns="91440" bIns="45720" rtlCol="0" anchor="t">
            <a:noAutofit/>
          </a:bodyPr>
          <a:lstStyle/>
          <a:p>
            <a:r>
              <a:rPr lang="en-US"/>
              <a:t>Click to add title</a:t>
            </a:r>
            <a:endParaRPr lang="en-US" noProof="0"/>
          </a:p>
        </p:txBody>
      </p:sp>
      <p:sp>
        <p:nvSpPr>
          <p:cNvPr id="3" name="Text Placeholder 2">
            <a:extLst>
              <a:ext uri="{FF2B5EF4-FFF2-40B4-BE49-F238E27FC236}">
                <a16:creationId xmlns:a16="http://schemas.microsoft.com/office/drawing/2014/main" id="{342DAC12-9A03-5F7C-5B67-BBBDBDBFCA29}"/>
              </a:ext>
            </a:extLst>
          </p:cNvPr>
          <p:cNvSpPr>
            <a:spLocks noGrp="1"/>
          </p:cNvSpPr>
          <p:nvPr>
            <p:ph type="body" idx="1"/>
          </p:nvPr>
        </p:nvSpPr>
        <p:spPr>
          <a:xfrm>
            <a:off x="674741" y="1460091"/>
            <a:ext cx="10515600" cy="4716873"/>
          </a:xfrm>
          <a:prstGeom prst="rect">
            <a:avLst/>
          </a:prstGeom>
        </p:spPr>
        <p:txBody>
          <a:bodyPr vert="horz" lIns="91440" tIns="45720" rIns="91440" bIns="45720" rtlCol="0">
            <a:noAutofit/>
          </a:bodyPr>
          <a:lstStyle/>
          <a:p>
            <a:pPr lvl="0"/>
            <a:r>
              <a:rPr lang="en-US"/>
              <a:t>Click to add description</a:t>
            </a:r>
          </a:p>
          <a:p>
            <a:pPr lvl="1"/>
            <a:r>
              <a:rPr lang="en-US"/>
              <a:t>Second level</a:t>
            </a:r>
          </a:p>
          <a:p>
            <a:pPr lvl="2"/>
            <a:r>
              <a:rPr lang="en-US"/>
              <a:t>Third level</a:t>
            </a:r>
          </a:p>
          <a:p>
            <a:pPr lvl="3"/>
            <a:r>
              <a:rPr lang="en-US"/>
              <a:t>Fourth level</a:t>
            </a:r>
          </a:p>
          <a:p>
            <a:pPr lvl="4"/>
            <a:r>
              <a:rPr lang="en-US"/>
              <a:t>Fifth level</a:t>
            </a:r>
          </a:p>
        </p:txBody>
      </p:sp>
      <p:sp>
        <p:nvSpPr>
          <p:cNvPr id="5" name="MSIPCMContentMarking" descr="{&quot;HashCode&quot;:-805424228,&quot;Placement&quot;:&quot;Footer&quot;,&quot;Top&quot;:519.343,&quot;Left&quot;:0.0,&quot;SlideWidth&quot;:960,&quot;SlideHeight&quot;:540}">
            <a:extLst>
              <a:ext uri="{FF2B5EF4-FFF2-40B4-BE49-F238E27FC236}">
                <a16:creationId xmlns:a16="http://schemas.microsoft.com/office/drawing/2014/main" id="{D54D0A80-2D69-3094-BCA6-B8E4DBDB62D5}"/>
              </a:ext>
            </a:extLst>
          </p:cNvPr>
          <p:cNvSpPr txBox="1"/>
          <p:nvPr userDrawn="1"/>
        </p:nvSpPr>
        <p:spPr>
          <a:xfrm>
            <a:off x="1" y="6649885"/>
            <a:ext cx="1426967" cy="153888"/>
          </a:xfrm>
          <a:prstGeom prst="rect">
            <a:avLst/>
          </a:prstGeom>
          <a:noFill/>
        </p:spPr>
        <p:txBody>
          <a:bodyPr vert="horz" wrap="square" lIns="0" tIns="0" rIns="0" bIns="0" rtlCol="0" anchor="ctr" anchorCtr="1">
            <a:spAutoFit/>
          </a:bodyPr>
          <a:lstStyle/>
          <a:p>
            <a:pPr algn="l">
              <a:spcBef>
                <a:spcPts val="0"/>
              </a:spcBef>
              <a:spcAft>
                <a:spcPts val="0"/>
              </a:spcAft>
            </a:pPr>
            <a:r>
              <a:rPr lang="en-US" sz="1000">
                <a:solidFill>
                  <a:srgbClr val="000000"/>
                </a:solidFill>
                <a:latin typeface="Calibri" panose="020F0502020204030204" pitchFamily="34" charset="0"/>
              </a:rPr>
              <a:t>Internal - General Use</a:t>
            </a:r>
          </a:p>
        </p:txBody>
      </p:sp>
    </p:spTree>
    <p:extLst>
      <p:ext uri="{BB962C8B-B14F-4D97-AF65-F5344CB8AC3E}">
        <p14:creationId xmlns:p14="http://schemas.microsoft.com/office/powerpoint/2010/main" val="1697194087"/>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Lst>
  <p:hf hdr="0" ftr="0" dt="0"/>
  <p:txStyles>
    <p:titleStyle>
      <a:lvl1pPr algn="l" defTabSz="914377" rtl="0" eaLnBrk="1" latinLnBrk="0" hangingPunct="1">
        <a:lnSpc>
          <a:spcPct val="90000"/>
        </a:lnSpc>
        <a:spcBef>
          <a:spcPct val="0"/>
        </a:spcBef>
        <a:buNone/>
        <a:defRPr sz="4000" b="1" kern="1200">
          <a:solidFill>
            <a:schemeClr val="tx1"/>
          </a:solidFill>
          <a:latin typeface="Tenorite" pitchFamily="2" charset="0"/>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Tenorite" pitchFamily="2" charset="0"/>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Tenorite" pitchFamily="2" charset="0"/>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Tenorite" pitchFamily="2" charset="0"/>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Tenorite" pitchFamily="2" charset="0"/>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Tenorite" pitchFamily="2" charset="0"/>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AR"/>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53DC7A4-BCAC-F20E-DAF1-C051A56AA76F}"/>
              </a:ext>
            </a:extLst>
          </p:cNvPr>
          <p:cNvSpPr>
            <a:spLocks noGrp="1"/>
          </p:cNvSpPr>
          <p:nvPr>
            <p:ph type="title"/>
          </p:nvPr>
        </p:nvSpPr>
        <p:spPr>
          <a:xfrm>
            <a:off x="676656" y="365126"/>
            <a:ext cx="10515600" cy="682010"/>
          </a:xfrm>
          <a:prstGeom prst="rect">
            <a:avLst/>
          </a:prstGeom>
        </p:spPr>
        <p:txBody>
          <a:bodyPr vert="horz" lIns="91440" tIns="45720" rIns="91440" bIns="45720" rtlCol="0" anchor="t">
            <a:noAutofit/>
          </a:bodyPr>
          <a:lstStyle/>
          <a:p>
            <a:r>
              <a:rPr lang="en-US"/>
              <a:t>Click to add title</a:t>
            </a:r>
            <a:endParaRPr lang="en-US" noProof="0"/>
          </a:p>
        </p:txBody>
      </p:sp>
      <p:sp>
        <p:nvSpPr>
          <p:cNvPr id="3" name="Text Placeholder 2">
            <a:extLst>
              <a:ext uri="{FF2B5EF4-FFF2-40B4-BE49-F238E27FC236}">
                <a16:creationId xmlns:a16="http://schemas.microsoft.com/office/drawing/2014/main" id="{342DAC12-9A03-5F7C-5B67-BBBDBDBFCA29}"/>
              </a:ext>
            </a:extLst>
          </p:cNvPr>
          <p:cNvSpPr>
            <a:spLocks noGrp="1"/>
          </p:cNvSpPr>
          <p:nvPr>
            <p:ph type="body" idx="1"/>
          </p:nvPr>
        </p:nvSpPr>
        <p:spPr>
          <a:xfrm>
            <a:off x="674741" y="1460090"/>
            <a:ext cx="10515600" cy="4716873"/>
          </a:xfrm>
          <a:prstGeom prst="rect">
            <a:avLst/>
          </a:prstGeom>
        </p:spPr>
        <p:txBody>
          <a:bodyPr vert="horz" lIns="91440" tIns="45720" rIns="91440" bIns="45720" rtlCol="0">
            <a:noAutofit/>
          </a:bodyPr>
          <a:lstStyle/>
          <a:p>
            <a:pPr lvl="0"/>
            <a:r>
              <a:rPr lang="en-US"/>
              <a:t>Click to add description</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B412152A-D9DA-8B6B-519A-D46664DFC94F}"/>
              </a:ext>
            </a:extLst>
          </p:cNvPr>
          <p:cNvSpPr txBox="1"/>
          <p:nvPr>
            <p:extLst>
              <p:ext uri="{1162E1C5-73C7-4A58-AE30-91384D911F3F}">
                <p184:classification xmlns:p184="http://schemas.microsoft.com/office/powerpoint/2018/4/main" val="ftr"/>
              </p:ext>
            </p:extLst>
          </p:nvPr>
        </p:nvSpPr>
        <p:spPr>
          <a:xfrm>
            <a:off x="63500" y="6642100"/>
            <a:ext cx="1157288" cy="152400"/>
          </a:xfrm>
          <a:prstGeom prst="rect">
            <a:avLst/>
          </a:prstGeom>
        </p:spPr>
        <p:txBody>
          <a:bodyPr horzOverflow="overflow" lIns="0" tIns="0" rIns="0" bIns="0">
            <a:spAutoFit/>
          </a:bodyPr>
          <a:lstStyle/>
          <a:p>
            <a:pPr algn="l"/>
            <a:r>
              <a:rPr lang="en-US" sz="1000">
                <a:solidFill>
                  <a:srgbClr val="000000"/>
                </a:solidFill>
                <a:latin typeface="Calibri" panose="020F0502020204030204" pitchFamily="34" charset="0"/>
                <a:ea typeface="Calibri" panose="020F0502020204030204" pitchFamily="34" charset="0"/>
                <a:cs typeface="Calibri" panose="020F0502020204030204" pitchFamily="34" charset="0"/>
              </a:rPr>
              <a:t>Internal - General Use</a:t>
            </a:r>
          </a:p>
        </p:txBody>
      </p:sp>
    </p:spTree>
    <p:extLst>
      <p:ext uri="{BB962C8B-B14F-4D97-AF65-F5344CB8AC3E}">
        <p14:creationId xmlns:p14="http://schemas.microsoft.com/office/powerpoint/2010/main" val="2325480281"/>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 id="2147483714" r:id="rId12"/>
    <p:sldLayoutId id="2147483715" r:id="rId13"/>
    <p:sldLayoutId id="2147483716" r:id="rId14"/>
    <p:sldLayoutId id="2147483717" r:id="rId15"/>
    <p:sldLayoutId id="2147483719" r:id="rId16"/>
    <p:sldLayoutId id="2147483720" r:id="rId17"/>
    <p:sldLayoutId id="2147483721" r:id="rId18"/>
    <p:sldLayoutId id="2147483722" r:id="rId19"/>
    <p:sldLayoutId id="2147483723" r:id="rId20"/>
    <p:sldLayoutId id="2147483724" r:id="rId21"/>
    <p:sldLayoutId id="2147483725" r:id="rId22"/>
    <p:sldLayoutId id="2147483726" r:id="rId23"/>
    <p:sldLayoutId id="2147483727" r:id="rId24"/>
    <p:sldLayoutId id="2147483728" r:id="rId25"/>
    <p:sldLayoutId id="2147483729" r:id="rId26"/>
    <p:sldLayoutId id="2147483730" r:id="rId27"/>
    <p:sldLayoutId id="2147483731" r:id="rId28"/>
    <p:sldLayoutId id="2147483732" r:id="rId29"/>
    <p:sldLayoutId id="2147483733" r:id="rId30"/>
    <p:sldLayoutId id="2147483734" r:id="rId31"/>
    <p:sldLayoutId id="2147483735" r:id="rId32"/>
    <p:sldLayoutId id="2147483736" r:id="rId33"/>
    <p:sldLayoutId id="2147483737" r:id="rId34"/>
    <p:sldLayoutId id="2147483738" r:id="rId35"/>
    <p:sldLayoutId id="2147483739" r:id="rId36"/>
    <p:sldLayoutId id="2147483740" r:id="rId37"/>
    <p:sldLayoutId id="2147483741" r:id="rId38"/>
    <p:sldLayoutId id="2147483742" r:id="rId39"/>
    <p:sldLayoutId id="2147483743" r:id="rId40"/>
    <p:sldLayoutId id="2147483744" r:id="rId41"/>
    <p:sldLayoutId id="2147483745" r:id="rId42"/>
  </p:sldLayoutIdLst>
  <p:hf hdr="0" ftr="0" dt="0"/>
  <p:txStyles>
    <p:titleStyle>
      <a:lvl1pPr algn="l" defTabSz="914400" rtl="0" eaLnBrk="1" latinLnBrk="0" hangingPunct="1">
        <a:lnSpc>
          <a:spcPct val="90000"/>
        </a:lnSpc>
        <a:spcBef>
          <a:spcPct val="0"/>
        </a:spcBef>
        <a:buNone/>
        <a:defRPr sz="4000" b="1" kern="1200">
          <a:solidFill>
            <a:schemeClr val="tx1"/>
          </a:solidFill>
          <a:latin typeface="Tenorite" pitchFamily="2"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Tenorite"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enorite"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enorite"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enorite"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enorite"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A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2.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microsoft.com/office/2018/10/relationships/comments" Target="../comments/modernComment_7FFFFE7B_659F8DBC.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microsoft.com/office/2018/10/relationships/comments" Target="../comments/modernComment_101_D8F3DD0F.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microsoft.com/office/2018/10/relationships/comments" Target="../comments/modernComment_102_2C7B6D8B.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microsoft.com/office/2018/10/relationships/comments" Target="../comments/modernComment_10B_67920974.xml"/><Relationship Id="rId2" Type="http://schemas.openxmlformats.org/officeDocument/2006/relationships/notesSlide" Target="../notesSlides/notesSlide13.xml"/><Relationship Id="rId1" Type="http://schemas.openxmlformats.org/officeDocument/2006/relationships/slideLayout" Target="../slideLayouts/slideLayout12.xml"/><Relationship Id="rId4" Type="http://schemas.openxmlformats.org/officeDocument/2006/relationships/image" Target="../media/image43.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microsoft.com/office/2018/10/relationships/comments" Target="../comments/modernComment_106_FCBA7A28.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microsoft.com/office/2018/10/relationships/comments" Target="../comments/modernComment_114_AC14D37.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8C960D-3C38-FE1D-2147-75372420A383}"/>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62DB6BAE-8653-96AD-3873-BB1C7B8F257C}"/>
              </a:ext>
            </a:extLst>
          </p:cNvPr>
          <p:cNvSpPr>
            <a:spLocks noGrp="1"/>
          </p:cNvSpPr>
          <p:nvPr>
            <p:ph type="title"/>
          </p:nvPr>
        </p:nvSpPr>
        <p:spPr>
          <a:xfrm>
            <a:off x="971550" y="3730926"/>
            <a:ext cx="4626610" cy="1926862"/>
          </a:xfrm>
        </p:spPr>
        <p:txBody>
          <a:bodyPr/>
          <a:lstStyle/>
          <a:p>
            <a:r>
              <a:rPr lang="en-US" sz="4000"/>
              <a:t>Scottish Water</a:t>
            </a:r>
            <a:endParaRPr lang="en-IN" sz="4000"/>
          </a:p>
        </p:txBody>
      </p:sp>
      <p:sp>
        <p:nvSpPr>
          <p:cNvPr id="3" name="Text Placeholder 2">
            <a:extLst>
              <a:ext uri="{FF2B5EF4-FFF2-40B4-BE49-F238E27FC236}">
                <a16:creationId xmlns:a16="http://schemas.microsoft.com/office/drawing/2014/main" id="{9DECEEBB-072C-E290-A20F-64302B896103}"/>
              </a:ext>
            </a:extLst>
          </p:cNvPr>
          <p:cNvSpPr>
            <a:spLocks noGrp="1"/>
          </p:cNvSpPr>
          <p:nvPr>
            <p:ph type="body" idx="1"/>
          </p:nvPr>
        </p:nvSpPr>
        <p:spPr/>
        <p:txBody>
          <a:bodyPr>
            <a:normAutofit fontScale="92500" lnSpcReduction="10000"/>
          </a:bodyPr>
          <a:lstStyle/>
          <a:p>
            <a:r>
              <a:rPr lang="en-US"/>
              <a:t>Solution </a:t>
            </a:r>
            <a:endParaRPr lang="en-IN"/>
          </a:p>
        </p:txBody>
      </p:sp>
      <p:sp>
        <p:nvSpPr>
          <p:cNvPr id="8" name="Text Placeholder 7">
            <a:extLst>
              <a:ext uri="{FF2B5EF4-FFF2-40B4-BE49-F238E27FC236}">
                <a16:creationId xmlns:a16="http://schemas.microsoft.com/office/drawing/2014/main" id="{ACB82A49-4480-61DA-2220-76356DEDB283}"/>
              </a:ext>
            </a:extLst>
          </p:cNvPr>
          <p:cNvSpPr>
            <a:spLocks noGrp="1"/>
          </p:cNvSpPr>
          <p:nvPr>
            <p:ph type="body" idx="10"/>
          </p:nvPr>
        </p:nvSpPr>
        <p:spPr/>
        <p:txBody>
          <a:bodyPr/>
          <a:lstStyle/>
          <a:p>
            <a:endParaRPr lang="en-IN"/>
          </a:p>
        </p:txBody>
      </p:sp>
    </p:spTree>
    <p:extLst>
      <p:ext uri="{BB962C8B-B14F-4D97-AF65-F5344CB8AC3E}">
        <p14:creationId xmlns:p14="http://schemas.microsoft.com/office/powerpoint/2010/main" val="764798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7D37CD-85A9-4542-8914-020FE2EFEA8C}"/>
              </a:ext>
            </a:extLst>
          </p:cNvPr>
          <p:cNvSpPr>
            <a:spLocks noGrp="1"/>
          </p:cNvSpPr>
          <p:nvPr>
            <p:ph type="title"/>
          </p:nvPr>
        </p:nvSpPr>
        <p:spPr>
          <a:xfrm>
            <a:off x="514940" y="418389"/>
            <a:ext cx="7155860" cy="1325563"/>
          </a:xfrm>
        </p:spPr>
        <p:txBody>
          <a:bodyPr/>
          <a:lstStyle/>
          <a:p>
            <a:r>
              <a:rPr lang="en-GB"/>
              <a:t>Our integrated operating model is designed for efficiency, resilience and agility</a:t>
            </a:r>
            <a:endParaRPr lang="en-IN"/>
          </a:p>
        </p:txBody>
      </p:sp>
      <p:sp>
        <p:nvSpPr>
          <p:cNvPr id="3" name="Slide Number Placeholder 2">
            <a:extLst>
              <a:ext uri="{FF2B5EF4-FFF2-40B4-BE49-F238E27FC236}">
                <a16:creationId xmlns:a16="http://schemas.microsoft.com/office/drawing/2014/main" id="{4AAC8249-8309-82D9-2837-266A6B263630}"/>
              </a:ext>
            </a:extLst>
          </p:cNvPr>
          <p:cNvSpPr>
            <a:spLocks noGrp="1"/>
          </p:cNvSpPr>
          <p:nvPr>
            <p:ph type="sldNum" sz="quarter" idx="4"/>
          </p:nvPr>
        </p:nvSpPr>
        <p:spPr/>
        <p:txBody>
          <a:bodyPr/>
          <a:lstStyle/>
          <a:p>
            <a:pPr marL="0" marR="0" lvl="0" indent="0" algn="l" defTabSz="914400" rtl="0" eaLnBrk="1" fontAlgn="auto" latinLnBrk="0" hangingPunct="0">
              <a:lnSpc>
                <a:spcPct val="100000"/>
              </a:lnSpc>
              <a:spcBef>
                <a:spcPts val="0"/>
              </a:spcBef>
              <a:spcAft>
                <a:spcPts val="0"/>
              </a:spcAft>
              <a:buClrTx/>
              <a:buSzTx/>
              <a:buFontTx/>
              <a:buNone/>
              <a:tabLst/>
              <a:defRPr/>
            </a:pPr>
            <a:fld id="{86CB4B4D-7CA3-9044-876B-883B54F8677D}" type="slidenum">
              <a:rPr kumimoji="0" lang="en-US" sz="700" b="0" i="0" u="none" strike="noStrike" kern="0" cap="none" spc="0" normalizeH="0" baseline="0" noProof="0" smtClean="0">
                <a:ln>
                  <a:noFill/>
                </a:ln>
                <a:solidFill>
                  <a:srgbClr val="000000"/>
                </a:solidFill>
                <a:effectLst/>
                <a:uLnTx/>
                <a:uFillTx/>
                <a:latin typeface="Tenorite" pitchFamily="2" charset="0"/>
                <a:ea typeface="+mn-ea"/>
                <a:cs typeface="+mn-cs"/>
                <a:sym typeface="Tenorite Regular"/>
              </a:rPr>
              <a:pPr marL="0" marR="0" lvl="0" indent="0" algn="l" defTabSz="914400" rtl="0" eaLnBrk="1" fontAlgn="auto" latinLnBrk="0" hangingPunct="0">
                <a:lnSpc>
                  <a:spcPct val="100000"/>
                </a:lnSpc>
                <a:spcBef>
                  <a:spcPts val="0"/>
                </a:spcBef>
                <a:spcAft>
                  <a:spcPts val="0"/>
                </a:spcAft>
                <a:buClrTx/>
                <a:buSzTx/>
                <a:buFontTx/>
                <a:buNone/>
                <a:tabLst/>
                <a:defRPr/>
              </a:pPr>
              <a:t>10</a:t>
            </a:fld>
            <a:endParaRPr kumimoji="0" lang="en-US" sz="700" b="0" i="0" u="none" strike="noStrike" kern="0" cap="none" spc="0" normalizeH="0" baseline="0" noProof="0">
              <a:ln>
                <a:noFill/>
              </a:ln>
              <a:solidFill>
                <a:srgbClr val="000000"/>
              </a:solidFill>
              <a:effectLst/>
              <a:uLnTx/>
              <a:uFillTx/>
              <a:latin typeface="Tenorite" pitchFamily="2" charset="0"/>
              <a:ea typeface="+mn-ea"/>
              <a:cs typeface="+mn-cs"/>
              <a:sym typeface="Tenorite Regular"/>
            </a:endParaRPr>
          </a:p>
        </p:txBody>
      </p:sp>
      <p:sp>
        <p:nvSpPr>
          <p:cNvPr id="26" name="Rounded Rectangle 3">
            <a:extLst>
              <a:ext uri="{FF2B5EF4-FFF2-40B4-BE49-F238E27FC236}">
                <a16:creationId xmlns:a16="http://schemas.microsoft.com/office/drawing/2014/main" id="{DC7DD7CA-4D1D-8D8A-4262-B6E4FD999CEE}"/>
              </a:ext>
            </a:extLst>
          </p:cNvPr>
          <p:cNvSpPr/>
          <p:nvPr/>
        </p:nvSpPr>
        <p:spPr>
          <a:xfrm>
            <a:off x="609600" y="1376582"/>
            <a:ext cx="711200" cy="4256427"/>
          </a:xfrm>
          <a:prstGeom prst="roundRect">
            <a:avLst>
              <a:gd name="adj" fmla="val 16667"/>
            </a:avLst>
          </a:prstGeom>
          <a:solidFill>
            <a:srgbClr val="F1E1C1">
              <a:alpha val="40000"/>
            </a:srgbClr>
          </a:solidFill>
          <a:ln w="12700" cap="flat" cmpd="sng" algn="ctr">
            <a:noFill/>
            <a:prstDash val="solid"/>
            <a:miter lim="800000"/>
          </a:ln>
          <a:effectLst/>
        </p:spPr>
        <p:txBody>
          <a:bodyPr vert="vert270" lIns="0" tIns="0" rIns="216000" bIns="0" rtlCol="0" anchor="ctr"/>
          <a:lstStyle/>
          <a:p>
            <a:pPr marL="0" marR="0" lvl="0" indent="0" algn="ctr" defTabSz="228874" rtl="0" eaLnBrk="1" fontAlgn="auto" latinLnBrk="0" hangingPunct="0">
              <a:lnSpc>
                <a:spcPct val="80000"/>
              </a:lnSpc>
              <a:spcBef>
                <a:spcPts val="0"/>
              </a:spcBef>
              <a:spcAft>
                <a:spcPts val="0"/>
              </a:spcAft>
              <a:buClrTx/>
              <a:buSzTx/>
              <a:buFontTx/>
              <a:buNone/>
              <a:tabLst/>
              <a:defRPr/>
            </a:pPr>
            <a:r>
              <a:rPr kumimoji="0" lang="en-GB" sz="1000" b="1" i="0" u="none" strike="noStrike" kern="0" cap="none" spc="0" normalizeH="0" baseline="0" noProof="0">
                <a:ln>
                  <a:noFill/>
                </a:ln>
                <a:solidFill>
                  <a:sysClr val="windowText" lastClr="000000"/>
                </a:solidFill>
                <a:effectLst/>
                <a:uLnTx/>
                <a:uFillTx/>
                <a:latin typeface="Tenorite" pitchFamily="2" charset="0"/>
                <a:ea typeface="+mn-ea"/>
                <a:cs typeface="+mn-cs"/>
                <a:sym typeface="Tenorite Regular"/>
              </a:rPr>
              <a:t>Governance, </a:t>
            </a:r>
          </a:p>
          <a:p>
            <a:pPr marL="0" marR="0" lvl="0" indent="0" algn="ctr" defTabSz="228874" rtl="0" eaLnBrk="1" fontAlgn="auto" latinLnBrk="0" hangingPunct="0">
              <a:lnSpc>
                <a:spcPct val="80000"/>
              </a:lnSpc>
              <a:spcBef>
                <a:spcPts val="0"/>
              </a:spcBef>
              <a:spcAft>
                <a:spcPts val="0"/>
              </a:spcAft>
              <a:buClrTx/>
              <a:buSzTx/>
              <a:buFontTx/>
              <a:buNone/>
              <a:tabLst/>
              <a:defRPr/>
            </a:pPr>
            <a:r>
              <a:rPr kumimoji="0" lang="en-GB" sz="1000" b="1" i="0" u="none" strike="noStrike" kern="0" cap="none" spc="0" normalizeH="0" baseline="0" noProof="0">
                <a:ln>
                  <a:noFill/>
                </a:ln>
                <a:solidFill>
                  <a:sysClr val="windowText" lastClr="000000"/>
                </a:solidFill>
                <a:effectLst/>
                <a:uLnTx/>
                <a:uFillTx/>
                <a:latin typeface="Tenorite" pitchFamily="2" charset="0"/>
                <a:ea typeface="+mn-ea"/>
                <a:cs typeface="+mn-cs"/>
                <a:sym typeface="Tenorite Regular"/>
              </a:rPr>
              <a:t>Program Roadmap,</a:t>
            </a:r>
          </a:p>
          <a:p>
            <a:pPr marL="0" marR="0" lvl="0" indent="0" algn="ctr" defTabSz="228874" rtl="0" eaLnBrk="1" fontAlgn="auto" latinLnBrk="0" hangingPunct="0">
              <a:lnSpc>
                <a:spcPct val="80000"/>
              </a:lnSpc>
              <a:spcBef>
                <a:spcPts val="0"/>
              </a:spcBef>
              <a:spcAft>
                <a:spcPts val="0"/>
              </a:spcAft>
              <a:buClrTx/>
              <a:buSzTx/>
              <a:buFontTx/>
              <a:buNone/>
              <a:tabLst/>
              <a:defRPr/>
            </a:pPr>
            <a:r>
              <a:rPr kumimoji="0" lang="en-GB" sz="1000" b="1" i="0" u="none" strike="noStrike" kern="0" cap="none" spc="0" normalizeH="0" baseline="0" noProof="0">
                <a:ln>
                  <a:noFill/>
                </a:ln>
                <a:solidFill>
                  <a:sysClr val="windowText" lastClr="000000"/>
                </a:solidFill>
                <a:effectLst/>
                <a:uLnTx/>
                <a:uFillTx/>
                <a:latin typeface="Tenorite" pitchFamily="2" charset="0"/>
                <a:ea typeface="+mn-ea"/>
                <a:cs typeface="+mn-cs"/>
                <a:sym typeface="Tenorite Regular"/>
              </a:rPr>
              <a:t> Analysis, Biz stakeholder management</a:t>
            </a:r>
          </a:p>
        </p:txBody>
      </p:sp>
      <p:sp>
        <p:nvSpPr>
          <p:cNvPr id="29" name="Rectangle: Rounded Corners 28">
            <a:extLst>
              <a:ext uri="{FF2B5EF4-FFF2-40B4-BE49-F238E27FC236}">
                <a16:creationId xmlns:a16="http://schemas.microsoft.com/office/drawing/2014/main" id="{F61D7EB8-1432-5FB7-1BE7-5A78A7D8295C}"/>
              </a:ext>
            </a:extLst>
          </p:cNvPr>
          <p:cNvSpPr/>
          <p:nvPr/>
        </p:nvSpPr>
        <p:spPr>
          <a:xfrm>
            <a:off x="1415460" y="1376582"/>
            <a:ext cx="4680540" cy="251297"/>
          </a:xfrm>
          <a:prstGeom prst="roundRect">
            <a:avLst>
              <a:gd name="adj" fmla="val 19193"/>
            </a:avLst>
          </a:prstGeom>
          <a:solidFill>
            <a:srgbClr val="0400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GB" sz="1000" b="0" i="0" u="none" strike="noStrike" kern="0" cap="none" spc="0" normalizeH="0" baseline="0" noProof="0">
                <a:ln>
                  <a:noFill/>
                </a:ln>
                <a:solidFill>
                  <a:prstClr val="white"/>
                </a:solidFill>
                <a:effectLst/>
                <a:uLnTx/>
                <a:uFillTx/>
                <a:latin typeface="Tenorite"/>
                <a:ea typeface="+mn-ea"/>
                <a:cs typeface="+mn-cs"/>
                <a:sym typeface="Tenorite Regular"/>
              </a:rPr>
              <a:t> </a:t>
            </a:r>
            <a:r>
              <a:rPr lang="en-GB" sz="1000" kern="0">
                <a:solidFill>
                  <a:prstClr val="white"/>
                </a:solidFill>
                <a:latin typeface="Tenorite"/>
                <a:sym typeface="Tenorite Regular"/>
              </a:rPr>
              <a:t>Scottish Water</a:t>
            </a:r>
            <a:r>
              <a:rPr kumimoji="0" lang="en-GB" sz="1000" b="0" i="0" u="none" strike="noStrike" kern="0" cap="none" spc="0" normalizeH="0" baseline="0" noProof="0">
                <a:ln>
                  <a:noFill/>
                </a:ln>
                <a:solidFill>
                  <a:prstClr val="white"/>
                </a:solidFill>
                <a:effectLst/>
                <a:uLnTx/>
                <a:uFillTx/>
                <a:latin typeface="Tenorite"/>
                <a:ea typeface="+mn-ea"/>
                <a:cs typeface="+mn-cs"/>
                <a:sym typeface="Tenorite Regular"/>
              </a:rPr>
              <a:t> Business &amp; IT Users</a:t>
            </a:r>
          </a:p>
        </p:txBody>
      </p:sp>
      <p:sp>
        <p:nvSpPr>
          <p:cNvPr id="30" name="Rectangle: Rounded Corners 29">
            <a:extLst>
              <a:ext uri="{FF2B5EF4-FFF2-40B4-BE49-F238E27FC236}">
                <a16:creationId xmlns:a16="http://schemas.microsoft.com/office/drawing/2014/main" id="{1B1839A0-397F-0EEF-3E5E-660275AFEBA3}"/>
              </a:ext>
            </a:extLst>
          </p:cNvPr>
          <p:cNvSpPr/>
          <p:nvPr/>
        </p:nvSpPr>
        <p:spPr>
          <a:xfrm>
            <a:off x="1415460" y="1656776"/>
            <a:ext cx="4680540" cy="251297"/>
          </a:xfrm>
          <a:prstGeom prst="roundRect">
            <a:avLst>
              <a:gd name="adj" fmla="val 19193"/>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GB" sz="1000" b="0" i="0" u="none" strike="noStrike" kern="0" cap="none" spc="0" normalizeH="0" baseline="0" noProof="0">
                <a:ln>
                  <a:noFill/>
                </a:ln>
                <a:solidFill>
                  <a:prstClr val="black"/>
                </a:solidFill>
                <a:effectLst/>
                <a:uLnTx/>
                <a:uFillTx/>
                <a:latin typeface="Tenorite"/>
                <a:ea typeface="+mn-ea"/>
                <a:cs typeface="+mn-cs"/>
                <a:sym typeface="Tenorite Regular"/>
              </a:rPr>
              <a:t>Program Governance*</a:t>
            </a:r>
          </a:p>
        </p:txBody>
      </p:sp>
      <p:sp>
        <p:nvSpPr>
          <p:cNvPr id="31" name="Rectangle: Rounded Corners 30">
            <a:extLst>
              <a:ext uri="{FF2B5EF4-FFF2-40B4-BE49-F238E27FC236}">
                <a16:creationId xmlns:a16="http://schemas.microsoft.com/office/drawing/2014/main" id="{152787AC-2C3C-2216-88E9-11231C6836C9}"/>
              </a:ext>
            </a:extLst>
          </p:cNvPr>
          <p:cNvSpPr/>
          <p:nvPr/>
        </p:nvSpPr>
        <p:spPr>
          <a:xfrm>
            <a:off x="1415460" y="1936970"/>
            <a:ext cx="4680540" cy="251297"/>
          </a:xfrm>
          <a:prstGeom prst="roundRect">
            <a:avLst>
              <a:gd name="adj" fmla="val 19193"/>
            </a:avLst>
          </a:prstGeom>
          <a:solidFill>
            <a:srgbClr val="3F3A3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GB" sz="1000" b="0" i="0" u="none" strike="noStrike" kern="0" cap="none" spc="0" normalizeH="0" baseline="0" noProof="0">
                <a:ln>
                  <a:noFill/>
                </a:ln>
                <a:solidFill>
                  <a:prstClr val="white"/>
                </a:solidFill>
                <a:effectLst/>
                <a:uLnTx/>
                <a:uFillTx/>
                <a:latin typeface="Tenorite"/>
                <a:ea typeface="+mn-ea"/>
                <a:cs typeface="+mn-cs"/>
                <a:sym typeface="Tenorite Regular"/>
              </a:rPr>
              <a:t>Digital Experience Centre (DEC)</a:t>
            </a:r>
          </a:p>
        </p:txBody>
      </p:sp>
      <p:sp>
        <p:nvSpPr>
          <p:cNvPr id="32" name="Rectangle: Rounded Corners 31">
            <a:extLst>
              <a:ext uri="{FF2B5EF4-FFF2-40B4-BE49-F238E27FC236}">
                <a16:creationId xmlns:a16="http://schemas.microsoft.com/office/drawing/2014/main" id="{6FE22965-486B-E8D3-8007-9D135F25A5BA}"/>
              </a:ext>
            </a:extLst>
          </p:cNvPr>
          <p:cNvSpPr/>
          <p:nvPr/>
        </p:nvSpPr>
        <p:spPr>
          <a:xfrm>
            <a:off x="1415460" y="2227647"/>
            <a:ext cx="4680540" cy="951930"/>
          </a:xfrm>
          <a:prstGeom prst="roundRect">
            <a:avLst>
              <a:gd name="adj" fmla="val 5589"/>
            </a:avLst>
          </a:prstGeom>
          <a:solidFill>
            <a:schemeClr val="bg1"/>
          </a:solidFill>
          <a:ln>
            <a:noFill/>
          </a:ln>
          <a:effectLst>
            <a:outerShdw blurRad="190500" dir="540000" algn="ctr" rotWithShape="0">
              <a:prstClr val="black">
                <a:alpha val="1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prstClr val="black"/>
                </a:solidFill>
                <a:effectLst/>
                <a:uLnTx/>
                <a:uFillTx/>
                <a:latin typeface="Tenorite"/>
                <a:ea typeface="+mn-ea"/>
                <a:cs typeface="+mn-cs"/>
                <a:sym typeface="Tenorite Regular"/>
              </a:rPr>
              <a:t>Intercept &amp; Push, Self-Heal, Catalogue, Self-help, Workflows, Operational Analytics</a:t>
            </a:r>
          </a:p>
        </p:txBody>
      </p:sp>
      <p:sp>
        <p:nvSpPr>
          <p:cNvPr id="33" name="Freeform: Shape 32">
            <a:extLst>
              <a:ext uri="{FF2B5EF4-FFF2-40B4-BE49-F238E27FC236}">
                <a16:creationId xmlns:a16="http://schemas.microsoft.com/office/drawing/2014/main" id="{94E10C9C-0514-61EB-EB29-B9CB08051B7E}"/>
              </a:ext>
            </a:extLst>
          </p:cNvPr>
          <p:cNvSpPr/>
          <p:nvPr/>
        </p:nvSpPr>
        <p:spPr>
          <a:xfrm>
            <a:off x="1549399" y="2489232"/>
            <a:ext cx="1456527" cy="626845"/>
          </a:xfrm>
          <a:custGeom>
            <a:avLst/>
            <a:gdLst>
              <a:gd name="connsiteX0" fmla="*/ 1623488 w 5644588"/>
              <a:gd name="connsiteY0" fmla="*/ 5677262 h 5681302"/>
              <a:gd name="connsiteX1" fmla="*/ 1649441 w 5644588"/>
              <a:gd name="connsiteY1" fmla="*/ 5677635 h 5681302"/>
              <a:gd name="connsiteX2" fmla="*/ 1623488 w 5644588"/>
              <a:gd name="connsiteY2" fmla="*/ 5677262 h 5681302"/>
              <a:gd name="connsiteX3" fmla="*/ 1504385 w 5644588"/>
              <a:gd name="connsiteY3" fmla="*/ 5627537 h 5681302"/>
              <a:gd name="connsiteX4" fmla="*/ 1556085 w 5644588"/>
              <a:gd name="connsiteY4" fmla="*/ 5633943 h 5681302"/>
              <a:gd name="connsiteX5" fmla="*/ 1504385 w 5644588"/>
              <a:gd name="connsiteY5" fmla="*/ 5627537 h 5681302"/>
              <a:gd name="connsiteX6" fmla="*/ 1599776 w 5644588"/>
              <a:gd name="connsiteY6" fmla="*/ 5615086 h 5681302"/>
              <a:gd name="connsiteX7" fmla="*/ 1670354 w 5644588"/>
              <a:gd name="connsiteY7" fmla="*/ 5644774 h 5681302"/>
              <a:gd name="connsiteX8" fmla="*/ 1599776 w 5644588"/>
              <a:gd name="connsiteY8" fmla="*/ 5615086 h 5681302"/>
              <a:gd name="connsiteX9" fmla="*/ 1621192 w 5644588"/>
              <a:gd name="connsiteY9" fmla="*/ 5597085 h 5681302"/>
              <a:gd name="connsiteX10" fmla="*/ 1619380 w 5644588"/>
              <a:gd name="connsiteY10" fmla="*/ 5604069 h 5681302"/>
              <a:gd name="connsiteX11" fmla="*/ 1600522 w 5644588"/>
              <a:gd name="connsiteY11" fmla="*/ 5599402 h 5681302"/>
              <a:gd name="connsiteX12" fmla="*/ 1621192 w 5644588"/>
              <a:gd name="connsiteY12" fmla="*/ 5597085 h 5681302"/>
              <a:gd name="connsiteX13" fmla="*/ 1789817 w 5644588"/>
              <a:gd name="connsiteY13" fmla="*/ 5596496 h 5681302"/>
              <a:gd name="connsiteX14" fmla="*/ 1817859 w 5644588"/>
              <a:gd name="connsiteY14" fmla="*/ 5603323 h 5681302"/>
              <a:gd name="connsiteX15" fmla="*/ 1789817 w 5644588"/>
              <a:gd name="connsiteY15" fmla="*/ 5596496 h 5681302"/>
              <a:gd name="connsiteX16" fmla="*/ 1540587 w 5644588"/>
              <a:gd name="connsiteY16" fmla="*/ 5593800 h 5681302"/>
              <a:gd name="connsiteX17" fmla="*/ 1556457 w 5644588"/>
              <a:gd name="connsiteY17" fmla="*/ 5599028 h 5681302"/>
              <a:gd name="connsiteX18" fmla="*/ 1538533 w 5644588"/>
              <a:gd name="connsiteY18" fmla="*/ 5602389 h 5681302"/>
              <a:gd name="connsiteX19" fmla="*/ 1538533 w 5644588"/>
              <a:gd name="connsiteY19" fmla="*/ 5602576 h 5681302"/>
              <a:gd name="connsiteX20" fmla="*/ 1540587 w 5644588"/>
              <a:gd name="connsiteY20" fmla="*/ 5593800 h 5681302"/>
              <a:gd name="connsiteX21" fmla="*/ 1669607 w 5644588"/>
              <a:gd name="connsiteY21" fmla="*/ 5566166 h 5681302"/>
              <a:gd name="connsiteX22" fmla="*/ 1669607 w 5644588"/>
              <a:gd name="connsiteY22" fmla="*/ 5566353 h 5681302"/>
              <a:gd name="connsiteX23" fmla="*/ 1668589 w 5644588"/>
              <a:gd name="connsiteY23" fmla="*/ 5566230 h 5681302"/>
              <a:gd name="connsiteX24" fmla="*/ 1149045 w 5644588"/>
              <a:gd name="connsiteY24" fmla="*/ 5564299 h 5681302"/>
              <a:gd name="connsiteX25" fmla="*/ 1153526 w 5644588"/>
              <a:gd name="connsiteY25" fmla="*/ 5569340 h 5681302"/>
              <a:gd name="connsiteX26" fmla="*/ 1149045 w 5644588"/>
              <a:gd name="connsiteY26" fmla="*/ 5564299 h 5681302"/>
              <a:gd name="connsiteX27" fmla="*/ 1721701 w 5644588"/>
              <a:gd name="connsiteY27" fmla="*/ 5563552 h 5681302"/>
              <a:gd name="connsiteX28" fmla="*/ 1966485 w 5644588"/>
              <a:gd name="connsiteY28" fmla="*/ 5570273 h 5681302"/>
              <a:gd name="connsiteX29" fmla="*/ 1721701 w 5644588"/>
              <a:gd name="connsiteY29" fmla="*/ 5563552 h 5681302"/>
              <a:gd name="connsiteX30" fmla="*/ 910610 w 5644588"/>
              <a:gd name="connsiteY30" fmla="*/ 5558511 h 5681302"/>
              <a:gd name="connsiteX31" fmla="*/ 911917 w 5644588"/>
              <a:gd name="connsiteY31" fmla="*/ 5564112 h 5681302"/>
              <a:gd name="connsiteX32" fmla="*/ 910610 w 5644588"/>
              <a:gd name="connsiteY32" fmla="*/ 5558511 h 5681302"/>
              <a:gd name="connsiteX33" fmla="*/ 2836928 w 5644588"/>
              <a:gd name="connsiteY33" fmla="*/ 5558091 h 5681302"/>
              <a:gd name="connsiteX34" fmla="*/ 2884376 w 5644588"/>
              <a:gd name="connsiteY34" fmla="*/ 5565232 h 5681302"/>
              <a:gd name="connsiteX35" fmla="*/ 2811184 w 5644588"/>
              <a:gd name="connsiteY35" fmla="*/ 5565793 h 5681302"/>
              <a:gd name="connsiteX36" fmla="*/ 2836928 w 5644588"/>
              <a:gd name="connsiteY36" fmla="*/ 5558091 h 5681302"/>
              <a:gd name="connsiteX37" fmla="*/ 1260701 w 5644588"/>
              <a:gd name="connsiteY37" fmla="*/ 5553843 h 5681302"/>
              <a:gd name="connsiteX38" fmla="*/ 1300658 w 5644588"/>
              <a:gd name="connsiteY38" fmla="*/ 5558884 h 5681302"/>
              <a:gd name="connsiteX39" fmla="*/ 1260701 w 5644588"/>
              <a:gd name="connsiteY39" fmla="*/ 5553843 h 5681302"/>
              <a:gd name="connsiteX40" fmla="*/ 1549736 w 5644588"/>
              <a:gd name="connsiteY40" fmla="*/ 5551789 h 5681302"/>
              <a:gd name="connsiteX41" fmla="*/ 1668589 w 5644588"/>
              <a:gd name="connsiteY41" fmla="*/ 5566230 h 5681302"/>
              <a:gd name="connsiteX42" fmla="*/ 1633571 w 5644588"/>
              <a:gd name="connsiteY42" fmla="*/ 5568407 h 5681302"/>
              <a:gd name="connsiteX43" fmla="*/ 1549736 w 5644588"/>
              <a:gd name="connsiteY43" fmla="*/ 5551789 h 5681302"/>
              <a:gd name="connsiteX44" fmla="*/ 2420389 w 5644588"/>
              <a:gd name="connsiteY44" fmla="*/ 5547121 h 5681302"/>
              <a:gd name="connsiteX45" fmla="*/ 2454184 w 5644588"/>
              <a:gd name="connsiteY45" fmla="*/ 5547494 h 5681302"/>
              <a:gd name="connsiteX46" fmla="*/ 2462773 w 5644588"/>
              <a:gd name="connsiteY46" fmla="*/ 5555523 h 5681302"/>
              <a:gd name="connsiteX47" fmla="*/ 2164216 w 5644588"/>
              <a:gd name="connsiteY47" fmla="*/ 5537599 h 5681302"/>
              <a:gd name="connsiteX48" fmla="*/ 2224899 w 5644588"/>
              <a:gd name="connsiteY48" fmla="*/ 5543201 h 5681302"/>
              <a:gd name="connsiteX49" fmla="*/ 2216870 w 5644588"/>
              <a:gd name="connsiteY49" fmla="*/ 5548056 h 5681302"/>
              <a:gd name="connsiteX50" fmla="*/ 2216683 w 5644588"/>
              <a:gd name="connsiteY50" fmla="*/ 5548056 h 5681302"/>
              <a:gd name="connsiteX51" fmla="*/ 2164216 w 5644588"/>
              <a:gd name="connsiteY51" fmla="*/ 5537599 h 5681302"/>
              <a:gd name="connsiteX52" fmla="*/ 2581525 w 5644588"/>
              <a:gd name="connsiteY52" fmla="*/ 5522848 h 5681302"/>
              <a:gd name="connsiteX53" fmla="*/ 2586006 w 5644588"/>
              <a:gd name="connsiteY53" fmla="*/ 5527889 h 5681302"/>
              <a:gd name="connsiteX54" fmla="*/ 2581525 w 5644588"/>
              <a:gd name="connsiteY54" fmla="*/ 5522848 h 5681302"/>
              <a:gd name="connsiteX55" fmla="*/ 1778202 w 5644588"/>
              <a:gd name="connsiteY55" fmla="*/ 5521115 h 5681302"/>
              <a:gd name="connsiteX56" fmla="*/ 1817112 w 5644588"/>
              <a:gd name="connsiteY56" fmla="*/ 5523034 h 5681302"/>
              <a:gd name="connsiteX57" fmla="*/ 1964991 w 5644588"/>
              <a:gd name="connsiteY57" fmla="*/ 5535731 h 5681302"/>
              <a:gd name="connsiteX58" fmla="*/ 1921673 w 5644588"/>
              <a:gd name="connsiteY58" fmla="*/ 5539092 h 5681302"/>
              <a:gd name="connsiteX59" fmla="*/ 1921673 w 5644588"/>
              <a:gd name="connsiteY59" fmla="*/ 5539279 h 5681302"/>
              <a:gd name="connsiteX60" fmla="*/ 1733277 w 5644588"/>
              <a:gd name="connsiteY60" fmla="*/ 5539652 h 5681302"/>
              <a:gd name="connsiteX61" fmla="*/ 1778202 w 5644588"/>
              <a:gd name="connsiteY61" fmla="*/ 5521115 h 5681302"/>
              <a:gd name="connsiteX62" fmla="*/ 1643934 w 5644588"/>
              <a:gd name="connsiteY62" fmla="*/ 5519207 h 5681302"/>
              <a:gd name="connsiteX63" fmla="*/ 1677076 w 5644588"/>
              <a:gd name="connsiteY63" fmla="*/ 5523034 h 5681302"/>
              <a:gd name="connsiteX64" fmla="*/ 1660085 w 5644588"/>
              <a:gd name="connsiteY64" fmla="*/ 5534424 h 5681302"/>
              <a:gd name="connsiteX65" fmla="*/ 1643934 w 5644588"/>
              <a:gd name="connsiteY65" fmla="*/ 5519207 h 5681302"/>
              <a:gd name="connsiteX66" fmla="*/ 4839232 w 5644588"/>
              <a:gd name="connsiteY66" fmla="*/ 5498070 h 5681302"/>
              <a:gd name="connsiteX67" fmla="*/ 4879616 w 5644588"/>
              <a:gd name="connsiteY67" fmla="*/ 5503243 h 5681302"/>
              <a:gd name="connsiteX68" fmla="*/ 4879616 w 5644588"/>
              <a:gd name="connsiteY68" fmla="*/ 5503243 h 5681302"/>
              <a:gd name="connsiteX69" fmla="*/ 4850301 w 5644588"/>
              <a:gd name="connsiteY69" fmla="*/ 5506231 h 5681302"/>
              <a:gd name="connsiteX70" fmla="*/ 4837044 w 5644588"/>
              <a:gd name="connsiteY70" fmla="*/ 5500442 h 5681302"/>
              <a:gd name="connsiteX71" fmla="*/ 4839232 w 5644588"/>
              <a:gd name="connsiteY71" fmla="*/ 5498070 h 5681302"/>
              <a:gd name="connsiteX72" fmla="*/ 2624095 w 5644588"/>
              <a:gd name="connsiteY72" fmla="*/ 5474116 h 5681302"/>
              <a:gd name="connsiteX73" fmla="*/ 2568853 w 5644588"/>
              <a:gd name="connsiteY73" fmla="*/ 5498006 h 5681302"/>
              <a:gd name="connsiteX74" fmla="*/ 2568641 w 5644588"/>
              <a:gd name="connsiteY74" fmla="*/ 5498016 h 5681302"/>
              <a:gd name="connsiteX75" fmla="*/ 2568828 w 5644588"/>
              <a:gd name="connsiteY75" fmla="*/ 5498016 h 5681302"/>
              <a:gd name="connsiteX76" fmla="*/ 2568831 w 5644588"/>
              <a:gd name="connsiteY76" fmla="*/ 5498015 h 5681302"/>
              <a:gd name="connsiteX77" fmla="*/ 2568828 w 5644588"/>
              <a:gd name="connsiteY77" fmla="*/ 5498015 h 5681302"/>
              <a:gd name="connsiteX78" fmla="*/ 2568834 w 5644588"/>
              <a:gd name="connsiteY78" fmla="*/ 5498014 h 5681302"/>
              <a:gd name="connsiteX79" fmla="*/ 2568853 w 5644588"/>
              <a:gd name="connsiteY79" fmla="*/ 5498006 h 5681302"/>
              <a:gd name="connsiteX80" fmla="*/ 2568873 w 5644588"/>
              <a:gd name="connsiteY80" fmla="*/ 5498005 h 5681302"/>
              <a:gd name="connsiteX81" fmla="*/ 2588521 w 5644588"/>
              <a:gd name="connsiteY81" fmla="*/ 5493263 h 5681302"/>
              <a:gd name="connsiteX82" fmla="*/ 2603837 w 5644588"/>
              <a:gd name="connsiteY82" fmla="*/ 5492904 h 5681302"/>
              <a:gd name="connsiteX83" fmla="*/ 2589888 w 5644588"/>
              <a:gd name="connsiteY83" fmla="*/ 5496583 h 5681302"/>
              <a:gd name="connsiteX84" fmla="*/ 2569318 w 5644588"/>
              <a:gd name="connsiteY84" fmla="*/ 5497982 h 5681302"/>
              <a:gd name="connsiteX85" fmla="*/ 2741913 w 5644588"/>
              <a:gd name="connsiteY85" fmla="*/ 5489240 h 5681302"/>
              <a:gd name="connsiteX86" fmla="*/ 2624095 w 5644588"/>
              <a:gd name="connsiteY86" fmla="*/ 5474116 h 5681302"/>
              <a:gd name="connsiteX87" fmla="*/ 64440 w 5644588"/>
              <a:gd name="connsiteY87" fmla="*/ 5459199 h 5681302"/>
              <a:gd name="connsiteX88" fmla="*/ 67777 w 5644588"/>
              <a:gd name="connsiteY88" fmla="*/ 5470381 h 5681302"/>
              <a:gd name="connsiteX89" fmla="*/ 62549 w 5644588"/>
              <a:gd name="connsiteY89" fmla="*/ 5494094 h 5681302"/>
              <a:gd name="connsiteX90" fmla="*/ 64440 w 5644588"/>
              <a:gd name="connsiteY90" fmla="*/ 5459199 h 5681302"/>
              <a:gd name="connsiteX91" fmla="*/ 5544322 w 5644588"/>
              <a:gd name="connsiteY91" fmla="*/ 4925173 h 5681302"/>
              <a:gd name="connsiteX92" fmla="*/ 5544322 w 5644588"/>
              <a:gd name="connsiteY92" fmla="*/ 4925173 h 5681302"/>
              <a:gd name="connsiteX93" fmla="*/ 5549713 w 5644588"/>
              <a:gd name="connsiteY93" fmla="*/ 4924823 h 5681302"/>
              <a:gd name="connsiteX94" fmla="*/ 5544322 w 5644588"/>
              <a:gd name="connsiteY94" fmla="*/ 4925173 h 5681302"/>
              <a:gd name="connsiteX95" fmla="*/ 5554965 w 5644588"/>
              <a:gd name="connsiteY95" fmla="*/ 4985109 h 5681302"/>
              <a:gd name="connsiteX96" fmla="*/ 5549713 w 5644588"/>
              <a:gd name="connsiteY96" fmla="*/ 4924823 h 5681302"/>
              <a:gd name="connsiteX97" fmla="*/ 5512207 w 5644588"/>
              <a:gd name="connsiteY97" fmla="*/ 4771693 h 5681302"/>
              <a:gd name="connsiteX98" fmla="*/ 5512207 w 5644588"/>
              <a:gd name="connsiteY98" fmla="*/ 4771695 h 5681302"/>
              <a:gd name="connsiteX99" fmla="*/ 5513707 w 5644588"/>
              <a:gd name="connsiteY99" fmla="*/ 4774542 h 5681302"/>
              <a:gd name="connsiteX100" fmla="*/ 5511685 w 5644588"/>
              <a:gd name="connsiteY100" fmla="*/ 4794208 h 5681302"/>
              <a:gd name="connsiteX101" fmla="*/ 5512204 w 5644588"/>
              <a:gd name="connsiteY101" fmla="*/ 4771797 h 5681302"/>
              <a:gd name="connsiteX102" fmla="*/ 5505485 w 5644588"/>
              <a:gd name="connsiteY102" fmla="*/ 4972039 h 5681302"/>
              <a:gd name="connsiteX103" fmla="*/ 5512207 w 5644588"/>
              <a:gd name="connsiteY103" fmla="*/ 4771693 h 5681302"/>
              <a:gd name="connsiteX104" fmla="*/ 86252 w 5644588"/>
              <a:gd name="connsiteY104" fmla="*/ 4540802 h 5681302"/>
              <a:gd name="connsiteX105" fmla="*/ 83275 w 5644588"/>
              <a:gd name="connsiteY105" fmla="*/ 4579936 h 5681302"/>
              <a:gd name="connsiteX106" fmla="*/ 75993 w 5644588"/>
              <a:gd name="connsiteY106" fmla="*/ 4558090 h 5681302"/>
              <a:gd name="connsiteX107" fmla="*/ 82513 w 5644588"/>
              <a:gd name="connsiteY107" fmla="*/ 4541916 h 5681302"/>
              <a:gd name="connsiteX108" fmla="*/ 86252 w 5644588"/>
              <a:gd name="connsiteY108" fmla="*/ 4540802 h 5681302"/>
              <a:gd name="connsiteX109" fmla="*/ 109974 w 5644588"/>
              <a:gd name="connsiteY109" fmla="*/ 4500582 h 5681302"/>
              <a:gd name="connsiteX110" fmla="*/ 108667 w 5644588"/>
              <a:gd name="connsiteY110" fmla="*/ 4522801 h 5681302"/>
              <a:gd name="connsiteX111" fmla="*/ 109974 w 5644588"/>
              <a:gd name="connsiteY111" fmla="*/ 4500582 h 5681302"/>
              <a:gd name="connsiteX112" fmla="*/ 5644588 w 5644588"/>
              <a:gd name="connsiteY112" fmla="*/ 4479110 h 5681302"/>
              <a:gd name="connsiteX113" fmla="*/ 5619568 w 5644588"/>
              <a:gd name="connsiteY113" fmla="*/ 4497595 h 5681302"/>
              <a:gd name="connsiteX114" fmla="*/ 5644588 w 5644588"/>
              <a:gd name="connsiteY114" fmla="*/ 4479110 h 5681302"/>
              <a:gd name="connsiteX115" fmla="*/ 5591748 w 5644588"/>
              <a:gd name="connsiteY115" fmla="*/ 4342621 h 5681302"/>
              <a:gd name="connsiteX116" fmla="*/ 5593428 w 5644588"/>
              <a:gd name="connsiteY116" fmla="*/ 4362786 h 5681302"/>
              <a:gd name="connsiteX117" fmla="*/ 5578304 w 5644588"/>
              <a:gd name="connsiteY117" fmla="*/ 4361666 h 5681302"/>
              <a:gd name="connsiteX118" fmla="*/ 83647 w 5644588"/>
              <a:gd name="connsiteY118" fmla="*/ 4336763 h 5681302"/>
              <a:gd name="connsiteX119" fmla="*/ 79913 w 5644588"/>
              <a:gd name="connsiteY119" fmla="*/ 4385939 h 5681302"/>
              <a:gd name="connsiteX120" fmla="*/ 76179 w 5644588"/>
              <a:gd name="connsiteY120" fmla="*/ 4353264 h 5681302"/>
              <a:gd name="connsiteX121" fmla="*/ 83647 w 5644588"/>
              <a:gd name="connsiteY121" fmla="*/ 4336763 h 5681302"/>
              <a:gd name="connsiteX122" fmla="*/ 118377 w 5644588"/>
              <a:gd name="connsiteY122" fmla="*/ 4312794 h 5681302"/>
              <a:gd name="connsiteX123" fmla="*/ 117070 w 5644588"/>
              <a:gd name="connsiteY123" fmla="*/ 4358865 h 5681302"/>
              <a:gd name="connsiteX124" fmla="*/ 110722 w 5644588"/>
              <a:gd name="connsiteY124" fmla="*/ 4327497 h 5681302"/>
              <a:gd name="connsiteX125" fmla="*/ 118377 w 5644588"/>
              <a:gd name="connsiteY125" fmla="*/ 4312794 h 5681302"/>
              <a:gd name="connsiteX126" fmla="*/ 5637492 w 5644588"/>
              <a:gd name="connsiteY126" fmla="*/ 4095177 h 5681302"/>
              <a:gd name="connsiteX127" fmla="*/ 5641227 w 5644588"/>
              <a:gd name="connsiteY127" fmla="*/ 4102692 h 5681302"/>
              <a:gd name="connsiteX128" fmla="*/ 5636559 w 5644588"/>
              <a:gd name="connsiteY128" fmla="*/ 4111468 h 5681302"/>
              <a:gd name="connsiteX129" fmla="*/ 5637492 w 5644588"/>
              <a:gd name="connsiteY129" fmla="*/ 4095177 h 5681302"/>
              <a:gd name="connsiteX130" fmla="*/ 74331 w 5644588"/>
              <a:gd name="connsiteY130" fmla="*/ 4043807 h 5681302"/>
              <a:gd name="connsiteX131" fmla="*/ 92050 w 5644588"/>
              <a:gd name="connsiteY131" fmla="*/ 4085888 h 5681302"/>
              <a:gd name="connsiteX132" fmla="*/ 84954 w 5644588"/>
              <a:gd name="connsiteY132" fmla="*/ 4106987 h 5681302"/>
              <a:gd name="connsiteX133" fmla="*/ 76062 w 5644588"/>
              <a:gd name="connsiteY133" fmla="*/ 4087686 h 5681302"/>
              <a:gd name="connsiteX134" fmla="*/ 74125 w 5644588"/>
              <a:gd name="connsiteY134" fmla="*/ 4043317 h 5681302"/>
              <a:gd name="connsiteX135" fmla="*/ 74312 w 5644588"/>
              <a:gd name="connsiteY135" fmla="*/ 4043317 h 5681302"/>
              <a:gd name="connsiteX136" fmla="*/ 74331 w 5644588"/>
              <a:gd name="connsiteY136" fmla="*/ 4043807 h 5681302"/>
              <a:gd name="connsiteX137" fmla="*/ 12883 w 5644588"/>
              <a:gd name="connsiteY137" fmla="*/ 3891190 h 5681302"/>
              <a:gd name="connsiteX138" fmla="*/ 14937 w 5644588"/>
              <a:gd name="connsiteY138" fmla="*/ 3906454 h 5681302"/>
              <a:gd name="connsiteX139" fmla="*/ 9709 w 5644588"/>
              <a:gd name="connsiteY139" fmla="*/ 3901973 h 5681302"/>
              <a:gd name="connsiteX140" fmla="*/ 12883 w 5644588"/>
              <a:gd name="connsiteY140" fmla="*/ 3891190 h 5681302"/>
              <a:gd name="connsiteX141" fmla="*/ 87289 w 5644588"/>
              <a:gd name="connsiteY141" fmla="*/ 3839955 h 5681302"/>
              <a:gd name="connsiteX142" fmla="*/ 94664 w 5644588"/>
              <a:gd name="connsiteY142" fmla="*/ 3842598 h 5681302"/>
              <a:gd name="connsiteX143" fmla="*/ 76366 w 5644588"/>
              <a:gd name="connsiteY143" fmla="*/ 3895252 h 5681302"/>
              <a:gd name="connsiteX144" fmla="*/ 87289 w 5644588"/>
              <a:gd name="connsiteY144" fmla="*/ 3839955 h 5681302"/>
              <a:gd name="connsiteX145" fmla="*/ 77299 w 5644588"/>
              <a:gd name="connsiteY145" fmla="*/ 3754620 h 5681302"/>
              <a:gd name="connsiteX146" fmla="*/ 78980 w 5644588"/>
              <a:gd name="connsiteY146" fmla="*/ 3786023 h 5681302"/>
              <a:gd name="connsiteX147" fmla="*/ 76179 w 5644588"/>
              <a:gd name="connsiteY147" fmla="*/ 3761003 h 5681302"/>
              <a:gd name="connsiteX148" fmla="*/ 77299 w 5644588"/>
              <a:gd name="connsiteY148" fmla="*/ 3754620 h 5681302"/>
              <a:gd name="connsiteX149" fmla="*/ 84862 w 5644588"/>
              <a:gd name="connsiteY149" fmla="*/ 3636861 h 5681302"/>
              <a:gd name="connsiteX150" fmla="*/ 100079 w 5644588"/>
              <a:gd name="connsiteY150" fmla="*/ 3653455 h 5681302"/>
              <a:gd name="connsiteX151" fmla="*/ 72445 w 5644588"/>
              <a:gd name="connsiteY151" fmla="*/ 3673621 h 5681302"/>
              <a:gd name="connsiteX152" fmla="*/ 84862 w 5644588"/>
              <a:gd name="connsiteY152" fmla="*/ 3636861 h 5681302"/>
              <a:gd name="connsiteX153" fmla="*/ 30241 w 5644588"/>
              <a:gd name="connsiteY153" fmla="*/ 3623254 h 5681302"/>
              <a:gd name="connsiteX154" fmla="*/ 23152 w 5644588"/>
              <a:gd name="connsiteY154" fmla="*/ 3639638 h 5681302"/>
              <a:gd name="connsiteX155" fmla="*/ 30241 w 5644588"/>
              <a:gd name="connsiteY155" fmla="*/ 3623254 h 5681302"/>
              <a:gd name="connsiteX156" fmla="*/ 4787 w 5644588"/>
              <a:gd name="connsiteY156" fmla="*/ 3583525 h 5681302"/>
              <a:gd name="connsiteX157" fmla="*/ 5601 w 5644588"/>
              <a:gd name="connsiteY157" fmla="*/ 3612565 h 5681302"/>
              <a:gd name="connsiteX158" fmla="*/ 0 w 5644588"/>
              <a:gd name="connsiteY158" fmla="*/ 3597254 h 5681302"/>
              <a:gd name="connsiteX159" fmla="*/ 4787 w 5644588"/>
              <a:gd name="connsiteY159" fmla="*/ 3583525 h 5681302"/>
              <a:gd name="connsiteX160" fmla="*/ 5590020 w 5644588"/>
              <a:gd name="connsiteY160" fmla="*/ 3486321 h 5681302"/>
              <a:gd name="connsiteX161" fmla="*/ 5591560 w 5644588"/>
              <a:gd name="connsiteY161" fmla="*/ 3502589 h 5681302"/>
              <a:gd name="connsiteX162" fmla="*/ 5586519 w 5644588"/>
              <a:gd name="connsiteY162" fmla="*/ 3494560 h 5681302"/>
              <a:gd name="connsiteX163" fmla="*/ 5590020 w 5644588"/>
              <a:gd name="connsiteY163" fmla="*/ 3486321 h 5681302"/>
              <a:gd name="connsiteX164" fmla="*/ 106054 w 5644588"/>
              <a:gd name="connsiteY164" fmla="*/ 3331558 h 5681302"/>
              <a:gd name="connsiteX165" fmla="*/ 108854 w 5644588"/>
              <a:gd name="connsiteY165" fmla="*/ 3352844 h 5681302"/>
              <a:gd name="connsiteX166" fmla="*/ 5549304 w 5644588"/>
              <a:gd name="connsiteY166" fmla="*/ 3317318 h 5681302"/>
              <a:gd name="connsiteX167" fmla="*/ 5548802 w 5644588"/>
              <a:gd name="connsiteY167" fmla="*/ 3331745 h 5681302"/>
              <a:gd name="connsiteX168" fmla="*/ 5542827 w 5644588"/>
              <a:gd name="connsiteY168" fmla="*/ 3370022 h 5681302"/>
              <a:gd name="connsiteX169" fmla="*/ 5538720 w 5644588"/>
              <a:gd name="connsiteY169" fmla="*/ 3363113 h 5681302"/>
              <a:gd name="connsiteX170" fmla="*/ 5538906 w 5644588"/>
              <a:gd name="connsiteY170" fmla="*/ 3362926 h 5681302"/>
              <a:gd name="connsiteX171" fmla="*/ 5549304 w 5644588"/>
              <a:gd name="connsiteY171" fmla="*/ 3317318 h 5681302"/>
              <a:gd name="connsiteX172" fmla="*/ 5464408 w 5644588"/>
              <a:gd name="connsiteY172" fmla="*/ 3245669 h 5681302"/>
              <a:gd name="connsiteX173" fmla="*/ 5498390 w 5644588"/>
              <a:gd name="connsiteY173" fmla="*/ 3328944 h 5681302"/>
              <a:gd name="connsiteX174" fmla="*/ 5475424 w 5644588"/>
              <a:gd name="connsiteY174" fmla="*/ 3393734 h 5681302"/>
              <a:gd name="connsiteX175" fmla="*/ 5475424 w 5644588"/>
              <a:gd name="connsiteY175" fmla="*/ 3393921 h 5681302"/>
              <a:gd name="connsiteX176" fmla="*/ 5464408 w 5644588"/>
              <a:gd name="connsiteY176" fmla="*/ 3245669 h 5681302"/>
              <a:gd name="connsiteX177" fmla="*/ 111676 w 5644588"/>
              <a:gd name="connsiteY177" fmla="*/ 3170551 h 5681302"/>
              <a:gd name="connsiteX178" fmla="*/ 94477 w 5644588"/>
              <a:gd name="connsiteY178" fmla="*/ 3208886 h 5681302"/>
              <a:gd name="connsiteX179" fmla="*/ 118190 w 5644588"/>
              <a:gd name="connsiteY179" fmla="*/ 3176211 h 5681302"/>
              <a:gd name="connsiteX180" fmla="*/ 111676 w 5644588"/>
              <a:gd name="connsiteY180" fmla="*/ 3170551 h 5681302"/>
              <a:gd name="connsiteX181" fmla="*/ 5578864 w 5644588"/>
              <a:gd name="connsiteY181" fmla="*/ 3142042 h 5681302"/>
              <a:gd name="connsiteX182" fmla="*/ 5547495 w 5644588"/>
              <a:gd name="connsiteY182" fmla="*/ 3311393 h 5681302"/>
              <a:gd name="connsiteX183" fmla="*/ 5550669 w 5644588"/>
              <a:gd name="connsiteY183" fmla="*/ 3149510 h 5681302"/>
              <a:gd name="connsiteX184" fmla="*/ 5470569 w 5644588"/>
              <a:gd name="connsiteY184" fmla="*/ 3116649 h 5681302"/>
              <a:gd name="connsiteX185" fmla="*/ 5484946 w 5644588"/>
              <a:gd name="connsiteY185" fmla="*/ 3206459 h 5681302"/>
              <a:gd name="connsiteX186" fmla="*/ 5464408 w 5644588"/>
              <a:gd name="connsiteY186" fmla="*/ 3245669 h 5681302"/>
              <a:gd name="connsiteX187" fmla="*/ 5470569 w 5644588"/>
              <a:gd name="connsiteY187" fmla="*/ 3116649 h 5681302"/>
              <a:gd name="connsiteX188" fmla="*/ 5522712 w 5644588"/>
              <a:gd name="connsiteY188" fmla="*/ 3085327 h 5681302"/>
              <a:gd name="connsiteX189" fmla="*/ 5533492 w 5644588"/>
              <a:gd name="connsiteY189" fmla="*/ 3131586 h 5681302"/>
              <a:gd name="connsiteX190" fmla="*/ 5506792 w 5644588"/>
              <a:gd name="connsiteY190" fmla="*/ 3104885 h 5681302"/>
              <a:gd name="connsiteX191" fmla="*/ 5522712 w 5644588"/>
              <a:gd name="connsiteY191" fmla="*/ 3085327 h 5681302"/>
              <a:gd name="connsiteX192" fmla="*/ 49013 w 5644588"/>
              <a:gd name="connsiteY192" fmla="*/ 3021074 h 5681302"/>
              <a:gd name="connsiteX193" fmla="*/ 58815 w 5644588"/>
              <a:gd name="connsiteY193" fmla="*/ 3049804 h 5681302"/>
              <a:gd name="connsiteX194" fmla="*/ 38650 w 5644588"/>
              <a:gd name="connsiteY194" fmla="*/ 3064181 h 5681302"/>
              <a:gd name="connsiteX195" fmla="*/ 49013 w 5644588"/>
              <a:gd name="connsiteY195" fmla="*/ 3021074 h 5681302"/>
              <a:gd name="connsiteX196" fmla="*/ 5570275 w 5644588"/>
              <a:gd name="connsiteY196" fmla="*/ 2984081 h 5681302"/>
              <a:gd name="connsiteX197" fmla="*/ 5565047 w 5644588"/>
              <a:gd name="connsiteY197" fmla="*/ 2999578 h 5681302"/>
              <a:gd name="connsiteX198" fmla="*/ 5513140 w 5644588"/>
              <a:gd name="connsiteY198" fmla="*/ 2861035 h 5681302"/>
              <a:gd name="connsiteX199" fmla="*/ 5521729 w 5644588"/>
              <a:gd name="connsiteY199" fmla="*/ 2892030 h 5681302"/>
              <a:gd name="connsiteX200" fmla="*/ 5513140 w 5644588"/>
              <a:gd name="connsiteY200" fmla="*/ 2861035 h 5681302"/>
              <a:gd name="connsiteX201" fmla="*/ 5531251 w 5644588"/>
              <a:gd name="connsiteY201" fmla="*/ 2787096 h 5681302"/>
              <a:gd name="connsiteX202" fmla="*/ 5538720 w 5644588"/>
              <a:gd name="connsiteY202" fmla="*/ 2827800 h 5681302"/>
              <a:gd name="connsiteX203" fmla="*/ 5538347 w 5644588"/>
              <a:gd name="connsiteY203" fmla="*/ 3071837 h 5681302"/>
              <a:gd name="connsiteX204" fmla="*/ 5531251 w 5644588"/>
              <a:gd name="connsiteY204" fmla="*/ 2787096 h 5681302"/>
              <a:gd name="connsiteX205" fmla="*/ 121376 w 5644588"/>
              <a:gd name="connsiteY205" fmla="*/ 2721087 h 5681302"/>
              <a:gd name="connsiteX206" fmla="*/ 115389 w 5644588"/>
              <a:gd name="connsiteY206" fmla="*/ 2750127 h 5681302"/>
              <a:gd name="connsiteX207" fmla="*/ 127153 w 5644588"/>
              <a:gd name="connsiteY207" fmla="*/ 2756102 h 5681302"/>
              <a:gd name="connsiteX208" fmla="*/ 127153 w 5644588"/>
              <a:gd name="connsiteY208" fmla="*/ 2732949 h 5681302"/>
              <a:gd name="connsiteX209" fmla="*/ 127153 w 5644588"/>
              <a:gd name="connsiteY209" fmla="*/ 2730895 h 5681302"/>
              <a:gd name="connsiteX210" fmla="*/ 127153 w 5644588"/>
              <a:gd name="connsiteY210" fmla="*/ 2728468 h 5681302"/>
              <a:gd name="connsiteX211" fmla="*/ 121376 w 5644588"/>
              <a:gd name="connsiteY211" fmla="*/ 2721087 h 5681302"/>
              <a:gd name="connsiteX212" fmla="*/ 5523613 w 5644588"/>
              <a:gd name="connsiteY212" fmla="*/ 2629804 h 5681302"/>
              <a:gd name="connsiteX213" fmla="*/ 5530504 w 5644588"/>
              <a:gd name="connsiteY213" fmla="*/ 2638658 h 5681302"/>
              <a:gd name="connsiteX214" fmla="*/ 5517994 w 5644588"/>
              <a:gd name="connsiteY214" fmla="*/ 2665172 h 5681302"/>
              <a:gd name="connsiteX215" fmla="*/ 5523613 w 5644588"/>
              <a:gd name="connsiteY215" fmla="*/ 2629804 h 5681302"/>
              <a:gd name="connsiteX216" fmla="*/ 5516315 w 5644588"/>
              <a:gd name="connsiteY216" fmla="*/ 2282778 h 5681302"/>
              <a:gd name="connsiteX217" fmla="*/ 5519676 w 5644588"/>
              <a:gd name="connsiteY217" fmla="*/ 2300889 h 5681302"/>
              <a:gd name="connsiteX218" fmla="*/ 5511460 w 5644588"/>
              <a:gd name="connsiteY218" fmla="*/ 2297529 h 5681302"/>
              <a:gd name="connsiteX219" fmla="*/ 5525463 w 5644588"/>
              <a:gd name="connsiteY219" fmla="*/ 2165334 h 5681302"/>
              <a:gd name="connsiteX220" fmla="*/ 5524903 w 5644588"/>
              <a:gd name="connsiteY220" fmla="*/ 2194275 h 5681302"/>
              <a:gd name="connsiteX221" fmla="*/ 5525463 w 5644588"/>
              <a:gd name="connsiteY221" fmla="*/ 2165334 h 5681302"/>
              <a:gd name="connsiteX222" fmla="*/ 41631 w 5644588"/>
              <a:gd name="connsiteY222" fmla="*/ 2132546 h 5681302"/>
              <a:gd name="connsiteX223" fmla="*/ 39583 w 5644588"/>
              <a:gd name="connsiteY223" fmla="*/ 2169069 h 5681302"/>
              <a:gd name="connsiteX224" fmla="*/ 36222 w 5644588"/>
              <a:gd name="connsiteY224" fmla="*/ 2138821 h 5681302"/>
              <a:gd name="connsiteX225" fmla="*/ 41631 w 5644588"/>
              <a:gd name="connsiteY225" fmla="*/ 2132546 h 5681302"/>
              <a:gd name="connsiteX226" fmla="*/ 14330 w 5644588"/>
              <a:gd name="connsiteY226" fmla="*/ 1327521 h 5681302"/>
              <a:gd name="connsiteX227" fmla="*/ 17738 w 5644588"/>
              <a:gd name="connsiteY227" fmla="*/ 1334079 h 5681302"/>
              <a:gd name="connsiteX228" fmla="*/ 12323 w 5644588"/>
              <a:gd name="connsiteY228" fmla="*/ 1337067 h 5681302"/>
              <a:gd name="connsiteX229" fmla="*/ 14330 w 5644588"/>
              <a:gd name="connsiteY229" fmla="*/ 1327521 h 5681302"/>
              <a:gd name="connsiteX230" fmla="*/ 5549362 w 5644588"/>
              <a:gd name="connsiteY230" fmla="*/ 829760 h 5681302"/>
              <a:gd name="connsiteX231" fmla="*/ 5551977 w 5644588"/>
              <a:gd name="connsiteY231" fmla="*/ 853660 h 5681302"/>
              <a:gd name="connsiteX232" fmla="*/ 5543201 w 5644588"/>
              <a:gd name="connsiteY232" fmla="*/ 843018 h 5681302"/>
              <a:gd name="connsiteX233" fmla="*/ 5534799 w 5644588"/>
              <a:gd name="connsiteY233" fmla="*/ 541659 h 5681302"/>
              <a:gd name="connsiteX234" fmla="*/ 5539094 w 5644588"/>
              <a:gd name="connsiteY234" fmla="*/ 558090 h 5681302"/>
              <a:gd name="connsiteX235" fmla="*/ 5539094 w 5644588"/>
              <a:gd name="connsiteY235" fmla="*/ 558277 h 5681302"/>
              <a:gd name="connsiteX236" fmla="*/ 5536480 w 5644588"/>
              <a:gd name="connsiteY236" fmla="*/ 572280 h 5681302"/>
              <a:gd name="connsiteX237" fmla="*/ 5534799 w 5644588"/>
              <a:gd name="connsiteY237" fmla="*/ 541659 h 5681302"/>
              <a:gd name="connsiteX238" fmla="*/ 1540027 w 5644588"/>
              <a:gd name="connsiteY238" fmla="*/ 220887 h 5681302"/>
              <a:gd name="connsiteX239" fmla="*/ 1508472 w 5644588"/>
              <a:gd name="connsiteY239" fmla="*/ 224435 h 5681302"/>
              <a:gd name="connsiteX240" fmla="*/ 1545068 w 5644588"/>
              <a:gd name="connsiteY240" fmla="*/ 224435 h 5681302"/>
              <a:gd name="connsiteX241" fmla="*/ 1540027 w 5644588"/>
              <a:gd name="connsiteY241" fmla="*/ 220887 h 5681302"/>
              <a:gd name="connsiteX242" fmla="*/ 1399197 w 5644588"/>
              <a:gd name="connsiteY242" fmla="*/ 193604 h 5681302"/>
              <a:gd name="connsiteX243" fmla="*/ 1407459 w 5644588"/>
              <a:gd name="connsiteY243" fmla="*/ 195493 h 5681302"/>
              <a:gd name="connsiteX244" fmla="*/ 1399197 w 5644588"/>
              <a:gd name="connsiteY244" fmla="*/ 193604 h 5681302"/>
              <a:gd name="connsiteX245" fmla="*/ 1051393 w 5644588"/>
              <a:gd name="connsiteY245" fmla="*/ 191944 h 5681302"/>
              <a:gd name="connsiteX246" fmla="*/ 1027680 w 5644588"/>
              <a:gd name="connsiteY246" fmla="*/ 197919 h 5681302"/>
              <a:gd name="connsiteX247" fmla="*/ 1356547 w 5644588"/>
              <a:gd name="connsiteY247" fmla="*/ 181840 h 5681302"/>
              <a:gd name="connsiteX248" fmla="*/ 1328852 w 5644588"/>
              <a:gd name="connsiteY248" fmla="*/ 185224 h 5681302"/>
              <a:gd name="connsiteX249" fmla="*/ 1407459 w 5644588"/>
              <a:gd name="connsiteY249" fmla="*/ 195494 h 5681302"/>
              <a:gd name="connsiteX250" fmla="*/ 1356547 w 5644588"/>
              <a:gd name="connsiteY250" fmla="*/ 181840 h 5681302"/>
              <a:gd name="connsiteX251" fmla="*/ 1094711 w 5644588"/>
              <a:gd name="connsiteY251" fmla="*/ 171778 h 5681302"/>
              <a:gd name="connsiteX252" fmla="*/ 1085002 w 5644588"/>
              <a:gd name="connsiteY252" fmla="*/ 176072 h 5681302"/>
              <a:gd name="connsiteX253" fmla="*/ 1192526 w 5644588"/>
              <a:gd name="connsiteY253" fmla="*/ 154273 h 5681302"/>
              <a:gd name="connsiteX254" fmla="*/ 1217009 w 5644588"/>
              <a:gd name="connsiteY254" fmla="*/ 157775 h 5681302"/>
              <a:gd name="connsiteX255" fmla="*/ 1155580 w 5644588"/>
              <a:gd name="connsiteY255" fmla="*/ 158335 h 5681302"/>
              <a:gd name="connsiteX256" fmla="*/ 1192526 w 5644588"/>
              <a:gd name="connsiteY256" fmla="*/ 154273 h 5681302"/>
              <a:gd name="connsiteX257" fmla="*/ 2093451 w 5644588"/>
              <a:gd name="connsiteY257" fmla="*/ 153296 h 5681302"/>
              <a:gd name="connsiteX258" fmla="*/ 2140188 w 5644588"/>
              <a:gd name="connsiteY258" fmla="*/ 162093 h 5681302"/>
              <a:gd name="connsiteX259" fmla="*/ 2166486 w 5644588"/>
              <a:gd name="connsiteY259" fmla="*/ 163178 h 5681302"/>
              <a:gd name="connsiteX260" fmla="*/ 2155799 w 5644588"/>
              <a:gd name="connsiteY260" fmla="*/ 162247 h 5681302"/>
              <a:gd name="connsiteX261" fmla="*/ 2157471 w 5644588"/>
              <a:gd name="connsiteY261" fmla="*/ 161932 h 5681302"/>
              <a:gd name="connsiteX262" fmla="*/ 2163729 w 5644588"/>
              <a:gd name="connsiteY262" fmla="*/ 162247 h 5681302"/>
              <a:gd name="connsiteX263" fmla="*/ 2166618 w 5644588"/>
              <a:gd name="connsiteY263" fmla="*/ 163184 h 5681302"/>
              <a:gd name="connsiteX264" fmla="*/ 2166830 w 5644588"/>
              <a:gd name="connsiteY264" fmla="*/ 163193 h 5681302"/>
              <a:gd name="connsiteX265" fmla="*/ 2093451 w 5644588"/>
              <a:gd name="connsiteY265" fmla="*/ 153296 h 5681302"/>
              <a:gd name="connsiteX266" fmla="*/ 630280 w 5644588"/>
              <a:gd name="connsiteY266" fmla="*/ 148952 h 5681302"/>
              <a:gd name="connsiteX267" fmla="*/ 645101 w 5644588"/>
              <a:gd name="connsiteY267" fmla="*/ 151052 h 5681302"/>
              <a:gd name="connsiteX268" fmla="*/ 624562 w 5644588"/>
              <a:gd name="connsiteY268" fmla="*/ 152732 h 5681302"/>
              <a:gd name="connsiteX269" fmla="*/ 630280 w 5644588"/>
              <a:gd name="connsiteY269" fmla="*/ 148952 h 5681302"/>
              <a:gd name="connsiteX270" fmla="*/ 912290 w 5644588"/>
              <a:gd name="connsiteY270" fmla="*/ 138358 h 5681302"/>
              <a:gd name="connsiteX271" fmla="*/ 985109 w 5644588"/>
              <a:gd name="connsiteY271" fmla="*/ 138358 h 5681302"/>
              <a:gd name="connsiteX272" fmla="*/ 912290 w 5644588"/>
              <a:gd name="connsiteY272" fmla="*/ 138358 h 5681302"/>
              <a:gd name="connsiteX273" fmla="*/ 1559608 w 5644588"/>
              <a:gd name="connsiteY273" fmla="*/ 118866 h 5681302"/>
              <a:gd name="connsiteX274" fmla="*/ 1570648 w 5644588"/>
              <a:gd name="connsiteY274" fmla="*/ 122857 h 5681302"/>
              <a:gd name="connsiteX275" fmla="*/ 1542267 w 5644588"/>
              <a:gd name="connsiteY275" fmla="*/ 122857 h 5681302"/>
              <a:gd name="connsiteX276" fmla="*/ 1559608 w 5644588"/>
              <a:gd name="connsiteY276" fmla="*/ 118866 h 5681302"/>
              <a:gd name="connsiteX277" fmla="*/ 3427718 w 5644588"/>
              <a:gd name="connsiteY277" fmla="*/ 101763 h 5681302"/>
              <a:gd name="connsiteX278" fmla="*/ 3336601 w 5644588"/>
              <a:gd name="connsiteY278" fmla="*/ 135371 h 5681302"/>
              <a:gd name="connsiteX279" fmla="*/ 3427718 w 5644588"/>
              <a:gd name="connsiteY279" fmla="*/ 101763 h 5681302"/>
              <a:gd name="connsiteX280" fmla="*/ 2437380 w 5644588"/>
              <a:gd name="connsiteY280" fmla="*/ 94854 h 5681302"/>
              <a:gd name="connsiteX281" fmla="*/ 2421883 w 5644588"/>
              <a:gd name="connsiteY281" fmla="*/ 107177 h 5681302"/>
              <a:gd name="connsiteX282" fmla="*/ 2437380 w 5644588"/>
              <a:gd name="connsiteY282" fmla="*/ 94854 h 5681302"/>
              <a:gd name="connsiteX283" fmla="*/ 3033749 w 5644588"/>
              <a:gd name="connsiteY283" fmla="*/ 94481 h 5681302"/>
              <a:gd name="connsiteX284" fmla="*/ 3033935 w 5644588"/>
              <a:gd name="connsiteY284" fmla="*/ 103816 h 5681302"/>
              <a:gd name="connsiteX285" fmla="*/ 3033936 w 5644588"/>
              <a:gd name="connsiteY285" fmla="*/ 103816 h 5681302"/>
              <a:gd name="connsiteX286" fmla="*/ 3032781 w 5644588"/>
              <a:gd name="connsiteY286" fmla="*/ 101847 h 5681302"/>
              <a:gd name="connsiteX287" fmla="*/ 3035337 w 5644588"/>
              <a:gd name="connsiteY287" fmla="*/ 100946 h 5681302"/>
              <a:gd name="connsiteX288" fmla="*/ 3037192 w 5644588"/>
              <a:gd name="connsiteY288" fmla="*/ 101480 h 5681302"/>
              <a:gd name="connsiteX289" fmla="*/ 3033939 w 5644588"/>
              <a:gd name="connsiteY289" fmla="*/ 103815 h 5681302"/>
              <a:gd name="connsiteX290" fmla="*/ 3046446 w 5644588"/>
              <a:gd name="connsiteY290" fmla="*/ 98659 h 5681302"/>
              <a:gd name="connsiteX291" fmla="*/ 3033749 w 5644588"/>
              <a:gd name="connsiteY291" fmla="*/ 94481 h 5681302"/>
              <a:gd name="connsiteX292" fmla="*/ 1479811 w 5644588"/>
              <a:gd name="connsiteY292" fmla="*/ 93569 h 5681302"/>
              <a:gd name="connsiteX293" fmla="*/ 1540400 w 5644588"/>
              <a:gd name="connsiteY293" fmla="*/ 103068 h 5681302"/>
              <a:gd name="connsiteX294" fmla="*/ 1414741 w 5644588"/>
              <a:gd name="connsiteY294" fmla="*/ 101575 h 5681302"/>
              <a:gd name="connsiteX295" fmla="*/ 1479811 w 5644588"/>
              <a:gd name="connsiteY295" fmla="*/ 93569 h 5681302"/>
              <a:gd name="connsiteX296" fmla="*/ 4653994 w 5644588"/>
              <a:gd name="connsiteY296" fmla="*/ 92544 h 5681302"/>
              <a:gd name="connsiteX297" fmla="*/ 4606825 w 5644588"/>
              <a:gd name="connsiteY297" fmla="*/ 101950 h 5681302"/>
              <a:gd name="connsiteX298" fmla="*/ 4664520 w 5644588"/>
              <a:gd name="connsiteY298" fmla="*/ 103630 h 5681302"/>
              <a:gd name="connsiteX299" fmla="*/ 4710265 w 5644588"/>
              <a:gd name="connsiteY299" fmla="*/ 97468 h 5681302"/>
              <a:gd name="connsiteX300" fmla="*/ 4710265 w 5644588"/>
              <a:gd name="connsiteY300" fmla="*/ 97281 h 5681302"/>
              <a:gd name="connsiteX301" fmla="*/ 4653994 w 5644588"/>
              <a:gd name="connsiteY301" fmla="*/ 92544 h 5681302"/>
              <a:gd name="connsiteX302" fmla="*/ 3969983 w 5644588"/>
              <a:gd name="connsiteY302" fmla="*/ 78142 h 5681302"/>
              <a:gd name="connsiteX303" fmla="*/ 4023339 w 5644588"/>
              <a:gd name="connsiteY303" fmla="*/ 84770 h 5681302"/>
              <a:gd name="connsiteX304" fmla="*/ 3929048 w 5644588"/>
              <a:gd name="connsiteY304" fmla="*/ 88878 h 5681302"/>
              <a:gd name="connsiteX305" fmla="*/ 3969983 w 5644588"/>
              <a:gd name="connsiteY305" fmla="*/ 78142 h 5681302"/>
              <a:gd name="connsiteX306" fmla="*/ 3776689 w 5644588"/>
              <a:gd name="connsiteY306" fmla="*/ 72632 h 5681302"/>
              <a:gd name="connsiteX307" fmla="*/ 3794427 w 5644588"/>
              <a:gd name="connsiteY307" fmla="*/ 79914 h 5681302"/>
              <a:gd name="connsiteX308" fmla="*/ 3776689 w 5644588"/>
              <a:gd name="connsiteY308" fmla="*/ 72632 h 5681302"/>
              <a:gd name="connsiteX309" fmla="*/ 5033471 w 5644588"/>
              <a:gd name="connsiteY309" fmla="*/ 64876 h 5681302"/>
              <a:gd name="connsiteX310" fmla="*/ 5053447 w 5644588"/>
              <a:gd name="connsiteY310" fmla="*/ 71326 h 5681302"/>
              <a:gd name="connsiteX311" fmla="*/ 4947206 w 5644588"/>
              <a:gd name="connsiteY311" fmla="*/ 77675 h 5681302"/>
              <a:gd name="connsiteX312" fmla="*/ 4952808 w 5644588"/>
              <a:gd name="connsiteY312" fmla="*/ 75808 h 5681302"/>
              <a:gd name="connsiteX313" fmla="*/ 4954674 w 5644588"/>
              <a:gd name="connsiteY313" fmla="*/ 75247 h 5681302"/>
              <a:gd name="connsiteX314" fmla="*/ 5033471 w 5644588"/>
              <a:gd name="connsiteY314" fmla="*/ 64876 h 5681302"/>
              <a:gd name="connsiteX315" fmla="*/ 4529524 w 5644588"/>
              <a:gd name="connsiteY315" fmla="*/ 53960 h 5681302"/>
              <a:gd name="connsiteX316" fmla="*/ 4521869 w 5644588"/>
              <a:gd name="connsiteY316" fmla="*/ 62549 h 5681302"/>
              <a:gd name="connsiteX317" fmla="*/ 4508799 w 5644588"/>
              <a:gd name="connsiteY317" fmla="*/ 58254 h 5681302"/>
              <a:gd name="connsiteX318" fmla="*/ 4529524 w 5644588"/>
              <a:gd name="connsiteY318" fmla="*/ 54147 h 5681302"/>
              <a:gd name="connsiteX319" fmla="*/ 3668038 w 5644588"/>
              <a:gd name="connsiteY319" fmla="*/ 50422 h 5681302"/>
              <a:gd name="connsiteX320" fmla="*/ 3730010 w 5644588"/>
              <a:gd name="connsiteY320" fmla="*/ 50603 h 5681302"/>
              <a:gd name="connsiteX321" fmla="*/ 3636839 w 5644588"/>
              <a:gd name="connsiteY321" fmla="*/ 67034 h 5681302"/>
              <a:gd name="connsiteX322" fmla="*/ 3775942 w 5644588"/>
              <a:gd name="connsiteY322" fmla="*/ 92427 h 5681302"/>
              <a:gd name="connsiteX323" fmla="*/ 3929422 w 5644588"/>
              <a:gd name="connsiteY323" fmla="*/ 88879 h 5681302"/>
              <a:gd name="connsiteX324" fmla="*/ 3979648 w 5644588"/>
              <a:gd name="connsiteY324" fmla="*/ 105870 h 5681302"/>
              <a:gd name="connsiteX325" fmla="*/ 4213789 w 5644588"/>
              <a:gd name="connsiteY325" fmla="*/ 90374 h 5681302"/>
              <a:gd name="connsiteX326" fmla="*/ 4282127 w 5644588"/>
              <a:gd name="connsiteY326" fmla="*/ 125849 h 5681302"/>
              <a:gd name="connsiteX327" fmla="*/ 4282127 w 5644588"/>
              <a:gd name="connsiteY327" fmla="*/ 87759 h 5681302"/>
              <a:gd name="connsiteX328" fmla="*/ 4471083 w 5644588"/>
              <a:gd name="connsiteY328" fmla="*/ 109418 h 5681302"/>
              <a:gd name="connsiteX329" fmla="*/ 4501704 w 5644588"/>
              <a:gd name="connsiteY329" fmla="*/ 99522 h 5681302"/>
              <a:gd name="connsiteX330" fmla="*/ 4435980 w 5644588"/>
              <a:gd name="connsiteY330" fmla="*/ 98403 h 5681302"/>
              <a:gd name="connsiteX331" fmla="*/ 4502264 w 5644588"/>
              <a:gd name="connsiteY331" fmla="*/ 88693 h 5681302"/>
              <a:gd name="connsiteX332" fmla="*/ 4505065 w 5644588"/>
              <a:gd name="connsiteY332" fmla="*/ 91867 h 5681302"/>
              <a:gd name="connsiteX333" fmla="*/ 4533072 w 5644588"/>
              <a:gd name="connsiteY333" fmla="*/ 75436 h 5681302"/>
              <a:gd name="connsiteX334" fmla="*/ 4789059 w 5644588"/>
              <a:gd name="connsiteY334" fmla="*/ 83651 h 5681302"/>
              <a:gd name="connsiteX335" fmla="*/ 4789421 w 5644588"/>
              <a:gd name="connsiteY335" fmla="*/ 83687 h 5681302"/>
              <a:gd name="connsiteX336" fmla="*/ 4842085 w 5644588"/>
              <a:gd name="connsiteY336" fmla="*/ 75246 h 5681302"/>
              <a:gd name="connsiteX337" fmla="*/ 4815392 w 5644588"/>
              <a:gd name="connsiteY337" fmla="*/ 84454 h 5681302"/>
              <a:gd name="connsiteX338" fmla="*/ 4791648 w 5644588"/>
              <a:gd name="connsiteY338" fmla="*/ 83908 h 5681302"/>
              <a:gd name="connsiteX339" fmla="*/ 4820641 w 5644588"/>
              <a:gd name="connsiteY339" fmla="*/ 86778 h 5681302"/>
              <a:gd name="connsiteX340" fmla="*/ 4871027 w 5644588"/>
              <a:gd name="connsiteY340" fmla="*/ 92427 h 5681302"/>
              <a:gd name="connsiteX341" fmla="*/ 4957102 w 5644588"/>
              <a:gd name="connsiteY341" fmla="*/ 85145 h 5681302"/>
              <a:gd name="connsiteX342" fmla="*/ 5071933 w 5644588"/>
              <a:gd name="connsiteY342" fmla="*/ 82344 h 5681302"/>
              <a:gd name="connsiteX343" fmla="*/ 5246325 w 5644588"/>
              <a:gd name="connsiteY343" fmla="*/ 82531 h 5681302"/>
              <a:gd name="connsiteX344" fmla="*/ 5505672 w 5644588"/>
              <a:gd name="connsiteY344" fmla="*/ 79357 h 5681302"/>
              <a:gd name="connsiteX345" fmla="*/ 5505672 w 5644588"/>
              <a:gd name="connsiteY345" fmla="*/ 140226 h 5681302"/>
              <a:gd name="connsiteX346" fmla="*/ 5503244 w 5644588"/>
              <a:gd name="connsiteY346" fmla="*/ 316860 h 5681302"/>
              <a:gd name="connsiteX347" fmla="*/ 5498576 w 5644588"/>
              <a:gd name="connsiteY347" fmla="*/ 355135 h 5681302"/>
              <a:gd name="connsiteX348" fmla="*/ 5506792 w 5644588"/>
              <a:gd name="connsiteY348" fmla="*/ 491811 h 5681302"/>
              <a:gd name="connsiteX349" fmla="*/ 5506232 w 5644588"/>
              <a:gd name="connsiteY349" fmla="*/ 522993 h 5681302"/>
              <a:gd name="connsiteX350" fmla="*/ 5505672 w 5644588"/>
              <a:gd name="connsiteY350" fmla="*/ 548761 h 5681302"/>
              <a:gd name="connsiteX351" fmla="*/ 5506045 w 5644588"/>
              <a:gd name="connsiteY351" fmla="*/ 600667 h 5681302"/>
              <a:gd name="connsiteX352" fmla="*/ 5502684 w 5644588"/>
              <a:gd name="connsiteY352" fmla="*/ 787381 h 5681302"/>
              <a:gd name="connsiteX353" fmla="*/ 5509032 w 5644588"/>
              <a:gd name="connsiteY353" fmla="*/ 1043929 h 5681302"/>
              <a:gd name="connsiteX354" fmla="*/ 5510153 w 5644588"/>
              <a:gd name="connsiteY354" fmla="*/ 1315973 h 5681302"/>
              <a:gd name="connsiteX355" fmla="*/ 5522476 w 5644588"/>
              <a:gd name="connsiteY355" fmla="*/ 1595106 h 5681302"/>
              <a:gd name="connsiteX356" fmla="*/ 5527704 w 5644588"/>
              <a:gd name="connsiteY356" fmla="*/ 1855948 h 5681302"/>
              <a:gd name="connsiteX357" fmla="*/ 5491668 w 5644588"/>
              <a:gd name="connsiteY357" fmla="*/ 2018203 h 5681302"/>
              <a:gd name="connsiteX358" fmla="*/ 5499884 w 5644588"/>
              <a:gd name="connsiteY358" fmla="*/ 2551089 h 5681302"/>
              <a:gd name="connsiteX359" fmla="*/ 5479719 w 5644588"/>
              <a:gd name="connsiteY359" fmla="*/ 2614945 h 5681302"/>
              <a:gd name="connsiteX360" fmla="*/ 5490921 w 5644588"/>
              <a:gd name="connsiteY360" fmla="*/ 2661064 h 5681302"/>
              <a:gd name="connsiteX361" fmla="*/ 5507539 w 5644588"/>
              <a:gd name="connsiteY361" fmla="*/ 2733323 h 5681302"/>
              <a:gd name="connsiteX362" fmla="*/ 5470196 w 5644588"/>
              <a:gd name="connsiteY362" fmla="*/ 2762824 h 5681302"/>
              <a:gd name="connsiteX363" fmla="*/ 5499510 w 5644588"/>
              <a:gd name="connsiteY363" fmla="*/ 2825373 h 5681302"/>
              <a:gd name="connsiteX364" fmla="*/ 5475051 w 5644588"/>
              <a:gd name="connsiteY364" fmla="*/ 3057274 h 5681302"/>
              <a:gd name="connsiteX365" fmla="*/ 5450404 w 5644588"/>
              <a:gd name="connsiteY365" fmla="*/ 2973438 h 5681302"/>
              <a:gd name="connsiteX366" fmla="*/ 5450777 w 5644588"/>
              <a:gd name="connsiteY366" fmla="*/ 3257619 h 5681302"/>
              <a:gd name="connsiteX367" fmla="*/ 5463848 w 5644588"/>
              <a:gd name="connsiteY367" fmla="*/ 3328197 h 5681302"/>
              <a:gd name="connsiteX368" fmla="*/ 5446109 w 5644588"/>
              <a:gd name="connsiteY368" fmla="*/ 3388133 h 5681302"/>
              <a:gd name="connsiteX369" fmla="*/ 5458246 w 5644588"/>
              <a:gd name="connsiteY369" fmla="*/ 3710030 h 5681302"/>
              <a:gd name="connsiteX370" fmla="*/ 5492788 w 5644588"/>
              <a:gd name="connsiteY370" fmla="*/ 4020538 h 5681302"/>
              <a:gd name="connsiteX371" fmla="*/ 5493535 w 5644588"/>
              <a:gd name="connsiteY371" fmla="*/ 4019231 h 5681302"/>
              <a:gd name="connsiteX372" fmla="*/ 5564301 w 5644588"/>
              <a:gd name="connsiteY372" fmla="*/ 4735470 h 5681302"/>
              <a:gd name="connsiteX373" fmla="*/ 5593054 w 5644588"/>
              <a:gd name="connsiteY373" fmla="*/ 5402044 h 5681302"/>
              <a:gd name="connsiteX374" fmla="*/ 5569342 w 5644588"/>
              <a:gd name="connsiteY374" fmla="*/ 5235681 h 5681302"/>
              <a:gd name="connsiteX375" fmla="*/ 5566541 w 5644588"/>
              <a:gd name="connsiteY375" fmla="*/ 5340615 h 5681302"/>
              <a:gd name="connsiteX376" fmla="*/ 5535359 w 5644588"/>
              <a:gd name="connsiteY376" fmla="*/ 5202819 h 5681302"/>
              <a:gd name="connsiteX377" fmla="*/ 5541894 w 5644588"/>
              <a:gd name="connsiteY377" fmla="*/ 5454884 h 5681302"/>
              <a:gd name="connsiteX378" fmla="*/ 5516128 w 5644588"/>
              <a:gd name="connsiteY378" fmla="*/ 5454884 h 5681302"/>
              <a:gd name="connsiteX379" fmla="*/ 5485133 w 5644588"/>
              <a:gd name="connsiteY379" fmla="*/ 5378518 h 5681302"/>
              <a:gd name="connsiteX380" fmla="*/ 5449284 w 5644588"/>
              <a:gd name="connsiteY380" fmla="*/ 5454884 h 5681302"/>
              <a:gd name="connsiteX381" fmla="*/ 5360967 w 5644588"/>
              <a:gd name="connsiteY381" fmla="*/ 5454884 h 5681302"/>
              <a:gd name="connsiteX382" fmla="*/ 5360967 w 5644588"/>
              <a:gd name="connsiteY382" fmla="*/ 5465154 h 5681302"/>
              <a:gd name="connsiteX383" fmla="*/ 5196845 w 5644588"/>
              <a:gd name="connsiteY383" fmla="*/ 5467955 h 5681302"/>
              <a:gd name="connsiteX384" fmla="*/ 4991645 w 5644588"/>
              <a:gd name="connsiteY384" fmla="*/ 5476917 h 5681302"/>
              <a:gd name="connsiteX385" fmla="*/ 4802316 w 5644588"/>
              <a:gd name="connsiteY385" fmla="*/ 5462540 h 5681302"/>
              <a:gd name="connsiteX386" fmla="*/ 4664706 w 5644588"/>
              <a:gd name="connsiteY386" fmla="*/ 5472623 h 5681302"/>
              <a:gd name="connsiteX387" fmla="*/ 4513280 w 5644588"/>
              <a:gd name="connsiteY387" fmla="*/ 5467581 h 5681302"/>
              <a:gd name="connsiteX388" fmla="*/ 4298931 w 5644588"/>
              <a:gd name="connsiteY388" fmla="*/ 5460486 h 5681302"/>
              <a:gd name="connsiteX389" fmla="*/ 4186715 w 5644588"/>
              <a:gd name="connsiteY389" fmla="*/ 5456191 h 5681302"/>
              <a:gd name="connsiteX390" fmla="*/ 3966952 w 5644588"/>
              <a:gd name="connsiteY390" fmla="*/ 5456191 h 5681302"/>
              <a:gd name="connsiteX391" fmla="*/ 3933716 w 5644588"/>
              <a:gd name="connsiteY391" fmla="*/ 5460859 h 5681302"/>
              <a:gd name="connsiteX392" fmla="*/ 4021472 w 5644588"/>
              <a:gd name="connsiteY392" fmla="*/ 5479344 h 5681302"/>
              <a:gd name="connsiteX393" fmla="*/ 3914671 w 5644588"/>
              <a:gd name="connsiteY393" fmla="*/ 5479531 h 5681302"/>
              <a:gd name="connsiteX394" fmla="*/ 3833450 w 5644588"/>
              <a:gd name="connsiteY394" fmla="*/ 5480838 h 5681302"/>
              <a:gd name="connsiteX395" fmla="*/ 3669327 w 5644588"/>
              <a:gd name="connsiteY395" fmla="*/ 5471502 h 5681302"/>
              <a:gd name="connsiteX396" fmla="*/ 3746441 w 5644588"/>
              <a:gd name="connsiteY396" fmla="*/ 5491480 h 5681302"/>
              <a:gd name="connsiteX397" fmla="*/ 3607898 w 5644588"/>
              <a:gd name="connsiteY397" fmla="*/ 5508472 h 5681302"/>
              <a:gd name="connsiteX398" fmla="*/ 3468795 w 5644588"/>
              <a:gd name="connsiteY398" fmla="*/ 5494842 h 5681302"/>
              <a:gd name="connsiteX399" fmla="*/ 3563460 w 5644588"/>
              <a:gd name="connsiteY399" fmla="*/ 5461419 h 5681302"/>
              <a:gd name="connsiteX400" fmla="*/ 3330813 w 5644588"/>
              <a:gd name="connsiteY400" fmla="*/ 5456191 h 5681302"/>
              <a:gd name="connsiteX401" fmla="*/ 3021426 w 5644588"/>
              <a:gd name="connsiteY401" fmla="*/ 5456191 h 5681302"/>
              <a:gd name="connsiteX402" fmla="*/ 2978294 w 5644588"/>
              <a:gd name="connsiteY402" fmla="*/ 5466087 h 5681302"/>
              <a:gd name="connsiteX403" fmla="*/ 2817532 w 5644588"/>
              <a:gd name="connsiteY403" fmla="*/ 5485506 h 5681302"/>
              <a:gd name="connsiteX404" fmla="*/ 2688139 w 5644588"/>
              <a:gd name="connsiteY404" fmla="*/ 5513513 h 5681302"/>
              <a:gd name="connsiteX405" fmla="*/ 2459226 w 5644588"/>
              <a:gd name="connsiteY405" fmla="*/ 5494282 h 5681302"/>
              <a:gd name="connsiteX406" fmla="*/ 2329272 w 5644588"/>
              <a:gd name="connsiteY406" fmla="*/ 5480838 h 5681302"/>
              <a:gd name="connsiteX407" fmla="*/ 2200065 w 5644588"/>
              <a:gd name="connsiteY407" fmla="*/ 5491480 h 5681302"/>
              <a:gd name="connsiteX408" fmla="*/ 2067497 w 5644588"/>
              <a:gd name="connsiteY408" fmla="*/ 5522662 h 5681302"/>
              <a:gd name="connsiteX409" fmla="*/ 1834850 w 5644588"/>
              <a:gd name="connsiteY409" fmla="*/ 5497269 h 5681302"/>
              <a:gd name="connsiteX410" fmla="*/ 1656724 w 5644588"/>
              <a:gd name="connsiteY410" fmla="*/ 5485692 h 5681302"/>
              <a:gd name="connsiteX411" fmla="*/ 1567287 w 5644588"/>
              <a:gd name="connsiteY411" fmla="*/ 5498016 h 5681302"/>
              <a:gd name="connsiteX412" fmla="*/ 1281053 w 5644588"/>
              <a:gd name="connsiteY412" fmla="*/ 5480091 h 5681302"/>
              <a:gd name="connsiteX413" fmla="*/ 1357979 w 5644588"/>
              <a:gd name="connsiteY413" fmla="*/ 5526583 h 5681302"/>
              <a:gd name="connsiteX414" fmla="*/ 1068758 w 5644588"/>
              <a:gd name="connsiteY414" fmla="*/ 5514260 h 5681302"/>
              <a:gd name="connsiteX415" fmla="*/ 843205 w 5644588"/>
              <a:gd name="connsiteY415" fmla="*/ 5530317 h 5681302"/>
              <a:gd name="connsiteX416" fmla="*/ 559958 w 5644588"/>
              <a:gd name="connsiteY416" fmla="*/ 5527330 h 5681302"/>
              <a:gd name="connsiteX417" fmla="*/ 463427 w 5644588"/>
              <a:gd name="connsiteY417" fmla="*/ 5519488 h 5681302"/>
              <a:gd name="connsiteX418" fmla="*/ 417495 w 5644588"/>
              <a:gd name="connsiteY418" fmla="*/ 5515380 h 5681302"/>
              <a:gd name="connsiteX419" fmla="*/ 367082 w 5644588"/>
              <a:gd name="connsiteY419" fmla="*/ 5511459 h 5681302"/>
              <a:gd name="connsiteX420" fmla="*/ 230593 w 5644588"/>
              <a:gd name="connsiteY420" fmla="*/ 5501003 h 5681302"/>
              <a:gd name="connsiteX421" fmla="*/ 91303 w 5644588"/>
              <a:gd name="connsiteY421" fmla="*/ 5493161 h 5681302"/>
              <a:gd name="connsiteX422" fmla="*/ 92237 w 5644588"/>
              <a:gd name="connsiteY422" fmla="*/ 5277879 h 5681302"/>
              <a:gd name="connsiteX423" fmla="*/ 86262 w 5644588"/>
              <a:gd name="connsiteY423" fmla="*/ 5217382 h 5681302"/>
              <a:gd name="connsiteX424" fmla="*/ 78607 w 5644588"/>
              <a:gd name="connsiteY424" fmla="*/ 5161368 h 5681302"/>
              <a:gd name="connsiteX425" fmla="*/ 75993 w 5644588"/>
              <a:gd name="connsiteY425" fmla="*/ 5018344 h 5681302"/>
              <a:gd name="connsiteX426" fmla="*/ 79727 w 5644588"/>
              <a:gd name="connsiteY426" fmla="*/ 4767399 h 5681302"/>
              <a:gd name="connsiteX427" fmla="*/ 127899 w 5644588"/>
              <a:gd name="connsiteY427" fmla="*/ 4817252 h 5681302"/>
              <a:gd name="connsiteX428" fmla="*/ 127899 w 5644588"/>
              <a:gd name="connsiteY428" fmla="*/ 4797833 h 5681302"/>
              <a:gd name="connsiteX429" fmla="*/ 127899 w 5644588"/>
              <a:gd name="connsiteY429" fmla="*/ 4695700 h 5681302"/>
              <a:gd name="connsiteX430" fmla="*/ 127899 w 5644588"/>
              <a:gd name="connsiteY430" fmla="*/ 3970871 h 5681302"/>
              <a:gd name="connsiteX431" fmla="*/ 123605 w 5644588"/>
              <a:gd name="connsiteY431" fmla="*/ 3946412 h 5681302"/>
              <a:gd name="connsiteX432" fmla="*/ 127899 w 5644588"/>
              <a:gd name="connsiteY432" fmla="*/ 3835876 h 5681302"/>
              <a:gd name="connsiteX433" fmla="*/ 127899 w 5644588"/>
              <a:gd name="connsiteY433" fmla="*/ 3796479 h 5681302"/>
              <a:gd name="connsiteX434" fmla="*/ 127899 w 5644588"/>
              <a:gd name="connsiteY434" fmla="*/ 3738037 h 5681302"/>
              <a:gd name="connsiteX435" fmla="*/ 127899 w 5644588"/>
              <a:gd name="connsiteY435" fmla="*/ 3581383 h 5681302"/>
              <a:gd name="connsiteX436" fmla="*/ 103253 w 5644588"/>
              <a:gd name="connsiteY436" fmla="*/ 3627689 h 5681302"/>
              <a:gd name="connsiteX437" fmla="*/ 127339 w 5644588"/>
              <a:gd name="connsiteY437" fmla="*/ 3488213 h 5681302"/>
              <a:gd name="connsiteX438" fmla="*/ 86262 w 5644588"/>
              <a:gd name="connsiteY438" fmla="*/ 3420995 h 5681302"/>
              <a:gd name="connsiteX439" fmla="*/ 62922 w 5644588"/>
              <a:gd name="connsiteY439" fmla="*/ 3526863 h 5681302"/>
              <a:gd name="connsiteX440" fmla="*/ 47985 w 5644588"/>
              <a:gd name="connsiteY440" fmla="*/ 3436492 h 5681302"/>
              <a:gd name="connsiteX441" fmla="*/ 75059 w 5644588"/>
              <a:gd name="connsiteY441" fmla="*/ 3295709 h 5681302"/>
              <a:gd name="connsiteX442" fmla="*/ 60495 w 5644588"/>
              <a:gd name="connsiteY442" fmla="*/ 3233906 h 5681302"/>
              <a:gd name="connsiteX443" fmla="*/ 52093 w 5644588"/>
              <a:gd name="connsiteY443" fmla="*/ 3156046 h 5681302"/>
              <a:gd name="connsiteX444" fmla="*/ 118937 w 5644588"/>
              <a:gd name="connsiteY444" fmla="*/ 3002193 h 5681302"/>
              <a:gd name="connsiteX445" fmla="*/ 75993 w 5644588"/>
              <a:gd name="connsiteY445" fmla="*/ 2889417 h 5681302"/>
              <a:gd name="connsiteX446" fmla="*/ 83088 w 5644588"/>
              <a:gd name="connsiteY446" fmla="*/ 2651168 h 5681302"/>
              <a:gd name="connsiteX447" fmla="*/ 79540 w 5644588"/>
              <a:gd name="connsiteY447" fmla="*/ 2704942 h 5681302"/>
              <a:gd name="connsiteX448" fmla="*/ 51720 w 5644588"/>
              <a:gd name="connsiteY448" fmla="*/ 2603556 h 5681302"/>
              <a:gd name="connsiteX449" fmla="*/ 70578 w 5644588"/>
              <a:gd name="connsiteY449" fmla="*/ 2485551 h 5681302"/>
              <a:gd name="connsiteX450" fmla="*/ 55454 w 5644588"/>
              <a:gd name="connsiteY450" fmla="*/ 2148157 h 5681302"/>
              <a:gd name="connsiteX451" fmla="*/ 48359 w 5644588"/>
              <a:gd name="connsiteY451" fmla="*/ 2021191 h 5681302"/>
              <a:gd name="connsiteX452" fmla="*/ 58068 w 5644588"/>
              <a:gd name="connsiteY452" fmla="*/ 1871071 h 5681302"/>
              <a:gd name="connsiteX453" fmla="*/ 73005 w 5644588"/>
              <a:gd name="connsiteY453" fmla="*/ 1855574 h 5681302"/>
              <a:gd name="connsiteX454" fmla="*/ 38650 w 5644588"/>
              <a:gd name="connsiteY454" fmla="*/ 1777901 h 5681302"/>
              <a:gd name="connsiteX455" fmla="*/ 65350 w 5644588"/>
              <a:gd name="connsiteY455" fmla="*/ 1720019 h 5681302"/>
              <a:gd name="connsiteX456" fmla="*/ 57881 w 5644588"/>
              <a:gd name="connsiteY456" fmla="*/ 1584090 h 5681302"/>
              <a:gd name="connsiteX457" fmla="*/ 46305 w 5644588"/>
              <a:gd name="connsiteY457" fmla="*/ 1409704 h 5681302"/>
              <a:gd name="connsiteX458" fmla="*/ 35662 w 5644588"/>
              <a:gd name="connsiteY458" fmla="*/ 1305330 h 5681302"/>
              <a:gd name="connsiteX459" fmla="*/ 10269 w 5644588"/>
              <a:gd name="connsiteY459" fmla="*/ 1026191 h 5681302"/>
              <a:gd name="connsiteX460" fmla="*/ 13256 w 5644588"/>
              <a:gd name="connsiteY460" fmla="*/ 885407 h 5681302"/>
              <a:gd name="connsiteX461" fmla="*/ 33608 w 5644588"/>
              <a:gd name="connsiteY461" fmla="*/ 828459 h 5681302"/>
              <a:gd name="connsiteX462" fmla="*/ 44064 w 5644588"/>
              <a:gd name="connsiteY462" fmla="*/ 517578 h 5681302"/>
              <a:gd name="connsiteX463" fmla="*/ 55267 w 5644588"/>
              <a:gd name="connsiteY463" fmla="*/ 340011 h 5681302"/>
              <a:gd name="connsiteX464" fmla="*/ 59001 w 5644588"/>
              <a:gd name="connsiteY464" fmla="*/ 168233 h 5681302"/>
              <a:gd name="connsiteX465" fmla="*/ 57881 w 5644588"/>
              <a:gd name="connsiteY465" fmla="*/ 154230 h 5681302"/>
              <a:gd name="connsiteX466" fmla="*/ 131447 w 5644588"/>
              <a:gd name="connsiteY466" fmla="*/ 144147 h 5681302"/>
              <a:gd name="connsiteX467" fmla="*/ 247210 w 5644588"/>
              <a:gd name="connsiteY467" fmla="*/ 154230 h 5681302"/>
              <a:gd name="connsiteX468" fmla="*/ 355692 w 5644588"/>
              <a:gd name="connsiteY468" fmla="*/ 153483 h 5681302"/>
              <a:gd name="connsiteX469" fmla="*/ 405545 w 5644588"/>
              <a:gd name="connsiteY469" fmla="*/ 150869 h 5681302"/>
              <a:gd name="connsiteX470" fmla="*/ 427951 w 5644588"/>
              <a:gd name="connsiteY470" fmla="*/ 149935 h 5681302"/>
              <a:gd name="connsiteX471" fmla="*/ 450543 w 5644588"/>
              <a:gd name="connsiteY471" fmla="*/ 149748 h 5681302"/>
              <a:gd name="connsiteX472" fmla="*/ 548195 w 5644588"/>
              <a:gd name="connsiteY472" fmla="*/ 169167 h 5681302"/>
              <a:gd name="connsiteX473" fmla="*/ 689539 w 5644588"/>
              <a:gd name="connsiteY473" fmla="*/ 169167 h 5681302"/>
              <a:gd name="connsiteX474" fmla="*/ 674041 w 5644588"/>
              <a:gd name="connsiteY474" fmla="*/ 181863 h 5681302"/>
              <a:gd name="connsiteX475" fmla="*/ 823040 w 5644588"/>
              <a:gd name="connsiteY475" fmla="*/ 139479 h 5681302"/>
              <a:gd name="connsiteX476" fmla="*/ 829949 w 5644588"/>
              <a:gd name="connsiteY476" fmla="*/ 172154 h 5681302"/>
              <a:gd name="connsiteX477" fmla="*/ 794286 w 5644588"/>
              <a:gd name="connsiteY477" fmla="*/ 196242 h 5681302"/>
              <a:gd name="connsiteX478" fmla="*/ 843766 w 5644588"/>
              <a:gd name="connsiteY478" fmla="*/ 187652 h 5681302"/>
              <a:gd name="connsiteX479" fmla="*/ 1047472 w 5644588"/>
              <a:gd name="connsiteY479" fmla="*/ 224248 h 5681302"/>
              <a:gd name="connsiteX480" fmla="*/ 1047845 w 5644588"/>
              <a:gd name="connsiteY480" fmla="*/ 224248 h 5681302"/>
              <a:gd name="connsiteX481" fmla="*/ 1133174 w 5644588"/>
              <a:gd name="connsiteY481" fmla="*/ 224248 h 5681302"/>
              <a:gd name="connsiteX482" fmla="*/ 1201325 w 5644588"/>
              <a:gd name="connsiteY482" fmla="*/ 209872 h 5681302"/>
              <a:gd name="connsiteX483" fmla="*/ 1238855 w 5644588"/>
              <a:gd name="connsiteY483" fmla="*/ 224248 h 5681302"/>
              <a:gd name="connsiteX484" fmla="*/ 1461793 w 5644588"/>
              <a:gd name="connsiteY484" fmla="*/ 224248 h 5681302"/>
              <a:gd name="connsiteX485" fmla="*/ 1461793 w 5644588"/>
              <a:gd name="connsiteY485" fmla="*/ 207817 h 5681302"/>
              <a:gd name="connsiteX486" fmla="*/ 1292069 w 5644588"/>
              <a:gd name="connsiteY486" fmla="*/ 198668 h 5681302"/>
              <a:gd name="connsiteX487" fmla="*/ 1247631 w 5644588"/>
              <a:gd name="connsiteY487" fmla="*/ 167861 h 5681302"/>
              <a:gd name="connsiteX488" fmla="*/ 1386360 w 5644588"/>
              <a:gd name="connsiteY488" fmla="*/ 114086 h 5681302"/>
              <a:gd name="connsiteX489" fmla="*/ 1436587 w 5644588"/>
              <a:gd name="connsiteY489" fmla="*/ 154603 h 5681302"/>
              <a:gd name="connsiteX490" fmla="*/ 1503057 w 5644588"/>
              <a:gd name="connsiteY490" fmla="*/ 135932 h 5681302"/>
              <a:gd name="connsiteX491" fmla="*/ 1579424 w 5644588"/>
              <a:gd name="connsiteY491" fmla="*/ 158524 h 5681302"/>
              <a:gd name="connsiteX492" fmla="*/ 1701722 w 5644588"/>
              <a:gd name="connsiteY492" fmla="*/ 130517 h 5681302"/>
              <a:gd name="connsiteX493" fmla="*/ 1696494 w 5644588"/>
              <a:gd name="connsiteY493" fmla="*/ 129770 h 5681302"/>
              <a:gd name="connsiteX494" fmla="*/ 1683611 w 5644588"/>
              <a:gd name="connsiteY494" fmla="*/ 108858 h 5681302"/>
              <a:gd name="connsiteX495" fmla="*/ 1748214 w 5644588"/>
              <a:gd name="connsiteY495" fmla="*/ 119687 h 5681302"/>
              <a:gd name="connsiteX496" fmla="*/ 1725248 w 5644588"/>
              <a:gd name="connsiteY496" fmla="*/ 125102 h 5681302"/>
              <a:gd name="connsiteX497" fmla="*/ 1890304 w 5644588"/>
              <a:gd name="connsiteY497" fmla="*/ 126969 h 5681302"/>
              <a:gd name="connsiteX498" fmla="*/ 1835970 w 5644588"/>
              <a:gd name="connsiteY498" fmla="*/ 161511 h 5681302"/>
              <a:gd name="connsiteX499" fmla="*/ 1758857 w 5644588"/>
              <a:gd name="connsiteY499" fmla="*/ 145081 h 5681302"/>
              <a:gd name="connsiteX500" fmla="*/ 1859123 w 5644588"/>
              <a:gd name="connsiteY500" fmla="*/ 181863 h 5681302"/>
              <a:gd name="connsiteX501" fmla="*/ 1835784 w 5644588"/>
              <a:gd name="connsiteY501" fmla="*/ 161511 h 5681302"/>
              <a:gd name="connsiteX502" fmla="*/ 1974886 w 5644588"/>
              <a:gd name="connsiteY502" fmla="*/ 177942 h 5681302"/>
              <a:gd name="connsiteX503" fmla="*/ 1960696 w 5644588"/>
              <a:gd name="connsiteY503" fmla="*/ 139666 h 5681302"/>
              <a:gd name="connsiteX504" fmla="*/ 2213509 w 5644588"/>
              <a:gd name="connsiteY504" fmla="*/ 128089 h 5681302"/>
              <a:gd name="connsiteX505" fmla="*/ 2307053 w 5644588"/>
              <a:gd name="connsiteY505" fmla="*/ 93360 h 5681302"/>
              <a:gd name="connsiteX506" fmla="*/ 2400971 w 5644588"/>
              <a:gd name="connsiteY506" fmla="*/ 71702 h 5681302"/>
              <a:gd name="connsiteX507" fmla="*/ 2503104 w 5644588"/>
              <a:gd name="connsiteY507" fmla="*/ 53403 h 5681302"/>
              <a:gd name="connsiteX508" fmla="*/ 2479578 w 5644588"/>
              <a:gd name="connsiteY508" fmla="*/ 87012 h 5681302"/>
              <a:gd name="connsiteX509" fmla="*/ 2626709 w 5644588"/>
              <a:gd name="connsiteY509" fmla="*/ 87012 h 5681302"/>
              <a:gd name="connsiteX510" fmla="*/ 2663492 w 5644588"/>
              <a:gd name="connsiteY510" fmla="*/ 68341 h 5681302"/>
              <a:gd name="connsiteX511" fmla="*/ 2826121 w 5644588"/>
              <a:gd name="connsiteY511" fmla="*/ 59192 h 5681302"/>
              <a:gd name="connsiteX512" fmla="*/ 2951594 w 5644588"/>
              <a:gd name="connsiteY512" fmla="*/ 83091 h 5681302"/>
              <a:gd name="connsiteX513" fmla="*/ 3060822 w 5644588"/>
              <a:gd name="connsiteY513" fmla="*/ 86079 h 5681302"/>
              <a:gd name="connsiteX514" fmla="*/ 3155113 w 5644588"/>
              <a:gd name="connsiteY514" fmla="*/ 98962 h 5681302"/>
              <a:gd name="connsiteX515" fmla="*/ 3259674 w 5644588"/>
              <a:gd name="connsiteY515" fmla="*/ 76929 h 5681302"/>
              <a:gd name="connsiteX516" fmla="*/ 3312141 w 5644588"/>
              <a:gd name="connsiteY516" fmla="*/ 93174 h 5681302"/>
              <a:gd name="connsiteX517" fmla="*/ 3439668 w 5644588"/>
              <a:gd name="connsiteY517" fmla="*/ 69087 h 5681302"/>
              <a:gd name="connsiteX518" fmla="*/ 3544788 w 5644588"/>
              <a:gd name="connsiteY518" fmla="*/ 77677 h 5681302"/>
              <a:gd name="connsiteX519" fmla="*/ 3668038 w 5644588"/>
              <a:gd name="connsiteY519" fmla="*/ 50422 h 5681302"/>
              <a:gd name="connsiteX520" fmla="*/ 2235728 w 5644588"/>
              <a:gd name="connsiteY520" fmla="*/ 11200 h 5681302"/>
              <a:gd name="connsiteX521" fmla="*/ 2232927 w 5644588"/>
              <a:gd name="connsiteY521" fmla="*/ 16428 h 5681302"/>
              <a:gd name="connsiteX522" fmla="*/ 2235728 w 5644588"/>
              <a:gd name="connsiteY522" fmla="*/ 11200 h 5681302"/>
              <a:gd name="connsiteX523" fmla="*/ 4714746 w 5644588"/>
              <a:gd name="connsiteY523" fmla="*/ 0 h 5681302"/>
              <a:gd name="connsiteX524" fmla="*/ 4687299 w 5644588"/>
              <a:gd name="connsiteY524" fmla="*/ 1494 h 5681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Lst>
            <a:rect l="l" t="t" r="r" b="b"/>
            <a:pathLst>
              <a:path w="5644588" h="5681302">
                <a:moveTo>
                  <a:pt x="1623488" y="5677262"/>
                </a:moveTo>
                <a:cubicBezTo>
                  <a:pt x="1633944" y="5673714"/>
                  <a:pt x="1642720" y="5673901"/>
                  <a:pt x="1649441" y="5677635"/>
                </a:cubicBezTo>
                <a:cubicBezTo>
                  <a:pt x="1641226" y="5682677"/>
                  <a:pt x="1632450" y="5682490"/>
                  <a:pt x="1623488" y="5677262"/>
                </a:cubicBezTo>
                <a:close/>
                <a:moveTo>
                  <a:pt x="1504385" y="5627537"/>
                </a:moveTo>
                <a:cubicBezTo>
                  <a:pt x="1516758" y="5627840"/>
                  <a:pt x="1534286" y="5629602"/>
                  <a:pt x="1556085" y="5633943"/>
                </a:cubicBezTo>
                <a:cubicBezTo>
                  <a:pt x="1476544" y="5638845"/>
                  <a:pt x="1467266" y="5626627"/>
                  <a:pt x="1504385" y="5627537"/>
                </a:cubicBezTo>
                <a:close/>
                <a:moveTo>
                  <a:pt x="1599776" y="5615086"/>
                </a:moveTo>
                <a:cubicBezTo>
                  <a:pt x="1630024" y="5627783"/>
                  <a:pt x="1649816" y="5636184"/>
                  <a:pt x="1670354" y="5644774"/>
                </a:cubicBezTo>
                <a:cubicBezTo>
                  <a:pt x="1621435" y="5642029"/>
                  <a:pt x="1597909" y="5632133"/>
                  <a:pt x="1599776" y="5615086"/>
                </a:cubicBezTo>
                <a:close/>
                <a:moveTo>
                  <a:pt x="1621192" y="5597085"/>
                </a:moveTo>
                <a:cubicBezTo>
                  <a:pt x="1634189" y="5597733"/>
                  <a:pt x="1626522" y="5605470"/>
                  <a:pt x="1619380" y="5604069"/>
                </a:cubicBezTo>
                <a:lnTo>
                  <a:pt x="1600522" y="5599402"/>
                </a:lnTo>
                <a:cubicBezTo>
                  <a:pt x="1610231" y="5597442"/>
                  <a:pt x="1616860" y="5596870"/>
                  <a:pt x="1621192" y="5597085"/>
                </a:cubicBezTo>
                <a:close/>
                <a:moveTo>
                  <a:pt x="1789817" y="5596496"/>
                </a:moveTo>
                <a:cubicBezTo>
                  <a:pt x="1802770" y="5596508"/>
                  <a:pt x="1814358" y="5598282"/>
                  <a:pt x="1817859" y="5603323"/>
                </a:cubicBezTo>
                <a:cubicBezTo>
                  <a:pt x="1699808" y="5612285"/>
                  <a:pt x="1750957" y="5596461"/>
                  <a:pt x="1789817" y="5596496"/>
                </a:cubicBezTo>
                <a:close/>
                <a:moveTo>
                  <a:pt x="1540587" y="5593800"/>
                </a:moveTo>
                <a:lnTo>
                  <a:pt x="1556457" y="5599028"/>
                </a:lnTo>
                <a:lnTo>
                  <a:pt x="1538533" y="5602389"/>
                </a:lnTo>
                <a:lnTo>
                  <a:pt x="1538533" y="5602576"/>
                </a:lnTo>
                <a:cubicBezTo>
                  <a:pt x="1520795" y="5598841"/>
                  <a:pt x="1521542" y="5595854"/>
                  <a:pt x="1540587" y="5593800"/>
                </a:cubicBezTo>
                <a:close/>
                <a:moveTo>
                  <a:pt x="1669607" y="5566166"/>
                </a:moveTo>
                <a:lnTo>
                  <a:pt x="1669607" y="5566353"/>
                </a:lnTo>
                <a:lnTo>
                  <a:pt x="1668589" y="5566230"/>
                </a:lnTo>
                <a:close/>
                <a:moveTo>
                  <a:pt x="1149045" y="5564299"/>
                </a:moveTo>
                <a:cubicBezTo>
                  <a:pt x="1169583" y="5565045"/>
                  <a:pt x="1171077" y="5566726"/>
                  <a:pt x="1153526" y="5569340"/>
                </a:cubicBezTo>
                <a:cubicBezTo>
                  <a:pt x="1142323" y="5568593"/>
                  <a:pt x="1140829" y="5566913"/>
                  <a:pt x="1149045" y="5564299"/>
                </a:cubicBezTo>
                <a:close/>
                <a:moveTo>
                  <a:pt x="1721701" y="5563552"/>
                </a:moveTo>
                <a:cubicBezTo>
                  <a:pt x="1796014" y="5565606"/>
                  <a:pt x="1870326" y="5567660"/>
                  <a:pt x="1966485" y="5570273"/>
                </a:cubicBezTo>
                <a:cubicBezTo>
                  <a:pt x="1867526" y="5583344"/>
                  <a:pt x="1782383" y="5581477"/>
                  <a:pt x="1721701" y="5563552"/>
                </a:cubicBezTo>
                <a:close/>
                <a:moveTo>
                  <a:pt x="910610" y="5558511"/>
                </a:moveTo>
                <a:cubicBezTo>
                  <a:pt x="928348" y="5560378"/>
                  <a:pt x="928721" y="5562245"/>
                  <a:pt x="911917" y="5564112"/>
                </a:cubicBezTo>
                <a:cubicBezTo>
                  <a:pt x="897166" y="5562432"/>
                  <a:pt x="896606" y="5560565"/>
                  <a:pt x="910610" y="5558511"/>
                </a:cubicBezTo>
                <a:close/>
                <a:moveTo>
                  <a:pt x="2836928" y="5558091"/>
                </a:moveTo>
                <a:cubicBezTo>
                  <a:pt x="2849134" y="5557998"/>
                  <a:pt x="2864958" y="5560378"/>
                  <a:pt x="2884376" y="5565232"/>
                </a:cubicBezTo>
                <a:cubicBezTo>
                  <a:pt x="2869626" y="5574568"/>
                  <a:pt x="2845353" y="5568407"/>
                  <a:pt x="2811184" y="5565793"/>
                </a:cubicBezTo>
                <a:cubicBezTo>
                  <a:pt x="2816132" y="5560752"/>
                  <a:pt x="2824721" y="5558184"/>
                  <a:pt x="2836928" y="5558091"/>
                </a:cubicBezTo>
                <a:close/>
                <a:moveTo>
                  <a:pt x="1260701" y="5553843"/>
                </a:moveTo>
                <a:lnTo>
                  <a:pt x="1300658" y="5558884"/>
                </a:lnTo>
                <a:cubicBezTo>
                  <a:pt x="1287775" y="5566726"/>
                  <a:pt x="1244457" y="5562992"/>
                  <a:pt x="1260701" y="5553843"/>
                </a:cubicBezTo>
                <a:close/>
                <a:moveTo>
                  <a:pt x="1549736" y="5551789"/>
                </a:moveTo>
                <a:lnTo>
                  <a:pt x="1668589" y="5566230"/>
                </a:lnTo>
                <a:lnTo>
                  <a:pt x="1633571" y="5568407"/>
                </a:lnTo>
                <a:cubicBezTo>
                  <a:pt x="1580918" y="5570087"/>
                  <a:pt x="1523036" y="5565793"/>
                  <a:pt x="1549736" y="5551789"/>
                </a:cubicBezTo>
                <a:close/>
                <a:moveTo>
                  <a:pt x="2420389" y="5547121"/>
                </a:moveTo>
                <a:lnTo>
                  <a:pt x="2454184" y="5547494"/>
                </a:lnTo>
                <a:cubicBezTo>
                  <a:pt x="2458852" y="5550109"/>
                  <a:pt x="2461653" y="5552723"/>
                  <a:pt x="2462773" y="5555523"/>
                </a:cubicBezTo>
                <a:close/>
                <a:moveTo>
                  <a:pt x="2164216" y="5537599"/>
                </a:moveTo>
                <a:lnTo>
                  <a:pt x="2224899" y="5543201"/>
                </a:lnTo>
                <a:lnTo>
                  <a:pt x="2216870" y="5548056"/>
                </a:lnTo>
                <a:lnTo>
                  <a:pt x="2216683" y="5548056"/>
                </a:lnTo>
                <a:cubicBezTo>
                  <a:pt x="2160855" y="5548429"/>
                  <a:pt x="2143491" y="5544881"/>
                  <a:pt x="2164216" y="5537599"/>
                </a:cubicBezTo>
                <a:close/>
                <a:moveTo>
                  <a:pt x="2581525" y="5522848"/>
                </a:moveTo>
                <a:cubicBezTo>
                  <a:pt x="2602063" y="5523594"/>
                  <a:pt x="2603744" y="5525275"/>
                  <a:pt x="2586006" y="5527889"/>
                </a:cubicBezTo>
                <a:cubicBezTo>
                  <a:pt x="2574803" y="5527142"/>
                  <a:pt x="2573309" y="5525649"/>
                  <a:pt x="2581525" y="5522848"/>
                </a:cubicBezTo>
                <a:close/>
                <a:moveTo>
                  <a:pt x="1778202" y="5521115"/>
                </a:moveTo>
                <a:cubicBezTo>
                  <a:pt x="1787377" y="5520946"/>
                  <a:pt x="1799747" y="5521541"/>
                  <a:pt x="1817112" y="5523034"/>
                </a:cubicBezTo>
                <a:lnTo>
                  <a:pt x="1964991" y="5535731"/>
                </a:lnTo>
                <a:cubicBezTo>
                  <a:pt x="1945386" y="5538158"/>
                  <a:pt x="1931195" y="5539092"/>
                  <a:pt x="1921673" y="5539092"/>
                </a:cubicBezTo>
                <a:lnTo>
                  <a:pt x="1921673" y="5539279"/>
                </a:lnTo>
                <a:cubicBezTo>
                  <a:pt x="1860430" y="5541893"/>
                  <a:pt x="1796200" y="5536478"/>
                  <a:pt x="1733277" y="5539652"/>
                </a:cubicBezTo>
                <a:cubicBezTo>
                  <a:pt x="1751902" y="5529010"/>
                  <a:pt x="1750676" y="5521623"/>
                  <a:pt x="1778202" y="5521115"/>
                </a:cubicBezTo>
                <a:close/>
                <a:moveTo>
                  <a:pt x="1643934" y="5519207"/>
                </a:moveTo>
                <a:cubicBezTo>
                  <a:pt x="1655417" y="5517946"/>
                  <a:pt x="1675115" y="5519860"/>
                  <a:pt x="1677076" y="5523034"/>
                </a:cubicBezTo>
                <a:cubicBezTo>
                  <a:pt x="1674462" y="5527142"/>
                  <a:pt x="1668861" y="5530877"/>
                  <a:pt x="1660085" y="5534424"/>
                </a:cubicBezTo>
                <a:cubicBezTo>
                  <a:pt x="1629183" y="5524902"/>
                  <a:pt x="1632451" y="5520467"/>
                  <a:pt x="1643934" y="5519207"/>
                </a:cubicBezTo>
                <a:close/>
                <a:moveTo>
                  <a:pt x="4839232" y="5498070"/>
                </a:moveTo>
                <a:cubicBezTo>
                  <a:pt x="4847127" y="5497432"/>
                  <a:pt x="4869253" y="5501283"/>
                  <a:pt x="4879616" y="5503243"/>
                </a:cubicBezTo>
                <a:lnTo>
                  <a:pt x="4879616" y="5503243"/>
                </a:lnTo>
                <a:lnTo>
                  <a:pt x="4850301" y="5506231"/>
                </a:lnTo>
                <a:lnTo>
                  <a:pt x="4837044" y="5500442"/>
                </a:lnTo>
                <a:cubicBezTo>
                  <a:pt x="4835551" y="5498995"/>
                  <a:pt x="4836601" y="5498283"/>
                  <a:pt x="4839232" y="5498070"/>
                </a:cubicBezTo>
                <a:close/>
                <a:moveTo>
                  <a:pt x="2624095" y="5474116"/>
                </a:moveTo>
                <a:lnTo>
                  <a:pt x="2568853" y="5498006"/>
                </a:lnTo>
                <a:lnTo>
                  <a:pt x="2568641" y="5498016"/>
                </a:lnTo>
                <a:lnTo>
                  <a:pt x="2568828" y="5498016"/>
                </a:lnTo>
                <a:lnTo>
                  <a:pt x="2568831" y="5498015"/>
                </a:lnTo>
                <a:lnTo>
                  <a:pt x="2568828" y="5498015"/>
                </a:lnTo>
                <a:lnTo>
                  <a:pt x="2568834" y="5498014"/>
                </a:lnTo>
                <a:lnTo>
                  <a:pt x="2568853" y="5498006"/>
                </a:lnTo>
                <a:lnTo>
                  <a:pt x="2568873" y="5498005"/>
                </a:lnTo>
                <a:lnTo>
                  <a:pt x="2588521" y="5493263"/>
                </a:lnTo>
                <a:cubicBezTo>
                  <a:pt x="2595085" y="5492513"/>
                  <a:pt x="2600920" y="5492495"/>
                  <a:pt x="2603837" y="5492904"/>
                </a:cubicBezTo>
                <a:cubicBezTo>
                  <a:pt x="2608214" y="5493517"/>
                  <a:pt x="2606025" y="5495087"/>
                  <a:pt x="2589888" y="5496583"/>
                </a:cubicBezTo>
                <a:lnTo>
                  <a:pt x="2569318" y="5497982"/>
                </a:lnTo>
                <a:lnTo>
                  <a:pt x="2741913" y="5489240"/>
                </a:lnTo>
                <a:cubicBezTo>
                  <a:pt x="2720254" y="5474676"/>
                  <a:pt x="2674322" y="5478411"/>
                  <a:pt x="2624095" y="5474116"/>
                </a:cubicBezTo>
                <a:close/>
                <a:moveTo>
                  <a:pt x="64440" y="5459199"/>
                </a:moveTo>
                <a:cubicBezTo>
                  <a:pt x="65560" y="5460766"/>
                  <a:pt x="66750" y="5464407"/>
                  <a:pt x="67777" y="5470381"/>
                </a:cubicBezTo>
                <a:lnTo>
                  <a:pt x="62549" y="5494094"/>
                </a:lnTo>
                <a:cubicBezTo>
                  <a:pt x="58348" y="5468468"/>
                  <a:pt x="61079" y="5454499"/>
                  <a:pt x="64440" y="5459199"/>
                </a:cubicBezTo>
                <a:close/>
                <a:moveTo>
                  <a:pt x="5544322" y="4925173"/>
                </a:moveTo>
                <a:cubicBezTo>
                  <a:pt x="5546189" y="4922932"/>
                  <a:pt x="5545442" y="4947952"/>
                  <a:pt x="5544322" y="4925173"/>
                </a:cubicBezTo>
                <a:close/>
                <a:moveTo>
                  <a:pt x="5549713" y="4924823"/>
                </a:moveTo>
                <a:cubicBezTo>
                  <a:pt x="5548465" y="4922501"/>
                  <a:pt x="5546749" y="4922372"/>
                  <a:pt x="5544322" y="4925173"/>
                </a:cubicBezTo>
                <a:cubicBezTo>
                  <a:pt x="5546375" y="4969238"/>
                  <a:pt x="5543015" y="4998366"/>
                  <a:pt x="5554965" y="4985109"/>
                </a:cubicBezTo>
                <a:cubicBezTo>
                  <a:pt x="5553004" y="4958502"/>
                  <a:pt x="5553459" y="4931790"/>
                  <a:pt x="5549713" y="4924823"/>
                </a:cubicBezTo>
                <a:close/>
                <a:moveTo>
                  <a:pt x="5512207" y="4771693"/>
                </a:moveTo>
                <a:lnTo>
                  <a:pt x="5512207" y="4771695"/>
                </a:lnTo>
                <a:lnTo>
                  <a:pt x="5513707" y="4774542"/>
                </a:lnTo>
                <a:cubicBezTo>
                  <a:pt x="5515606" y="4785981"/>
                  <a:pt x="5511466" y="4826250"/>
                  <a:pt x="5511685" y="4794208"/>
                </a:cubicBezTo>
                <a:lnTo>
                  <a:pt x="5512204" y="4771797"/>
                </a:lnTo>
                <a:lnTo>
                  <a:pt x="5505485" y="4972039"/>
                </a:lnTo>
                <a:cubicBezTo>
                  <a:pt x="5528824" y="4896233"/>
                  <a:pt x="5568782" y="4759183"/>
                  <a:pt x="5512207" y="4771693"/>
                </a:cubicBezTo>
                <a:close/>
                <a:moveTo>
                  <a:pt x="86252" y="4540802"/>
                </a:moveTo>
                <a:cubicBezTo>
                  <a:pt x="89196" y="4543892"/>
                  <a:pt x="89366" y="4558931"/>
                  <a:pt x="83275" y="4579936"/>
                </a:cubicBezTo>
                <a:cubicBezTo>
                  <a:pt x="80661" y="4573961"/>
                  <a:pt x="78234" y="4566679"/>
                  <a:pt x="75993" y="4558090"/>
                </a:cubicBezTo>
                <a:cubicBezTo>
                  <a:pt x="78280" y="4549595"/>
                  <a:pt x="80556" y="4544378"/>
                  <a:pt x="82513" y="4541916"/>
                </a:cubicBezTo>
                <a:cubicBezTo>
                  <a:pt x="83982" y="4540070"/>
                  <a:pt x="85271" y="4539772"/>
                  <a:pt x="86252" y="4540802"/>
                </a:cubicBezTo>
                <a:close/>
                <a:moveTo>
                  <a:pt x="109974" y="4500582"/>
                </a:moveTo>
                <a:cubicBezTo>
                  <a:pt x="111841" y="4513092"/>
                  <a:pt x="111468" y="4520374"/>
                  <a:pt x="108667" y="4522801"/>
                </a:cubicBezTo>
                <a:cubicBezTo>
                  <a:pt x="104560" y="4510665"/>
                  <a:pt x="104933" y="4503196"/>
                  <a:pt x="109974" y="4500582"/>
                </a:cubicBezTo>
                <a:close/>
                <a:moveTo>
                  <a:pt x="5644588" y="4479110"/>
                </a:moveTo>
                <a:cubicBezTo>
                  <a:pt x="5635625" y="4528403"/>
                  <a:pt x="5627279" y="4534564"/>
                  <a:pt x="5619568" y="4497595"/>
                </a:cubicBezTo>
                <a:cubicBezTo>
                  <a:pt x="5627036" y="4492180"/>
                  <a:pt x="5632825" y="4487699"/>
                  <a:pt x="5644588" y="4479110"/>
                </a:cubicBezTo>
                <a:close/>
                <a:moveTo>
                  <a:pt x="5591748" y="4342621"/>
                </a:moveTo>
                <a:lnTo>
                  <a:pt x="5593428" y="4362786"/>
                </a:lnTo>
                <a:cubicBezTo>
                  <a:pt x="5584465" y="4397328"/>
                  <a:pt x="5579424" y="4396955"/>
                  <a:pt x="5578304" y="4361666"/>
                </a:cubicBezTo>
                <a:close/>
                <a:moveTo>
                  <a:pt x="83647" y="4336763"/>
                </a:moveTo>
                <a:cubicBezTo>
                  <a:pt x="86028" y="4338934"/>
                  <a:pt x="86541" y="4352051"/>
                  <a:pt x="79913" y="4385939"/>
                </a:cubicBezTo>
                <a:cubicBezTo>
                  <a:pt x="78046" y="4376230"/>
                  <a:pt x="76926" y="4365401"/>
                  <a:pt x="76179" y="4353264"/>
                </a:cubicBezTo>
                <a:cubicBezTo>
                  <a:pt x="77019" y="4343368"/>
                  <a:pt x="81267" y="4334593"/>
                  <a:pt x="83647" y="4336763"/>
                </a:cubicBezTo>
                <a:close/>
                <a:moveTo>
                  <a:pt x="118377" y="4312794"/>
                </a:moveTo>
                <a:cubicBezTo>
                  <a:pt x="121691" y="4312980"/>
                  <a:pt x="123511" y="4323296"/>
                  <a:pt x="117070" y="4358865"/>
                </a:cubicBezTo>
                <a:lnTo>
                  <a:pt x="110722" y="4327497"/>
                </a:lnTo>
                <a:cubicBezTo>
                  <a:pt x="110255" y="4322550"/>
                  <a:pt x="115063" y="4312607"/>
                  <a:pt x="118377" y="4312794"/>
                </a:cubicBezTo>
                <a:close/>
                <a:moveTo>
                  <a:pt x="5637492" y="4095177"/>
                </a:moveTo>
                <a:cubicBezTo>
                  <a:pt x="5638286" y="4093730"/>
                  <a:pt x="5639547" y="4096251"/>
                  <a:pt x="5641227" y="4102692"/>
                </a:cubicBezTo>
                <a:cubicBezTo>
                  <a:pt x="5640107" y="4115949"/>
                  <a:pt x="5638613" y="4118937"/>
                  <a:pt x="5636559" y="4111468"/>
                </a:cubicBezTo>
                <a:cubicBezTo>
                  <a:pt x="5636372" y="4102039"/>
                  <a:pt x="5636699" y="4096624"/>
                  <a:pt x="5637492" y="4095177"/>
                </a:cubicBezTo>
                <a:close/>
                <a:moveTo>
                  <a:pt x="74331" y="4043807"/>
                </a:moveTo>
                <a:lnTo>
                  <a:pt x="92050" y="4085888"/>
                </a:lnTo>
                <a:cubicBezTo>
                  <a:pt x="89996" y="4095037"/>
                  <a:pt x="87568" y="4102132"/>
                  <a:pt x="84954" y="4106987"/>
                </a:cubicBezTo>
                <a:cubicBezTo>
                  <a:pt x="80660" y="4105960"/>
                  <a:pt x="77766" y="4098912"/>
                  <a:pt x="76062" y="4087686"/>
                </a:cubicBezTo>
                <a:close/>
                <a:moveTo>
                  <a:pt x="74125" y="4043317"/>
                </a:moveTo>
                <a:lnTo>
                  <a:pt x="74312" y="4043317"/>
                </a:lnTo>
                <a:lnTo>
                  <a:pt x="74331" y="4043807"/>
                </a:lnTo>
                <a:close/>
                <a:moveTo>
                  <a:pt x="12883" y="3891190"/>
                </a:moveTo>
                <a:cubicBezTo>
                  <a:pt x="13770" y="3891937"/>
                  <a:pt x="14470" y="3897025"/>
                  <a:pt x="14937" y="3906454"/>
                </a:cubicBezTo>
                <a:cubicBezTo>
                  <a:pt x="12510" y="3922325"/>
                  <a:pt x="10643" y="3920831"/>
                  <a:pt x="9709" y="3901973"/>
                </a:cubicBezTo>
                <a:cubicBezTo>
                  <a:pt x="10922" y="3894038"/>
                  <a:pt x="11996" y="3890443"/>
                  <a:pt x="12883" y="3891190"/>
                </a:cubicBezTo>
                <a:close/>
                <a:moveTo>
                  <a:pt x="87289" y="3839955"/>
                </a:moveTo>
                <a:cubicBezTo>
                  <a:pt x="89623" y="3839692"/>
                  <a:pt x="92143" y="3840778"/>
                  <a:pt x="94664" y="3842598"/>
                </a:cubicBezTo>
                <a:cubicBezTo>
                  <a:pt x="93544" y="3848573"/>
                  <a:pt x="78046" y="3945852"/>
                  <a:pt x="76366" y="3895252"/>
                </a:cubicBezTo>
                <a:cubicBezTo>
                  <a:pt x="74966" y="3853661"/>
                  <a:pt x="80287" y="3840743"/>
                  <a:pt x="87289" y="3839955"/>
                </a:cubicBezTo>
                <a:close/>
                <a:moveTo>
                  <a:pt x="77299" y="3754620"/>
                </a:moveTo>
                <a:cubicBezTo>
                  <a:pt x="79645" y="3752799"/>
                  <a:pt x="84301" y="3764318"/>
                  <a:pt x="78980" y="3786023"/>
                </a:cubicBezTo>
                <a:lnTo>
                  <a:pt x="76179" y="3761003"/>
                </a:lnTo>
                <a:cubicBezTo>
                  <a:pt x="75992" y="3757315"/>
                  <a:pt x="76517" y="3755227"/>
                  <a:pt x="77299" y="3754620"/>
                </a:cubicBezTo>
                <a:close/>
                <a:moveTo>
                  <a:pt x="84862" y="3636861"/>
                </a:moveTo>
                <a:cubicBezTo>
                  <a:pt x="89296" y="3635297"/>
                  <a:pt x="94197" y="3642626"/>
                  <a:pt x="100079" y="3653455"/>
                </a:cubicBezTo>
                <a:cubicBezTo>
                  <a:pt x="90370" y="3680342"/>
                  <a:pt x="83088" y="3685010"/>
                  <a:pt x="72445" y="3673621"/>
                </a:cubicBezTo>
                <a:cubicBezTo>
                  <a:pt x="76459" y="3648881"/>
                  <a:pt x="80427" y="3638425"/>
                  <a:pt x="84862" y="3636861"/>
                </a:cubicBezTo>
                <a:close/>
                <a:moveTo>
                  <a:pt x="30241" y="3623254"/>
                </a:moveTo>
                <a:cubicBezTo>
                  <a:pt x="35125" y="3625355"/>
                  <a:pt x="33234" y="3669886"/>
                  <a:pt x="23152" y="3639638"/>
                </a:cubicBezTo>
                <a:cubicBezTo>
                  <a:pt x="26233" y="3626568"/>
                  <a:pt x="28614" y="3622554"/>
                  <a:pt x="30241" y="3623254"/>
                </a:cubicBezTo>
                <a:close/>
                <a:moveTo>
                  <a:pt x="4787" y="3583525"/>
                </a:moveTo>
                <a:cubicBezTo>
                  <a:pt x="8052" y="3583122"/>
                  <a:pt x="7141" y="3615226"/>
                  <a:pt x="5601" y="3612565"/>
                </a:cubicBezTo>
                <a:lnTo>
                  <a:pt x="0" y="3597254"/>
                </a:lnTo>
                <a:cubicBezTo>
                  <a:pt x="2147" y="3587405"/>
                  <a:pt x="3699" y="3583659"/>
                  <a:pt x="4787" y="3583525"/>
                </a:cubicBezTo>
                <a:close/>
                <a:moveTo>
                  <a:pt x="5590020" y="3486321"/>
                </a:moveTo>
                <a:cubicBezTo>
                  <a:pt x="5590860" y="3487652"/>
                  <a:pt x="5591374" y="3493067"/>
                  <a:pt x="5591560" y="3502589"/>
                </a:cubicBezTo>
                <a:cubicBezTo>
                  <a:pt x="5588573" y="3516219"/>
                  <a:pt x="5586892" y="3513605"/>
                  <a:pt x="5586519" y="3494560"/>
                </a:cubicBezTo>
                <a:cubicBezTo>
                  <a:pt x="5588012" y="3487745"/>
                  <a:pt x="5589179" y="3484991"/>
                  <a:pt x="5590020" y="3486321"/>
                </a:cubicBezTo>
                <a:close/>
                <a:moveTo>
                  <a:pt x="106054" y="3331558"/>
                </a:moveTo>
                <a:cubicBezTo>
                  <a:pt x="104933" y="3326890"/>
                  <a:pt x="98585" y="3356391"/>
                  <a:pt x="108854" y="3352844"/>
                </a:cubicBezTo>
                <a:close/>
                <a:moveTo>
                  <a:pt x="5549304" y="3317318"/>
                </a:moveTo>
                <a:cubicBezTo>
                  <a:pt x="5549899" y="3317975"/>
                  <a:pt x="5549876" y="3322223"/>
                  <a:pt x="5548802" y="3331745"/>
                </a:cubicBezTo>
                <a:lnTo>
                  <a:pt x="5542827" y="3370022"/>
                </a:lnTo>
                <a:cubicBezTo>
                  <a:pt x="5541334" y="3368901"/>
                  <a:pt x="5540027" y="3366474"/>
                  <a:pt x="5538720" y="3363113"/>
                </a:cubicBezTo>
                <a:lnTo>
                  <a:pt x="5538906" y="3362926"/>
                </a:lnTo>
                <a:cubicBezTo>
                  <a:pt x="5540167" y="3345702"/>
                  <a:pt x="5547519" y="3315349"/>
                  <a:pt x="5549304" y="3317318"/>
                </a:cubicBezTo>
                <a:close/>
                <a:moveTo>
                  <a:pt x="5464408" y="3245669"/>
                </a:moveTo>
                <a:lnTo>
                  <a:pt x="5498390" y="3328944"/>
                </a:lnTo>
                <a:cubicBezTo>
                  <a:pt x="5495029" y="3372076"/>
                  <a:pt x="5481399" y="3521261"/>
                  <a:pt x="5475424" y="3393734"/>
                </a:cubicBezTo>
                <a:lnTo>
                  <a:pt x="5475424" y="3393921"/>
                </a:lnTo>
                <a:cubicBezTo>
                  <a:pt x="5473183" y="3344628"/>
                  <a:pt x="5460860" y="3293282"/>
                  <a:pt x="5464408" y="3245669"/>
                </a:cubicBezTo>
                <a:close/>
                <a:moveTo>
                  <a:pt x="111676" y="3170551"/>
                </a:moveTo>
                <a:cubicBezTo>
                  <a:pt x="105260" y="3167050"/>
                  <a:pt x="99239" y="3172477"/>
                  <a:pt x="94477" y="3208886"/>
                </a:cubicBezTo>
                <a:cubicBezTo>
                  <a:pt x="106240" y="3230545"/>
                  <a:pt x="112029" y="3200671"/>
                  <a:pt x="118190" y="3176211"/>
                </a:cubicBezTo>
                <a:cubicBezTo>
                  <a:pt x="115996" y="3173877"/>
                  <a:pt x="113814" y="3171718"/>
                  <a:pt x="111676" y="3170551"/>
                </a:cubicBezTo>
                <a:close/>
                <a:moveTo>
                  <a:pt x="5578864" y="3142042"/>
                </a:moveTo>
                <a:cubicBezTo>
                  <a:pt x="5574569" y="3218408"/>
                  <a:pt x="5567474" y="3297949"/>
                  <a:pt x="5547495" y="3311393"/>
                </a:cubicBezTo>
                <a:cubicBezTo>
                  <a:pt x="5554217" y="3248470"/>
                  <a:pt x="5554964" y="3216541"/>
                  <a:pt x="5550669" y="3149510"/>
                </a:cubicBezTo>
                <a:close/>
                <a:moveTo>
                  <a:pt x="5470569" y="3116649"/>
                </a:moveTo>
                <a:lnTo>
                  <a:pt x="5484946" y="3206459"/>
                </a:lnTo>
                <a:cubicBezTo>
                  <a:pt x="5481585" y="3212621"/>
                  <a:pt x="5467955" y="3238948"/>
                  <a:pt x="5464408" y="3245669"/>
                </a:cubicBezTo>
                <a:cubicBezTo>
                  <a:pt x="5456192" y="3190588"/>
                  <a:pt x="5462914" y="3172850"/>
                  <a:pt x="5470569" y="3116649"/>
                </a:cubicBezTo>
                <a:close/>
                <a:moveTo>
                  <a:pt x="5522712" y="3085327"/>
                </a:moveTo>
                <a:cubicBezTo>
                  <a:pt x="5527162" y="3089776"/>
                  <a:pt x="5530757" y="3105194"/>
                  <a:pt x="5533492" y="3131586"/>
                </a:cubicBezTo>
                <a:cubicBezTo>
                  <a:pt x="5523783" y="3151564"/>
                  <a:pt x="5516315" y="3137747"/>
                  <a:pt x="5506792" y="3104885"/>
                </a:cubicBezTo>
                <a:cubicBezTo>
                  <a:pt x="5512953" y="3087400"/>
                  <a:pt x="5518261" y="3080879"/>
                  <a:pt x="5522712" y="3085327"/>
                </a:cubicBezTo>
                <a:close/>
                <a:moveTo>
                  <a:pt x="49013" y="3021074"/>
                </a:moveTo>
                <a:cubicBezTo>
                  <a:pt x="52233" y="3019650"/>
                  <a:pt x="55361" y="3030199"/>
                  <a:pt x="58815" y="3049804"/>
                </a:cubicBezTo>
                <a:cubicBezTo>
                  <a:pt x="53401" y="3053725"/>
                  <a:pt x="47986" y="3057460"/>
                  <a:pt x="38650" y="3064181"/>
                </a:cubicBezTo>
                <a:cubicBezTo>
                  <a:pt x="42477" y="3035894"/>
                  <a:pt x="45792" y="3022497"/>
                  <a:pt x="49013" y="3021074"/>
                </a:cubicBezTo>
                <a:close/>
                <a:moveTo>
                  <a:pt x="5570275" y="2984081"/>
                </a:moveTo>
                <a:cubicBezTo>
                  <a:pt x="5575877" y="3015262"/>
                  <a:pt x="5569155" y="3021611"/>
                  <a:pt x="5565047" y="2999578"/>
                </a:cubicBezTo>
                <a:close/>
                <a:moveTo>
                  <a:pt x="5513140" y="2861035"/>
                </a:moveTo>
                <a:lnTo>
                  <a:pt x="5521729" y="2892030"/>
                </a:lnTo>
                <a:cubicBezTo>
                  <a:pt x="5509406" y="2895951"/>
                  <a:pt x="5509592" y="2886615"/>
                  <a:pt x="5513140" y="2861035"/>
                </a:cubicBezTo>
                <a:close/>
                <a:moveTo>
                  <a:pt x="5531251" y="2787096"/>
                </a:moveTo>
                <a:cubicBezTo>
                  <a:pt x="5536293" y="2809315"/>
                  <a:pt x="5538347" y="2821825"/>
                  <a:pt x="5538720" y="2827800"/>
                </a:cubicBezTo>
                <a:cubicBezTo>
                  <a:pt x="5549923" y="2902673"/>
                  <a:pt x="5545442" y="2975118"/>
                  <a:pt x="5538347" y="3071837"/>
                </a:cubicBezTo>
                <a:cubicBezTo>
                  <a:pt x="5526397" y="2945430"/>
                  <a:pt x="5519675" y="2914249"/>
                  <a:pt x="5531251" y="2787096"/>
                </a:cubicBezTo>
                <a:close/>
                <a:moveTo>
                  <a:pt x="121376" y="2721087"/>
                </a:moveTo>
                <a:cubicBezTo>
                  <a:pt x="116545" y="2717954"/>
                  <a:pt x="114549" y="2727581"/>
                  <a:pt x="115389" y="2750127"/>
                </a:cubicBezTo>
                <a:cubicBezTo>
                  <a:pt x="121364" y="2759836"/>
                  <a:pt x="125099" y="2761703"/>
                  <a:pt x="127153" y="2756102"/>
                </a:cubicBezTo>
                <a:lnTo>
                  <a:pt x="127153" y="2732949"/>
                </a:lnTo>
                <a:cubicBezTo>
                  <a:pt x="126592" y="2732576"/>
                  <a:pt x="126219" y="2731455"/>
                  <a:pt x="127153" y="2730895"/>
                </a:cubicBezTo>
                <a:lnTo>
                  <a:pt x="127153" y="2728468"/>
                </a:lnTo>
                <a:cubicBezTo>
                  <a:pt x="124912" y="2724594"/>
                  <a:pt x="122987" y="2722132"/>
                  <a:pt x="121376" y="2721087"/>
                </a:cubicBezTo>
                <a:close/>
                <a:moveTo>
                  <a:pt x="5523613" y="2629804"/>
                </a:moveTo>
                <a:cubicBezTo>
                  <a:pt x="5525498" y="2631038"/>
                  <a:pt x="5527797" y="2633990"/>
                  <a:pt x="5530504" y="2638658"/>
                </a:cubicBezTo>
                <a:cubicBezTo>
                  <a:pt x="5532745" y="2668532"/>
                  <a:pt x="5528450" y="2677308"/>
                  <a:pt x="5517994" y="2665172"/>
                </a:cubicBezTo>
                <a:cubicBezTo>
                  <a:pt x="5516034" y="2637865"/>
                  <a:pt x="5517960" y="2626102"/>
                  <a:pt x="5523613" y="2629804"/>
                </a:cubicBezTo>
                <a:close/>
                <a:moveTo>
                  <a:pt x="5516315" y="2282778"/>
                </a:moveTo>
                <a:lnTo>
                  <a:pt x="5519676" y="2300889"/>
                </a:lnTo>
                <a:cubicBezTo>
                  <a:pt x="5515942" y="2317134"/>
                  <a:pt x="5513327" y="2316013"/>
                  <a:pt x="5511460" y="2297529"/>
                </a:cubicBezTo>
                <a:close/>
                <a:moveTo>
                  <a:pt x="5525463" y="2165334"/>
                </a:moveTo>
                <a:cubicBezTo>
                  <a:pt x="5530878" y="2172056"/>
                  <a:pt x="5530691" y="2181765"/>
                  <a:pt x="5524903" y="2194275"/>
                </a:cubicBezTo>
                <a:cubicBezTo>
                  <a:pt x="5521169" y="2183445"/>
                  <a:pt x="5521356" y="2173736"/>
                  <a:pt x="5525463" y="2165334"/>
                </a:cubicBezTo>
                <a:close/>
                <a:moveTo>
                  <a:pt x="41631" y="2132546"/>
                </a:moveTo>
                <a:cubicBezTo>
                  <a:pt x="45359" y="2132064"/>
                  <a:pt x="44204" y="2147783"/>
                  <a:pt x="39583" y="2169069"/>
                </a:cubicBezTo>
                <a:lnTo>
                  <a:pt x="36222" y="2138821"/>
                </a:lnTo>
                <a:cubicBezTo>
                  <a:pt x="38602" y="2134667"/>
                  <a:pt x="40388" y="2132706"/>
                  <a:pt x="41631" y="2132546"/>
                </a:cubicBezTo>
                <a:close/>
                <a:moveTo>
                  <a:pt x="14330" y="1327521"/>
                </a:moveTo>
                <a:cubicBezTo>
                  <a:pt x="15217" y="1327031"/>
                  <a:pt x="16337" y="1329225"/>
                  <a:pt x="17738" y="1334079"/>
                </a:cubicBezTo>
                <a:cubicBezTo>
                  <a:pt x="16431" y="1353311"/>
                  <a:pt x="14564" y="1354245"/>
                  <a:pt x="12323" y="1337067"/>
                </a:cubicBezTo>
                <a:cubicBezTo>
                  <a:pt x="12790" y="1331186"/>
                  <a:pt x="13443" y="1328012"/>
                  <a:pt x="14330" y="1327521"/>
                </a:cubicBezTo>
                <a:close/>
                <a:moveTo>
                  <a:pt x="5549362" y="829760"/>
                </a:moveTo>
                <a:lnTo>
                  <a:pt x="5551977" y="853660"/>
                </a:lnTo>
                <a:cubicBezTo>
                  <a:pt x="5552910" y="883535"/>
                  <a:pt x="5544694" y="848246"/>
                  <a:pt x="5543201" y="843018"/>
                </a:cubicBezTo>
                <a:close/>
                <a:moveTo>
                  <a:pt x="5534799" y="541659"/>
                </a:moveTo>
                <a:lnTo>
                  <a:pt x="5539094" y="558090"/>
                </a:lnTo>
                <a:lnTo>
                  <a:pt x="5539094" y="558277"/>
                </a:lnTo>
                <a:cubicBezTo>
                  <a:pt x="5538347" y="563318"/>
                  <a:pt x="5537600" y="567986"/>
                  <a:pt x="5536480" y="572280"/>
                </a:cubicBezTo>
                <a:cubicBezTo>
                  <a:pt x="5532559" y="565745"/>
                  <a:pt x="5531999" y="555663"/>
                  <a:pt x="5534799" y="541659"/>
                </a:cubicBezTo>
                <a:close/>
                <a:moveTo>
                  <a:pt x="1540027" y="220887"/>
                </a:moveTo>
                <a:lnTo>
                  <a:pt x="1508472" y="224435"/>
                </a:lnTo>
                <a:lnTo>
                  <a:pt x="1545068" y="224435"/>
                </a:lnTo>
                <a:cubicBezTo>
                  <a:pt x="1543761" y="223314"/>
                  <a:pt x="1542081" y="222194"/>
                  <a:pt x="1540027" y="220887"/>
                </a:cubicBezTo>
                <a:close/>
                <a:moveTo>
                  <a:pt x="1399197" y="193604"/>
                </a:moveTo>
                <a:cubicBezTo>
                  <a:pt x="1402978" y="193814"/>
                  <a:pt x="1409513" y="194653"/>
                  <a:pt x="1407459" y="195493"/>
                </a:cubicBezTo>
                <a:cubicBezTo>
                  <a:pt x="1394389" y="193814"/>
                  <a:pt x="1395416" y="193393"/>
                  <a:pt x="1399197" y="193604"/>
                </a:cubicBezTo>
                <a:close/>
                <a:moveTo>
                  <a:pt x="1051393" y="191944"/>
                </a:moveTo>
                <a:cubicBezTo>
                  <a:pt x="1079213" y="198292"/>
                  <a:pt x="1060168" y="203334"/>
                  <a:pt x="1027680" y="197919"/>
                </a:cubicBezTo>
                <a:close/>
                <a:moveTo>
                  <a:pt x="1356547" y="181840"/>
                </a:moveTo>
                <a:cubicBezTo>
                  <a:pt x="1346111" y="181969"/>
                  <a:pt x="1336180" y="182984"/>
                  <a:pt x="1328852" y="185224"/>
                </a:cubicBezTo>
                <a:lnTo>
                  <a:pt x="1407459" y="195494"/>
                </a:lnTo>
                <a:cubicBezTo>
                  <a:pt x="1423703" y="189053"/>
                  <a:pt x="1387854" y="181455"/>
                  <a:pt x="1356547" y="181840"/>
                </a:cubicBezTo>
                <a:close/>
                <a:moveTo>
                  <a:pt x="1094711" y="171778"/>
                </a:moveTo>
                <a:cubicBezTo>
                  <a:pt x="1121598" y="176819"/>
                  <a:pt x="1107408" y="180367"/>
                  <a:pt x="1085002" y="176072"/>
                </a:cubicBezTo>
                <a:close/>
                <a:moveTo>
                  <a:pt x="1192526" y="154273"/>
                </a:moveTo>
                <a:cubicBezTo>
                  <a:pt x="1198851" y="154133"/>
                  <a:pt x="1203099" y="155254"/>
                  <a:pt x="1217009" y="157775"/>
                </a:cubicBezTo>
                <a:cubicBezTo>
                  <a:pt x="1180413" y="165056"/>
                  <a:pt x="1189002" y="163563"/>
                  <a:pt x="1155580" y="158335"/>
                </a:cubicBezTo>
                <a:cubicBezTo>
                  <a:pt x="1177799" y="155814"/>
                  <a:pt x="1186201" y="154413"/>
                  <a:pt x="1192526" y="154273"/>
                </a:cubicBezTo>
                <a:close/>
                <a:moveTo>
                  <a:pt x="2093451" y="153296"/>
                </a:moveTo>
                <a:cubicBezTo>
                  <a:pt x="2085609" y="160298"/>
                  <a:pt x="2112530" y="161209"/>
                  <a:pt x="2140188" y="162093"/>
                </a:cubicBezTo>
                <a:lnTo>
                  <a:pt x="2166486" y="163178"/>
                </a:lnTo>
                <a:lnTo>
                  <a:pt x="2155799" y="162247"/>
                </a:lnTo>
                <a:cubicBezTo>
                  <a:pt x="2154711" y="162037"/>
                  <a:pt x="2155709" y="161932"/>
                  <a:pt x="2157471" y="161932"/>
                </a:cubicBezTo>
                <a:cubicBezTo>
                  <a:pt x="2159233" y="161932"/>
                  <a:pt x="2161760" y="162037"/>
                  <a:pt x="2163729" y="162247"/>
                </a:cubicBezTo>
                <a:lnTo>
                  <a:pt x="2166618" y="163184"/>
                </a:lnTo>
                <a:lnTo>
                  <a:pt x="2166830" y="163193"/>
                </a:lnTo>
                <a:cubicBezTo>
                  <a:pt x="2177099" y="153856"/>
                  <a:pt x="2125566" y="155350"/>
                  <a:pt x="2093451" y="153296"/>
                </a:cubicBezTo>
                <a:close/>
                <a:moveTo>
                  <a:pt x="630280" y="148952"/>
                </a:moveTo>
                <a:cubicBezTo>
                  <a:pt x="633711" y="148672"/>
                  <a:pt x="638659" y="149372"/>
                  <a:pt x="645101" y="151052"/>
                </a:cubicBezTo>
                <a:cubicBezTo>
                  <a:pt x="639313" y="154039"/>
                  <a:pt x="632404" y="154599"/>
                  <a:pt x="624562" y="152732"/>
                </a:cubicBezTo>
                <a:cubicBezTo>
                  <a:pt x="624936" y="150492"/>
                  <a:pt x="626849" y="149232"/>
                  <a:pt x="630280" y="148952"/>
                </a:cubicBezTo>
                <a:close/>
                <a:moveTo>
                  <a:pt x="912290" y="138358"/>
                </a:moveTo>
                <a:lnTo>
                  <a:pt x="985109" y="138358"/>
                </a:lnTo>
                <a:cubicBezTo>
                  <a:pt x="957662" y="149374"/>
                  <a:pt x="935629" y="148814"/>
                  <a:pt x="912290" y="138358"/>
                </a:cubicBezTo>
                <a:close/>
                <a:moveTo>
                  <a:pt x="1559608" y="118866"/>
                </a:moveTo>
                <a:cubicBezTo>
                  <a:pt x="1564346" y="118890"/>
                  <a:pt x="1568034" y="120243"/>
                  <a:pt x="1570648" y="122857"/>
                </a:cubicBezTo>
                <a:cubicBezTo>
                  <a:pt x="1561499" y="127152"/>
                  <a:pt x="1551976" y="126965"/>
                  <a:pt x="1542267" y="122857"/>
                </a:cubicBezTo>
                <a:cubicBezTo>
                  <a:pt x="1549082" y="120150"/>
                  <a:pt x="1554870" y="118843"/>
                  <a:pt x="1559608" y="118866"/>
                </a:cubicBezTo>
                <a:close/>
                <a:moveTo>
                  <a:pt x="3427718" y="101763"/>
                </a:moveTo>
                <a:cubicBezTo>
                  <a:pt x="3398777" y="112405"/>
                  <a:pt x="3371517" y="122488"/>
                  <a:pt x="3336601" y="135371"/>
                </a:cubicBezTo>
                <a:cubicBezTo>
                  <a:pt x="3444335" y="122675"/>
                  <a:pt x="3462634" y="115580"/>
                  <a:pt x="3427718" y="101763"/>
                </a:cubicBezTo>
                <a:close/>
                <a:moveTo>
                  <a:pt x="2437380" y="94854"/>
                </a:moveTo>
                <a:cubicBezTo>
                  <a:pt x="2409373" y="94107"/>
                  <a:pt x="2404332" y="98215"/>
                  <a:pt x="2421883" y="107177"/>
                </a:cubicBezTo>
                <a:cubicBezTo>
                  <a:pt x="2453438" y="109791"/>
                  <a:pt x="2458666" y="105684"/>
                  <a:pt x="2437380" y="94854"/>
                </a:cubicBezTo>
                <a:close/>
                <a:moveTo>
                  <a:pt x="3033749" y="94481"/>
                </a:moveTo>
                <a:cubicBezTo>
                  <a:pt x="3006862" y="93547"/>
                  <a:pt x="3036923" y="105497"/>
                  <a:pt x="3033935" y="103816"/>
                </a:cubicBezTo>
                <a:lnTo>
                  <a:pt x="3033936" y="103816"/>
                </a:lnTo>
                <a:lnTo>
                  <a:pt x="3032781" y="101847"/>
                </a:lnTo>
                <a:cubicBezTo>
                  <a:pt x="3033260" y="101349"/>
                  <a:pt x="3034357" y="101028"/>
                  <a:pt x="3035337" y="100946"/>
                </a:cubicBezTo>
                <a:cubicBezTo>
                  <a:pt x="3036317" y="100864"/>
                  <a:pt x="3037181" y="101022"/>
                  <a:pt x="3037192" y="101480"/>
                </a:cubicBezTo>
                <a:lnTo>
                  <a:pt x="3033939" y="103815"/>
                </a:lnTo>
                <a:lnTo>
                  <a:pt x="3046446" y="98659"/>
                </a:lnTo>
                <a:cubicBezTo>
                  <a:pt x="3049340" y="96722"/>
                  <a:pt x="3048033" y="94948"/>
                  <a:pt x="3033749" y="94481"/>
                </a:cubicBezTo>
                <a:close/>
                <a:moveTo>
                  <a:pt x="1479811" y="93569"/>
                </a:moveTo>
                <a:cubicBezTo>
                  <a:pt x="1498996" y="93359"/>
                  <a:pt x="1517434" y="96067"/>
                  <a:pt x="1540400" y="103068"/>
                </a:cubicBezTo>
                <a:cubicBezTo>
                  <a:pt x="1491854" y="102508"/>
                  <a:pt x="1464594" y="102135"/>
                  <a:pt x="1414741" y="101575"/>
                </a:cubicBezTo>
                <a:cubicBezTo>
                  <a:pt x="1440694" y="96907"/>
                  <a:pt x="1460626" y="93780"/>
                  <a:pt x="1479811" y="93569"/>
                </a:cubicBezTo>
                <a:close/>
                <a:moveTo>
                  <a:pt x="4653994" y="92544"/>
                </a:moveTo>
                <a:cubicBezTo>
                  <a:pt x="4637073" y="93594"/>
                  <a:pt x="4621669" y="97001"/>
                  <a:pt x="4606825" y="101950"/>
                </a:cubicBezTo>
                <a:cubicBezTo>
                  <a:pt x="4625683" y="103256"/>
                  <a:pt x="4644915" y="103630"/>
                  <a:pt x="4664520" y="103630"/>
                </a:cubicBezTo>
                <a:cubicBezTo>
                  <a:pt x="4680951" y="101950"/>
                  <a:pt x="4696261" y="99895"/>
                  <a:pt x="4710265" y="97468"/>
                </a:cubicBezTo>
                <a:lnTo>
                  <a:pt x="4710265" y="97281"/>
                </a:lnTo>
                <a:cubicBezTo>
                  <a:pt x="4689353" y="92800"/>
                  <a:pt x="4670915" y="91493"/>
                  <a:pt x="4653994" y="92544"/>
                </a:cubicBezTo>
                <a:close/>
                <a:moveTo>
                  <a:pt x="3969983" y="78142"/>
                </a:moveTo>
                <a:cubicBezTo>
                  <a:pt x="3985698" y="77458"/>
                  <a:pt x="4003482" y="79667"/>
                  <a:pt x="4023339" y="84770"/>
                </a:cubicBezTo>
                <a:cubicBezTo>
                  <a:pt x="3986183" y="86451"/>
                  <a:pt x="3957616" y="87571"/>
                  <a:pt x="3929048" y="88878"/>
                </a:cubicBezTo>
                <a:cubicBezTo>
                  <a:pt x="3940625" y="82406"/>
                  <a:pt x="3954269" y="78827"/>
                  <a:pt x="3969983" y="78142"/>
                </a:cubicBezTo>
                <a:close/>
                <a:moveTo>
                  <a:pt x="3776689" y="72632"/>
                </a:moveTo>
                <a:cubicBezTo>
                  <a:pt x="3800588" y="73566"/>
                  <a:pt x="3806376" y="75993"/>
                  <a:pt x="3794427" y="79914"/>
                </a:cubicBezTo>
                <a:cubicBezTo>
                  <a:pt x="3767540" y="79727"/>
                  <a:pt x="3761752" y="77300"/>
                  <a:pt x="3776689" y="72632"/>
                </a:cubicBezTo>
                <a:close/>
                <a:moveTo>
                  <a:pt x="5033471" y="64876"/>
                </a:moveTo>
                <a:cubicBezTo>
                  <a:pt x="5041544" y="65807"/>
                  <a:pt x="5048499" y="67825"/>
                  <a:pt x="5053447" y="71326"/>
                </a:cubicBezTo>
                <a:lnTo>
                  <a:pt x="4947206" y="77675"/>
                </a:lnTo>
                <a:cubicBezTo>
                  <a:pt x="4948886" y="77115"/>
                  <a:pt x="4950754" y="76368"/>
                  <a:pt x="4952808" y="75808"/>
                </a:cubicBezTo>
                <a:cubicBezTo>
                  <a:pt x="4953554" y="75621"/>
                  <a:pt x="4954114" y="75247"/>
                  <a:pt x="4954674" y="75247"/>
                </a:cubicBezTo>
                <a:cubicBezTo>
                  <a:pt x="4974980" y="69086"/>
                  <a:pt x="5009254" y="62084"/>
                  <a:pt x="5033471" y="64876"/>
                </a:cubicBezTo>
                <a:close/>
                <a:moveTo>
                  <a:pt x="4529524" y="53960"/>
                </a:moveTo>
                <a:cubicBezTo>
                  <a:pt x="4545022" y="57134"/>
                  <a:pt x="4542408" y="59935"/>
                  <a:pt x="4521869" y="62549"/>
                </a:cubicBezTo>
                <a:lnTo>
                  <a:pt x="4508799" y="58254"/>
                </a:lnTo>
                <a:lnTo>
                  <a:pt x="4529524" y="54147"/>
                </a:lnTo>
                <a:close/>
                <a:moveTo>
                  <a:pt x="3668038" y="50422"/>
                </a:moveTo>
                <a:cubicBezTo>
                  <a:pt x="3685128" y="49424"/>
                  <a:pt x="3705177" y="49389"/>
                  <a:pt x="3730010" y="50603"/>
                </a:cubicBezTo>
                <a:cubicBezTo>
                  <a:pt x="3706297" y="53777"/>
                  <a:pt x="3630304" y="60125"/>
                  <a:pt x="3636839" y="67034"/>
                </a:cubicBezTo>
                <a:cubicBezTo>
                  <a:pt x="3725902" y="67034"/>
                  <a:pt x="3730943" y="75622"/>
                  <a:pt x="3775942" y="92427"/>
                </a:cubicBezTo>
                <a:cubicBezTo>
                  <a:pt x="3826915" y="91307"/>
                  <a:pt x="3878822" y="90000"/>
                  <a:pt x="3929422" y="88879"/>
                </a:cubicBezTo>
                <a:lnTo>
                  <a:pt x="3979648" y="105870"/>
                </a:lnTo>
                <a:cubicBezTo>
                  <a:pt x="4045745" y="95414"/>
                  <a:pt x="4127900" y="75436"/>
                  <a:pt x="4213789" y="90374"/>
                </a:cubicBezTo>
                <a:cubicBezTo>
                  <a:pt x="4262148" y="98775"/>
                  <a:pt x="4249265" y="115206"/>
                  <a:pt x="4282127" y="125849"/>
                </a:cubicBezTo>
                <a:lnTo>
                  <a:pt x="4282127" y="87759"/>
                </a:lnTo>
                <a:cubicBezTo>
                  <a:pt x="4325445" y="103256"/>
                  <a:pt x="4388181" y="113899"/>
                  <a:pt x="4471083" y="109418"/>
                </a:cubicBezTo>
                <a:cubicBezTo>
                  <a:pt x="4491435" y="108298"/>
                  <a:pt x="4498530" y="104377"/>
                  <a:pt x="4501704" y="99522"/>
                </a:cubicBezTo>
                <a:cubicBezTo>
                  <a:pt x="4492928" y="102696"/>
                  <a:pt x="4471083" y="102323"/>
                  <a:pt x="4435980" y="98403"/>
                </a:cubicBezTo>
                <a:cubicBezTo>
                  <a:pt x="4431312" y="88693"/>
                  <a:pt x="4467535" y="90746"/>
                  <a:pt x="4502264" y="88693"/>
                </a:cubicBezTo>
                <a:cubicBezTo>
                  <a:pt x="4503571" y="89813"/>
                  <a:pt x="4504318" y="90933"/>
                  <a:pt x="4505065" y="91867"/>
                </a:cubicBezTo>
                <a:cubicBezTo>
                  <a:pt x="4507119" y="85145"/>
                  <a:pt x="4510480" y="78610"/>
                  <a:pt x="4533072" y="75436"/>
                </a:cubicBezTo>
                <a:cubicBezTo>
                  <a:pt x="4587593" y="67967"/>
                  <a:pt x="4730803" y="81037"/>
                  <a:pt x="4789059" y="83651"/>
                </a:cubicBezTo>
                <a:lnTo>
                  <a:pt x="4789421" y="83687"/>
                </a:lnTo>
                <a:lnTo>
                  <a:pt x="4842085" y="75246"/>
                </a:lnTo>
                <a:cubicBezTo>
                  <a:pt x="4854339" y="81455"/>
                  <a:pt x="4868165" y="85232"/>
                  <a:pt x="4815392" y="84454"/>
                </a:cubicBezTo>
                <a:lnTo>
                  <a:pt x="4791648" y="83908"/>
                </a:lnTo>
                <a:lnTo>
                  <a:pt x="4820641" y="86778"/>
                </a:lnTo>
                <a:cubicBezTo>
                  <a:pt x="4870721" y="94081"/>
                  <a:pt x="4772021" y="100759"/>
                  <a:pt x="4871027" y="92427"/>
                </a:cubicBezTo>
                <a:cubicBezTo>
                  <a:pt x="4899407" y="90000"/>
                  <a:pt x="4928162" y="87572"/>
                  <a:pt x="4957102" y="85145"/>
                </a:cubicBezTo>
                <a:cubicBezTo>
                  <a:pt x="4991271" y="82904"/>
                  <a:pt x="5031228" y="82344"/>
                  <a:pt x="5071933" y="82344"/>
                </a:cubicBezTo>
                <a:cubicBezTo>
                  <a:pt x="5132054" y="82531"/>
                  <a:pt x="5192924" y="82531"/>
                  <a:pt x="5246325" y="82531"/>
                </a:cubicBezTo>
                <a:cubicBezTo>
                  <a:pt x="5328666" y="81597"/>
                  <a:pt x="5423890" y="80290"/>
                  <a:pt x="5505672" y="79357"/>
                </a:cubicBezTo>
                <a:cubicBezTo>
                  <a:pt x="5505672" y="102136"/>
                  <a:pt x="5505672" y="121554"/>
                  <a:pt x="5505672" y="140226"/>
                </a:cubicBezTo>
                <a:cubicBezTo>
                  <a:pt x="5505112" y="281009"/>
                  <a:pt x="5492042" y="167486"/>
                  <a:pt x="5503244" y="316860"/>
                </a:cubicBezTo>
                <a:cubicBezTo>
                  <a:pt x="5502124" y="331796"/>
                  <a:pt x="5500631" y="344492"/>
                  <a:pt x="5498576" y="355135"/>
                </a:cubicBezTo>
                <a:cubicBezTo>
                  <a:pt x="5506045" y="392666"/>
                  <a:pt x="5507166" y="441211"/>
                  <a:pt x="5506792" y="491811"/>
                </a:cubicBezTo>
                <a:cubicBezTo>
                  <a:pt x="5506606" y="502081"/>
                  <a:pt x="5506232" y="512537"/>
                  <a:pt x="5506232" y="522993"/>
                </a:cubicBezTo>
                <a:cubicBezTo>
                  <a:pt x="5506045" y="531395"/>
                  <a:pt x="5505859" y="540170"/>
                  <a:pt x="5505672" y="548761"/>
                </a:cubicBezTo>
                <a:cubicBezTo>
                  <a:pt x="5505298" y="566124"/>
                  <a:pt x="5505298" y="583488"/>
                  <a:pt x="5506045" y="600667"/>
                </a:cubicBezTo>
                <a:cubicBezTo>
                  <a:pt x="5509779" y="680767"/>
                  <a:pt x="5501004" y="709334"/>
                  <a:pt x="5502684" y="787381"/>
                </a:cubicBezTo>
                <a:cubicBezTo>
                  <a:pt x="5504551" y="876819"/>
                  <a:pt x="5505859" y="955612"/>
                  <a:pt x="5509032" y="1043929"/>
                </a:cubicBezTo>
                <a:cubicBezTo>
                  <a:pt x="5512020" y="1132619"/>
                  <a:pt x="5508286" y="1226163"/>
                  <a:pt x="5510153" y="1315973"/>
                </a:cubicBezTo>
                <a:cubicBezTo>
                  <a:pt x="5512020" y="1411945"/>
                  <a:pt x="5518555" y="1501195"/>
                  <a:pt x="5522476" y="1595106"/>
                </a:cubicBezTo>
                <a:cubicBezTo>
                  <a:pt x="5526024" y="1681182"/>
                  <a:pt x="5525650" y="1769125"/>
                  <a:pt x="5527704" y="1855948"/>
                </a:cubicBezTo>
                <a:cubicBezTo>
                  <a:pt x="5511834" y="1902813"/>
                  <a:pt x="5492228" y="1930074"/>
                  <a:pt x="5491668" y="2018203"/>
                </a:cubicBezTo>
                <a:cubicBezTo>
                  <a:pt x="5490735" y="2157679"/>
                  <a:pt x="5475611" y="2459226"/>
                  <a:pt x="5499884" y="2551089"/>
                </a:cubicBezTo>
                <a:cubicBezTo>
                  <a:pt x="5490548" y="2564345"/>
                  <a:pt x="5477477" y="2559677"/>
                  <a:pt x="5479719" y="2614945"/>
                </a:cubicBezTo>
                <a:cubicBezTo>
                  <a:pt x="5480652" y="2641832"/>
                  <a:pt x="5485320" y="2654715"/>
                  <a:pt x="5490921" y="2661064"/>
                </a:cubicBezTo>
                <a:cubicBezTo>
                  <a:pt x="5495589" y="2666479"/>
                  <a:pt x="5529198" y="2707743"/>
                  <a:pt x="5507539" y="2733323"/>
                </a:cubicBezTo>
                <a:cubicBezTo>
                  <a:pt x="5497456" y="2745272"/>
                  <a:pt x="5467955" y="2682536"/>
                  <a:pt x="5470196" y="2762824"/>
                </a:cubicBezTo>
                <a:cubicBezTo>
                  <a:pt x="5471876" y="2824253"/>
                  <a:pt x="5488494" y="2819212"/>
                  <a:pt x="5499510" y="2825373"/>
                </a:cubicBezTo>
                <a:cubicBezTo>
                  <a:pt x="5491108" y="2909769"/>
                  <a:pt x="5462540" y="2947112"/>
                  <a:pt x="5475051" y="3057274"/>
                </a:cubicBezTo>
                <a:cubicBezTo>
                  <a:pt x="5465528" y="3065862"/>
                  <a:pt x="5456752" y="3002379"/>
                  <a:pt x="5450404" y="2973438"/>
                </a:cubicBezTo>
                <a:cubicBezTo>
                  <a:pt x="5446296" y="3041216"/>
                  <a:pt x="5438641" y="3199737"/>
                  <a:pt x="5450777" y="3257619"/>
                </a:cubicBezTo>
                <a:cubicBezTo>
                  <a:pt x="5458433" y="3294215"/>
                  <a:pt x="5467768" y="3265648"/>
                  <a:pt x="5463848" y="3328197"/>
                </a:cubicBezTo>
                <a:cubicBezTo>
                  <a:pt x="5461607" y="3364607"/>
                  <a:pt x="5454138" y="3382345"/>
                  <a:pt x="5446109" y="3388133"/>
                </a:cubicBezTo>
                <a:cubicBezTo>
                  <a:pt x="5448910" y="3496241"/>
                  <a:pt x="5449657" y="3606777"/>
                  <a:pt x="5458246" y="3710030"/>
                </a:cubicBezTo>
                <a:cubicBezTo>
                  <a:pt x="5467208" y="3817205"/>
                  <a:pt x="5482519" y="3914857"/>
                  <a:pt x="5492788" y="4020538"/>
                </a:cubicBezTo>
                <a:lnTo>
                  <a:pt x="5493535" y="4019231"/>
                </a:lnTo>
                <a:cubicBezTo>
                  <a:pt x="5516315" y="4252998"/>
                  <a:pt x="5548056" y="4491620"/>
                  <a:pt x="5564301" y="4735470"/>
                </a:cubicBezTo>
                <a:cubicBezTo>
                  <a:pt x="5578677" y="4950753"/>
                  <a:pt x="5601457" y="5177426"/>
                  <a:pt x="5593054" y="5402044"/>
                </a:cubicBezTo>
                <a:lnTo>
                  <a:pt x="5569342" y="5235681"/>
                </a:lnTo>
                <a:cubicBezTo>
                  <a:pt x="5561873" y="5268729"/>
                  <a:pt x="5571769" y="5307753"/>
                  <a:pt x="5566541" y="5340615"/>
                </a:cubicBezTo>
                <a:cubicBezTo>
                  <a:pt x="5557765" y="5394762"/>
                  <a:pt x="5540027" y="5232880"/>
                  <a:pt x="5535359" y="5202819"/>
                </a:cubicBezTo>
                <a:cubicBezTo>
                  <a:pt x="5517248" y="5223358"/>
                  <a:pt x="5538721" y="5401297"/>
                  <a:pt x="5541894" y="5454884"/>
                </a:cubicBezTo>
                <a:lnTo>
                  <a:pt x="5516128" y="5454884"/>
                </a:lnTo>
                <a:cubicBezTo>
                  <a:pt x="5521169" y="5374970"/>
                  <a:pt x="5501378" y="5379825"/>
                  <a:pt x="5485133" y="5378518"/>
                </a:cubicBezTo>
                <a:cubicBezTo>
                  <a:pt x="5464035" y="5376837"/>
                  <a:pt x="5466275" y="5454884"/>
                  <a:pt x="5449284" y="5454884"/>
                </a:cubicBezTo>
                <a:lnTo>
                  <a:pt x="5360967" y="5454884"/>
                </a:lnTo>
                <a:lnTo>
                  <a:pt x="5360967" y="5465154"/>
                </a:lnTo>
                <a:cubicBezTo>
                  <a:pt x="5312795" y="5468328"/>
                  <a:pt x="5249872" y="5464780"/>
                  <a:pt x="5196845" y="5467955"/>
                </a:cubicBezTo>
                <a:cubicBezTo>
                  <a:pt x="5129627" y="5471875"/>
                  <a:pt x="5062410" y="5477851"/>
                  <a:pt x="4991645" y="5476917"/>
                </a:cubicBezTo>
                <a:cubicBezTo>
                  <a:pt x="4923867" y="5476170"/>
                  <a:pt x="4864118" y="5467955"/>
                  <a:pt x="4802316" y="5462540"/>
                </a:cubicBezTo>
                <a:cubicBezTo>
                  <a:pt x="4737525" y="5456752"/>
                  <a:pt x="4718107" y="5467208"/>
                  <a:pt x="4664706" y="5472623"/>
                </a:cubicBezTo>
                <a:cubicBezTo>
                  <a:pt x="4614667" y="5477851"/>
                  <a:pt x="4557905" y="5473370"/>
                  <a:pt x="4513280" y="5467581"/>
                </a:cubicBezTo>
                <a:cubicBezTo>
                  <a:pt x="4445316" y="5458805"/>
                  <a:pt x="4372870" y="5461793"/>
                  <a:pt x="4298931" y="5460486"/>
                </a:cubicBezTo>
                <a:cubicBezTo>
                  <a:pt x="4267376" y="5459739"/>
                  <a:pt x="4228166" y="5457872"/>
                  <a:pt x="4186715" y="5456191"/>
                </a:cubicBezTo>
                <a:lnTo>
                  <a:pt x="3966952" y="5456191"/>
                </a:lnTo>
                <a:cubicBezTo>
                  <a:pt x="3955002" y="5457312"/>
                  <a:pt x="3943612" y="5458805"/>
                  <a:pt x="3933716" y="5460859"/>
                </a:cubicBezTo>
                <a:lnTo>
                  <a:pt x="4021472" y="5479344"/>
                </a:lnTo>
                <a:cubicBezTo>
                  <a:pt x="3973860" y="5481771"/>
                  <a:pt x="3960416" y="5484012"/>
                  <a:pt x="3914671" y="5479531"/>
                </a:cubicBezTo>
                <a:cubicBezTo>
                  <a:pt x="3877141" y="5475796"/>
                  <a:pt x="3862577" y="5484386"/>
                  <a:pt x="3833450" y="5480838"/>
                </a:cubicBezTo>
                <a:cubicBezTo>
                  <a:pt x="3769033" y="5473183"/>
                  <a:pt x="3746441" y="5469822"/>
                  <a:pt x="3669327" y="5471502"/>
                </a:cubicBezTo>
                <a:lnTo>
                  <a:pt x="3746441" y="5491480"/>
                </a:lnTo>
                <a:lnTo>
                  <a:pt x="3607898" y="5508472"/>
                </a:lnTo>
                <a:lnTo>
                  <a:pt x="3468795" y="5494842"/>
                </a:lnTo>
                <a:lnTo>
                  <a:pt x="3563460" y="5461419"/>
                </a:lnTo>
                <a:cubicBezTo>
                  <a:pt x="3509686" y="5460112"/>
                  <a:pt x="3382533" y="5462167"/>
                  <a:pt x="3330813" y="5456191"/>
                </a:cubicBezTo>
                <a:lnTo>
                  <a:pt x="3021426" y="5456191"/>
                </a:lnTo>
                <a:cubicBezTo>
                  <a:pt x="3009662" y="5459926"/>
                  <a:pt x="2996219" y="5463473"/>
                  <a:pt x="2978294" y="5466087"/>
                </a:cubicBezTo>
                <a:cubicBezTo>
                  <a:pt x="2916305" y="5475423"/>
                  <a:pt x="2828175" y="5468515"/>
                  <a:pt x="2817532" y="5485506"/>
                </a:cubicBezTo>
                <a:cubicBezTo>
                  <a:pt x="2802035" y="5510152"/>
                  <a:pt x="2803716" y="5521169"/>
                  <a:pt x="2688139" y="5513513"/>
                </a:cubicBezTo>
                <a:cubicBezTo>
                  <a:pt x="2609532" y="5508472"/>
                  <a:pt x="2525323" y="5506418"/>
                  <a:pt x="2459226" y="5494282"/>
                </a:cubicBezTo>
                <a:cubicBezTo>
                  <a:pt x="2421509" y="5487373"/>
                  <a:pt x="2374084" y="5484199"/>
                  <a:pt x="2329272" y="5480838"/>
                </a:cubicBezTo>
                <a:cubicBezTo>
                  <a:pt x="2266349" y="5476170"/>
                  <a:pt x="2252159" y="5483079"/>
                  <a:pt x="2200065" y="5491480"/>
                </a:cubicBezTo>
                <a:cubicBezTo>
                  <a:pt x="2144424" y="5500630"/>
                  <a:pt x="2067497" y="5506231"/>
                  <a:pt x="2067497" y="5522662"/>
                </a:cubicBezTo>
                <a:cubicBezTo>
                  <a:pt x="1982542" y="5517994"/>
                  <a:pt x="1930075" y="5501190"/>
                  <a:pt x="1834850" y="5497269"/>
                </a:cubicBezTo>
                <a:cubicBezTo>
                  <a:pt x="1771367" y="5494655"/>
                  <a:pt x="1716659" y="5491480"/>
                  <a:pt x="1656724" y="5485692"/>
                </a:cubicBezTo>
                <a:cubicBezTo>
                  <a:pt x="1589880" y="5479344"/>
                  <a:pt x="1599402" y="5485692"/>
                  <a:pt x="1567287" y="5498016"/>
                </a:cubicBezTo>
                <a:cubicBezTo>
                  <a:pt x="1490360" y="5478598"/>
                  <a:pt x="1390094" y="5473183"/>
                  <a:pt x="1281053" y="5480091"/>
                </a:cubicBezTo>
                <a:cubicBezTo>
                  <a:pt x="1368622" y="5492414"/>
                  <a:pt x="1352191" y="5503057"/>
                  <a:pt x="1357979" y="5526583"/>
                </a:cubicBezTo>
                <a:cubicBezTo>
                  <a:pt x="1261821" y="5521542"/>
                  <a:pt x="1168650" y="5514073"/>
                  <a:pt x="1068758" y="5514260"/>
                </a:cubicBezTo>
                <a:cubicBezTo>
                  <a:pt x="975213" y="5514447"/>
                  <a:pt x="883536" y="5511646"/>
                  <a:pt x="843205" y="5530317"/>
                </a:cubicBezTo>
                <a:cubicBezTo>
                  <a:pt x="815945" y="5543014"/>
                  <a:pt x="689726" y="5537226"/>
                  <a:pt x="559958" y="5527330"/>
                </a:cubicBezTo>
                <a:cubicBezTo>
                  <a:pt x="527470" y="5524716"/>
                  <a:pt x="494795" y="5522102"/>
                  <a:pt x="463427" y="5519488"/>
                </a:cubicBezTo>
                <a:cubicBezTo>
                  <a:pt x="447743" y="5517994"/>
                  <a:pt x="432432" y="5516687"/>
                  <a:pt x="417495" y="5515380"/>
                </a:cubicBezTo>
                <a:cubicBezTo>
                  <a:pt x="399944" y="5514073"/>
                  <a:pt x="383139" y="5512766"/>
                  <a:pt x="367082" y="5511459"/>
                </a:cubicBezTo>
                <a:cubicBezTo>
                  <a:pt x="302478" y="5506418"/>
                  <a:pt x="253932" y="5502310"/>
                  <a:pt x="230593" y="5501003"/>
                </a:cubicBezTo>
                <a:cubicBezTo>
                  <a:pt x="186901" y="5498389"/>
                  <a:pt x="139476" y="5495402"/>
                  <a:pt x="91303" y="5493161"/>
                </a:cubicBezTo>
                <a:cubicBezTo>
                  <a:pt x="94477" y="5416794"/>
                  <a:pt x="96158" y="5342669"/>
                  <a:pt x="92237" y="5277879"/>
                </a:cubicBezTo>
                <a:cubicBezTo>
                  <a:pt x="90743" y="5255099"/>
                  <a:pt x="88689" y="5236054"/>
                  <a:pt x="86262" y="5217382"/>
                </a:cubicBezTo>
                <a:cubicBezTo>
                  <a:pt x="83648" y="5198898"/>
                  <a:pt x="81221" y="5181160"/>
                  <a:pt x="78607" y="5161368"/>
                </a:cubicBezTo>
                <a:cubicBezTo>
                  <a:pt x="73565" y="5124772"/>
                  <a:pt x="77486" y="5060169"/>
                  <a:pt x="75993" y="5018344"/>
                </a:cubicBezTo>
                <a:cubicBezTo>
                  <a:pt x="73752" y="4958035"/>
                  <a:pt x="62736" y="4810530"/>
                  <a:pt x="79727" y="4767399"/>
                </a:cubicBezTo>
                <a:cubicBezTo>
                  <a:pt x="91863" y="4736778"/>
                  <a:pt x="114643" y="4791672"/>
                  <a:pt x="127899" y="4817252"/>
                </a:cubicBezTo>
                <a:lnTo>
                  <a:pt x="127899" y="4797833"/>
                </a:lnTo>
                <a:cubicBezTo>
                  <a:pt x="119497" y="4735844"/>
                  <a:pt x="121178" y="4717919"/>
                  <a:pt x="127899" y="4695700"/>
                </a:cubicBezTo>
                <a:lnTo>
                  <a:pt x="127899" y="3970871"/>
                </a:lnTo>
                <a:cubicBezTo>
                  <a:pt x="126406" y="3962656"/>
                  <a:pt x="125099" y="3954440"/>
                  <a:pt x="123605" y="3946412"/>
                </a:cubicBezTo>
                <a:cubicBezTo>
                  <a:pt x="115576" y="3902534"/>
                  <a:pt x="121178" y="3874153"/>
                  <a:pt x="127899" y="3835876"/>
                </a:cubicBezTo>
                <a:lnTo>
                  <a:pt x="127899" y="3796479"/>
                </a:lnTo>
                <a:cubicBezTo>
                  <a:pt x="120991" y="3783036"/>
                  <a:pt x="121738" y="3775941"/>
                  <a:pt x="127899" y="3738037"/>
                </a:cubicBezTo>
                <a:lnTo>
                  <a:pt x="127899" y="3581383"/>
                </a:lnTo>
                <a:cubicBezTo>
                  <a:pt x="119684" y="3597814"/>
                  <a:pt x="111468" y="3614432"/>
                  <a:pt x="103253" y="3627689"/>
                </a:cubicBezTo>
                <a:cubicBezTo>
                  <a:pt x="108854" y="3563272"/>
                  <a:pt x="113336" y="3521634"/>
                  <a:pt x="127339" y="3488213"/>
                </a:cubicBezTo>
                <a:cubicBezTo>
                  <a:pt x="114456" y="3411659"/>
                  <a:pt x="107547" y="3401390"/>
                  <a:pt x="86262" y="3420995"/>
                </a:cubicBezTo>
                <a:cubicBezTo>
                  <a:pt x="92237" y="3509125"/>
                  <a:pt x="86635" y="3540866"/>
                  <a:pt x="62922" y="3526863"/>
                </a:cubicBezTo>
                <a:cubicBezTo>
                  <a:pt x="53027" y="3521074"/>
                  <a:pt x="48172" y="3476076"/>
                  <a:pt x="47985" y="3436492"/>
                </a:cubicBezTo>
                <a:cubicBezTo>
                  <a:pt x="47425" y="3361806"/>
                  <a:pt x="60495" y="3318488"/>
                  <a:pt x="75059" y="3295709"/>
                </a:cubicBezTo>
                <a:cubicBezTo>
                  <a:pt x="101012" y="3255192"/>
                  <a:pt x="71138" y="3243615"/>
                  <a:pt x="60495" y="3233906"/>
                </a:cubicBezTo>
                <a:cubicBezTo>
                  <a:pt x="83835" y="3130093"/>
                  <a:pt x="85888" y="3108807"/>
                  <a:pt x="52093" y="3156046"/>
                </a:cubicBezTo>
                <a:cubicBezTo>
                  <a:pt x="66657" y="3036922"/>
                  <a:pt x="96531" y="3066796"/>
                  <a:pt x="118937" y="3002193"/>
                </a:cubicBezTo>
                <a:cubicBezTo>
                  <a:pt x="111282" y="2921345"/>
                  <a:pt x="94104" y="2912756"/>
                  <a:pt x="75993" y="2889417"/>
                </a:cubicBezTo>
                <a:cubicBezTo>
                  <a:pt x="79727" y="2795873"/>
                  <a:pt x="108481" y="2741725"/>
                  <a:pt x="83088" y="2651168"/>
                </a:cubicBezTo>
                <a:lnTo>
                  <a:pt x="79540" y="2704942"/>
                </a:lnTo>
                <a:cubicBezTo>
                  <a:pt x="68151" y="2678802"/>
                  <a:pt x="52466" y="2666479"/>
                  <a:pt x="51720" y="2603556"/>
                </a:cubicBezTo>
                <a:cubicBezTo>
                  <a:pt x="50973" y="2546234"/>
                  <a:pt x="59001" y="2507397"/>
                  <a:pt x="70578" y="2485551"/>
                </a:cubicBezTo>
                <a:cubicBezTo>
                  <a:pt x="38650" y="2385099"/>
                  <a:pt x="51159" y="2283899"/>
                  <a:pt x="55454" y="2148157"/>
                </a:cubicBezTo>
                <a:cubicBezTo>
                  <a:pt x="56948" y="2103159"/>
                  <a:pt x="52280" y="2061148"/>
                  <a:pt x="48359" y="2021191"/>
                </a:cubicBezTo>
                <a:cubicBezTo>
                  <a:pt x="59001" y="1981607"/>
                  <a:pt x="64043" y="1930260"/>
                  <a:pt x="58068" y="1871071"/>
                </a:cubicBezTo>
                <a:lnTo>
                  <a:pt x="73005" y="1855574"/>
                </a:lnTo>
                <a:cubicBezTo>
                  <a:pt x="68711" y="1801241"/>
                  <a:pt x="50226" y="1795266"/>
                  <a:pt x="38650" y="1777901"/>
                </a:cubicBezTo>
                <a:cubicBezTo>
                  <a:pt x="47052" y="1756055"/>
                  <a:pt x="58255" y="1751014"/>
                  <a:pt x="65350" y="1720019"/>
                </a:cubicBezTo>
                <a:cubicBezTo>
                  <a:pt x="77673" y="1666245"/>
                  <a:pt x="63856" y="1630957"/>
                  <a:pt x="57881" y="1584090"/>
                </a:cubicBezTo>
                <a:cubicBezTo>
                  <a:pt x="51159" y="1530503"/>
                  <a:pt x="47985" y="1469826"/>
                  <a:pt x="46305" y="1409704"/>
                </a:cubicBezTo>
                <a:cubicBezTo>
                  <a:pt x="44811" y="1358357"/>
                  <a:pt x="37903" y="1347901"/>
                  <a:pt x="35662" y="1305330"/>
                </a:cubicBezTo>
                <a:cubicBezTo>
                  <a:pt x="29314" y="1177990"/>
                  <a:pt x="2427" y="1163799"/>
                  <a:pt x="10269" y="1026191"/>
                </a:cubicBezTo>
                <a:cubicBezTo>
                  <a:pt x="12509" y="983993"/>
                  <a:pt x="8588" y="924058"/>
                  <a:pt x="13256" y="885407"/>
                </a:cubicBezTo>
                <a:cubicBezTo>
                  <a:pt x="17551" y="850679"/>
                  <a:pt x="27447" y="853665"/>
                  <a:pt x="33608" y="828459"/>
                </a:cubicBezTo>
                <a:cubicBezTo>
                  <a:pt x="58441" y="726513"/>
                  <a:pt x="35849" y="628674"/>
                  <a:pt x="44064" y="517578"/>
                </a:cubicBezTo>
                <a:cubicBezTo>
                  <a:pt x="46492" y="476875"/>
                  <a:pt x="50973" y="407976"/>
                  <a:pt x="55267" y="340011"/>
                </a:cubicBezTo>
                <a:cubicBezTo>
                  <a:pt x="59001" y="272795"/>
                  <a:pt x="61615" y="208564"/>
                  <a:pt x="59001" y="168233"/>
                </a:cubicBezTo>
                <a:cubicBezTo>
                  <a:pt x="58628" y="163379"/>
                  <a:pt x="58255" y="158524"/>
                  <a:pt x="57881" y="154230"/>
                </a:cubicBezTo>
                <a:cubicBezTo>
                  <a:pt x="85328" y="151616"/>
                  <a:pt x="109601" y="148255"/>
                  <a:pt x="131447" y="144147"/>
                </a:cubicBezTo>
                <a:cubicBezTo>
                  <a:pt x="168977" y="148628"/>
                  <a:pt x="207253" y="151989"/>
                  <a:pt x="247210" y="154230"/>
                </a:cubicBezTo>
                <a:cubicBezTo>
                  <a:pt x="290155" y="156470"/>
                  <a:pt x="323017" y="155350"/>
                  <a:pt x="355692" y="153483"/>
                </a:cubicBezTo>
                <a:cubicBezTo>
                  <a:pt x="372310" y="152736"/>
                  <a:pt x="388554" y="151802"/>
                  <a:pt x="405545" y="150869"/>
                </a:cubicBezTo>
                <a:cubicBezTo>
                  <a:pt x="412827" y="150496"/>
                  <a:pt x="420295" y="150309"/>
                  <a:pt x="427951" y="149935"/>
                </a:cubicBezTo>
                <a:cubicBezTo>
                  <a:pt x="435233" y="149748"/>
                  <a:pt x="442701" y="149748"/>
                  <a:pt x="450543" y="149748"/>
                </a:cubicBezTo>
                <a:cubicBezTo>
                  <a:pt x="527843" y="150309"/>
                  <a:pt x="529711" y="153109"/>
                  <a:pt x="548195" y="169167"/>
                </a:cubicBezTo>
                <a:lnTo>
                  <a:pt x="689539" y="169167"/>
                </a:lnTo>
                <a:lnTo>
                  <a:pt x="674041" y="181863"/>
                </a:lnTo>
                <a:cubicBezTo>
                  <a:pt x="865798" y="183918"/>
                  <a:pt x="685618" y="140039"/>
                  <a:pt x="823040" y="139479"/>
                </a:cubicBezTo>
                <a:cubicBezTo>
                  <a:pt x="929281" y="139107"/>
                  <a:pt x="827335" y="164873"/>
                  <a:pt x="829949" y="172154"/>
                </a:cubicBezTo>
                <a:cubicBezTo>
                  <a:pt x="835737" y="188025"/>
                  <a:pt x="862811" y="184104"/>
                  <a:pt x="794286" y="196242"/>
                </a:cubicBezTo>
                <a:cubicBezTo>
                  <a:pt x="819306" y="204083"/>
                  <a:pt x="835737" y="201096"/>
                  <a:pt x="843766" y="187652"/>
                </a:cubicBezTo>
                <a:cubicBezTo>
                  <a:pt x="900900" y="207257"/>
                  <a:pt x="956542" y="213418"/>
                  <a:pt x="1047472" y="224248"/>
                </a:cubicBezTo>
                <a:cubicBezTo>
                  <a:pt x="1047659" y="224248"/>
                  <a:pt x="1047845" y="224248"/>
                  <a:pt x="1047845" y="224248"/>
                </a:cubicBezTo>
                <a:lnTo>
                  <a:pt x="1133174" y="224248"/>
                </a:lnTo>
                <a:cubicBezTo>
                  <a:pt x="1153526" y="220887"/>
                  <a:pt x="1172945" y="215472"/>
                  <a:pt x="1201325" y="209872"/>
                </a:cubicBezTo>
                <a:cubicBezTo>
                  <a:pt x="1211968" y="215659"/>
                  <a:pt x="1224665" y="220327"/>
                  <a:pt x="1238855" y="224248"/>
                </a:cubicBezTo>
                <a:lnTo>
                  <a:pt x="1461793" y="224248"/>
                </a:lnTo>
                <a:lnTo>
                  <a:pt x="1461793" y="207817"/>
                </a:lnTo>
                <a:cubicBezTo>
                  <a:pt x="1387667" y="208750"/>
                  <a:pt x="1323437" y="215847"/>
                  <a:pt x="1292069" y="198668"/>
                </a:cubicBezTo>
                <a:cubicBezTo>
                  <a:pt x="1275451" y="189519"/>
                  <a:pt x="1245950" y="178130"/>
                  <a:pt x="1247631" y="167861"/>
                </a:cubicBezTo>
                <a:cubicBezTo>
                  <a:pt x="1250805" y="148255"/>
                  <a:pt x="1378518" y="138733"/>
                  <a:pt x="1386360" y="114086"/>
                </a:cubicBezTo>
                <a:cubicBezTo>
                  <a:pt x="1464034" y="123422"/>
                  <a:pt x="1438827" y="138546"/>
                  <a:pt x="1436587" y="154603"/>
                </a:cubicBezTo>
                <a:lnTo>
                  <a:pt x="1503057" y="135932"/>
                </a:lnTo>
                <a:lnTo>
                  <a:pt x="1579424" y="158524"/>
                </a:lnTo>
                <a:cubicBezTo>
                  <a:pt x="1620314" y="149188"/>
                  <a:pt x="1661392" y="139666"/>
                  <a:pt x="1701722" y="130517"/>
                </a:cubicBezTo>
                <a:cubicBezTo>
                  <a:pt x="1699668" y="130330"/>
                  <a:pt x="1697988" y="129957"/>
                  <a:pt x="1696494" y="129770"/>
                </a:cubicBezTo>
                <a:cubicBezTo>
                  <a:pt x="1660645" y="124542"/>
                  <a:pt x="1657471" y="117260"/>
                  <a:pt x="1683611" y="108858"/>
                </a:cubicBezTo>
                <a:lnTo>
                  <a:pt x="1748214" y="119687"/>
                </a:lnTo>
                <a:lnTo>
                  <a:pt x="1725248" y="125102"/>
                </a:lnTo>
                <a:cubicBezTo>
                  <a:pt x="1765579" y="115580"/>
                  <a:pt x="1837091" y="124168"/>
                  <a:pt x="1890304" y="126969"/>
                </a:cubicBezTo>
                <a:cubicBezTo>
                  <a:pt x="1902815" y="140599"/>
                  <a:pt x="1887690" y="153296"/>
                  <a:pt x="1835970" y="161511"/>
                </a:cubicBezTo>
                <a:cubicBezTo>
                  <a:pt x="1835410" y="161325"/>
                  <a:pt x="1759044" y="145081"/>
                  <a:pt x="1758857" y="145081"/>
                </a:cubicBezTo>
                <a:cubicBezTo>
                  <a:pt x="1715539" y="164499"/>
                  <a:pt x="1793213" y="172715"/>
                  <a:pt x="1859123" y="181863"/>
                </a:cubicBezTo>
                <a:lnTo>
                  <a:pt x="1835784" y="161511"/>
                </a:lnTo>
                <a:cubicBezTo>
                  <a:pt x="1882089" y="166926"/>
                  <a:pt x="1928581" y="172528"/>
                  <a:pt x="1974886" y="177942"/>
                </a:cubicBezTo>
                <a:cubicBezTo>
                  <a:pt x="2031275" y="166740"/>
                  <a:pt x="1997106" y="150869"/>
                  <a:pt x="1960696" y="139666"/>
                </a:cubicBezTo>
                <a:cubicBezTo>
                  <a:pt x="2048452" y="140413"/>
                  <a:pt x="2132287" y="135185"/>
                  <a:pt x="2213509" y="128089"/>
                </a:cubicBezTo>
                <a:cubicBezTo>
                  <a:pt x="2313588" y="119314"/>
                  <a:pt x="2307053" y="117820"/>
                  <a:pt x="2307053" y="93360"/>
                </a:cubicBezTo>
                <a:cubicBezTo>
                  <a:pt x="2387901" y="85892"/>
                  <a:pt x="2349624" y="84585"/>
                  <a:pt x="2400971" y="71702"/>
                </a:cubicBezTo>
                <a:cubicBezTo>
                  <a:pt x="2430658" y="64420"/>
                  <a:pt x="2477337" y="61806"/>
                  <a:pt x="2503104" y="53403"/>
                </a:cubicBezTo>
                <a:lnTo>
                  <a:pt x="2479578" y="87012"/>
                </a:lnTo>
                <a:lnTo>
                  <a:pt x="2626709" y="87012"/>
                </a:lnTo>
                <a:cubicBezTo>
                  <a:pt x="2611585" y="72635"/>
                  <a:pt x="2590487" y="72448"/>
                  <a:pt x="2663492" y="68341"/>
                </a:cubicBezTo>
                <a:lnTo>
                  <a:pt x="2826121" y="59192"/>
                </a:lnTo>
                <a:cubicBezTo>
                  <a:pt x="2870186" y="66473"/>
                  <a:pt x="2900061" y="78237"/>
                  <a:pt x="2951594" y="83091"/>
                </a:cubicBezTo>
                <a:cubicBezTo>
                  <a:pt x="2988564" y="86639"/>
                  <a:pt x="3026093" y="82158"/>
                  <a:pt x="3060822" y="86079"/>
                </a:cubicBezTo>
                <a:cubicBezTo>
                  <a:pt x="3093684" y="89813"/>
                  <a:pt x="3119824" y="96161"/>
                  <a:pt x="3155113" y="98962"/>
                </a:cubicBezTo>
                <a:cubicBezTo>
                  <a:pt x="3214302" y="103630"/>
                  <a:pt x="3241749" y="86265"/>
                  <a:pt x="3259674" y="76929"/>
                </a:cubicBezTo>
                <a:lnTo>
                  <a:pt x="3312141" y="93174"/>
                </a:lnTo>
                <a:lnTo>
                  <a:pt x="3439668" y="69087"/>
                </a:lnTo>
                <a:lnTo>
                  <a:pt x="3544788" y="77677"/>
                </a:lnTo>
                <a:cubicBezTo>
                  <a:pt x="3592121" y="65073"/>
                  <a:pt x="3616767" y="53415"/>
                  <a:pt x="3668038" y="50422"/>
                </a:cubicBezTo>
                <a:close/>
                <a:moveTo>
                  <a:pt x="2235728" y="11200"/>
                </a:moveTo>
                <a:cubicBezTo>
                  <a:pt x="2244317" y="12694"/>
                  <a:pt x="2243383" y="14561"/>
                  <a:pt x="2232927" y="16428"/>
                </a:cubicBezTo>
                <a:cubicBezTo>
                  <a:pt x="2216123" y="14187"/>
                  <a:pt x="2217056" y="12507"/>
                  <a:pt x="2235728" y="11200"/>
                </a:cubicBezTo>
                <a:close/>
                <a:moveTo>
                  <a:pt x="4714746" y="0"/>
                </a:moveTo>
                <a:cubicBezTo>
                  <a:pt x="4725202" y="187"/>
                  <a:pt x="4709705" y="14190"/>
                  <a:pt x="4687299" y="1494"/>
                </a:cubicBezTo>
                <a:close/>
              </a:path>
            </a:pathLst>
          </a:custGeom>
          <a:solidFill>
            <a:srgbClr val="F7EEDC"/>
          </a:solidFill>
          <a:ln w="18672" cap="flat">
            <a:noFill/>
            <a:prstDash val="solid"/>
            <a:miter/>
          </a:ln>
        </p:spPr>
        <p:txBody>
          <a:bodyPr rtlCol="0" anchor="ct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000000"/>
              </a:solidFill>
              <a:effectLst/>
              <a:uLnTx/>
              <a:uFillTx/>
              <a:latin typeface="Tenorite"/>
              <a:ea typeface="+mn-ea"/>
              <a:cs typeface="+mn-cs"/>
              <a:sym typeface="Tenorite Regular"/>
            </a:endParaRPr>
          </a:p>
        </p:txBody>
      </p:sp>
      <p:sp>
        <p:nvSpPr>
          <p:cNvPr id="34" name="Freeform: Shape 33">
            <a:extLst>
              <a:ext uri="{FF2B5EF4-FFF2-40B4-BE49-F238E27FC236}">
                <a16:creationId xmlns:a16="http://schemas.microsoft.com/office/drawing/2014/main" id="{3B6721D9-FA30-FD31-EC1A-52D2CF7D66CB}"/>
              </a:ext>
            </a:extLst>
          </p:cNvPr>
          <p:cNvSpPr/>
          <p:nvPr/>
        </p:nvSpPr>
        <p:spPr>
          <a:xfrm>
            <a:off x="3059511" y="2489232"/>
            <a:ext cx="1456527" cy="626845"/>
          </a:xfrm>
          <a:custGeom>
            <a:avLst/>
            <a:gdLst>
              <a:gd name="connsiteX0" fmla="*/ 1623488 w 5644588"/>
              <a:gd name="connsiteY0" fmla="*/ 5677262 h 5681302"/>
              <a:gd name="connsiteX1" fmla="*/ 1649441 w 5644588"/>
              <a:gd name="connsiteY1" fmla="*/ 5677635 h 5681302"/>
              <a:gd name="connsiteX2" fmla="*/ 1623488 w 5644588"/>
              <a:gd name="connsiteY2" fmla="*/ 5677262 h 5681302"/>
              <a:gd name="connsiteX3" fmla="*/ 1504385 w 5644588"/>
              <a:gd name="connsiteY3" fmla="*/ 5627537 h 5681302"/>
              <a:gd name="connsiteX4" fmla="*/ 1556085 w 5644588"/>
              <a:gd name="connsiteY4" fmla="*/ 5633943 h 5681302"/>
              <a:gd name="connsiteX5" fmla="*/ 1504385 w 5644588"/>
              <a:gd name="connsiteY5" fmla="*/ 5627537 h 5681302"/>
              <a:gd name="connsiteX6" fmla="*/ 1599776 w 5644588"/>
              <a:gd name="connsiteY6" fmla="*/ 5615086 h 5681302"/>
              <a:gd name="connsiteX7" fmla="*/ 1670354 w 5644588"/>
              <a:gd name="connsiteY7" fmla="*/ 5644774 h 5681302"/>
              <a:gd name="connsiteX8" fmla="*/ 1599776 w 5644588"/>
              <a:gd name="connsiteY8" fmla="*/ 5615086 h 5681302"/>
              <a:gd name="connsiteX9" fmla="*/ 1621192 w 5644588"/>
              <a:gd name="connsiteY9" fmla="*/ 5597085 h 5681302"/>
              <a:gd name="connsiteX10" fmla="*/ 1619380 w 5644588"/>
              <a:gd name="connsiteY10" fmla="*/ 5604069 h 5681302"/>
              <a:gd name="connsiteX11" fmla="*/ 1600522 w 5644588"/>
              <a:gd name="connsiteY11" fmla="*/ 5599402 h 5681302"/>
              <a:gd name="connsiteX12" fmla="*/ 1621192 w 5644588"/>
              <a:gd name="connsiteY12" fmla="*/ 5597085 h 5681302"/>
              <a:gd name="connsiteX13" fmla="*/ 1789817 w 5644588"/>
              <a:gd name="connsiteY13" fmla="*/ 5596496 h 5681302"/>
              <a:gd name="connsiteX14" fmla="*/ 1817859 w 5644588"/>
              <a:gd name="connsiteY14" fmla="*/ 5603323 h 5681302"/>
              <a:gd name="connsiteX15" fmla="*/ 1789817 w 5644588"/>
              <a:gd name="connsiteY15" fmla="*/ 5596496 h 5681302"/>
              <a:gd name="connsiteX16" fmla="*/ 1540587 w 5644588"/>
              <a:gd name="connsiteY16" fmla="*/ 5593800 h 5681302"/>
              <a:gd name="connsiteX17" fmla="*/ 1556457 w 5644588"/>
              <a:gd name="connsiteY17" fmla="*/ 5599028 h 5681302"/>
              <a:gd name="connsiteX18" fmla="*/ 1538533 w 5644588"/>
              <a:gd name="connsiteY18" fmla="*/ 5602389 h 5681302"/>
              <a:gd name="connsiteX19" fmla="*/ 1538533 w 5644588"/>
              <a:gd name="connsiteY19" fmla="*/ 5602576 h 5681302"/>
              <a:gd name="connsiteX20" fmla="*/ 1540587 w 5644588"/>
              <a:gd name="connsiteY20" fmla="*/ 5593800 h 5681302"/>
              <a:gd name="connsiteX21" fmla="*/ 1669607 w 5644588"/>
              <a:gd name="connsiteY21" fmla="*/ 5566166 h 5681302"/>
              <a:gd name="connsiteX22" fmla="*/ 1669607 w 5644588"/>
              <a:gd name="connsiteY22" fmla="*/ 5566353 h 5681302"/>
              <a:gd name="connsiteX23" fmla="*/ 1668589 w 5644588"/>
              <a:gd name="connsiteY23" fmla="*/ 5566230 h 5681302"/>
              <a:gd name="connsiteX24" fmla="*/ 1149045 w 5644588"/>
              <a:gd name="connsiteY24" fmla="*/ 5564299 h 5681302"/>
              <a:gd name="connsiteX25" fmla="*/ 1153526 w 5644588"/>
              <a:gd name="connsiteY25" fmla="*/ 5569340 h 5681302"/>
              <a:gd name="connsiteX26" fmla="*/ 1149045 w 5644588"/>
              <a:gd name="connsiteY26" fmla="*/ 5564299 h 5681302"/>
              <a:gd name="connsiteX27" fmla="*/ 1721701 w 5644588"/>
              <a:gd name="connsiteY27" fmla="*/ 5563552 h 5681302"/>
              <a:gd name="connsiteX28" fmla="*/ 1966485 w 5644588"/>
              <a:gd name="connsiteY28" fmla="*/ 5570273 h 5681302"/>
              <a:gd name="connsiteX29" fmla="*/ 1721701 w 5644588"/>
              <a:gd name="connsiteY29" fmla="*/ 5563552 h 5681302"/>
              <a:gd name="connsiteX30" fmla="*/ 910610 w 5644588"/>
              <a:gd name="connsiteY30" fmla="*/ 5558511 h 5681302"/>
              <a:gd name="connsiteX31" fmla="*/ 911917 w 5644588"/>
              <a:gd name="connsiteY31" fmla="*/ 5564112 h 5681302"/>
              <a:gd name="connsiteX32" fmla="*/ 910610 w 5644588"/>
              <a:gd name="connsiteY32" fmla="*/ 5558511 h 5681302"/>
              <a:gd name="connsiteX33" fmla="*/ 2836928 w 5644588"/>
              <a:gd name="connsiteY33" fmla="*/ 5558091 h 5681302"/>
              <a:gd name="connsiteX34" fmla="*/ 2884376 w 5644588"/>
              <a:gd name="connsiteY34" fmla="*/ 5565232 h 5681302"/>
              <a:gd name="connsiteX35" fmla="*/ 2811184 w 5644588"/>
              <a:gd name="connsiteY35" fmla="*/ 5565793 h 5681302"/>
              <a:gd name="connsiteX36" fmla="*/ 2836928 w 5644588"/>
              <a:gd name="connsiteY36" fmla="*/ 5558091 h 5681302"/>
              <a:gd name="connsiteX37" fmla="*/ 1260701 w 5644588"/>
              <a:gd name="connsiteY37" fmla="*/ 5553843 h 5681302"/>
              <a:gd name="connsiteX38" fmla="*/ 1300658 w 5644588"/>
              <a:gd name="connsiteY38" fmla="*/ 5558884 h 5681302"/>
              <a:gd name="connsiteX39" fmla="*/ 1260701 w 5644588"/>
              <a:gd name="connsiteY39" fmla="*/ 5553843 h 5681302"/>
              <a:gd name="connsiteX40" fmla="*/ 1549736 w 5644588"/>
              <a:gd name="connsiteY40" fmla="*/ 5551789 h 5681302"/>
              <a:gd name="connsiteX41" fmla="*/ 1668589 w 5644588"/>
              <a:gd name="connsiteY41" fmla="*/ 5566230 h 5681302"/>
              <a:gd name="connsiteX42" fmla="*/ 1633571 w 5644588"/>
              <a:gd name="connsiteY42" fmla="*/ 5568407 h 5681302"/>
              <a:gd name="connsiteX43" fmla="*/ 1549736 w 5644588"/>
              <a:gd name="connsiteY43" fmla="*/ 5551789 h 5681302"/>
              <a:gd name="connsiteX44" fmla="*/ 2420389 w 5644588"/>
              <a:gd name="connsiteY44" fmla="*/ 5547121 h 5681302"/>
              <a:gd name="connsiteX45" fmla="*/ 2454184 w 5644588"/>
              <a:gd name="connsiteY45" fmla="*/ 5547494 h 5681302"/>
              <a:gd name="connsiteX46" fmla="*/ 2462773 w 5644588"/>
              <a:gd name="connsiteY46" fmla="*/ 5555523 h 5681302"/>
              <a:gd name="connsiteX47" fmla="*/ 2164216 w 5644588"/>
              <a:gd name="connsiteY47" fmla="*/ 5537599 h 5681302"/>
              <a:gd name="connsiteX48" fmla="*/ 2224899 w 5644588"/>
              <a:gd name="connsiteY48" fmla="*/ 5543201 h 5681302"/>
              <a:gd name="connsiteX49" fmla="*/ 2216870 w 5644588"/>
              <a:gd name="connsiteY49" fmla="*/ 5548056 h 5681302"/>
              <a:gd name="connsiteX50" fmla="*/ 2216683 w 5644588"/>
              <a:gd name="connsiteY50" fmla="*/ 5548056 h 5681302"/>
              <a:gd name="connsiteX51" fmla="*/ 2164216 w 5644588"/>
              <a:gd name="connsiteY51" fmla="*/ 5537599 h 5681302"/>
              <a:gd name="connsiteX52" fmla="*/ 2581525 w 5644588"/>
              <a:gd name="connsiteY52" fmla="*/ 5522848 h 5681302"/>
              <a:gd name="connsiteX53" fmla="*/ 2586006 w 5644588"/>
              <a:gd name="connsiteY53" fmla="*/ 5527889 h 5681302"/>
              <a:gd name="connsiteX54" fmla="*/ 2581525 w 5644588"/>
              <a:gd name="connsiteY54" fmla="*/ 5522848 h 5681302"/>
              <a:gd name="connsiteX55" fmla="*/ 1778202 w 5644588"/>
              <a:gd name="connsiteY55" fmla="*/ 5521115 h 5681302"/>
              <a:gd name="connsiteX56" fmla="*/ 1817112 w 5644588"/>
              <a:gd name="connsiteY56" fmla="*/ 5523034 h 5681302"/>
              <a:gd name="connsiteX57" fmla="*/ 1964991 w 5644588"/>
              <a:gd name="connsiteY57" fmla="*/ 5535731 h 5681302"/>
              <a:gd name="connsiteX58" fmla="*/ 1921673 w 5644588"/>
              <a:gd name="connsiteY58" fmla="*/ 5539092 h 5681302"/>
              <a:gd name="connsiteX59" fmla="*/ 1921673 w 5644588"/>
              <a:gd name="connsiteY59" fmla="*/ 5539279 h 5681302"/>
              <a:gd name="connsiteX60" fmla="*/ 1733277 w 5644588"/>
              <a:gd name="connsiteY60" fmla="*/ 5539652 h 5681302"/>
              <a:gd name="connsiteX61" fmla="*/ 1778202 w 5644588"/>
              <a:gd name="connsiteY61" fmla="*/ 5521115 h 5681302"/>
              <a:gd name="connsiteX62" fmla="*/ 1643934 w 5644588"/>
              <a:gd name="connsiteY62" fmla="*/ 5519207 h 5681302"/>
              <a:gd name="connsiteX63" fmla="*/ 1677076 w 5644588"/>
              <a:gd name="connsiteY63" fmla="*/ 5523034 h 5681302"/>
              <a:gd name="connsiteX64" fmla="*/ 1660085 w 5644588"/>
              <a:gd name="connsiteY64" fmla="*/ 5534424 h 5681302"/>
              <a:gd name="connsiteX65" fmla="*/ 1643934 w 5644588"/>
              <a:gd name="connsiteY65" fmla="*/ 5519207 h 5681302"/>
              <a:gd name="connsiteX66" fmla="*/ 4839232 w 5644588"/>
              <a:gd name="connsiteY66" fmla="*/ 5498070 h 5681302"/>
              <a:gd name="connsiteX67" fmla="*/ 4879616 w 5644588"/>
              <a:gd name="connsiteY67" fmla="*/ 5503243 h 5681302"/>
              <a:gd name="connsiteX68" fmla="*/ 4879616 w 5644588"/>
              <a:gd name="connsiteY68" fmla="*/ 5503243 h 5681302"/>
              <a:gd name="connsiteX69" fmla="*/ 4850301 w 5644588"/>
              <a:gd name="connsiteY69" fmla="*/ 5506231 h 5681302"/>
              <a:gd name="connsiteX70" fmla="*/ 4837044 w 5644588"/>
              <a:gd name="connsiteY70" fmla="*/ 5500442 h 5681302"/>
              <a:gd name="connsiteX71" fmla="*/ 4839232 w 5644588"/>
              <a:gd name="connsiteY71" fmla="*/ 5498070 h 5681302"/>
              <a:gd name="connsiteX72" fmla="*/ 2624095 w 5644588"/>
              <a:gd name="connsiteY72" fmla="*/ 5474116 h 5681302"/>
              <a:gd name="connsiteX73" fmla="*/ 2568853 w 5644588"/>
              <a:gd name="connsiteY73" fmla="*/ 5498006 h 5681302"/>
              <a:gd name="connsiteX74" fmla="*/ 2568641 w 5644588"/>
              <a:gd name="connsiteY74" fmla="*/ 5498016 h 5681302"/>
              <a:gd name="connsiteX75" fmla="*/ 2568828 w 5644588"/>
              <a:gd name="connsiteY75" fmla="*/ 5498016 h 5681302"/>
              <a:gd name="connsiteX76" fmla="*/ 2568831 w 5644588"/>
              <a:gd name="connsiteY76" fmla="*/ 5498015 h 5681302"/>
              <a:gd name="connsiteX77" fmla="*/ 2568828 w 5644588"/>
              <a:gd name="connsiteY77" fmla="*/ 5498015 h 5681302"/>
              <a:gd name="connsiteX78" fmla="*/ 2568834 w 5644588"/>
              <a:gd name="connsiteY78" fmla="*/ 5498014 h 5681302"/>
              <a:gd name="connsiteX79" fmla="*/ 2568853 w 5644588"/>
              <a:gd name="connsiteY79" fmla="*/ 5498006 h 5681302"/>
              <a:gd name="connsiteX80" fmla="*/ 2568873 w 5644588"/>
              <a:gd name="connsiteY80" fmla="*/ 5498005 h 5681302"/>
              <a:gd name="connsiteX81" fmla="*/ 2588521 w 5644588"/>
              <a:gd name="connsiteY81" fmla="*/ 5493263 h 5681302"/>
              <a:gd name="connsiteX82" fmla="*/ 2603837 w 5644588"/>
              <a:gd name="connsiteY82" fmla="*/ 5492904 h 5681302"/>
              <a:gd name="connsiteX83" fmla="*/ 2589888 w 5644588"/>
              <a:gd name="connsiteY83" fmla="*/ 5496583 h 5681302"/>
              <a:gd name="connsiteX84" fmla="*/ 2569318 w 5644588"/>
              <a:gd name="connsiteY84" fmla="*/ 5497982 h 5681302"/>
              <a:gd name="connsiteX85" fmla="*/ 2741913 w 5644588"/>
              <a:gd name="connsiteY85" fmla="*/ 5489240 h 5681302"/>
              <a:gd name="connsiteX86" fmla="*/ 2624095 w 5644588"/>
              <a:gd name="connsiteY86" fmla="*/ 5474116 h 5681302"/>
              <a:gd name="connsiteX87" fmla="*/ 64440 w 5644588"/>
              <a:gd name="connsiteY87" fmla="*/ 5459199 h 5681302"/>
              <a:gd name="connsiteX88" fmla="*/ 67777 w 5644588"/>
              <a:gd name="connsiteY88" fmla="*/ 5470381 h 5681302"/>
              <a:gd name="connsiteX89" fmla="*/ 62549 w 5644588"/>
              <a:gd name="connsiteY89" fmla="*/ 5494094 h 5681302"/>
              <a:gd name="connsiteX90" fmla="*/ 64440 w 5644588"/>
              <a:gd name="connsiteY90" fmla="*/ 5459199 h 5681302"/>
              <a:gd name="connsiteX91" fmla="*/ 5544322 w 5644588"/>
              <a:gd name="connsiteY91" fmla="*/ 4925173 h 5681302"/>
              <a:gd name="connsiteX92" fmla="*/ 5544322 w 5644588"/>
              <a:gd name="connsiteY92" fmla="*/ 4925173 h 5681302"/>
              <a:gd name="connsiteX93" fmla="*/ 5549713 w 5644588"/>
              <a:gd name="connsiteY93" fmla="*/ 4924823 h 5681302"/>
              <a:gd name="connsiteX94" fmla="*/ 5544322 w 5644588"/>
              <a:gd name="connsiteY94" fmla="*/ 4925173 h 5681302"/>
              <a:gd name="connsiteX95" fmla="*/ 5554965 w 5644588"/>
              <a:gd name="connsiteY95" fmla="*/ 4985109 h 5681302"/>
              <a:gd name="connsiteX96" fmla="*/ 5549713 w 5644588"/>
              <a:gd name="connsiteY96" fmla="*/ 4924823 h 5681302"/>
              <a:gd name="connsiteX97" fmla="*/ 5512207 w 5644588"/>
              <a:gd name="connsiteY97" fmla="*/ 4771693 h 5681302"/>
              <a:gd name="connsiteX98" fmla="*/ 5512207 w 5644588"/>
              <a:gd name="connsiteY98" fmla="*/ 4771695 h 5681302"/>
              <a:gd name="connsiteX99" fmla="*/ 5513707 w 5644588"/>
              <a:gd name="connsiteY99" fmla="*/ 4774542 h 5681302"/>
              <a:gd name="connsiteX100" fmla="*/ 5511685 w 5644588"/>
              <a:gd name="connsiteY100" fmla="*/ 4794208 h 5681302"/>
              <a:gd name="connsiteX101" fmla="*/ 5512204 w 5644588"/>
              <a:gd name="connsiteY101" fmla="*/ 4771797 h 5681302"/>
              <a:gd name="connsiteX102" fmla="*/ 5505485 w 5644588"/>
              <a:gd name="connsiteY102" fmla="*/ 4972039 h 5681302"/>
              <a:gd name="connsiteX103" fmla="*/ 5512207 w 5644588"/>
              <a:gd name="connsiteY103" fmla="*/ 4771693 h 5681302"/>
              <a:gd name="connsiteX104" fmla="*/ 86252 w 5644588"/>
              <a:gd name="connsiteY104" fmla="*/ 4540802 h 5681302"/>
              <a:gd name="connsiteX105" fmla="*/ 83275 w 5644588"/>
              <a:gd name="connsiteY105" fmla="*/ 4579936 h 5681302"/>
              <a:gd name="connsiteX106" fmla="*/ 75993 w 5644588"/>
              <a:gd name="connsiteY106" fmla="*/ 4558090 h 5681302"/>
              <a:gd name="connsiteX107" fmla="*/ 82513 w 5644588"/>
              <a:gd name="connsiteY107" fmla="*/ 4541916 h 5681302"/>
              <a:gd name="connsiteX108" fmla="*/ 86252 w 5644588"/>
              <a:gd name="connsiteY108" fmla="*/ 4540802 h 5681302"/>
              <a:gd name="connsiteX109" fmla="*/ 109974 w 5644588"/>
              <a:gd name="connsiteY109" fmla="*/ 4500582 h 5681302"/>
              <a:gd name="connsiteX110" fmla="*/ 108667 w 5644588"/>
              <a:gd name="connsiteY110" fmla="*/ 4522801 h 5681302"/>
              <a:gd name="connsiteX111" fmla="*/ 109974 w 5644588"/>
              <a:gd name="connsiteY111" fmla="*/ 4500582 h 5681302"/>
              <a:gd name="connsiteX112" fmla="*/ 5644588 w 5644588"/>
              <a:gd name="connsiteY112" fmla="*/ 4479110 h 5681302"/>
              <a:gd name="connsiteX113" fmla="*/ 5619568 w 5644588"/>
              <a:gd name="connsiteY113" fmla="*/ 4497595 h 5681302"/>
              <a:gd name="connsiteX114" fmla="*/ 5644588 w 5644588"/>
              <a:gd name="connsiteY114" fmla="*/ 4479110 h 5681302"/>
              <a:gd name="connsiteX115" fmla="*/ 5591748 w 5644588"/>
              <a:gd name="connsiteY115" fmla="*/ 4342621 h 5681302"/>
              <a:gd name="connsiteX116" fmla="*/ 5593428 w 5644588"/>
              <a:gd name="connsiteY116" fmla="*/ 4362786 h 5681302"/>
              <a:gd name="connsiteX117" fmla="*/ 5578304 w 5644588"/>
              <a:gd name="connsiteY117" fmla="*/ 4361666 h 5681302"/>
              <a:gd name="connsiteX118" fmla="*/ 83647 w 5644588"/>
              <a:gd name="connsiteY118" fmla="*/ 4336763 h 5681302"/>
              <a:gd name="connsiteX119" fmla="*/ 79913 w 5644588"/>
              <a:gd name="connsiteY119" fmla="*/ 4385939 h 5681302"/>
              <a:gd name="connsiteX120" fmla="*/ 76179 w 5644588"/>
              <a:gd name="connsiteY120" fmla="*/ 4353264 h 5681302"/>
              <a:gd name="connsiteX121" fmla="*/ 83647 w 5644588"/>
              <a:gd name="connsiteY121" fmla="*/ 4336763 h 5681302"/>
              <a:gd name="connsiteX122" fmla="*/ 118377 w 5644588"/>
              <a:gd name="connsiteY122" fmla="*/ 4312794 h 5681302"/>
              <a:gd name="connsiteX123" fmla="*/ 117070 w 5644588"/>
              <a:gd name="connsiteY123" fmla="*/ 4358865 h 5681302"/>
              <a:gd name="connsiteX124" fmla="*/ 110722 w 5644588"/>
              <a:gd name="connsiteY124" fmla="*/ 4327497 h 5681302"/>
              <a:gd name="connsiteX125" fmla="*/ 118377 w 5644588"/>
              <a:gd name="connsiteY125" fmla="*/ 4312794 h 5681302"/>
              <a:gd name="connsiteX126" fmla="*/ 5637492 w 5644588"/>
              <a:gd name="connsiteY126" fmla="*/ 4095177 h 5681302"/>
              <a:gd name="connsiteX127" fmla="*/ 5641227 w 5644588"/>
              <a:gd name="connsiteY127" fmla="*/ 4102692 h 5681302"/>
              <a:gd name="connsiteX128" fmla="*/ 5636559 w 5644588"/>
              <a:gd name="connsiteY128" fmla="*/ 4111468 h 5681302"/>
              <a:gd name="connsiteX129" fmla="*/ 5637492 w 5644588"/>
              <a:gd name="connsiteY129" fmla="*/ 4095177 h 5681302"/>
              <a:gd name="connsiteX130" fmla="*/ 74331 w 5644588"/>
              <a:gd name="connsiteY130" fmla="*/ 4043807 h 5681302"/>
              <a:gd name="connsiteX131" fmla="*/ 92050 w 5644588"/>
              <a:gd name="connsiteY131" fmla="*/ 4085888 h 5681302"/>
              <a:gd name="connsiteX132" fmla="*/ 84954 w 5644588"/>
              <a:gd name="connsiteY132" fmla="*/ 4106987 h 5681302"/>
              <a:gd name="connsiteX133" fmla="*/ 76062 w 5644588"/>
              <a:gd name="connsiteY133" fmla="*/ 4087686 h 5681302"/>
              <a:gd name="connsiteX134" fmla="*/ 74125 w 5644588"/>
              <a:gd name="connsiteY134" fmla="*/ 4043317 h 5681302"/>
              <a:gd name="connsiteX135" fmla="*/ 74312 w 5644588"/>
              <a:gd name="connsiteY135" fmla="*/ 4043317 h 5681302"/>
              <a:gd name="connsiteX136" fmla="*/ 74331 w 5644588"/>
              <a:gd name="connsiteY136" fmla="*/ 4043807 h 5681302"/>
              <a:gd name="connsiteX137" fmla="*/ 12883 w 5644588"/>
              <a:gd name="connsiteY137" fmla="*/ 3891190 h 5681302"/>
              <a:gd name="connsiteX138" fmla="*/ 14937 w 5644588"/>
              <a:gd name="connsiteY138" fmla="*/ 3906454 h 5681302"/>
              <a:gd name="connsiteX139" fmla="*/ 9709 w 5644588"/>
              <a:gd name="connsiteY139" fmla="*/ 3901973 h 5681302"/>
              <a:gd name="connsiteX140" fmla="*/ 12883 w 5644588"/>
              <a:gd name="connsiteY140" fmla="*/ 3891190 h 5681302"/>
              <a:gd name="connsiteX141" fmla="*/ 87289 w 5644588"/>
              <a:gd name="connsiteY141" fmla="*/ 3839955 h 5681302"/>
              <a:gd name="connsiteX142" fmla="*/ 94664 w 5644588"/>
              <a:gd name="connsiteY142" fmla="*/ 3842598 h 5681302"/>
              <a:gd name="connsiteX143" fmla="*/ 76366 w 5644588"/>
              <a:gd name="connsiteY143" fmla="*/ 3895252 h 5681302"/>
              <a:gd name="connsiteX144" fmla="*/ 87289 w 5644588"/>
              <a:gd name="connsiteY144" fmla="*/ 3839955 h 5681302"/>
              <a:gd name="connsiteX145" fmla="*/ 77299 w 5644588"/>
              <a:gd name="connsiteY145" fmla="*/ 3754620 h 5681302"/>
              <a:gd name="connsiteX146" fmla="*/ 78980 w 5644588"/>
              <a:gd name="connsiteY146" fmla="*/ 3786023 h 5681302"/>
              <a:gd name="connsiteX147" fmla="*/ 76179 w 5644588"/>
              <a:gd name="connsiteY147" fmla="*/ 3761003 h 5681302"/>
              <a:gd name="connsiteX148" fmla="*/ 77299 w 5644588"/>
              <a:gd name="connsiteY148" fmla="*/ 3754620 h 5681302"/>
              <a:gd name="connsiteX149" fmla="*/ 84862 w 5644588"/>
              <a:gd name="connsiteY149" fmla="*/ 3636861 h 5681302"/>
              <a:gd name="connsiteX150" fmla="*/ 100079 w 5644588"/>
              <a:gd name="connsiteY150" fmla="*/ 3653455 h 5681302"/>
              <a:gd name="connsiteX151" fmla="*/ 72445 w 5644588"/>
              <a:gd name="connsiteY151" fmla="*/ 3673621 h 5681302"/>
              <a:gd name="connsiteX152" fmla="*/ 84862 w 5644588"/>
              <a:gd name="connsiteY152" fmla="*/ 3636861 h 5681302"/>
              <a:gd name="connsiteX153" fmla="*/ 30241 w 5644588"/>
              <a:gd name="connsiteY153" fmla="*/ 3623254 h 5681302"/>
              <a:gd name="connsiteX154" fmla="*/ 23152 w 5644588"/>
              <a:gd name="connsiteY154" fmla="*/ 3639638 h 5681302"/>
              <a:gd name="connsiteX155" fmla="*/ 30241 w 5644588"/>
              <a:gd name="connsiteY155" fmla="*/ 3623254 h 5681302"/>
              <a:gd name="connsiteX156" fmla="*/ 4787 w 5644588"/>
              <a:gd name="connsiteY156" fmla="*/ 3583525 h 5681302"/>
              <a:gd name="connsiteX157" fmla="*/ 5601 w 5644588"/>
              <a:gd name="connsiteY157" fmla="*/ 3612565 h 5681302"/>
              <a:gd name="connsiteX158" fmla="*/ 0 w 5644588"/>
              <a:gd name="connsiteY158" fmla="*/ 3597254 h 5681302"/>
              <a:gd name="connsiteX159" fmla="*/ 4787 w 5644588"/>
              <a:gd name="connsiteY159" fmla="*/ 3583525 h 5681302"/>
              <a:gd name="connsiteX160" fmla="*/ 5590020 w 5644588"/>
              <a:gd name="connsiteY160" fmla="*/ 3486321 h 5681302"/>
              <a:gd name="connsiteX161" fmla="*/ 5591560 w 5644588"/>
              <a:gd name="connsiteY161" fmla="*/ 3502589 h 5681302"/>
              <a:gd name="connsiteX162" fmla="*/ 5586519 w 5644588"/>
              <a:gd name="connsiteY162" fmla="*/ 3494560 h 5681302"/>
              <a:gd name="connsiteX163" fmla="*/ 5590020 w 5644588"/>
              <a:gd name="connsiteY163" fmla="*/ 3486321 h 5681302"/>
              <a:gd name="connsiteX164" fmla="*/ 106054 w 5644588"/>
              <a:gd name="connsiteY164" fmla="*/ 3331558 h 5681302"/>
              <a:gd name="connsiteX165" fmla="*/ 108854 w 5644588"/>
              <a:gd name="connsiteY165" fmla="*/ 3352844 h 5681302"/>
              <a:gd name="connsiteX166" fmla="*/ 5549304 w 5644588"/>
              <a:gd name="connsiteY166" fmla="*/ 3317318 h 5681302"/>
              <a:gd name="connsiteX167" fmla="*/ 5548802 w 5644588"/>
              <a:gd name="connsiteY167" fmla="*/ 3331745 h 5681302"/>
              <a:gd name="connsiteX168" fmla="*/ 5542827 w 5644588"/>
              <a:gd name="connsiteY168" fmla="*/ 3370022 h 5681302"/>
              <a:gd name="connsiteX169" fmla="*/ 5538720 w 5644588"/>
              <a:gd name="connsiteY169" fmla="*/ 3363113 h 5681302"/>
              <a:gd name="connsiteX170" fmla="*/ 5538906 w 5644588"/>
              <a:gd name="connsiteY170" fmla="*/ 3362926 h 5681302"/>
              <a:gd name="connsiteX171" fmla="*/ 5549304 w 5644588"/>
              <a:gd name="connsiteY171" fmla="*/ 3317318 h 5681302"/>
              <a:gd name="connsiteX172" fmla="*/ 5464408 w 5644588"/>
              <a:gd name="connsiteY172" fmla="*/ 3245669 h 5681302"/>
              <a:gd name="connsiteX173" fmla="*/ 5498390 w 5644588"/>
              <a:gd name="connsiteY173" fmla="*/ 3328944 h 5681302"/>
              <a:gd name="connsiteX174" fmla="*/ 5475424 w 5644588"/>
              <a:gd name="connsiteY174" fmla="*/ 3393734 h 5681302"/>
              <a:gd name="connsiteX175" fmla="*/ 5475424 w 5644588"/>
              <a:gd name="connsiteY175" fmla="*/ 3393921 h 5681302"/>
              <a:gd name="connsiteX176" fmla="*/ 5464408 w 5644588"/>
              <a:gd name="connsiteY176" fmla="*/ 3245669 h 5681302"/>
              <a:gd name="connsiteX177" fmla="*/ 111676 w 5644588"/>
              <a:gd name="connsiteY177" fmla="*/ 3170551 h 5681302"/>
              <a:gd name="connsiteX178" fmla="*/ 94477 w 5644588"/>
              <a:gd name="connsiteY178" fmla="*/ 3208886 h 5681302"/>
              <a:gd name="connsiteX179" fmla="*/ 118190 w 5644588"/>
              <a:gd name="connsiteY179" fmla="*/ 3176211 h 5681302"/>
              <a:gd name="connsiteX180" fmla="*/ 111676 w 5644588"/>
              <a:gd name="connsiteY180" fmla="*/ 3170551 h 5681302"/>
              <a:gd name="connsiteX181" fmla="*/ 5578864 w 5644588"/>
              <a:gd name="connsiteY181" fmla="*/ 3142042 h 5681302"/>
              <a:gd name="connsiteX182" fmla="*/ 5547495 w 5644588"/>
              <a:gd name="connsiteY182" fmla="*/ 3311393 h 5681302"/>
              <a:gd name="connsiteX183" fmla="*/ 5550669 w 5644588"/>
              <a:gd name="connsiteY183" fmla="*/ 3149510 h 5681302"/>
              <a:gd name="connsiteX184" fmla="*/ 5470569 w 5644588"/>
              <a:gd name="connsiteY184" fmla="*/ 3116649 h 5681302"/>
              <a:gd name="connsiteX185" fmla="*/ 5484946 w 5644588"/>
              <a:gd name="connsiteY185" fmla="*/ 3206459 h 5681302"/>
              <a:gd name="connsiteX186" fmla="*/ 5464408 w 5644588"/>
              <a:gd name="connsiteY186" fmla="*/ 3245669 h 5681302"/>
              <a:gd name="connsiteX187" fmla="*/ 5470569 w 5644588"/>
              <a:gd name="connsiteY187" fmla="*/ 3116649 h 5681302"/>
              <a:gd name="connsiteX188" fmla="*/ 5522712 w 5644588"/>
              <a:gd name="connsiteY188" fmla="*/ 3085327 h 5681302"/>
              <a:gd name="connsiteX189" fmla="*/ 5533492 w 5644588"/>
              <a:gd name="connsiteY189" fmla="*/ 3131586 h 5681302"/>
              <a:gd name="connsiteX190" fmla="*/ 5506792 w 5644588"/>
              <a:gd name="connsiteY190" fmla="*/ 3104885 h 5681302"/>
              <a:gd name="connsiteX191" fmla="*/ 5522712 w 5644588"/>
              <a:gd name="connsiteY191" fmla="*/ 3085327 h 5681302"/>
              <a:gd name="connsiteX192" fmla="*/ 49013 w 5644588"/>
              <a:gd name="connsiteY192" fmla="*/ 3021074 h 5681302"/>
              <a:gd name="connsiteX193" fmla="*/ 58815 w 5644588"/>
              <a:gd name="connsiteY193" fmla="*/ 3049804 h 5681302"/>
              <a:gd name="connsiteX194" fmla="*/ 38650 w 5644588"/>
              <a:gd name="connsiteY194" fmla="*/ 3064181 h 5681302"/>
              <a:gd name="connsiteX195" fmla="*/ 49013 w 5644588"/>
              <a:gd name="connsiteY195" fmla="*/ 3021074 h 5681302"/>
              <a:gd name="connsiteX196" fmla="*/ 5570275 w 5644588"/>
              <a:gd name="connsiteY196" fmla="*/ 2984081 h 5681302"/>
              <a:gd name="connsiteX197" fmla="*/ 5565047 w 5644588"/>
              <a:gd name="connsiteY197" fmla="*/ 2999578 h 5681302"/>
              <a:gd name="connsiteX198" fmla="*/ 5513140 w 5644588"/>
              <a:gd name="connsiteY198" fmla="*/ 2861035 h 5681302"/>
              <a:gd name="connsiteX199" fmla="*/ 5521729 w 5644588"/>
              <a:gd name="connsiteY199" fmla="*/ 2892030 h 5681302"/>
              <a:gd name="connsiteX200" fmla="*/ 5513140 w 5644588"/>
              <a:gd name="connsiteY200" fmla="*/ 2861035 h 5681302"/>
              <a:gd name="connsiteX201" fmla="*/ 5531251 w 5644588"/>
              <a:gd name="connsiteY201" fmla="*/ 2787096 h 5681302"/>
              <a:gd name="connsiteX202" fmla="*/ 5538720 w 5644588"/>
              <a:gd name="connsiteY202" fmla="*/ 2827800 h 5681302"/>
              <a:gd name="connsiteX203" fmla="*/ 5538347 w 5644588"/>
              <a:gd name="connsiteY203" fmla="*/ 3071837 h 5681302"/>
              <a:gd name="connsiteX204" fmla="*/ 5531251 w 5644588"/>
              <a:gd name="connsiteY204" fmla="*/ 2787096 h 5681302"/>
              <a:gd name="connsiteX205" fmla="*/ 121376 w 5644588"/>
              <a:gd name="connsiteY205" fmla="*/ 2721087 h 5681302"/>
              <a:gd name="connsiteX206" fmla="*/ 115389 w 5644588"/>
              <a:gd name="connsiteY206" fmla="*/ 2750127 h 5681302"/>
              <a:gd name="connsiteX207" fmla="*/ 127153 w 5644588"/>
              <a:gd name="connsiteY207" fmla="*/ 2756102 h 5681302"/>
              <a:gd name="connsiteX208" fmla="*/ 127153 w 5644588"/>
              <a:gd name="connsiteY208" fmla="*/ 2732949 h 5681302"/>
              <a:gd name="connsiteX209" fmla="*/ 127153 w 5644588"/>
              <a:gd name="connsiteY209" fmla="*/ 2730895 h 5681302"/>
              <a:gd name="connsiteX210" fmla="*/ 127153 w 5644588"/>
              <a:gd name="connsiteY210" fmla="*/ 2728468 h 5681302"/>
              <a:gd name="connsiteX211" fmla="*/ 121376 w 5644588"/>
              <a:gd name="connsiteY211" fmla="*/ 2721087 h 5681302"/>
              <a:gd name="connsiteX212" fmla="*/ 5523613 w 5644588"/>
              <a:gd name="connsiteY212" fmla="*/ 2629804 h 5681302"/>
              <a:gd name="connsiteX213" fmla="*/ 5530504 w 5644588"/>
              <a:gd name="connsiteY213" fmla="*/ 2638658 h 5681302"/>
              <a:gd name="connsiteX214" fmla="*/ 5517994 w 5644588"/>
              <a:gd name="connsiteY214" fmla="*/ 2665172 h 5681302"/>
              <a:gd name="connsiteX215" fmla="*/ 5523613 w 5644588"/>
              <a:gd name="connsiteY215" fmla="*/ 2629804 h 5681302"/>
              <a:gd name="connsiteX216" fmla="*/ 5516315 w 5644588"/>
              <a:gd name="connsiteY216" fmla="*/ 2282778 h 5681302"/>
              <a:gd name="connsiteX217" fmla="*/ 5519676 w 5644588"/>
              <a:gd name="connsiteY217" fmla="*/ 2300889 h 5681302"/>
              <a:gd name="connsiteX218" fmla="*/ 5511460 w 5644588"/>
              <a:gd name="connsiteY218" fmla="*/ 2297529 h 5681302"/>
              <a:gd name="connsiteX219" fmla="*/ 5525463 w 5644588"/>
              <a:gd name="connsiteY219" fmla="*/ 2165334 h 5681302"/>
              <a:gd name="connsiteX220" fmla="*/ 5524903 w 5644588"/>
              <a:gd name="connsiteY220" fmla="*/ 2194275 h 5681302"/>
              <a:gd name="connsiteX221" fmla="*/ 5525463 w 5644588"/>
              <a:gd name="connsiteY221" fmla="*/ 2165334 h 5681302"/>
              <a:gd name="connsiteX222" fmla="*/ 41631 w 5644588"/>
              <a:gd name="connsiteY222" fmla="*/ 2132546 h 5681302"/>
              <a:gd name="connsiteX223" fmla="*/ 39583 w 5644588"/>
              <a:gd name="connsiteY223" fmla="*/ 2169069 h 5681302"/>
              <a:gd name="connsiteX224" fmla="*/ 36222 w 5644588"/>
              <a:gd name="connsiteY224" fmla="*/ 2138821 h 5681302"/>
              <a:gd name="connsiteX225" fmla="*/ 41631 w 5644588"/>
              <a:gd name="connsiteY225" fmla="*/ 2132546 h 5681302"/>
              <a:gd name="connsiteX226" fmla="*/ 14330 w 5644588"/>
              <a:gd name="connsiteY226" fmla="*/ 1327521 h 5681302"/>
              <a:gd name="connsiteX227" fmla="*/ 17738 w 5644588"/>
              <a:gd name="connsiteY227" fmla="*/ 1334079 h 5681302"/>
              <a:gd name="connsiteX228" fmla="*/ 12323 w 5644588"/>
              <a:gd name="connsiteY228" fmla="*/ 1337067 h 5681302"/>
              <a:gd name="connsiteX229" fmla="*/ 14330 w 5644588"/>
              <a:gd name="connsiteY229" fmla="*/ 1327521 h 5681302"/>
              <a:gd name="connsiteX230" fmla="*/ 5549362 w 5644588"/>
              <a:gd name="connsiteY230" fmla="*/ 829760 h 5681302"/>
              <a:gd name="connsiteX231" fmla="*/ 5551977 w 5644588"/>
              <a:gd name="connsiteY231" fmla="*/ 853660 h 5681302"/>
              <a:gd name="connsiteX232" fmla="*/ 5543201 w 5644588"/>
              <a:gd name="connsiteY232" fmla="*/ 843018 h 5681302"/>
              <a:gd name="connsiteX233" fmla="*/ 5534799 w 5644588"/>
              <a:gd name="connsiteY233" fmla="*/ 541659 h 5681302"/>
              <a:gd name="connsiteX234" fmla="*/ 5539094 w 5644588"/>
              <a:gd name="connsiteY234" fmla="*/ 558090 h 5681302"/>
              <a:gd name="connsiteX235" fmla="*/ 5539094 w 5644588"/>
              <a:gd name="connsiteY235" fmla="*/ 558277 h 5681302"/>
              <a:gd name="connsiteX236" fmla="*/ 5536480 w 5644588"/>
              <a:gd name="connsiteY236" fmla="*/ 572280 h 5681302"/>
              <a:gd name="connsiteX237" fmla="*/ 5534799 w 5644588"/>
              <a:gd name="connsiteY237" fmla="*/ 541659 h 5681302"/>
              <a:gd name="connsiteX238" fmla="*/ 1540027 w 5644588"/>
              <a:gd name="connsiteY238" fmla="*/ 220887 h 5681302"/>
              <a:gd name="connsiteX239" fmla="*/ 1508472 w 5644588"/>
              <a:gd name="connsiteY239" fmla="*/ 224435 h 5681302"/>
              <a:gd name="connsiteX240" fmla="*/ 1545068 w 5644588"/>
              <a:gd name="connsiteY240" fmla="*/ 224435 h 5681302"/>
              <a:gd name="connsiteX241" fmla="*/ 1540027 w 5644588"/>
              <a:gd name="connsiteY241" fmla="*/ 220887 h 5681302"/>
              <a:gd name="connsiteX242" fmla="*/ 1399197 w 5644588"/>
              <a:gd name="connsiteY242" fmla="*/ 193604 h 5681302"/>
              <a:gd name="connsiteX243" fmla="*/ 1407459 w 5644588"/>
              <a:gd name="connsiteY243" fmla="*/ 195493 h 5681302"/>
              <a:gd name="connsiteX244" fmla="*/ 1399197 w 5644588"/>
              <a:gd name="connsiteY244" fmla="*/ 193604 h 5681302"/>
              <a:gd name="connsiteX245" fmla="*/ 1051393 w 5644588"/>
              <a:gd name="connsiteY245" fmla="*/ 191944 h 5681302"/>
              <a:gd name="connsiteX246" fmla="*/ 1027680 w 5644588"/>
              <a:gd name="connsiteY246" fmla="*/ 197919 h 5681302"/>
              <a:gd name="connsiteX247" fmla="*/ 1356547 w 5644588"/>
              <a:gd name="connsiteY247" fmla="*/ 181840 h 5681302"/>
              <a:gd name="connsiteX248" fmla="*/ 1328852 w 5644588"/>
              <a:gd name="connsiteY248" fmla="*/ 185224 h 5681302"/>
              <a:gd name="connsiteX249" fmla="*/ 1407459 w 5644588"/>
              <a:gd name="connsiteY249" fmla="*/ 195494 h 5681302"/>
              <a:gd name="connsiteX250" fmla="*/ 1356547 w 5644588"/>
              <a:gd name="connsiteY250" fmla="*/ 181840 h 5681302"/>
              <a:gd name="connsiteX251" fmla="*/ 1094711 w 5644588"/>
              <a:gd name="connsiteY251" fmla="*/ 171778 h 5681302"/>
              <a:gd name="connsiteX252" fmla="*/ 1085002 w 5644588"/>
              <a:gd name="connsiteY252" fmla="*/ 176072 h 5681302"/>
              <a:gd name="connsiteX253" fmla="*/ 1192526 w 5644588"/>
              <a:gd name="connsiteY253" fmla="*/ 154273 h 5681302"/>
              <a:gd name="connsiteX254" fmla="*/ 1217009 w 5644588"/>
              <a:gd name="connsiteY254" fmla="*/ 157775 h 5681302"/>
              <a:gd name="connsiteX255" fmla="*/ 1155580 w 5644588"/>
              <a:gd name="connsiteY255" fmla="*/ 158335 h 5681302"/>
              <a:gd name="connsiteX256" fmla="*/ 1192526 w 5644588"/>
              <a:gd name="connsiteY256" fmla="*/ 154273 h 5681302"/>
              <a:gd name="connsiteX257" fmla="*/ 2093451 w 5644588"/>
              <a:gd name="connsiteY257" fmla="*/ 153296 h 5681302"/>
              <a:gd name="connsiteX258" fmla="*/ 2140188 w 5644588"/>
              <a:gd name="connsiteY258" fmla="*/ 162093 h 5681302"/>
              <a:gd name="connsiteX259" fmla="*/ 2166486 w 5644588"/>
              <a:gd name="connsiteY259" fmla="*/ 163178 h 5681302"/>
              <a:gd name="connsiteX260" fmla="*/ 2155799 w 5644588"/>
              <a:gd name="connsiteY260" fmla="*/ 162247 h 5681302"/>
              <a:gd name="connsiteX261" fmla="*/ 2157471 w 5644588"/>
              <a:gd name="connsiteY261" fmla="*/ 161932 h 5681302"/>
              <a:gd name="connsiteX262" fmla="*/ 2163729 w 5644588"/>
              <a:gd name="connsiteY262" fmla="*/ 162247 h 5681302"/>
              <a:gd name="connsiteX263" fmla="*/ 2166618 w 5644588"/>
              <a:gd name="connsiteY263" fmla="*/ 163184 h 5681302"/>
              <a:gd name="connsiteX264" fmla="*/ 2166830 w 5644588"/>
              <a:gd name="connsiteY264" fmla="*/ 163193 h 5681302"/>
              <a:gd name="connsiteX265" fmla="*/ 2093451 w 5644588"/>
              <a:gd name="connsiteY265" fmla="*/ 153296 h 5681302"/>
              <a:gd name="connsiteX266" fmla="*/ 630280 w 5644588"/>
              <a:gd name="connsiteY266" fmla="*/ 148952 h 5681302"/>
              <a:gd name="connsiteX267" fmla="*/ 645101 w 5644588"/>
              <a:gd name="connsiteY267" fmla="*/ 151052 h 5681302"/>
              <a:gd name="connsiteX268" fmla="*/ 624562 w 5644588"/>
              <a:gd name="connsiteY268" fmla="*/ 152732 h 5681302"/>
              <a:gd name="connsiteX269" fmla="*/ 630280 w 5644588"/>
              <a:gd name="connsiteY269" fmla="*/ 148952 h 5681302"/>
              <a:gd name="connsiteX270" fmla="*/ 912290 w 5644588"/>
              <a:gd name="connsiteY270" fmla="*/ 138358 h 5681302"/>
              <a:gd name="connsiteX271" fmla="*/ 985109 w 5644588"/>
              <a:gd name="connsiteY271" fmla="*/ 138358 h 5681302"/>
              <a:gd name="connsiteX272" fmla="*/ 912290 w 5644588"/>
              <a:gd name="connsiteY272" fmla="*/ 138358 h 5681302"/>
              <a:gd name="connsiteX273" fmla="*/ 1559608 w 5644588"/>
              <a:gd name="connsiteY273" fmla="*/ 118866 h 5681302"/>
              <a:gd name="connsiteX274" fmla="*/ 1570648 w 5644588"/>
              <a:gd name="connsiteY274" fmla="*/ 122857 h 5681302"/>
              <a:gd name="connsiteX275" fmla="*/ 1542267 w 5644588"/>
              <a:gd name="connsiteY275" fmla="*/ 122857 h 5681302"/>
              <a:gd name="connsiteX276" fmla="*/ 1559608 w 5644588"/>
              <a:gd name="connsiteY276" fmla="*/ 118866 h 5681302"/>
              <a:gd name="connsiteX277" fmla="*/ 3427718 w 5644588"/>
              <a:gd name="connsiteY277" fmla="*/ 101763 h 5681302"/>
              <a:gd name="connsiteX278" fmla="*/ 3336601 w 5644588"/>
              <a:gd name="connsiteY278" fmla="*/ 135371 h 5681302"/>
              <a:gd name="connsiteX279" fmla="*/ 3427718 w 5644588"/>
              <a:gd name="connsiteY279" fmla="*/ 101763 h 5681302"/>
              <a:gd name="connsiteX280" fmla="*/ 2437380 w 5644588"/>
              <a:gd name="connsiteY280" fmla="*/ 94854 h 5681302"/>
              <a:gd name="connsiteX281" fmla="*/ 2421883 w 5644588"/>
              <a:gd name="connsiteY281" fmla="*/ 107177 h 5681302"/>
              <a:gd name="connsiteX282" fmla="*/ 2437380 w 5644588"/>
              <a:gd name="connsiteY282" fmla="*/ 94854 h 5681302"/>
              <a:gd name="connsiteX283" fmla="*/ 3033749 w 5644588"/>
              <a:gd name="connsiteY283" fmla="*/ 94481 h 5681302"/>
              <a:gd name="connsiteX284" fmla="*/ 3033935 w 5644588"/>
              <a:gd name="connsiteY284" fmla="*/ 103816 h 5681302"/>
              <a:gd name="connsiteX285" fmla="*/ 3033936 w 5644588"/>
              <a:gd name="connsiteY285" fmla="*/ 103816 h 5681302"/>
              <a:gd name="connsiteX286" fmla="*/ 3032781 w 5644588"/>
              <a:gd name="connsiteY286" fmla="*/ 101847 h 5681302"/>
              <a:gd name="connsiteX287" fmla="*/ 3035337 w 5644588"/>
              <a:gd name="connsiteY287" fmla="*/ 100946 h 5681302"/>
              <a:gd name="connsiteX288" fmla="*/ 3037192 w 5644588"/>
              <a:gd name="connsiteY288" fmla="*/ 101480 h 5681302"/>
              <a:gd name="connsiteX289" fmla="*/ 3033939 w 5644588"/>
              <a:gd name="connsiteY289" fmla="*/ 103815 h 5681302"/>
              <a:gd name="connsiteX290" fmla="*/ 3046446 w 5644588"/>
              <a:gd name="connsiteY290" fmla="*/ 98659 h 5681302"/>
              <a:gd name="connsiteX291" fmla="*/ 3033749 w 5644588"/>
              <a:gd name="connsiteY291" fmla="*/ 94481 h 5681302"/>
              <a:gd name="connsiteX292" fmla="*/ 1479811 w 5644588"/>
              <a:gd name="connsiteY292" fmla="*/ 93569 h 5681302"/>
              <a:gd name="connsiteX293" fmla="*/ 1540400 w 5644588"/>
              <a:gd name="connsiteY293" fmla="*/ 103068 h 5681302"/>
              <a:gd name="connsiteX294" fmla="*/ 1414741 w 5644588"/>
              <a:gd name="connsiteY294" fmla="*/ 101575 h 5681302"/>
              <a:gd name="connsiteX295" fmla="*/ 1479811 w 5644588"/>
              <a:gd name="connsiteY295" fmla="*/ 93569 h 5681302"/>
              <a:gd name="connsiteX296" fmla="*/ 4653994 w 5644588"/>
              <a:gd name="connsiteY296" fmla="*/ 92544 h 5681302"/>
              <a:gd name="connsiteX297" fmla="*/ 4606825 w 5644588"/>
              <a:gd name="connsiteY297" fmla="*/ 101950 h 5681302"/>
              <a:gd name="connsiteX298" fmla="*/ 4664520 w 5644588"/>
              <a:gd name="connsiteY298" fmla="*/ 103630 h 5681302"/>
              <a:gd name="connsiteX299" fmla="*/ 4710265 w 5644588"/>
              <a:gd name="connsiteY299" fmla="*/ 97468 h 5681302"/>
              <a:gd name="connsiteX300" fmla="*/ 4710265 w 5644588"/>
              <a:gd name="connsiteY300" fmla="*/ 97281 h 5681302"/>
              <a:gd name="connsiteX301" fmla="*/ 4653994 w 5644588"/>
              <a:gd name="connsiteY301" fmla="*/ 92544 h 5681302"/>
              <a:gd name="connsiteX302" fmla="*/ 3969983 w 5644588"/>
              <a:gd name="connsiteY302" fmla="*/ 78142 h 5681302"/>
              <a:gd name="connsiteX303" fmla="*/ 4023339 w 5644588"/>
              <a:gd name="connsiteY303" fmla="*/ 84770 h 5681302"/>
              <a:gd name="connsiteX304" fmla="*/ 3929048 w 5644588"/>
              <a:gd name="connsiteY304" fmla="*/ 88878 h 5681302"/>
              <a:gd name="connsiteX305" fmla="*/ 3969983 w 5644588"/>
              <a:gd name="connsiteY305" fmla="*/ 78142 h 5681302"/>
              <a:gd name="connsiteX306" fmla="*/ 3776689 w 5644588"/>
              <a:gd name="connsiteY306" fmla="*/ 72632 h 5681302"/>
              <a:gd name="connsiteX307" fmla="*/ 3794427 w 5644588"/>
              <a:gd name="connsiteY307" fmla="*/ 79914 h 5681302"/>
              <a:gd name="connsiteX308" fmla="*/ 3776689 w 5644588"/>
              <a:gd name="connsiteY308" fmla="*/ 72632 h 5681302"/>
              <a:gd name="connsiteX309" fmla="*/ 5033471 w 5644588"/>
              <a:gd name="connsiteY309" fmla="*/ 64876 h 5681302"/>
              <a:gd name="connsiteX310" fmla="*/ 5053447 w 5644588"/>
              <a:gd name="connsiteY310" fmla="*/ 71326 h 5681302"/>
              <a:gd name="connsiteX311" fmla="*/ 4947206 w 5644588"/>
              <a:gd name="connsiteY311" fmla="*/ 77675 h 5681302"/>
              <a:gd name="connsiteX312" fmla="*/ 4952808 w 5644588"/>
              <a:gd name="connsiteY312" fmla="*/ 75808 h 5681302"/>
              <a:gd name="connsiteX313" fmla="*/ 4954674 w 5644588"/>
              <a:gd name="connsiteY313" fmla="*/ 75247 h 5681302"/>
              <a:gd name="connsiteX314" fmla="*/ 5033471 w 5644588"/>
              <a:gd name="connsiteY314" fmla="*/ 64876 h 5681302"/>
              <a:gd name="connsiteX315" fmla="*/ 4529524 w 5644588"/>
              <a:gd name="connsiteY315" fmla="*/ 53960 h 5681302"/>
              <a:gd name="connsiteX316" fmla="*/ 4521869 w 5644588"/>
              <a:gd name="connsiteY316" fmla="*/ 62549 h 5681302"/>
              <a:gd name="connsiteX317" fmla="*/ 4508799 w 5644588"/>
              <a:gd name="connsiteY317" fmla="*/ 58254 h 5681302"/>
              <a:gd name="connsiteX318" fmla="*/ 4529524 w 5644588"/>
              <a:gd name="connsiteY318" fmla="*/ 54147 h 5681302"/>
              <a:gd name="connsiteX319" fmla="*/ 3668038 w 5644588"/>
              <a:gd name="connsiteY319" fmla="*/ 50422 h 5681302"/>
              <a:gd name="connsiteX320" fmla="*/ 3730010 w 5644588"/>
              <a:gd name="connsiteY320" fmla="*/ 50603 h 5681302"/>
              <a:gd name="connsiteX321" fmla="*/ 3636839 w 5644588"/>
              <a:gd name="connsiteY321" fmla="*/ 67034 h 5681302"/>
              <a:gd name="connsiteX322" fmla="*/ 3775942 w 5644588"/>
              <a:gd name="connsiteY322" fmla="*/ 92427 h 5681302"/>
              <a:gd name="connsiteX323" fmla="*/ 3929422 w 5644588"/>
              <a:gd name="connsiteY323" fmla="*/ 88879 h 5681302"/>
              <a:gd name="connsiteX324" fmla="*/ 3979648 w 5644588"/>
              <a:gd name="connsiteY324" fmla="*/ 105870 h 5681302"/>
              <a:gd name="connsiteX325" fmla="*/ 4213789 w 5644588"/>
              <a:gd name="connsiteY325" fmla="*/ 90374 h 5681302"/>
              <a:gd name="connsiteX326" fmla="*/ 4282127 w 5644588"/>
              <a:gd name="connsiteY326" fmla="*/ 125849 h 5681302"/>
              <a:gd name="connsiteX327" fmla="*/ 4282127 w 5644588"/>
              <a:gd name="connsiteY327" fmla="*/ 87759 h 5681302"/>
              <a:gd name="connsiteX328" fmla="*/ 4471083 w 5644588"/>
              <a:gd name="connsiteY328" fmla="*/ 109418 h 5681302"/>
              <a:gd name="connsiteX329" fmla="*/ 4501704 w 5644588"/>
              <a:gd name="connsiteY329" fmla="*/ 99522 h 5681302"/>
              <a:gd name="connsiteX330" fmla="*/ 4435980 w 5644588"/>
              <a:gd name="connsiteY330" fmla="*/ 98403 h 5681302"/>
              <a:gd name="connsiteX331" fmla="*/ 4502264 w 5644588"/>
              <a:gd name="connsiteY331" fmla="*/ 88693 h 5681302"/>
              <a:gd name="connsiteX332" fmla="*/ 4505065 w 5644588"/>
              <a:gd name="connsiteY332" fmla="*/ 91867 h 5681302"/>
              <a:gd name="connsiteX333" fmla="*/ 4533072 w 5644588"/>
              <a:gd name="connsiteY333" fmla="*/ 75436 h 5681302"/>
              <a:gd name="connsiteX334" fmla="*/ 4789059 w 5644588"/>
              <a:gd name="connsiteY334" fmla="*/ 83651 h 5681302"/>
              <a:gd name="connsiteX335" fmla="*/ 4789421 w 5644588"/>
              <a:gd name="connsiteY335" fmla="*/ 83687 h 5681302"/>
              <a:gd name="connsiteX336" fmla="*/ 4842085 w 5644588"/>
              <a:gd name="connsiteY336" fmla="*/ 75246 h 5681302"/>
              <a:gd name="connsiteX337" fmla="*/ 4815392 w 5644588"/>
              <a:gd name="connsiteY337" fmla="*/ 84454 h 5681302"/>
              <a:gd name="connsiteX338" fmla="*/ 4791648 w 5644588"/>
              <a:gd name="connsiteY338" fmla="*/ 83908 h 5681302"/>
              <a:gd name="connsiteX339" fmla="*/ 4820641 w 5644588"/>
              <a:gd name="connsiteY339" fmla="*/ 86778 h 5681302"/>
              <a:gd name="connsiteX340" fmla="*/ 4871027 w 5644588"/>
              <a:gd name="connsiteY340" fmla="*/ 92427 h 5681302"/>
              <a:gd name="connsiteX341" fmla="*/ 4957102 w 5644588"/>
              <a:gd name="connsiteY341" fmla="*/ 85145 h 5681302"/>
              <a:gd name="connsiteX342" fmla="*/ 5071933 w 5644588"/>
              <a:gd name="connsiteY342" fmla="*/ 82344 h 5681302"/>
              <a:gd name="connsiteX343" fmla="*/ 5246325 w 5644588"/>
              <a:gd name="connsiteY343" fmla="*/ 82531 h 5681302"/>
              <a:gd name="connsiteX344" fmla="*/ 5505672 w 5644588"/>
              <a:gd name="connsiteY344" fmla="*/ 79357 h 5681302"/>
              <a:gd name="connsiteX345" fmla="*/ 5505672 w 5644588"/>
              <a:gd name="connsiteY345" fmla="*/ 140226 h 5681302"/>
              <a:gd name="connsiteX346" fmla="*/ 5503244 w 5644588"/>
              <a:gd name="connsiteY346" fmla="*/ 316860 h 5681302"/>
              <a:gd name="connsiteX347" fmla="*/ 5498576 w 5644588"/>
              <a:gd name="connsiteY347" fmla="*/ 355135 h 5681302"/>
              <a:gd name="connsiteX348" fmla="*/ 5506792 w 5644588"/>
              <a:gd name="connsiteY348" fmla="*/ 491811 h 5681302"/>
              <a:gd name="connsiteX349" fmla="*/ 5506232 w 5644588"/>
              <a:gd name="connsiteY349" fmla="*/ 522993 h 5681302"/>
              <a:gd name="connsiteX350" fmla="*/ 5505672 w 5644588"/>
              <a:gd name="connsiteY350" fmla="*/ 548761 h 5681302"/>
              <a:gd name="connsiteX351" fmla="*/ 5506045 w 5644588"/>
              <a:gd name="connsiteY351" fmla="*/ 600667 h 5681302"/>
              <a:gd name="connsiteX352" fmla="*/ 5502684 w 5644588"/>
              <a:gd name="connsiteY352" fmla="*/ 787381 h 5681302"/>
              <a:gd name="connsiteX353" fmla="*/ 5509032 w 5644588"/>
              <a:gd name="connsiteY353" fmla="*/ 1043929 h 5681302"/>
              <a:gd name="connsiteX354" fmla="*/ 5510153 w 5644588"/>
              <a:gd name="connsiteY354" fmla="*/ 1315973 h 5681302"/>
              <a:gd name="connsiteX355" fmla="*/ 5522476 w 5644588"/>
              <a:gd name="connsiteY355" fmla="*/ 1595106 h 5681302"/>
              <a:gd name="connsiteX356" fmla="*/ 5527704 w 5644588"/>
              <a:gd name="connsiteY356" fmla="*/ 1855948 h 5681302"/>
              <a:gd name="connsiteX357" fmla="*/ 5491668 w 5644588"/>
              <a:gd name="connsiteY357" fmla="*/ 2018203 h 5681302"/>
              <a:gd name="connsiteX358" fmla="*/ 5499884 w 5644588"/>
              <a:gd name="connsiteY358" fmla="*/ 2551089 h 5681302"/>
              <a:gd name="connsiteX359" fmla="*/ 5479719 w 5644588"/>
              <a:gd name="connsiteY359" fmla="*/ 2614945 h 5681302"/>
              <a:gd name="connsiteX360" fmla="*/ 5490921 w 5644588"/>
              <a:gd name="connsiteY360" fmla="*/ 2661064 h 5681302"/>
              <a:gd name="connsiteX361" fmla="*/ 5507539 w 5644588"/>
              <a:gd name="connsiteY361" fmla="*/ 2733323 h 5681302"/>
              <a:gd name="connsiteX362" fmla="*/ 5470196 w 5644588"/>
              <a:gd name="connsiteY362" fmla="*/ 2762824 h 5681302"/>
              <a:gd name="connsiteX363" fmla="*/ 5499510 w 5644588"/>
              <a:gd name="connsiteY363" fmla="*/ 2825373 h 5681302"/>
              <a:gd name="connsiteX364" fmla="*/ 5475051 w 5644588"/>
              <a:gd name="connsiteY364" fmla="*/ 3057274 h 5681302"/>
              <a:gd name="connsiteX365" fmla="*/ 5450404 w 5644588"/>
              <a:gd name="connsiteY365" fmla="*/ 2973438 h 5681302"/>
              <a:gd name="connsiteX366" fmla="*/ 5450777 w 5644588"/>
              <a:gd name="connsiteY366" fmla="*/ 3257619 h 5681302"/>
              <a:gd name="connsiteX367" fmla="*/ 5463848 w 5644588"/>
              <a:gd name="connsiteY367" fmla="*/ 3328197 h 5681302"/>
              <a:gd name="connsiteX368" fmla="*/ 5446109 w 5644588"/>
              <a:gd name="connsiteY368" fmla="*/ 3388133 h 5681302"/>
              <a:gd name="connsiteX369" fmla="*/ 5458246 w 5644588"/>
              <a:gd name="connsiteY369" fmla="*/ 3710030 h 5681302"/>
              <a:gd name="connsiteX370" fmla="*/ 5492788 w 5644588"/>
              <a:gd name="connsiteY370" fmla="*/ 4020538 h 5681302"/>
              <a:gd name="connsiteX371" fmla="*/ 5493535 w 5644588"/>
              <a:gd name="connsiteY371" fmla="*/ 4019231 h 5681302"/>
              <a:gd name="connsiteX372" fmla="*/ 5564301 w 5644588"/>
              <a:gd name="connsiteY372" fmla="*/ 4735470 h 5681302"/>
              <a:gd name="connsiteX373" fmla="*/ 5593054 w 5644588"/>
              <a:gd name="connsiteY373" fmla="*/ 5402044 h 5681302"/>
              <a:gd name="connsiteX374" fmla="*/ 5569342 w 5644588"/>
              <a:gd name="connsiteY374" fmla="*/ 5235681 h 5681302"/>
              <a:gd name="connsiteX375" fmla="*/ 5566541 w 5644588"/>
              <a:gd name="connsiteY375" fmla="*/ 5340615 h 5681302"/>
              <a:gd name="connsiteX376" fmla="*/ 5535359 w 5644588"/>
              <a:gd name="connsiteY376" fmla="*/ 5202819 h 5681302"/>
              <a:gd name="connsiteX377" fmla="*/ 5541894 w 5644588"/>
              <a:gd name="connsiteY377" fmla="*/ 5454884 h 5681302"/>
              <a:gd name="connsiteX378" fmla="*/ 5516128 w 5644588"/>
              <a:gd name="connsiteY378" fmla="*/ 5454884 h 5681302"/>
              <a:gd name="connsiteX379" fmla="*/ 5485133 w 5644588"/>
              <a:gd name="connsiteY379" fmla="*/ 5378518 h 5681302"/>
              <a:gd name="connsiteX380" fmla="*/ 5449284 w 5644588"/>
              <a:gd name="connsiteY380" fmla="*/ 5454884 h 5681302"/>
              <a:gd name="connsiteX381" fmla="*/ 5360967 w 5644588"/>
              <a:gd name="connsiteY381" fmla="*/ 5454884 h 5681302"/>
              <a:gd name="connsiteX382" fmla="*/ 5360967 w 5644588"/>
              <a:gd name="connsiteY382" fmla="*/ 5465154 h 5681302"/>
              <a:gd name="connsiteX383" fmla="*/ 5196845 w 5644588"/>
              <a:gd name="connsiteY383" fmla="*/ 5467955 h 5681302"/>
              <a:gd name="connsiteX384" fmla="*/ 4991645 w 5644588"/>
              <a:gd name="connsiteY384" fmla="*/ 5476917 h 5681302"/>
              <a:gd name="connsiteX385" fmla="*/ 4802316 w 5644588"/>
              <a:gd name="connsiteY385" fmla="*/ 5462540 h 5681302"/>
              <a:gd name="connsiteX386" fmla="*/ 4664706 w 5644588"/>
              <a:gd name="connsiteY386" fmla="*/ 5472623 h 5681302"/>
              <a:gd name="connsiteX387" fmla="*/ 4513280 w 5644588"/>
              <a:gd name="connsiteY387" fmla="*/ 5467581 h 5681302"/>
              <a:gd name="connsiteX388" fmla="*/ 4298931 w 5644588"/>
              <a:gd name="connsiteY388" fmla="*/ 5460486 h 5681302"/>
              <a:gd name="connsiteX389" fmla="*/ 4186715 w 5644588"/>
              <a:gd name="connsiteY389" fmla="*/ 5456191 h 5681302"/>
              <a:gd name="connsiteX390" fmla="*/ 3966952 w 5644588"/>
              <a:gd name="connsiteY390" fmla="*/ 5456191 h 5681302"/>
              <a:gd name="connsiteX391" fmla="*/ 3933716 w 5644588"/>
              <a:gd name="connsiteY391" fmla="*/ 5460859 h 5681302"/>
              <a:gd name="connsiteX392" fmla="*/ 4021472 w 5644588"/>
              <a:gd name="connsiteY392" fmla="*/ 5479344 h 5681302"/>
              <a:gd name="connsiteX393" fmla="*/ 3914671 w 5644588"/>
              <a:gd name="connsiteY393" fmla="*/ 5479531 h 5681302"/>
              <a:gd name="connsiteX394" fmla="*/ 3833450 w 5644588"/>
              <a:gd name="connsiteY394" fmla="*/ 5480838 h 5681302"/>
              <a:gd name="connsiteX395" fmla="*/ 3669327 w 5644588"/>
              <a:gd name="connsiteY395" fmla="*/ 5471502 h 5681302"/>
              <a:gd name="connsiteX396" fmla="*/ 3746441 w 5644588"/>
              <a:gd name="connsiteY396" fmla="*/ 5491480 h 5681302"/>
              <a:gd name="connsiteX397" fmla="*/ 3607898 w 5644588"/>
              <a:gd name="connsiteY397" fmla="*/ 5508472 h 5681302"/>
              <a:gd name="connsiteX398" fmla="*/ 3468795 w 5644588"/>
              <a:gd name="connsiteY398" fmla="*/ 5494842 h 5681302"/>
              <a:gd name="connsiteX399" fmla="*/ 3563460 w 5644588"/>
              <a:gd name="connsiteY399" fmla="*/ 5461419 h 5681302"/>
              <a:gd name="connsiteX400" fmla="*/ 3330813 w 5644588"/>
              <a:gd name="connsiteY400" fmla="*/ 5456191 h 5681302"/>
              <a:gd name="connsiteX401" fmla="*/ 3021426 w 5644588"/>
              <a:gd name="connsiteY401" fmla="*/ 5456191 h 5681302"/>
              <a:gd name="connsiteX402" fmla="*/ 2978294 w 5644588"/>
              <a:gd name="connsiteY402" fmla="*/ 5466087 h 5681302"/>
              <a:gd name="connsiteX403" fmla="*/ 2817532 w 5644588"/>
              <a:gd name="connsiteY403" fmla="*/ 5485506 h 5681302"/>
              <a:gd name="connsiteX404" fmla="*/ 2688139 w 5644588"/>
              <a:gd name="connsiteY404" fmla="*/ 5513513 h 5681302"/>
              <a:gd name="connsiteX405" fmla="*/ 2459226 w 5644588"/>
              <a:gd name="connsiteY405" fmla="*/ 5494282 h 5681302"/>
              <a:gd name="connsiteX406" fmla="*/ 2329272 w 5644588"/>
              <a:gd name="connsiteY406" fmla="*/ 5480838 h 5681302"/>
              <a:gd name="connsiteX407" fmla="*/ 2200065 w 5644588"/>
              <a:gd name="connsiteY407" fmla="*/ 5491480 h 5681302"/>
              <a:gd name="connsiteX408" fmla="*/ 2067497 w 5644588"/>
              <a:gd name="connsiteY408" fmla="*/ 5522662 h 5681302"/>
              <a:gd name="connsiteX409" fmla="*/ 1834850 w 5644588"/>
              <a:gd name="connsiteY409" fmla="*/ 5497269 h 5681302"/>
              <a:gd name="connsiteX410" fmla="*/ 1656724 w 5644588"/>
              <a:gd name="connsiteY410" fmla="*/ 5485692 h 5681302"/>
              <a:gd name="connsiteX411" fmla="*/ 1567287 w 5644588"/>
              <a:gd name="connsiteY411" fmla="*/ 5498016 h 5681302"/>
              <a:gd name="connsiteX412" fmla="*/ 1281053 w 5644588"/>
              <a:gd name="connsiteY412" fmla="*/ 5480091 h 5681302"/>
              <a:gd name="connsiteX413" fmla="*/ 1357979 w 5644588"/>
              <a:gd name="connsiteY413" fmla="*/ 5526583 h 5681302"/>
              <a:gd name="connsiteX414" fmla="*/ 1068758 w 5644588"/>
              <a:gd name="connsiteY414" fmla="*/ 5514260 h 5681302"/>
              <a:gd name="connsiteX415" fmla="*/ 843205 w 5644588"/>
              <a:gd name="connsiteY415" fmla="*/ 5530317 h 5681302"/>
              <a:gd name="connsiteX416" fmla="*/ 559958 w 5644588"/>
              <a:gd name="connsiteY416" fmla="*/ 5527330 h 5681302"/>
              <a:gd name="connsiteX417" fmla="*/ 463427 w 5644588"/>
              <a:gd name="connsiteY417" fmla="*/ 5519488 h 5681302"/>
              <a:gd name="connsiteX418" fmla="*/ 417495 w 5644588"/>
              <a:gd name="connsiteY418" fmla="*/ 5515380 h 5681302"/>
              <a:gd name="connsiteX419" fmla="*/ 367082 w 5644588"/>
              <a:gd name="connsiteY419" fmla="*/ 5511459 h 5681302"/>
              <a:gd name="connsiteX420" fmla="*/ 230593 w 5644588"/>
              <a:gd name="connsiteY420" fmla="*/ 5501003 h 5681302"/>
              <a:gd name="connsiteX421" fmla="*/ 91303 w 5644588"/>
              <a:gd name="connsiteY421" fmla="*/ 5493161 h 5681302"/>
              <a:gd name="connsiteX422" fmla="*/ 92237 w 5644588"/>
              <a:gd name="connsiteY422" fmla="*/ 5277879 h 5681302"/>
              <a:gd name="connsiteX423" fmla="*/ 86262 w 5644588"/>
              <a:gd name="connsiteY423" fmla="*/ 5217382 h 5681302"/>
              <a:gd name="connsiteX424" fmla="*/ 78607 w 5644588"/>
              <a:gd name="connsiteY424" fmla="*/ 5161368 h 5681302"/>
              <a:gd name="connsiteX425" fmla="*/ 75993 w 5644588"/>
              <a:gd name="connsiteY425" fmla="*/ 5018344 h 5681302"/>
              <a:gd name="connsiteX426" fmla="*/ 79727 w 5644588"/>
              <a:gd name="connsiteY426" fmla="*/ 4767399 h 5681302"/>
              <a:gd name="connsiteX427" fmla="*/ 127899 w 5644588"/>
              <a:gd name="connsiteY427" fmla="*/ 4817252 h 5681302"/>
              <a:gd name="connsiteX428" fmla="*/ 127899 w 5644588"/>
              <a:gd name="connsiteY428" fmla="*/ 4797833 h 5681302"/>
              <a:gd name="connsiteX429" fmla="*/ 127899 w 5644588"/>
              <a:gd name="connsiteY429" fmla="*/ 4695700 h 5681302"/>
              <a:gd name="connsiteX430" fmla="*/ 127899 w 5644588"/>
              <a:gd name="connsiteY430" fmla="*/ 3970871 h 5681302"/>
              <a:gd name="connsiteX431" fmla="*/ 123605 w 5644588"/>
              <a:gd name="connsiteY431" fmla="*/ 3946412 h 5681302"/>
              <a:gd name="connsiteX432" fmla="*/ 127899 w 5644588"/>
              <a:gd name="connsiteY432" fmla="*/ 3835876 h 5681302"/>
              <a:gd name="connsiteX433" fmla="*/ 127899 w 5644588"/>
              <a:gd name="connsiteY433" fmla="*/ 3796479 h 5681302"/>
              <a:gd name="connsiteX434" fmla="*/ 127899 w 5644588"/>
              <a:gd name="connsiteY434" fmla="*/ 3738037 h 5681302"/>
              <a:gd name="connsiteX435" fmla="*/ 127899 w 5644588"/>
              <a:gd name="connsiteY435" fmla="*/ 3581383 h 5681302"/>
              <a:gd name="connsiteX436" fmla="*/ 103253 w 5644588"/>
              <a:gd name="connsiteY436" fmla="*/ 3627689 h 5681302"/>
              <a:gd name="connsiteX437" fmla="*/ 127339 w 5644588"/>
              <a:gd name="connsiteY437" fmla="*/ 3488213 h 5681302"/>
              <a:gd name="connsiteX438" fmla="*/ 86262 w 5644588"/>
              <a:gd name="connsiteY438" fmla="*/ 3420995 h 5681302"/>
              <a:gd name="connsiteX439" fmla="*/ 62922 w 5644588"/>
              <a:gd name="connsiteY439" fmla="*/ 3526863 h 5681302"/>
              <a:gd name="connsiteX440" fmla="*/ 47985 w 5644588"/>
              <a:gd name="connsiteY440" fmla="*/ 3436492 h 5681302"/>
              <a:gd name="connsiteX441" fmla="*/ 75059 w 5644588"/>
              <a:gd name="connsiteY441" fmla="*/ 3295709 h 5681302"/>
              <a:gd name="connsiteX442" fmla="*/ 60495 w 5644588"/>
              <a:gd name="connsiteY442" fmla="*/ 3233906 h 5681302"/>
              <a:gd name="connsiteX443" fmla="*/ 52093 w 5644588"/>
              <a:gd name="connsiteY443" fmla="*/ 3156046 h 5681302"/>
              <a:gd name="connsiteX444" fmla="*/ 118937 w 5644588"/>
              <a:gd name="connsiteY444" fmla="*/ 3002193 h 5681302"/>
              <a:gd name="connsiteX445" fmla="*/ 75993 w 5644588"/>
              <a:gd name="connsiteY445" fmla="*/ 2889417 h 5681302"/>
              <a:gd name="connsiteX446" fmla="*/ 83088 w 5644588"/>
              <a:gd name="connsiteY446" fmla="*/ 2651168 h 5681302"/>
              <a:gd name="connsiteX447" fmla="*/ 79540 w 5644588"/>
              <a:gd name="connsiteY447" fmla="*/ 2704942 h 5681302"/>
              <a:gd name="connsiteX448" fmla="*/ 51720 w 5644588"/>
              <a:gd name="connsiteY448" fmla="*/ 2603556 h 5681302"/>
              <a:gd name="connsiteX449" fmla="*/ 70578 w 5644588"/>
              <a:gd name="connsiteY449" fmla="*/ 2485551 h 5681302"/>
              <a:gd name="connsiteX450" fmla="*/ 55454 w 5644588"/>
              <a:gd name="connsiteY450" fmla="*/ 2148157 h 5681302"/>
              <a:gd name="connsiteX451" fmla="*/ 48359 w 5644588"/>
              <a:gd name="connsiteY451" fmla="*/ 2021191 h 5681302"/>
              <a:gd name="connsiteX452" fmla="*/ 58068 w 5644588"/>
              <a:gd name="connsiteY452" fmla="*/ 1871071 h 5681302"/>
              <a:gd name="connsiteX453" fmla="*/ 73005 w 5644588"/>
              <a:gd name="connsiteY453" fmla="*/ 1855574 h 5681302"/>
              <a:gd name="connsiteX454" fmla="*/ 38650 w 5644588"/>
              <a:gd name="connsiteY454" fmla="*/ 1777901 h 5681302"/>
              <a:gd name="connsiteX455" fmla="*/ 65350 w 5644588"/>
              <a:gd name="connsiteY455" fmla="*/ 1720019 h 5681302"/>
              <a:gd name="connsiteX456" fmla="*/ 57881 w 5644588"/>
              <a:gd name="connsiteY456" fmla="*/ 1584090 h 5681302"/>
              <a:gd name="connsiteX457" fmla="*/ 46305 w 5644588"/>
              <a:gd name="connsiteY457" fmla="*/ 1409704 h 5681302"/>
              <a:gd name="connsiteX458" fmla="*/ 35662 w 5644588"/>
              <a:gd name="connsiteY458" fmla="*/ 1305330 h 5681302"/>
              <a:gd name="connsiteX459" fmla="*/ 10269 w 5644588"/>
              <a:gd name="connsiteY459" fmla="*/ 1026191 h 5681302"/>
              <a:gd name="connsiteX460" fmla="*/ 13256 w 5644588"/>
              <a:gd name="connsiteY460" fmla="*/ 885407 h 5681302"/>
              <a:gd name="connsiteX461" fmla="*/ 33608 w 5644588"/>
              <a:gd name="connsiteY461" fmla="*/ 828459 h 5681302"/>
              <a:gd name="connsiteX462" fmla="*/ 44064 w 5644588"/>
              <a:gd name="connsiteY462" fmla="*/ 517578 h 5681302"/>
              <a:gd name="connsiteX463" fmla="*/ 55267 w 5644588"/>
              <a:gd name="connsiteY463" fmla="*/ 340011 h 5681302"/>
              <a:gd name="connsiteX464" fmla="*/ 59001 w 5644588"/>
              <a:gd name="connsiteY464" fmla="*/ 168233 h 5681302"/>
              <a:gd name="connsiteX465" fmla="*/ 57881 w 5644588"/>
              <a:gd name="connsiteY465" fmla="*/ 154230 h 5681302"/>
              <a:gd name="connsiteX466" fmla="*/ 131447 w 5644588"/>
              <a:gd name="connsiteY466" fmla="*/ 144147 h 5681302"/>
              <a:gd name="connsiteX467" fmla="*/ 247210 w 5644588"/>
              <a:gd name="connsiteY467" fmla="*/ 154230 h 5681302"/>
              <a:gd name="connsiteX468" fmla="*/ 355692 w 5644588"/>
              <a:gd name="connsiteY468" fmla="*/ 153483 h 5681302"/>
              <a:gd name="connsiteX469" fmla="*/ 405545 w 5644588"/>
              <a:gd name="connsiteY469" fmla="*/ 150869 h 5681302"/>
              <a:gd name="connsiteX470" fmla="*/ 427951 w 5644588"/>
              <a:gd name="connsiteY470" fmla="*/ 149935 h 5681302"/>
              <a:gd name="connsiteX471" fmla="*/ 450543 w 5644588"/>
              <a:gd name="connsiteY471" fmla="*/ 149748 h 5681302"/>
              <a:gd name="connsiteX472" fmla="*/ 548195 w 5644588"/>
              <a:gd name="connsiteY472" fmla="*/ 169167 h 5681302"/>
              <a:gd name="connsiteX473" fmla="*/ 689539 w 5644588"/>
              <a:gd name="connsiteY473" fmla="*/ 169167 h 5681302"/>
              <a:gd name="connsiteX474" fmla="*/ 674041 w 5644588"/>
              <a:gd name="connsiteY474" fmla="*/ 181863 h 5681302"/>
              <a:gd name="connsiteX475" fmla="*/ 823040 w 5644588"/>
              <a:gd name="connsiteY475" fmla="*/ 139479 h 5681302"/>
              <a:gd name="connsiteX476" fmla="*/ 829949 w 5644588"/>
              <a:gd name="connsiteY476" fmla="*/ 172154 h 5681302"/>
              <a:gd name="connsiteX477" fmla="*/ 794286 w 5644588"/>
              <a:gd name="connsiteY477" fmla="*/ 196242 h 5681302"/>
              <a:gd name="connsiteX478" fmla="*/ 843766 w 5644588"/>
              <a:gd name="connsiteY478" fmla="*/ 187652 h 5681302"/>
              <a:gd name="connsiteX479" fmla="*/ 1047472 w 5644588"/>
              <a:gd name="connsiteY479" fmla="*/ 224248 h 5681302"/>
              <a:gd name="connsiteX480" fmla="*/ 1047845 w 5644588"/>
              <a:gd name="connsiteY480" fmla="*/ 224248 h 5681302"/>
              <a:gd name="connsiteX481" fmla="*/ 1133174 w 5644588"/>
              <a:gd name="connsiteY481" fmla="*/ 224248 h 5681302"/>
              <a:gd name="connsiteX482" fmla="*/ 1201325 w 5644588"/>
              <a:gd name="connsiteY482" fmla="*/ 209872 h 5681302"/>
              <a:gd name="connsiteX483" fmla="*/ 1238855 w 5644588"/>
              <a:gd name="connsiteY483" fmla="*/ 224248 h 5681302"/>
              <a:gd name="connsiteX484" fmla="*/ 1461793 w 5644588"/>
              <a:gd name="connsiteY484" fmla="*/ 224248 h 5681302"/>
              <a:gd name="connsiteX485" fmla="*/ 1461793 w 5644588"/>
              <a:gd name="connsiteY485" fmla="*/ 207817 h 5681302"/>
              <a:gd name="connsiteX486" fmla="*/ 1292069 w 5644588"/>
              <a:gd name="connsiteY486" fmla="*/ 198668 h 5681302"/>
              <a:gd name="connsiteX487" fmla="*/ 1247631 w 5644588"/>
              <a:gd name="connsiteY487" fmla="*/ 167861 h 5681302"/>
              <a:gd name="connsiteX488" fmla="*/ 1386360 w 5644588"/>
              <a:gd name="connsiteY488" fmla="*/ 114086 h 5681302"/>
              <a:gd name="connsiteX489" fmla="*/ 1436587 w 5644588"/>
              <a:gd name="connsiteY489" fmla="*/ 154603 h 5681302"/>
              <a:gd name="connsiteX490" fmla="*/ 1503057 w 5644588"/>
              <a:gd name="connsiteY490" fmla="*/ 135932 h 5681302"/>
              <a:gd name="connsiteX491" fmla="*/ 1579424 w 5644588"/>
              <a:gd name="connsiteY491" fmla="*/ 158524 h 5681302"/>
              <a:gd name="connsiteX492" fmla="*/ 1701722 w 5644588"/>
              <a:gd name="connsiteY492" fmla="*/ 130517 h 5681302"/>
              <a:gd name="connsiteX493" fmla="*/ 1696494 w 5644588"/>
              <a:gd name="connsiteY493" fmla="*/ 129770 h 5681302"/>
              <a:gd name="connsiteX494" fmla="*/ 1683611 w 5644588"/>
              <a:gd name="connsiteY494" fmla="*/ 108858 h 5681302"/>
              <a:gd name="connsiteX495" fmla="*/ 1748214 w 5644588"/>
              <a:gd name="connsiteY495" fmla="*/ 119687 h 5681302"/>
              <a:gd name="connsiteX496" fmla="*/ 1725248 w 5644588"/>
              <a:gd name="connsiteY496" fmla="*/ 125102 h 5681302"/>
              <a:gd name="connsiteX497" fmla="*/ 1890304 w 5644588"/>
              <a:gd name="connsiteY497" fmla="*/ 126969 h 5681302"/>
              <a:gd name="connsiteX498" fmla="*/ 1835970 w 5644588"/>
              <a:gd name="connsiteY498" fmla="*/ 161511 h 5681302"/>
              <a:gd name="connsiteX499" fmla="*/ 1758857 w 5644588"/>
              <a:gd name="connsiteY499" fmla="*/ 145081 h 5681302"/>
              <a:gd name="connsiteX500" fmla="*/ 1859123 w 5644588"/>
              <a:gd name="connsiteY500" fmla="*/ 181863 h 5681302"/>
              <a:gd name="connsiteX501" fmla="*/ 1835784 w 5644588"/>
              <a:gd name="connsiteY501" fmla="*/ 161511 h 5681302"/>
              <a:gd name="connsiteX502" fmla="*/ 1974886 w 5644588"/>
              <a:gd name="connsiteY502" fmla="*/ 177942 h 5681302"/>
              <a:gd name="connsiteX503" fmla="*/ 1960696 w 5644588"/>
              <a:gd name="connsiteY503" fmla="*/ 139666 h 5681302"/>
              <a:gd name="connsiteX504" fmla="*/ 2213509 w 5644588"/>
              <a:gd name="connsiteY504" fmla="*/ 128089 h 5681302"/>
              <a:gd name="connsiteX505" fmla="*/ 2307053 w 5644588"/>
              <a:gd name="connsiteY505" fmla="*/ 93360 h 5681302"/>
              <a:gd name="connsiteX506" fmla="*/ 2400971 w 5644588"/>
              <a:gd name="connsiteY506" fmla="*/ 71702 h 5681302"/>
              <a:gd name="connsiteX507" fmla="*/ 2503104 w 5644588"/>
              <a:gd name="connsiteY507" fmla="*/ 53403 h 5681302"/>
              <a:gd name="connsiteX508" fmla="*/ 2479578 w 5644588"/>
              <a:gd name="connsiteY508" fmla="*/ 87012 h 5681302"/>
              <a:gd name="connsiteX509" fmla="*/ 2626709 w 5644588"/>
              <a:gd name="connsiteY509" fmla="*/ 87012 h 5681302"/>
              <a:gd name="connsiteX510" fmla="*/ 2663492 w 5644588"/>
              <a:gd name="connsiteY510" fmla="*/ 68341 h 5681302"/>
              <a:gd name="connsiteX511" fmla="*/ 2826121 w 5644588"/>
              <a:gd name="connsiteY511" fmla="*/ 59192 h 5681302"/>
              <a:gd name="connsiteX512" fmla="*/ 2951594 w 5644588"/>
              <a:gd name="connsiteY512" fmla="*/ 83091 h 5681302"/>
              <a:gd name="connsiteX513" fmla="*/ 3060822 w 5644588"/>
              <a:gd name="connsiteY513" fmla="*/ 86079 h 5681302"/>
              <a:gd name="connsiteX514" fmla="*/ 3155113 w 5644588"/>
              <a:gd name="connsiteY514" fmla="*/ 98962 h 5681302"/>
              <a:gd name="connsiteX515" fmla="*/ 3259674 w 5644588"/>
              <a:gd name="connsiteY515" fmla="*/ 76929 h 5681302"/>
              <a:gd name="connsiteX516" fmla="*/ 3312141 w 5644588"/>
              <a:gd name="connsiteY516" fmla="*/ 93174 h 5681302"/>
              <a:gd name="connsiteX517" fmla="*/ 3439668 w 5644588"/>
              <a:gd name="connsiteY517" fmla="*/ 69087 h 5681302"/>
              <a:gd name="connsiteX518" fmla="*/ 3544788 w 5644588"/>
              <a:gd name="connsiteY518" fmla="*/ 77677 h 5681302"/>
              <a:gd name="connsiteX519" fmla="*/ 3668038 w 5644588"/>
              <a:gd name="connsiteY519" fmla="*/ 50422 h 5681302"/>
              <a:gd name="connsiteX520" fmla="*/ 2235728 w 5644588"/>
              <a:gd name="connsiteY520" fmla="*/ 11200 h 5681302"/>
              <a:gd name="connsiteX521" fmla="*/ 2232927 w 5644588"/>
              <a:gd name="connsiteY521" fmla="*/ 16428 h 5681302"/>
              <a:gd name="connsiteX522" fmla="*/ 2235728 w 5644588"/>
              <a:gd name="connsiteY522" fmla="*/ 11200 h 5681302"/>
              <a:gd name="connsiteX523" fmla="*/ 4714746 w 5644588"/>
              <a:gd name="connsiteY523" fmla="*/ 0 h 5681302"/>
              <a:gd name="connsiteX524" fmla="*/ 4687299 w 5644588"/>
              <a:gd name="connsiteY524" fmla="*/ 1494 h 5681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Lst>
            <a:rect l="l" t="t" r="r" b="b"/>
            <a:pathLst>
              <a:path w="5644588" h="5681302">
                <a:moveTo>
                  <a:pt x="1623488" y="5677262"/>
                </a:moveTo>
                <a:cubicBezTo>
                  <a:pt x="1633944" y="5673714"/>
                  <a:pt x="1642720" y="5673901"/>
                  <a:pt x="1649441" y="5677635"/>
                </a:cubicBezTo>
                <a:cubicBezTo>
                  <a:pt x="1641226" y="5682677"/>
                  <a:pt x="1632450" y="5682490"/>
                  <a:pt x="1623488" y="5677262"/>
                </a:cubicBezTo>
                <a:close/>
                <a:moveTo>
                  <a:pt x="1504385" y="5627537"/>
                </a:moveTo>
                <a:cubicBezTo>
                  <a:pt x="1516758" y="5627840"/>
                  <a:pt x="1534286" y="5629602"/>
                  <a:pt x="1556085" y="5633943"/>
                </a:cubicBezTo>
                <a:cubicBezTo>
                  <a:pt x="1476544" y="5638845"/>
                  <a:pt x="1467266" y="5626627"/>
                  <a:pt x="1504385" y="5627537"/>
                </a:cubicBezTo>
                <a:close/>
                <a:moveTo>
                  <a:pt x="1599776" y="5615086"/>
                </a:moveTo>
                <a:cubicBezTo>
                  <a:pt x="1630024" y="5627783"/>
                  <a:pt x="1649816" y="5636184"/>
                  <a:pt x="1670354" y="5644774"/>
                </a:cubicBezTo>
                <a:cubicBezTo>
                  <a:pt x="1621435" y="5642029"/>
                  <a:pt x="1597909" y="5632133"/>
                  <a:pt x="1599776" y="5615086"/>
                </a:cubicBezTo>
                <a:close/>
                <a:moveTo>
                  <a:pt x="1621192" y="5597085"/>
                </a:moveTo>
                <a:cubicBezTo>
                  <a:pt x="1634189" y="5597733"/>
                  <a:pt x="1626522" y="5605470"/>
                  <a:pt x="1619380" y="5604069"/>
                </a:cubicBezTo>
                <a:lnTo>
                  <a:pt x="1600522" y="5599402"/>
                </a:lnTo>
                <a:cubicBezTo>
                  <a:pt x="1610231" y="5597442"/>
                  <a:pt x="1616860" y="5596870"/>
                  <a:pt x="1621192" y="5597085"/>
                </a:cubicBezTo>
                <a:close/>
                <a:moveTo>
                  <a:pt x="1789817" y="5596496"/>
                </a:moveTo>
                <a:cubicBezTo>
                  <a:pt x="1802770" y="5596508"/>
                  <a:pt x="1814358" y="5598282"/>
                  <a:pt x="1817859" y="5603323"/>
                </a:cubicBezTo>
                <a:cubicBezTo>
                  <a:pt x="1699808" y="5612285"/>
                  <a:pt x="1750957" y="5596461"/>
                  <a:pt x="1789817" y="5596496"/>
                </a:cubicBezTo>
                <a:close/>
                <a:moveTo>
                  <a:pt x="1540587" y="5593800"/>
                </a:moveTo>
                <a:lnTo>
                  <a:pt x="1556457" y="5599028"/>
                </a:lnTo>
                <a:lnTo>
                  <a:pt x="1538533" y="5602389"/>
                </a:lnTo>
                <a:lnTo>
                  <a:pt x="1538533" y="5602576"/>
                </a:lnTo>
                <a:cubicBezTo>
                  <a:pt x="1520795" y="5598841"/>
                  <a:pt x="1521542" y="5595854"/>
                  <a:pt x="1540587" y="5593800"/>
                </a:cubicBezTo>
                <a:close/>
                <a:moveTo>
                  <a:pt x="1669607" y="5566166"/>
                </a:moveTo>
                <a:lnTo>
                  <a:pt x="1669607" y="5566353"/>
                </a:lnTo>
                <a:lnTo>
                  <a:pt x="1668589" y="5566230"/>
                </a:lnTo>
                <a:close/>
                <a:moveTo>
                  <a:pt x="1149045" y="5564299"/>
                </a:moveTo>
                <a:cubicBezTo>
                  <a:pt x="1169583" y="5565045"/>
                  <a:pt x="1171077" y="5566726"/>
                  <a:pt x="1153526" y="5569340"/>
                </a:cubicBezTo>
                <a:cubicBezTo>
                  <a:pt x="1142323" y="5568593"/>
                  <a:pt x="1140829" y="5566913"/>
                  <a:pt x="1149045" y="5564299"/>
                </a:cubicBezTo>
                <a:close/>
                <a:moveTo>
                  <a:pt x="1721701" y="5563552"/>
                </a:moveTo>
                <a:cubicBezTo>
                  <a:pt x="1796014" y="5565606"/>
                  <a:pt x="1870326" y="5567660"/>
                  <a:pt x="1966485" y="5570273"/>
                </a:cubicBezTo>
                <a:cubicBezTo>
                  <a:pt x="1867526" y="5583344"/>
                  <a:pt x="1782383" y="5581477"/>
                  <a:pt x="1721701" y="5563552"/>
                </a:cubicBezTo>
                <a:close/>
                <a:moveTo>
                  <a:pt x="910610" y="5558511"/>
                </a:moveTo>
                <a:cubicBezTo>
                  <a:pt x="928348" y="5560378"/>
                  <a:pt x="928721" y="5562245"/>
                  <a:pt x="911917" y="5564112"/>
                </a:cubicBezTo>
                <a:cubicBezTo>
                  <a:pt x="897166" y="5562432"/>
                  <a:pt x="896606" y="5560565"/>
                  <a:pt x="910610" y="5558511"/>
                </a:cubicBezTo>
                <a:close/>
                <a:moveTo>
                  <a:pt x="2836928" y="5558091"/>
                </a:moveTo>
                <a:cubicBezTo>
                  <a:pt x="2849134" y="5557998"/>
                  <a:pt x="2864958" y="5560378"/>
                  <a:pt x="2884376" y="5565232"/>
                </a:cubicBezTo>
                <a:cubicBezTo>
                  <a:pt x="2869626" y="5574568"/>
                  <a:pt x="2845353" y="5568407"/>
                  <a:pt x="2811184" y="5565793"/>
                </a:cubicBezTo>
                <a:cubicBezTo>
                  <a:pt x="2816132" y="5560752"/>
                  <a:pt x="2824721" y="5558184"/>
                  <a:pt x="2836928" y="5558091"/>
                </a:cubicBezTo>
                <a:close/>
                <a:moveTo>
                  <a:pt x="1260701" y="5553843"/>
                </a:moveTo>
                <a:lnTo>
                  <a:pt x="1300658" y="5558884"/>
                </a:lnTo>
                <a:cubicBezTo>
                  <a:pt x="1287775" y="5566726"/>
                  <a:pt x="1244457" y="5562992"/>
                  <a:pt x="1260701" y="5553843"/>
                </a:cubicBezTo>
                <a:close/>
                <a:moveTo>
                  <a:pt x="1549736" y="5551789"/>
                </a:moveTo>
                <a:lnTo>
                  <a:pt x="1668589" y="5566230"/>
                </a:lnTo>
                <a:lnTo>
                  <a:pt x="1633571" y="5568407"/>
                </a:lnTo>
                <a:cubicBezTo>
                  <a:pt x="1580918" y="5570087"/>
                  <a:pt x="1523036" y="5565793"/>
                  <a:pt x="1549736" y="5551789"/>
                </a:cubicBezTo>
                <a:close/>
                <a:moveTo>
                  <a:pt x="2420389" y="5547121"/>
                </a:moveTo>
                <a:lnTo>
                  <a:pt x="2454184" y="5547494"/>
                </a:lnTo>
                <a:cubicBezTo>
                  <a:pt x="2458852" y="5550109"/>
                  <a:pt x="2461653" y="5552723"/>
                  <a:pt x="2462773" y="5555523"/>
                </a:cubicBezTo>
                <a:close/>
                <a:moveTo>
                  <a:pt x="2164216" y="5537599"/>
                </a:moveTo>
                <a:lnTo>
                  <a:pt x="2224899" y="5543201"/>
                </a:lnTo>
                <a:lnTo>
                  <a:pt x="2216870" y="5548056"/>
                </a:lnTo>
                <a:lnTo>
                  <a:pt x="2216683" y="5548056"/>
                </a:lnTo>
                <a:cubicBezTo>
                  <a:pt x="2160855" y="5548429"/>
                  <a:pt x="2143491" y="5544881"/>
                  <a:pt x="2164216" y="5537599"/>
                </a:cubicBezTo>
                <a:close/>
                <a:moveTo>
                  <a:pt x="2581525" y="5522848"/>
                </a:moveTo>
                <a:cubicBezTo>
                  <a:pt x="2602063" y="5523594"/>
                  <a:pt x="2603744" y="5525275"/>
                  <a:pt x="2586006" y="5527889"/>
                </a:cubicBezTo>
                <a:cubicBezTo>
                  <a:pt x="2574803" y="5527142"/>
                  <a:pt x="2573309" y="5525649"/>
                  <a:pt x="2581525" y="5522848"/>
                </a:cubicBezTo>
                <a:close/>
                <a:moveTo>
                  <a:pt x="1778202" y="5521115"/>
                </a:moveTo>
                <a:cubicBezTo>
                  <a:pt x="1787377" y="5520946"/>
                  <a:pt x="1799747" y="5521541"/>
                  <a:pt x="1817112" y="5523034"/>
                </a:cubicBezTo>
                <a:lnTo>
                  <a:pt x="1964991" y="5535731"/>
                </a:lnTo>
                <a:cubicBezTo>
                  <a:pt x="1945386" y="5538158"/>
                  <a:pt x="1931195" y="5539092"/>
                  <a:pt x="1921673" y="5539092"/>
                </a:cubicBezTo>
                <a:lnTo>
                  <a:pt x="1921673" y="5539279"/>
                </a:lnTo>
                <a:cubicBezTo>
                  <a:pt x="1860430" y="5541893"/>
                  <a:pt x="1796200" y="5536478"/>
                  <a:pt x="1733277" y="5539652"/>
                </a:cubicBezTo>
                <a:cubicBezTo>
                  <a:pt x="1751902" y="5529010"/>
                  <a:pt x="1750676" y="5521623"/>
                  <a:pt x="1778202" y="5521115"/>
                </a:cubicBezTo>
                <a:close/>
                <a:moveTo>
                  <a:pt x="1643934" y="5519207"/>
                </a:moveTo>
                <a:cubicBezTo>
                  <a:pt x="1655417" y="5517946"/>
                  <a:pt x="1675115" y="5519860"/>
                  <a:pt x="1677076" y="5523034"/>
                </a:cubicBezTo>
                <a:cubicBezTo>
                  <a:pt x="1674462" y="5527142"/>
                  <a:pt x="1668861" y="5530877"/>
                  <a:pt x="1660085" y="5534424"/>
                </a:cubicBezTo>
                <a:cubicBezTo>
                  <a:pt x="1629183" y="5524902"/>
                  <a:pt x="1632451" y="5520467"/>
                  <a:pt x="1643934" y="5519207"/>
                </a:cubicBezTo>
                <a:close/>
                <a:moveTo>
                  <a:pt x="4839232" y="5498070"/>
                </a:moveTo>
                <a:cubicBezTo>
                  <a:pt x="4847127" y="5497432"/>
                  <a:pt x="4869253" y="5501283"/>
                  <a:pt x="4879616" y="5503243"/>
                </a:cubicBezTo>
                <a:lnTo>
                  <a:pt x="4879616" y="5503243"/>
                </a:lnTo>
                <a:lnTo>
                  <a:pt x="4850301" y="5506231"/>
                </a:lnTo>
                <a:lnTo>
                  <a:pt x="4837044" y="5500442"/>
                </a:lnTo>
                <a:cubicBezTo>
                  <a:pt x="4835551" y="5498995"/>
                  <a:pt x="4836601" y="5498283"/>
                  <a:pt x="4839232" y="5498070"/>
                </a:cubicBezTo>
                <a:close/>
                <a:moveTo>
                  <a:pt x="2624095" y="5474116"/>
                </a:moveTo>
                <a:lnTo>
                  <a:pt x="2568853" y="5498006"/>
                </a:lnTo>
                <a:lnTo>
                  <a:pt x="2568641" y="5498016"/>
                </a:lnTo>
                <a:lnTo>
                  <a:pt x="2568828" y="5498016"/>
                </a:lnTo>
                <a:lnTo>
                  <a:pt x="2568831" y="5498015"/>
                </a:lnTo>
                <a:lnTo>
                  <a:pt x="2568828" y="5498015"/>
                </a:lnTo>
                <a:lnTo>
                  <a:pt x="2568834" y="5498014"/>
                </a:lnTo>
                <a:lnTo>
                  <a:pt x="2568853" y="5498006"/>
                </a:lnTo>
                <a:lnTo>
                  <a:pt x="2568873" y="5498005"/>
                </a:lnTo>
                <a:lnTo>
                  <a:pt x="2588521" y="5493263"/>
                </a:lnTo>
                <a:cubicBezTo>
                  <a:pt x="2595085" y="5492513"/>
                  <a:pt x="2600920" y="5492495"/>
                  <a:pt x="2603837" y="5492904"/>
                </a:cubicBezTo>
                <a:cubicBezTo>
                  <a:pt x="2608214" y="5493517"/>
                  <a:pt x="2606025" y="5495087"/>
                  <a:pt x="2589888" y="5496583"/>
                </a:cubicBezTo>
                <a:lnTo>
                  <a:pt x="2569318" y="5497982"/>
                </a:lnTo>
                <a:lnTo>
                  <a:pt x="2741913" y="5489240"/>
                </a:lnTo>
                <a:cubicBezTo>
                  <a:pt x="2720254" y="5474676"/>
                  <a:pt x="2674322" y="5478411"/>
                  <a:pt x="2624095" y="5474116"/>
                </a:cubicBezTo>
                <a:close/>
                <a:moveTo>
                  <a:pt x="64440" y="5459199"/>
                </a:moveTo>
                <a:cubicBezTo>
                  <a:pt x="65560" y="5460766"/>
                  <a:pt x="66750" y="5464407"/>
                  <a:pt x="67777" y="5470381"/>
                </a:cubicBezTo>
                <a:lnTo>
                  <a:pt x="62549" y="5494094"/>
                </a:lnTo>
                <a:cubicBezTo>
                  <a:pt x="58348" y="5468468"/>
                  <a:pt x="61079" y="5454499"/>
                  <a:pt x="64440" y="5459199"/>
                </a:cubicBezTo>
                <a:close/>
                <a:moveTo>
                  <a:pt x="5544322" y="4925173"/>
                </a:moveTo>
                <a:cubicBezTo>
                  <a:pt x="5546189" y="4922932"/>
                  <a:pt x="5545442" y="4947952"/>
                  <a:pt x="5544322" y="4925173"/>
                </a:cubicBezTo>
                <a:close/>
                <a:moveTo>
                  <a:pt x="5549713" y="4924823"/>
                </a:moveTo>
                <a:cubicBezTo>
                  <a:pt x="5548465" y="4922501"/>
                  <a:pt x="5546749" y="4922372"/>
                  <a:pt x="5544322" y="4925173"/>
                </a:cubicBezTo>
                <a:cubicBezTo>
                  <a:pt x="5546375" y="4969238"/>
                  <a:pt x="5543015" y="4998366"/>
                  <a:pt x="5554965" y="4985109"/>
                </a:cubicBezTo>
                <a:cubicBezTo>
                  <a:pt x="5553004" y="4958502"/>
                  <a:pt x="5553459" y="4931790"/>
                  <a:pt x="5549713" y="4924823"/>
                </a:cubicBezTo>
                <a:close/>
                <a:moveTo>
                  <a:pt x="5512207" y="4771693"/>
                </a:moveTo>
                <a:lnTo>
                  <a:pt x="5512207" y="4771695"/>
                </a:lnTo>
                <a:lnTo>
                  <a:pt x="5513707" y="4774542"/>
                </a:lnTo>
                <a:cubicBezTo>
                  <a:pt x="5515606" y="4785981"/>
                  <a:pt x="5511466" y="4826250"/>
                  <a:pt x="5511685" y="4794208"/>
                </a:cubicBezTo>
                <a:lnTo>
                  <a:pt x="5512204" y="4771797"/>
                </a:lnTo>
                <a:lnTo>
                  <a:pt x="5505485" y="4972039"/>
                </a:lnTo>
                <a:cubicBezTo>
                  <a:pt x="5528824" y="4896233"/>
                  <a:pt x="5568782" y="4759183"/>
                  <a:pt x="5512207" y="4771693"/>
                </a:cubicBezTo>
                <a:close/>
                <a:moveTo>
                  <a:pt x="86252" y="4540802"/>
                </a:moveTo>
                <a:cubicBezTo>
                  <a:pt x="89196" y="4543892"/>
                  <a:pt x="89366" y="4558931"/>
                  <a:pt x="83275" y="4579936"/>
                </a:cubicBezTo>
                <a:cubicBezTo>
                  <a:pt x="80661" y="4573961"/>
                  <a:pt x="78234" y="4566679"/>
                  <a:pt x="75993" y="4558090"/>
                </a:cubicBezTo>
                <a:cubicBezTo>
                  <a:pt x="78280" y="4549595"/>
                  <a:pt x="80556" y="4544378"/>
                  <a:pt x="82513" y="4541916"/>
                </a:cubicBezTo>
                <a:cubicBezTo>
                  <a:pt x="83982" y="4540070"/>
                  <a:pt x="85271" y="4539772"/>
                  <a:pt x="86252" y="4540802"/>
                </a:cubicBezTo>
                <a:close/>
                <a:moveTo>
                  <a:pt x="109974" y="4500582"/>
                </a:moveTo>
                <a:cubicBezTo>
                  <a:pt x="111841" y="4513092"/>
                  <a:pt x="111468" y="4520374"/>
                  <a:pt x="108667" y="4522801"/>
                </a:cubicBezTo>
                <a:cubicBezTo>
                  <a:pt x="104560" y="4510665"/>
                  <a:pt x="104933" y="4503196"/>
                  <a:pt x="109974" y="4500582"/>
                </a:cubicBezTo>
                <a:close/>
                <a:moveTo>
                  <a:pt x="5644588" y="4479110"/>
                </a:moveTo>
                <a:cubicBezTo>
                  <a:pt x="5635625" y="4528403"/>
                  <a:pt x="5627279" y="4534564"/>
                  <a:pt x="5619568" y="4497595"/>
                </a:cubicBezTo>
                <a:cubicBezTo>
                  <a:pt x="5627036" y="4492180"/>
                  <a:pt x="5632825" y="4487699"/>
                  <a:pt x="5644588" y="4479110"/>
                </a:cubicBezTo>
                <a:close/>
                <a:moveTo>
                  <a:pt x="5591748" y="4342621"/>
                </a:moveTo>
                <a:lnTo>
                  <a:pt x="5593428" y="4362786"/>
                </a:lnTo>
                <a:cubicBezTo>
                  <a:pt x="5584465" y="4397328"/>
                  <a:pt x="5579424" y="4396955"/>
                  <a:pt x="5578304" y="4361666"/>
                </a:cubicBezTo>
                <a:close/>
                <a:moveTo>
                  <a:pt x="83647" y="4336763"/>
                </a:moveTo>
                <a:cubicBezTo>
                  <a:pt x="86028" y="4338934"/>
                  <a:pt x="86541" y="4352051"/>
                  <a:pt x="79913" y="4385939"/>
                </a:cubicBezTo>
                <a:cubicBezTo>
                  <a:pt x="78046" y="4376230"/>
                  <a:pt x="76926" y="4365401"/>
                  <a:pt x="76179" y="4353264"/>
                </a:cubicBezTo>
                <a:cubicBezTo>
                  <a:pt x="77019" y="4343368"/>
                  <a:pt x="81267" y="4334593"/>
                  <a:pt x="83647" y="4336763"/>
                </a:cubicBezTo>
                <a:close/>
                <a:moveTo>
                  <a:pt x="118377" y="4312794"/>
                </a:moveTo>
                <a:cubicBezTo>
                  <a:pt x="121691" y="4312980"/>
                  <a:pt x="123511" y="4323296"/>
                  <a:pt x="117070" y="4358865"/>
                </a:cubicBezTo>
                <a:lnTo>
                  <a:pt x="110722" y="4327497"/>
                </a:lnTo>
                <a:cubicBezTo>
                  <a:pt x="110255" y="4322550"/>
                  <a:pt x="115063" y="4312607"/>
                  <a:pt x="118377" y="4312794"/>
                </a:cubicBezTo>
                <a:close/>
                <a:moveTo>
                  <a:pt x="5637492" y="4095177"/>
                </a:moveTo>
                <a:cubicBezTo>
                  <a:pt x="5638286" y="4093730"/>
                  <a:pt x="5639547" y="4096251"/>
                  <a:pt x="5641227" y="4102692"/>
                </a:cubicBezTo>
                <a:cubicBezTo>
                  <a:pt x="5640107" y="4115949"/>
                  <a:pt x="5638613" y="4118937"/>
                  <a:pt x="5636559" y="4111468"/>
                </a:cubicBezTo>
                <a:cubicBezTo>
                  <a:pt x="5636372" y="4102039"/>
                  <a:pt x="5636699" y="4096624"/>
                  <a:pt x="5637492" y="4095177"/>
                </a:cubicBezTo>
                <a:close/>
                <a:moveTo>
                  <a:pt x="74331" y="4043807"/>
                </a:moveTo>
                <a:lnTo>
                  <a:pt x="92050" y="4085888"/>
                </a:lnTo>
                <a:cubicBezTo>
                  <a:pt x="89996" y="4095037"/>
                  <a:pt x="87568" y="4102132"/>
                  <a:pt x="84954" y="4106987"/>
                </a:cubicBezTo>
                <a:cubicBezTo>
                  <a:pt x="80660" y="4105960"/>
                  <a:pt x="77766" y="4098912"/>
                  <a:pt x="76062" y="4087686"/>
                </a:cubicBezTo>
                <a:close/>
                <a:moveTo>
                  <a:pt x="74125" y="4043317"/>
                </a:moveTo>
                <a:lnTo>
                  <a:pt x="74312" y="4043317"/>
                </a:lnTo>
                <a:lnTo>
                  <a:pt x="74331" y="4043807"/>
                </a:lnTo>
                <a:close/>
                <a:moveTo>
                  <a:pt x="12883" y="3891190"/>
                </a:moveTo>
                <a:cubicBezTo>
                  <a:pt x="13770" y="3891937"/>
                  <a:pt x="14470" y="3897025"/>
                  <a:pt x="14937" y="3906454"/>
                </a:cubicBezTo>
                <a:cubicBezTo>
                  <a:pt x="12510" y="3922325"/>
                  <a:pt x="10643" y="3920831"/>
                  <a:pt x="9709" y="3901973"/>
                </a:cubicBezTo>
                <a:cubicBezTo>
                  <a:pt x="10922" y="3894038"/>
                  <a:pt x="11996" y="3890443"/>
                  <a:pt x="12883" y="3891190"/>
                </a:cubicBezTo>
                <a:close/>
                <a:moveTo>
                  <a:pt x="87289" y="3839955"/>
                </a:moveTo>
                <a:cubicBezTo>
                  <a:pt x="89623" y="3839692"/>
                  <a:pt x="92143" y="3840778"/>
                  <a:pt x="94664" y="3842598"/>
                </a:cubicBezTo>
                <a:cubicBezTo>
                  <a:pt x="93544" y="3848573"/>
                  <a:pt x="78046" y="3945852"/>
                  <a:pt x="76366" y="3895252"/>
                </a:cubicBezTo>
                <a:cubicBezTo>
                  <a:pt x="74966" y="3853661"/>
                  <a:pt x="80287" y="3840743"/>
                  <a:pt x="87289" y="3839955"/>
                </a:cubicBezTo>
                <a:close/>
                <a:moveTo>
                  <a:pt x="77299" y="3754620"/>
                </a:moveTo>
                <a:cubicBezTo>
                  <a:pt x="79645" y="3752799"/>
                  <a:pt x="84301" y="3764318"/>
                  <a:pt x="78980" y="3786023"/>
                </a:cubicBezTo>
                <a:lnTo>
                  <a:pt x="76179" y="3761003"/>
                </a:lnTo>
                <a:cubicBezTo>
                  <a:pt x="75992" y="3757315"/>
                  <a:pt x="76517" y="3755227"/>
                  <a:pt x="77299" y="3754620"/>
                </a:cubicBezTo>
                <a:close/>
                <a:moveTo>
                  <a:pt x="84862" y="3636861"/>
                </a:moveTo>
                <a:cubicBezTo>
                  <a:pt x="89296" y="3635297"/>
                  <a:pt x="94197" y="3642626"/>
                  <a:pt x="100079" y="3653455"/>
                </a:cubicBezTo>
                <a:cubicBezTo>
                  <a:pt x="90370" y="3680342"/>
                  <a:pt x="83088" y="3685010"/>
                  <a:pt x="72445" y="3673621"/>
                </a:cubicBezTo>
                <a:cubicBezTo>
                  <a:pt x="76459" y="3648881"/>
                  <a:pt x="80427" y="3638425"/>
                  <a:pt x="84862" y="3636861"/>
                </a:cubicBezTo>
                <a:close/>
                <a:moveTo>
                  <a:pt x="30241" y="3623254"/>
                </a:moveTo>
                <a:cubicBezTo>
                  <a:pt x="35125" y="3625355"/>
                  <a:pt x="33234" y="3669886"/>
                  <a:pt x="23152" y="3639638"/>
                </a:cubicBezTo>
                <a:cubicBezTo>
                  <a:pt x="26233" y="3626568"/>
                  <a:pt x="28614" y="3622554"/>
                  <a:pt x="30241" y="3623254"/>
                </a:cubicBezTo>
                <a:close/>
                <a:moveTo>
                  <a:pt x="4787" y="3583525"/>
                </a:moveTo>
                <a:cubicBezTo>
                  <a:pt x="8052" y="3583122"/>
                  <a:pt x="7141" y="3615226"/>
                  <a:pt x="5601" y="3612565"/>
                </a:cubicBezTo>
                <a:lnTo>
                  <a:pt x="0" y="3597254"/>
                </a:lnTo>
                <a:cubicBezTo>
                  <a:pt x="2147" y="3587405"/>
                  <a:pt x="3699" y="3583659"/>
                  <a:pt x="4787" y="3583525"/>
                </a:cubicBezTo>
                <a:close/>
                <a:moveTo>
                  <a:pt x="5590020" y="3486321"/>
                </a:moveTo>
                <a:cubicBezTo>
                  <a:pt x="5590860" y="3487652"/>
                  <a:pt x="5591374" y="3493067"/>
                  <a:pt x="5591560" y="3502589"/>
                </a:cubicBezTo>
                <a:cubicBezTo>
                  <a:pt x="5588573" y="3516219"/>
                  <a:pt x="5586892" y="3513605"/>
                  <a:pt x="5586519" y="3494560"/>
                </a:cubicBezTo>
                <a:cubicBezTo>
                  <a:pt x="5588012" y="3487745"/>
                  <a:pt x="5589179" y="3484991"/>
                  <a:pt x="5590020" y="3486321"/>
                </a:cubicBezTo>
                <a:close/>
                <a:moveTo>
                  <a:pt x="106054" y="3331558"/>
                </a:moveTo>
                <a:cubicBezTo>
                  <a:pt x="104933" y="3326890"/>
                  <a:pt x="98585" y="3356391"/>
                  <a:pt x="108854" y="3352844"/>
                </a:cubicBezTo>
                <a:close/>
                <a:moveTo>
                  <a:pt x="5549304" y="3317318"/>
                </a:moveTo>
                <a:cubicBezTo>
                  <a:pt x="5549899" y="3317975"/>
                  <a:pt x="5549876" y="3322223"/>
                  <a:pt x="5548802" y="3331745"/>
                </a:cubicBezTo>
                <a:lnTo>
                  <a:pt x="5542827" y="3370022"/>
                </a:lnTo>
                <a:cubicBezTo>
                  <a:pt x="5541334" y="3368901"/>
                  <a:pt x="5540027" y="3366474"/>
                  <a:pt x="5538720" y="3363113"/>
                </a:cubicBezTo>
                <a:lnTo>
                  <a:pt x="5538906" y="3362926"/>
                </a:lnTo>
                <a:cubicBezTo>
                  <a:pt x="5540167" y="3345702"/>
                  <a:pt x="5547519" y="3315349"/>
                  <a:pt x="5549304" y="3317318"/>
                </a:cubicBezTo>
                <a:close/>
                <a:moveTo>
                  <a:pt x="5464408" y="3245669"/>
                </a:moveTo>
                <a:lnTo>
                  <a:pt x="5498390" y="3328944"/>
                </a:lnTo>
                <a:cubicBezTo>
                  <a:pt x="5495029" y="3372076"/>
                  <a:pt x="5481399" y="3521261"/>
                  <a:pt x="5475424" y="3393734"/>
                </a:cubicBezTo>
                <a:lnTo>
                  <a:pt x="5475424" y="3393921"/>
                </a:lnTo>
                <a:cubicBezTo>
                  <a:pt x="5473183" y="3344628"/>
                  <a:pt x="5460860" y="3293282"/>
                  <a:pt x="5464408" y="3245669"/>
                </a:cubicBezTo>
                <a:close/>
                <a:moveTo>
                  <a:pt x="111676" y="3170551"/>
                </a:moveTo>
                <a:cubicBezTo>
                  <a:pt x="105260" y="3167050"/>
                  <a:pt x="99239" y="3172477"/>
                  <a:pt x="94477" y="3208886"/>
                </a:cubicBezTo>
                <a:cubicBezTo>
                  <a:pt x="106240" y="3230545"/>
                  <a:pt x="112029" y="3200671"/>
                  <a:pt x="118190" y="3176211"/>
                </a:cubicBezTo>
                <a:cubicBezTo>
                  <a:pt x="115996" y="3173877"/>
                  <a:pt x="113814" y="3171718"/>
                  <a:pt x="111676" y="3170551"/>
                </a:cubicBezTo>
                <a:close/>
                <a:moveTo>
                  <a:pt x="5578864" y="3142042"/>
                </a:moveTo>
                <a:cubicBezTo>
                  <a:pt x="5574569" y="3218408"/>
                  <a:pt x="5567474" y="3297949"/>
                  <a:pt x="5547495" y="3311393"/>
                </a:cubicBezTo>
                <a:cubicBezTo>
                  <a:pt x="5554217" y="3248470"/>
                  <a:pt x="5554964" y="3216541"/>
                  <a:pt x="5550669" y="3149510"/>
                </a:cubicBezTo>
                <a:close/>
                <a:moveTo>
                  <a:pt x="5470569" y="3116649"/>
                </a:moveTo>
                <a:lnTo>
                  <a:pt x="5484946" y="3206459"/>
                </a:lnTo>
                <a:cubicBezTo>
                  <a:pt x="5481585" y="3212621"/>
                  <a:pt x="5467955" y="3238948"/>
                  <a:pt x="5464408" y="3245669"/>
                </a:cubicBezTo>
                <a:cubicBezTo>
                  <a:pt x="5456192" y="3190588"/>
                  <a:pt x="5462914" y="3172850"/>
                  <a:pt x="5470569" y="3116649"/>
                </a:cubicBezTo>
                <a:close/>
                <a:moveTo>
                  <a:pt x="5522712" y="3085327"/>
                </a:moveTo>
                <a:cubicBezTo>
                  <a:pt x="5527162" y="3089776"/>
                  <a:pt x="5530757" y="3105194"/>
                  <a:pt x="5533492" y="3131586"/>
                </a:cubicBezTo>
                <a:cubicBezTo>
                  <a:pt x="5523783" y="3151564"/>
                  <a:pt x="5516315" y="3137747"/>
                  <a:pt x="5506792" y="3104885"/>
                </a:cubicBezTo>
                <a:cubicBezTo>
                  <a:pt x="5512953" y="3087400"/>
                  <a:pt x="5518261" y="3080879"/>
                  <a:pt x="5522712" y="3085327"/>
                </a:cubicBezTo>
                <a:close/>
                <a:moveTo>
                  <a:pt x="49013" y="3021074"/>
                </a:moveTo>
                <a:cubicBezTo>
                  <a:pt x="52233" y="3019650"/>
                  <a:pt x="55361" y="3030199"/>
                  <a:pt x="58815" y="3049804"/>
                </a:cubicBezTo>
                <a:cubicBezTo>
                  <a:pt x="53401" y="3053725"/>
                  <a:pt x="47986" y="3057460"/>
                  <a:pt x="38650" y="3064181"/>
                </a:cubicBezTo>
                <a:cubicBezTo>
                  <a:pt x="42477" y="3035894"/>
                  <a:pt x="45792" y="3022497"/>
                  <a:pt x="49013" y="3021074"/>
                </a:cubicBezTo>
                <a:close/>
                <a:moveTo>
                  <a:pt x="5570275" y="2984081"/>
                </a:moveTo>
                <a:cubicBezTo>
                  <a:pt x="5575877" y="3015262"/>
                  <a:pt x="5569155" y="3021611"/>
                  <a:pt x="5565047" y="2999578"/>
                </a:cubicBezTo>
                <a:close/>
                <a:moveTo>
                  <a:pt x="5513140" y="2861035"/>
                </a:moveTo>
                <a:lnTo>
                  <a:pt x="5521729" y="2892030"/>
                </a:lnTo>
                <a:cubicBezTo>
                  <a:pt x="5509406" y="2895951"/>
                  <a:pt x="5509592" y="2886615"/>
                  <a:pt x="5513140" y="2861035"/>
                </a:cubicBezTo>
                <a:close/>
                <a:moveTo>
                  <a:pt x="5531251" y="2787096"/>
                </a:moveTo>
                <a:cubicBezTo>
                  <a:pt x="5536293" y="2809315"/>
                  <a:pt x="5538347" y="2821825"/>
                  <a:pt x="5538720" y="2827800"/>
                </a:cubicBezTo>
                <a:cubicBezTo>
                  <a:pt x="5549923" y="2902673"/>
                  <a:pt x="5545442" y="2975118"/>
                  <a:pt x="5538347" y="3071837"/>
                </a:cubicBezTo>
                <a:cubicBezTo>
                  <a:pt x="5526397" y="2945430"/>
                  <a:pt x="5519675" y="2914249"/>
                  <a:pt x="5531251" y="2787096"/>
                </a:cubicBezTo>
                <a:close/>
                <a:moveTo>
                  <a:pt x="121376" y="2721087"/>
                </a:moveTo>
                <a:cubicBezTo>
                  <a:pt x="116545" y="2717954"/>
                  <a:pt x="114549" y="2727581"/>
                  <a:pt x="115389" y="2750127"/>
                </a:cubicBezTo>
                <a:cubicBezTo>
                  <a:pt x="121364" y="2759836"/>
                  <a:pt x="125099" y="2761703"/>
                  <a:pt x="127153" y="2756102"/>
                </a:cubicBezTo>
                <a:lnTo>
                  <a:pt x="127153" y="2732949"/>
                </a:lnTo>
                <a:cubicBezTo>
                  <a:pt x="126592" y="2732576"/>
                  <a:pt x="126219" y="2731455"/>
                  <a:pt x="127153" y="2730895"/>
                </a:cubicBezTo>
                <a:lnTo>
                  <a:pt x="127153" y="2728468"/>
                </a:lnTo>
                <a:cubicBezTo>
                  <a:pt x="124912" y="2724594"/>
                  <a:pt x="122987" y="2722132"/>
                  <a:pt x="121376" y="2721087"/>
                </a:cubicBezTo>
                <a:close/>
                <a:moveTo>
                  <a:pt x="5523613" y="2629804"/>
                </a:moveTo>
                <a:cubicBezTo>
                  <a:pt x="5525498" y="2631038"/>
                  <a:pt x="5527797" y="2633990"/>
                  <a:pt x="5530504" y="2638658"/>
                </a:cubicBezTo>
                <a:cubicBezTo>
                  <a:pt x="5532745" y="2668532"/>
                  <a:pt x="5528450" y="2677308"/>
                  <a:pt x="5517994" y="2665172"/>
                </a:cubicBezTo>
                <a:cubicBezTo>
                  <a:pt x="5516034" y="2637865"/>
                  <a:pt x="5517960" y="2626102"/>
                  <a:pt x="5523613" y="2629804"/>
                </a:cubicBezTo>
                <a:close/>
                <a:moveTo>
                  <a:pt x="5516315" y="2282778"/>
                </a:moveTo>
                <a:lnTo>
                  <a:pt x="5519676" y="2300889"/>
                </a:lnTo>
                <a:cubicBezTo>
                  <a:pt x="5515942" y="2317134"/>
                  <a:pt x="5513327" y="2316013"/>
                  <a:pt x="5511460" y="2297529"/>
                </a:cubicBezTo>
                <a:close/>
                <a:moveTo>
                  <a:pt x="5525463" y="2165334"/>
                </a:moveTo>
                <a:cubicBezTo>
                  <a:pt x="5530878" y="2172056"/>
                  <a:pt x="5530691" y="2181765"/>
                  <a:pt x="5524903" y="2194275"/>
                </a:cubicBezTo>
                <a:cubicBezTo>
                  <a:pt x="5521169" y="2183445"/>
                  <a:pt x="5521356" y="2173736"/>
                  <a:pt x="5525463" y="2165334"/>
                </a:cubicBezTo>
                <a:close/>
                <a:moveTo>
                  <a:pt x="41631" y="2132546"/>
                </a:moveTo>
                <a:cubicBezTo>
                  <a:pt x="45359" y="2132064"/>
                  <a:pt x="44204" y="2147783"/>
                  <a:pt x="39583" y="2169069"/>
                </a:cubicBezTo>
                <a:lnTo>
                  <a:pt x="36222" y="2138821"/>
                </a:lnTo>
                <a:cubicBezTo>
                  <a:pt x="38602" y="2134667"/>
                  <a:pt x="40388" y="2132706"/>
                  <a:pt x="41631" y="2132546"/>
                </a:cubicBezTo>
                <a:close/>
                <a:moveTo>
                  <a:pt x="14330" y="1327521"/>
                </a:moveTo>
                <a:cubicBezTo>
                  <a:pt x="15217" y="1327031"/>
                  <a:pt x="16337" y="1329225"/>
                  <a:pt x="17738" y="1334079"/>
                </a:cubicBezTo>
                <a:cubicBezTo>
                  <a:pt x="16431" y="1353311"/>
                  <a:pt x="14564" y="1354245"/>
                  <a:pt x="12323" y="1337067"/>
                </a:cubicBezTo>
                <a:cubicBezTo>
                  <a:pt x="12790" y="1331186"/>
                  <a:pt x="13443" y="1328012"/>
                  <a:pt x="14330" y="1327521"/>
                </a:cubicBezTo>
                <a:close/>
                <a:moveTo>
                  <a:pt x="5549362" y="829760"/>
                </a:moveTo>
                <a:lnTo>
                  <a:pt x="5551977" y="853660"/>
                </a:lnTo>
                <a:cubicBezTo>
                  <a:pt x="5552910" y="883535"/>
                  <a:pt x="5544694" y="848246"/>
                  <a:pt x="5543201" y="843018"/>
                </a:cubicBezTo>
                <a:close/>
                <a:moveTo>
                  <a:pt x="5534799" y="541659"/>
                </a:moveTo>
                <a:lnTo>
                  <a:pt x="5539094" y="558090"/>
                </a:lnTo>
                <a:lnTo>
                  <a:pt x="5539094" y="558277"/>
                </a:lnTo>
                <a:cubicBezTo>
                  <a:pt x="5538347" y="563318"/>
                  <a:pt x="5537600" y="567986"/>
                  <a:pt x="5536480" y="572280"/>
                </a:cubicBezTo>
                <a:cubicBezTo>
                  <a:pt x="5532559" y="565745"/>
                  <a:pt x="5531999" y="555663"/>
                  <a:pt x="5534799" y="541659"/>
                </a:cubicBezTo>
                <a:close/>
                <a:moveTo>
                  <a:pt x="1540027" y="220887"/>
                </a:moveTo>
                <a:lnTo>
                  <a:pt x="1508472" y="224435"/>
                </a:lnTo>
                <a:lnTo>
                  <a:pt x="1545068" y="224435"/>
                </a:lnTo>
                <a:cubicBezTo>
                  <a:pt x="1543761" y="223314"/>
                  <a:pt x="1542081" y="222194"/>
                  <a:pt x="1540027" y="220887"/>
                </a:cubicBezTo>
                <a:close/>
                <a:moveTo>
                  <a:pt x="1399197" y="193604"/>
                </a:moveTo>
                <a:cubicBezTo>
                  <a:pt x="1402978" y="193814"/>
                  <a:pt x="1409513" y="194653"/>
                  <a:pt x="1407459" y="195493"/>
                </a:cubicBezTo>
                <a:cubicBezTo>
                  <a:pt x="1394389" y="193814"/>
                  <a:pt x="1395416" y="193393"/>
                  <a:pt x="1399197" y="193604"/>
                </a:cubicBezTo>
                <a:close/>
                <a:moveTo>
                  <a:pt x="1051393" y="191944"/>
                </a:moveTo>
                <a:cubicBezTo>
                  <a:pt x="1079213" y="198292"/>
                  <a:pt x="1060168" y="203334"/>
                  <a:pt x="1027680" y="197919"/>
                </a:cubicBezTo>
                <a:close/>
                <a:moveTo>
                  <a:pt x="1356547" y="181840"/>
                </a:moveTo>
                <a:cubicBezTo>
                  <a:pt x="1346111" y="181969"/>
                  <a:pt x="1336180" y="182984"/>
                  <a:pt x="1328852" y="185224"/>
                </a:cubicBezTo>
                <a:lnTo>
                  <a:pt x="1407459" y="195494"/>
                </a:lnTo>
                <a:cubicBezTo>
                  <a:pt x="1423703" y="189053"/>
                  <a:pt x="1387854" y="181455"/>
                  <a:pt x="1356547" y="181840"/>
                </a:cubicBezTo>
                <a:close/>
                <a:moveTo>
                  <a:pt x="1094711" y="171778"/>
                </a:moveTo>
                <a:cubicBezTo>
                  <a:pt x="1121598" y="176819"/>
                  <a:pt x="1107408" y="180367"/>
                  <a:pt x="1085002" y="176072"/>
                </a:cubicBezTo>
                <a:close/>
                <a:moveTo>
                  <a:pt x="1192526" y="154273"/>
                </a:moveTo>
                <a:cubicBezTo>
                  <a:pt x="1198851" y="154133"/>
                  <a:pt x="1203099" y="155254"/>
                  <a:pt x="1217009" y="157775"/>
                </a:cubicBezTo>
                <a:cubicBezTo>
                  <a:pt x="1180413" y="165056"/>
                  <a:pt x="1189002" y="163563"/>
                  <a:pt x="1155580" y="158335"/>
                </a:cubicBezTo>
                <a:cubicBezTo>
                  <a:pt x="1177799" y="155814"/>
                  <a:pt x="1186201" y="154413"/>
                  <a:pt x="1192526" y="154273"/>
                </a:cubicBezTo>
                <a:close/>
                <a:moveTo>
                  <a:pt x="2093451" y="153296"/>
                </a:moveTo>
                <a:cubicBezTo>
                  <a:pt x="2085609" y="160298"/>
                  <a:pt x="2112530" y="161209"/>
                  <a:pt x="2140188" y="162093"/>
                </a:cubicBezTo>
                <a:lnTo>
                  <a:pt x="2166486" y="163178"/>
                </a:lnTo>
                <a:lnTo>
                  <a:pt x="2155799" y="162247"/>
                </a:lnTo>
                <a:cubicBezTo>
                  <a:pt x="2154711" y="162037"/>
                  <a:pt x="2155709" y="161932"/>
                  <a:pt x="2157471" y="161932"/>
                </a:cubicBezTo>
                <a:cubicBezTo>
                  <a:pt x="2159233" y="161932"/>
                  <a:pt x="2161760" y="162037"/>
                  <a:pt x="2163729" y="162247"/>
                </a:cubicBezTo>
                <a:lnTo>
                  <a:pt x="2166618" y="163184"/>
                </a:lnTo>
                <a:lnTo>
                  <a:pt x="2166830" y="163193"/>
                </a:lnTo>
                <a:cubicBezTo>
                  <a:pt x="2177099" y="153856"/>
                  <a:pt x="2125566" y="155350"/>
                  <a:pt x="2093451" y="153296"/>
                </a:cubicBezTo>
                <a:close/>
                <a:moveTo>
                  <a:pt x="630280" y="148952"/>
                </a:moveTo>
                <a:cubicBezTo>
                  <a:pt x="633711" y="148672"/>
                  <a:pt x="638659" y="149372"/>
                  <a:pt x="645101" y="151052"/>
                </a:cubicBezTo>
                <a:cubicBezTo>
                  <a:pt x="639313" y="154039"/>
                  <a:pt x="632404" y="154599"/>
                  <a:pt x="624562" y="152732"/>
                </a:cubicBezTo>
                <a:cubicBezTo>
                  <a:pt x="624936" y="150492"/>
                  <a:pt x="626849" y="149232"/>
                  <a:pt x="630280" y="148952"/>
                </a:cubicBezTo>
                <a:close/>
                <a:moveTo>
                  <a:pt x="912290" y="138358"/>
                </a:moveTo>
                <a:lnTo>
                  <a:pt x="985109" y="138358"/>
                </a:lnTo>
                <a:cubicBezTo>
                  <a:pt x="957662" y="149374"/>
                  <a:pt x="935629" y="148814"/>
                  <a:pt x="912290" y="138358"/>
                </a:cubicBezTo>
                <a:close/>
                <a:moveTo>
                  <a:pt x="1559608" y="118866"/>
                </a:moveTo>
                <a:cubicBezTo>
                  <a:pt x="1564346" y="118890"/>
                  <a:pt x="1568034" y="120243"/>
                  <a:pt x="1570648" y="122857"/>
                </a:cubicBezTo>
                <a:cubicBezTo>
                  <a:pt x="1561499" y="127152"/>
                  <a:pt x="1551976" y="126965"/>
                  <a:pt x="1542267" y="122857"/>
                </a:cubicBezTo>
                <a:cubicBezTo>
                  <a:pt x="1549082" y="120150"/>
                  <a:pt x="1554870" y="118843"/>
                  <a:pt x="1559608" y="118866"/>
                </a:cubicBezTo>
                <a:close/>
                <a:moveTo>
                  <a:pt x="3427718" y="101763"/>
                </a:moveTo>
                <a:cubicBezTo>
                  <a:pt x="3398777" y="112405"/>
                  <a:pt x="3371517" y="122488"/>
                  <a:pt x="3336601" y="135371"/>
                </a:cubicBezTo>
                <a:cubicBezTo>
                  <a:pt x="3444335" y="122675"/>
                  <a:pt x="3462634" y="115580"/>
                  <a:pt x="3427718" y="101763"/>
                </a:cubicBezTo>
                <a:close/>
                <a:moveTo>
                  <a:pt x="2437380" y="94854"/>
                </a:moveTo>
                <a:cubicBezTo>
                  <a:pt x="2409373" y="94107"/>
                  <a:pt x="2404332" y="98215"/>
                  <a:pt x="2421883" y="107177"/>
                </a:cubicBezTo>
                <a:cubicBezTo>
                  <a:pt x="2453438" y="109791"/>
                  <a:pt x="2458666" y="105684"/>
                  <a:pt x="2437380" y="94854"/>
                </a:cubicBezTo>
                <a:close/>
                <a:moveTo>
                  <a:pt x="3033749" y="94481"/>
                </a:moveTo>
                <a:cubicBezTo>
                  <a:pt x="3006862" y="93547"/>
                  <a:pt x="3036923" y="105497"/>
                  <a:pt x="3033935" y="103816"/>
                </a:cubicBezTo>
                <a:lnTo>
                  <a:pt x="3033936" y="103816"/>
                </a:lnTo>
                <a:lnTo>
                  <a:pt x="3032781" y="101847"/>
                </a:lnTo>
                <a:cubicBezTo>
                  <a:pt x="3033260" y="101349"/>
                  <a:pt x="3034357" y="101028"/>
                  <a:pt x="3035337" y="100946"/>
                </a:cubicBezTo>
                <a:cubicBezTo>
                  <a:pt x="3036317" y="100864"/>
                  <a:pt x="3037181" y="101022"/>
                  <a:pt x="3037192" y="101480"/>
                </a:cubicBezTo>
                <a:lnTo>
                  <a:pt x="3033939" y="103815"/>
                </a:lnTo>
                <a:lnTo>
                  <a:pt x="3046446" y="98659"/>
                </a:lnTo>
                <a:cubicBezTo>
                  <a:pt x="3049340" y="96722"/>
                  <a:pt x="3048033" y="94948"/>
                  <a:pt x="3033749" y="94481"/>
                </a:cubicBezTo>
                <a:close/>
                <a:moveTo>
                  <a:pt x="1479811" y="93569"/>
                </a:moveTo>
                <a:cubicBezTo>
                  <a:pt x="1498996" y="93359"/>
                  <a:pt x="1517434" y="96067"/>
                  <a:pt x="1540400" y="103068"/>
                </a:cubicBezTo>
                <a:cubicBezTo>
                  <a:pt x="1491854" y="102508"/>
                  <a:pt x="1464594" y="102135"/>
                  <a:pt x="1414741" y="101575"/>
                </a:cubicBezTo>
                <a:cubicBezTo>
                  <a:pt x="1440694" y="96907"/>
                  <a:pt x="1460626" y="93780"/>
                  <a:pt x="1479811" y="93569"/>
                </a:cubicBezTo>
                <a:close/>
                <a:moveTo>
                  <a:pt x="4653994" y="92544"/>
                </a:moveTo>
                <a:cubicBezTo>
                  <a:pt x="4637073" y="93594"/>
                  <a:pt x="4621669" y="97001"/>
                  <a:pt x="4606825" y="101950"/>
                </a:cubicBezTo>
                <a:cubicBezTo>
                  <a:pt x="4625683" y="103256"/>
                  <a:pt x="4644915" y="103630"/>
                  <a:pt x="4664520" y="103630"/>
                </a:cubicBezTo>
                <a:cubicBezTo>
                  <a:pt x="4680951" y="101950"/>
                  <a:pt x="4696261" y="99895"/>
                  <a:pt x="4710265" y="97468"/>
                </a:cubicBezTo>
                <a:lnTo>
                  <a:pt x="4710265" y="97281"/>
                </a:lnTo>
                <a:cubicBezTo>
                  <a:pt x="4689353" y="92800"/>
                  <a:pt x="4670915" y="91493"/>
                  <a:pt x="4653994" y="92544"/>
                </a:cubicBezTo>
                <a:close/>
                <a:moveTo>
                  <a:pt x="3969983" y="78142"/>
                </a:moveTo>
                <a:cubicBezTo>
                  <a:pt x="3985698" y="77458"/>
                  <a:pt x="4003482" y="79667"/>
                  <a:pt x="4023339" y="84770"/>
                </a:cubicBezTo>
                <a:cubicBezTo>
                  <a:pt x="3986183" y="86451"/>
                  <a:pt x="3957616" y="87571"/>
                  <a:pt x="3929048" y="88878"/>
                </a:cubicBezTo>
                <a:cubicBezTo>
                  <a:pt x="3940625" y="82406"/>
                  <a:pt x="3954269" y="78827"/>
                  <a:pt x="3969983" y="78142"/>
                </a:cubicBezTo>
                <a:close/>
                <a:moveTo>
                  <a:pt x="3776689" y="72632"/>
                </a:moveTo>
                <a:cubicBezTo>
                  <a:pt x="3800588" y="73566"/>
                  <a:pt x="3806376" y="75993"/>
                  <a:pt x="3794427" y="79914"/>
                </a:cubicBezTo>
                <a:cubicBezTo>
                  <a:pt x="3767540" y="79727"/>
                  <a:pt x="3761752" y="77300"/>
                  <a:pt x="3776689" y="72632"/>
                </a:cubicBezTo>
                <a:close/>
                <a:moveTo>
                  <a:pt x="5033471" y="64876"/>
                </a:moveTo>
                <a:cubicBezTo>
                  <a:pt x="5041544" y="65807"/>
                  <a:pt x="5048499" y="67825"/>
                  <a:pt x="5053447" y="71326"/>
                </a:cubicBezTo>
                <a:lnTo>
                  <a:pt x="4947206" y="77675"/>
                </a:lnTo>
                <a:cubicBezTo>
                  <a:pt x="4948886" y="77115"/>
                  <a:pt x="4950754" y="76368"/>
                  <a:pt x="4952808" y="75808"/>
                </a:cubicBezTo>
                <a:cubicBezTo>
                  <a:pt x="4953554" y="75621"/>
                  <a:pt x="4954114" y="75247"/>
                  <a:pt x="4954674" y="75247"/>
                </a:cubicBezTo>
                <a:cubicBezTo>
                  <a:pt x="4974980" y="69086"/>
                  <a:pt x="5009254" y="62084"/>
                  <a:pt x="5033471" y="64876"/>
                </a:cubicBezTo>
                <a:close/>
                <a:moveTo>
                  <a:pt x="4529524" y="53960"/>
                </a:moveTo>
                <a:cubicBezTo>
                  <a:pt x="4545022" y="57134"/>
                  <a:pt x="4542408" y="59935"/>
                  <a:pt x="4521869" y="62549"/>
                </a:cubicBezTo>
                <a:lnTo>
                  <a:pt x="4508799" y="58254"/>
                </a:lnTo>
                <a:lnTo>
                  <a:pt x="4529524" y="54147"/>
                </a:lnTo>
                <a:close/>
                <a:moveTo>
                  <a:pt x="3668038" y="50422"/>
                </a:moveTo>
                <a:cubicBezTo>
                  <a:pt x="3685128" y="49424"/>
                  <a:pt x="3705177" y="49389"/>
                  <a:pt x="3730010" y="50603"/>
                </a:cubicBezTo>
                <a:cubicBezTo>
                  <a:pt x="3706297" y="53777"/>
                  <a:pt x="3630304" y="60125"/>
                  <a:pt x="3636839" y="67034"/>
                </a:cubicBezTo>
                <a:cubicBezTo>
                  <a:pt x="3725902" y="67034"/>
                  <a:pt x="3730943" y="75622"/>
                  <a:pt x="3775942" y="92427"/>
                </a:cubicBezTo>
                <a:cubicBezTo>
                  <a:pt x="3826915" y="91307"/>
                  <a:pt x="3878822" y="90000"/>
                  <a:pt x="3929422" y="88879"/>
                </a:cubicBezTo>
                <a:lnTo>
                  <a:pt x="3979648" y="105870"/>
                </a:lnTo>
                <a:cubicBezTo>
                  <a:pt x="4045745" y="95414"/>
                  <a:pt x="4127900" y="75436"/>
                  <a:pt x="4213789" y="90374"/>
                </a:cubicBezTo>
                <a:cubicBezTo>
                  <a:pt x="4262148" y="98775"/>
                  <a:pt x="4249265" y="115206"/>
                  <a:pt x="4282127" y="125849"/>
                </a:cubicBezTo>
                <a:lnTo>
                  <a:pt x="4282127" y="87759"/>
                </a:lnTo>
                <a:cubicBezTo>
                  <a:pt x="4325445" y="103256"/>
                  <a:pt x="4388181" y="113899"/>
                  <a:pt x="4471083" y="109418"/>
                </a:cubicBezTo>
                <a:cubicBezTo>
                  <a:pt x="4491435" y="108298"/>
                  <a:pt x="4498530" y="104377"/>
                  <a:pt x="4501704" y="99522"/>
                </a:cubicBezTo>
                <a:cubicBezTo>
                  <a:pt x="4492928" y="102696"/>
                  <a:pt x="4471083" y="102323"/>
                  <a:pt x="4435980" y="98403"/>
                </a:cubicBezTo>
                <a:cubicBezTo>
                  <a:pt x="4431312" y="88693"/>
                  <a:pt x="4467535" y="90746"/>
                  <a:pt x="4502264" y="88693"/>
                </a:cubicBezTo>
                <a:cubicBezTo>
                  <a:pt x="4503571" y="89813"/>
                  <a:pt x="4504318" y="90933"/>
                  <a:pt x="4505065" y="91867"/>
                </a:cubicBezTo>
                <a:cubicBezTo>
                  <a:pt x="4507119" y="85145"/>
                  <a:pt x="4510480" y="78610"/>
                  <a:pt x="4533072" y="75436"/>
                </a:cubicBezTo>
                <a:cubicBezTo>
                  <a:pt x="4587593" y="67967"/>
                  <a:pt x="4730803" y="81037"/>
                  <a:pt x="4789059" y="83651"/>
                </a:cubicBezTo>
                <a:lnTo>
                  <a:pt x="4789421" y="83687"/>
                </a:lnTo>
                <a:lnTo>
                  <a:pt x="4842085" y="75246"/>
                </a:lnTo>
                <a:cubicBezTo>
                  <a:pt x="4854339" y="81455"/>
                  <a:pt x="4868165" y="85232"/>
                  <a:pt x="4815392" y="84454"/>
                </a:cubicBezTo>
                <a:lnTo>
                  <a:pt x="4791648" y="83908"/>
                </a:lnTo>
                <a:lnTo>
                  <a:pt x="4820641" y="86778"/>
                </a:lnTo>
                <a:cubicBezTo>
                  <a:pt x="4870721" y="94081"/>
                  <a:pt x="4772021" y="100759"/>
                  <a:pt x="4871027" y="92427"/>
                </a:cubicBezTo>
                <a:cubicBezTo>
                  <a:pt x="4899407" y="90000"/>
                  <a:pt x="4928162" y="87572"/>
                  <a:pt x="4957102" y="85145"/>
                </a:cubicBezTo>
                <a:cubicBezTo>
                  <a:pt x="4991271" y="82904"/>
                  <a:pt x="5031228" y="82344"/>
                  <a:pt x="5071933" y="82344"/>
                </a:cubicBezTo>
                <a:cubicBezTo>
                  <a:pt x="5132054" y="82531"/>
                  <a:pt x="5192924" y="82531"/>
                  <a:pt x="5246325" y="82531"/>
                </a:cubicBezTo>
                <a:cubicBezTo>
                  <a:pt x="5328666" y="81597"/>
                  <a:pt x="5423890" y="80290"/>
                  <a:pt x="5505672" y="79357"/>
                </a:cubicBezTo>
                <a:cubicBezTo>
                  <a:pt x="5505672" y="102136"/>
                  <a:pt x="5505672" y="121554"/>
                  <a:pt x="5505672" y="140226"/>
                </a:cubicBezTo>
                <a:cubicBezTo>
                  <a:pt x="5505112" y="281009"/>
                  <a:pt x="5492042" y="167486"/>
                  <a:pt x="5503244" y="316860"/>
                </a:cubicBezTo>
                <a:cubicBezTo>
                  <a:pt x="5502124" y="331796"/>
                  <a:pt x="5500631" y="344492"/>
                  <a:pt x="5498576" y="355135"/>
                </a:cubicBezTo>
                <a:cubicBezTo>
                  <a:pt x="5506045" y="392666"/>
                  <a:pt x="5507166" y="441211"/>
                  <a:pt x="5506792" y="491811"/>
                </a:cubicBezTo>
                <a:cubicBezTo>
                  <a:pt x="5506606" y="502081"/>
                  <a:pt x="5506232" y="512537"/>
                  <a:pt x="5506232" y="522993"/>
                </a:cubicBezTo>
                <a:cubicBezTo>
                  <a:pt x="5506045" y="531395"/>
                  <a:pt x="5505859" y="540170"/>
                  <a:pt x="5505672" y="548761"/>
                </a:cubicBezTo>
                <a:cubicBezTo>
                  <a:pt x="5505298" y="566124"/>
                  <a:pt x="5505298" y="583488"/>
                  <a:pt x="5506045" y="600667"/>
                </a:cubicBezTo>
                <a:cubicBezTo>
                  <a:pt x="5509779" y="680767"/>
                  <a:pt x="5501004" y="709334"/>
                  <a:pt x="5502684" y="787381"/>
                </a:cubicBezTo>
                <a:cubicBezTo>
                  <a:pt x="5504551" y="876819"/>
                  <a:pt x="5505859" y="955612"/>
                  <a:pt x="5509032" y="1043929"/>
                </a:cubicBezTo>
                <a:cubicBezTo>
                  <a:pt x="5512020" y="1132619"/>
                  <a:pt x="5508286" y="1226163"/>
                  <a:pt x="5510153" y="1315973"/>
                </a:cubicBezTo>
                <a:cubicBezTo>
                  <a:pt x="5512020" y="1411945"/>
                  <a:pt x="5518555" y="1501195"/>
                  <a:pt x="5522476" y="1595106"/>
                </a:cubicBezTo>
                <a:cubicBezTo>
                  <a:pt x="5526024" y="1681182"/>
                  <a:pt x="5525650" y="1769125"/>
                  <a:pt x="5527704" y="1855948"/>
                </a:cubicBezTo>
                <a:cubicBezTo>
                  <a:pt x="5511834" y="1902813"/>
                  <a:pt x="5492228" y="1930074"/>
                  <a:pt x="5491668" y="2018203"/>
                </a:cubicBezTo>
                <a:cubicBezTo>
                  <a:pt x="5490735" y="2157679"/>
                  <a:pt x="5475611" y="2459226"/>
                  <a:pt x="5499884" y="2551089"/>
                </a:cubicBezTo>
                <a:cubicBezTo>
                  <a:pt x="5490548" y="2564345"/>
                  <a:pt x="5477477" y="2559677"/>
                  <a:pt x="5479719" y="2614945"/>
                </a:cubicBezTo>
                <a:cubicBezTo>
                  <a:pt x="5480652" y="2641832"/>
                  <a:pt x="5485320" y="2654715"/>
                  <a:pt x="5490921" y="2661064"/>
                </a:cubicBezTo>
                <a:cubicBezTo>
                  <a:pt x="5495589" y="2666479"/>
                  <a:pt x="5529198" y="2707743"/>
                  <a:pt x="5507539" y="2733323"/>
                </a:cubicBezTo>
                <a:cubicBezTo>
                  <a:pt x="5497456" y="2745272"/>
                  <a:pt x="5467955" y="2682536"/>
                  <a:pt x="5470196" y="2762824"/>
                </a:cubicBezTo>
                <a:cubicBezTo>
                  <a:pt x="5471876" y="2824253"/>
                  <a:pt x="5488494" y="2819212"/>
                  <a:pt x="5499510" y="2825373"/>
                </a:cubicBezTo>
                <a:cubicBezTo>
                  <a:pt x="5491108" y="2909769"/>
                  <a:pt x="5462540" y="2947112"/>
                  <a:pt x="5475051" y="3057274"/>
                </a:cubicBezTo>
                <a:cubicBezTo>
                  <a:pt x="5465528" y="3065862"/>
                  <a:pt x="5456752" y="3002379"/>
                  <a:pt x="5450404" y="2973438"/>
                </a:cubicBezTo>
                <a:cubicBezTo>
                  <a:pt x="5446296" y="3041216"/>
                  <a:pt x="5438641" y="3199737"/>
                  <a:pt x="5450777" y="3257619"/>
                </a:cubicBezTo>
                <a:cubicBezTo>
                  <a:pt x="5458433" y="3294215"/>
                  <a:pt x="5467768" y="3265648"/>
                  <a:pt x="5463848" y="3328197"/>
                </a:cubicBezTo>
                <a:cubicBezTo>
                  <a:pt x="5461607" y="3364607"/>
                  <a:pt x="5454138" y="3382345"/>
                  <a:pt x="5446109" y="3388133"/>
                </a:cubicBezTo>
                <a:cubicBezTo>
                  <a:pt x="5448910" y="3496241"/>
                  <a:pt x="5449657" y="3606777"/>
                  <a:pt x="5458246" y="3710030"/>
                </a:cubicBezTo>
                <a:cubicBezTo>
                  <a:pt x="5467208" y="3817205"/>
                  <a:pt x="5482519" y="3914857"/>
                  <a:pt x="5492788" y="4020538"/>
                </a:cubicBezTo>
                <a:lnTo>
                  <a:pt x="5493535" y="4019231"/>
                </a:lnTo>
                <a:cubicBezTo>
                  <a:pt x="5516315" y="4252998"/>
                  <a:pt x="5548056" y="4491620"/>
                  <a:pt x="5564301" y="4735470"/>
                </a:cubicBezTo>
                <a:cubicBezTo>
                  <a:pt x="5578677" y="4950753"/>
                  <a:pt x="5601457" y="5177426"/>
                  <a:pt x="5593054" y="5402044"/>
                </a:cubicBezTo>
                <a:lnTo>
                  <a:pt x="5569342" y="5235681"/>
                </a:lnTo>
                <a:cubicBezTo>
                  <a:pt x="5561873" y="5268729"/>
                  <a:pt x="5571769" y="5307753"/>
                  <a:pt x="5566541" y="5340615"/>
                </a:cubicBezTo>
                <a:cubicBezTo>
                  <a:pt x="5557765" y="5394762"/>
                  <a:pt x="5540027" y="5232880"/>
                  <a:pt x="5535359" y="5202819"/>
                </a:cubicBezTo>
                <a:cubicBezTo>
                  <a:pt x="5517248" y="5223358"/>
                  <a:pt x="5538721" y="5401297"/>
                  <a:pt x="5541894" y="5454884"/>
                </a:cubicBezTo>
                <a:lnTo>
                  <a:pt x="5516128" y="5454884"/>
                </a:lnTo>
                <a:cubicBezTo>
                  <a:pt x="5521169" y="5374970"/>
                  <a:pt x="5501378" y="5379825"/>
                  <a:pt x="5485133" y="5378518"/>
                </a:cubicBezTo>
                <a:cubicBezTo>
                  <a:pt x="5464035" y="5376837"/>
                  <a:pt x="5466275" y="5454884"/>
                  <a:pt x="5449284" y="5454884"/>
                </a:cubicBezTo>
                <a:lnTo>
                  <a:pt x="5360967" y="5454884"/>
                </a:lnTo>
                <a:lnTo>
                  <a:pt x="5360967" y="5465154"/>
                </a:lnTo>
                <a:cubicBezTo>
                  <a:pt x="5312795" y="5468328"/>
                  <a:pt x="5249872" y="5464780"/>
                  <a:pt x="5196845" y="5467955"/>
                </a:cubicBezTo>
                <a:cubicBezTo>
                  <a:pt x="5129627" y="5471875"/>
                  <a:pt x="5062410" y="5477851"/>
                  <a:pt x="4991645" y="5476917"/>
                </a:cubicBezTo>
                <a:cubicBezTo>
                  <a:pt x="4923867" y="5476170"/>
                  <a:pt x="4864118" y="5467955"/>
                  <a:pt x="4802316" y="5462540"/>
                </a:cubicBezTo>
                <a:cubicBezTo>
                  <a:pt x="4737525" y="5456752"/>
                  <a:pt x="4718107" y="5467208"/>
                  <a:pt x="4664706" y="5472623"/>
                </a:cubicBezTo>
                <a:cubicBezTo>
                  <a:pt x="4614667" y="5477851"/>
                  <a:pt x="4557905" y="5473370"/>
                  <a:pt x="4513280" y="5467581"/>
                </a:cubicBezTo>
                <a:cubicBezTo>
                  <a:pt x="4445316" y="5458805"/>
                  <a:pt x="4372870" y="5461793"/>
                  <a:pt x="4298931" y="5460486"/>
                </a:cubicBezTo>
                <a:cubicBezTo>
                  <a:pt x="4267376" y="5459739"/>
                  <a:pt x="4228166" y="5457872"/>
                  <a:pt x="4186715" y="5456191"/>
                </a:cubicBezTo>
                <a:lnTo>
                  <a:pt x="3966952" y="5456191"/>
                </a:lnTo>
                <a:cubicBezTo>
                  <a:pt x="3955002" y="5457312"/>
                  <a:pt x="3943612" y="5458805"/>
                  <a:pt x="3933716" y="5460859"/>
                </a:cubicBezTo>
                <a:lnTo>
                  <a:pt x="4021472" y="5479344"/>
                </a:lnTo>
                <a:cubicBezTo>
                  <a:pt x="3973860" y="5481771"/>
                  <a:pt x="3960416" y="5484012"/>
                  <a:pt x="3914671" y="5479531"/>
                </a:cubicBezTo>
                <a:cubicBezTo>
                  <a:pt x="3877141" y="5475796"/>
                  <a:pt x="3862577" y="5484386"/>
                  <a:pt x="3833450" y="5480838"/>
                </a:cubicBezTo>
                <a:cubicBezTo>
                  <a:pt x="3769033" y="5473183"/>
                  <a:pt x="3746441" y="5469822"/>
                  <a:pt x="3669327" y="5471502"/>
                </a:cubicBezTo>
                <a:lnTo>
                  <a:pt x="3746441" y="5491480"/>
                </a:lnTo>
                <a:lnTo>
                  <a:pt x="3607898" y="5508472"/>
                </a:lnTo>
                <a:lnTo>
                  <a:pt x="3468795" y="5494842"/>
                </a:lnTo>
                <a:lnTo>
                  <a:pt x="3563460" y="5461419"/>
                </a:lnTo>
                <a:cubicBezTo>
                  <a:pt x="3509686" y="5460112"/>
                  <a:pt x="3382533" y="5462167"/>
                  <a:pt x="3330813" y="5456191"/>
                </a:cubicBezTo>
                <a:lnTo>
                  <a:pt x="3021426" y="5456191"/>
                </a:lnTo>
                <a:cubicBezTo>
                  <a:pt x="3009662" y="5459926"/>
                  <a:pt x="2996219" y="5463473"/>
                  <a:pt x="2978294" y="5466087"/>
                </a:cubicBezTo>
                <a:cubicBezTo>
                  <a:pt x="2916305" y="5475423"/>
                  <a:pt x="2828175" y="5468515"/>
                  <a:pt x="2817532" y="5485506"/>
                </a:cubicBezTo>
                <a:cubicBezTo>
                  <a:pt x="2802035" y="5510152"/>
                  <a:pt x="2803716" y="5521169"/>
                  <a:pt x="2688139" y="5513513"/>
                </a:cubicBezTo>
                <a:cubicBezTo>
                  <a:pt x="2609532" y="5508472"/>
                  <a:pt x="2525323" y="5506418"/>
                  <a:pt x="2459226" y="5494282"/>
                </a:cubicBezTo>
                <a:cubicBezTo>
                  <a:pt x="2421509" y="5487373"/>
                  <a:pt x="2374084" y="5484199"/>
                  <a:pt x="2329272" y="5480838"/>
                </a:cubicBezTo>
                <a:cubicBezTo>
                  <a:pt x="2266349" y="5476170"/>
                  <a:pt x="2252159" y="5483079"/>
                  <a:pt x="2200065" y="5491480"/>
                </a:cubicBezTo>
                <a:cubicBezTo>
                  <a:pt x="2144424" y="5500630"/>
                  <a:pt x="2067497" y="5506231"/>
                  <a:pt x="2067497" y="5522662"/>
                </a:cubicBezTo>
                <a:cubicBezTo>
                  <a:pt x="1982542" y="5517994"/>
                  <a:pt x="1930075" y="5501190"/>
                  <a:pt x="1834850" y="5497269"/>
                </a:cubicBezTo>
                <a:cubicBezTo>
                  <a:pt x="1771367" y="5494655"/>
                  <a:pt x="1716659" y="5491480"/>
                  <a:pt x="1656724" y="5485692"/>
                </a:cubicBezTo>
                <a:cubicBezTo>
                  <a:pt x="1589880" y="5479344"/>
                  <a:pt x="1599402" y="5485692"/>
                  <a:pt x="1567287" y="5498016"/>
                </a:cubicBezTo>
                <a:cubicBezTo>
                  <a:pt x="1490360" y="5478598"/>
                  <a:pt x="1390094" y="5473183"/>
                  <a:pt x="1281053" y="5480091"/>
                </a:cubicBezTo>
                <a:cubicBezTo>
                  <a:pt x="1368622" y="5492414"/>
                  <a:pt x="1352191" y="5503057"/>
                  <a:pt x="1357979" y="5526583"/>
                </a:cubicBezTo>
                <a:cubicBezTo>
                  <a:pt x="1261821" y="5521542"/>
                  <a:pt x="1168650" y="5514073"/>
                  <a:pt x="1068758" y="5514260"/>
                </a:cubicBezTo>
                <a:cubicBezTo>
                  <a:pt x="975213" y="5514447"/>
                  <a:pt x="883536" y="5511646"/>
                  <a:pt x="843205" y="5530317"/>
                </a:cubicBezTo>
                <a:cubicBezTo>
                  <a:pt x="815945" y="5543014"/>
                  <a:pt x="689726" y="5537226"/>
                  <a:pt x="559958" y="5527330"/>
                </a:cubicBezTo>
                <a:cubicBezTo>
                  <a:pt x="527470" y="5524716"/>
                  <a:pt x="494795" y="5522102"/>
                  <a:pt x="463427" y="5519488"/>
                </a:cubicBezTo>
                <a:cubicBezTo>
                  <a:pt x="447743" y="5517994"/>
                  <a:pt x="432432" y="5516687"/>
                  <a:pt x="417495" y="5515380"/>
                </a:cubicBezTo>
                <a:cubicBezTo>
                  <a:pt x="399944" y="5514073"/>
                  <a:pt x="383139" y="5512766"/>
                  <a:pt x="367082" y="5511459"/>
                </a:cubicBezTo>
                <a:cubicBezTo>
                  <a:pt x="302478" y="5506418"/>
                  <a:pt x="253932" y="5502310"/>
                  <a:pt x="230593" y="5501003"/>
                </a:cubicBezTo>
                <a:cubicBezTo>
                  <a:pt x="186901" y="5498389"/>
                  <a:pt x="139476" y="5495402"/>
                  <a:pt x="91303" y="5493161"/>
                </a:cubicBezTo>
                <a:cubicBezTo>
                  <a:pt x="94477" y="5416794"/>
                  <a:pt x="96158" y="5342669"/>
                  <a:pt x="92237" y="5277879"/>
                </a:cubicBezTo>
                <a:cubicBezTo>
                  <a:pt x="90743" y="5255099"/>
                  <a:pt x="88689" y="5236054"/>
                  <a:pt x="86262" y="5217382"/>
                </a:cubicBezTo>
                <a:cubicBezTo>
                  <a:pt x="83648" y="5198898"/>
                  <a:pt x="81221" y="5181160"/>
                  <a:pt x="78607" y="5161368"/>
                </a:cubicBezTo>
                <a:cubicBezTo>
                  <a:pt x="73565" y="5124772"/>
                  <a:pt x="77486" y="5060169"/>
                  <a:pt x="75993" y="5018344"/>
                </a:cubicBezTo>
                <a:cubicBezTo>
                  <a:pt x="73752" y="4958035"/>
                  <a:pt x="62736" y="4810530"/>
                  <a:pt x="79727" y="4767399"/>
                </a:cubicBezTo>
                <a:cubicBezTo>
                  <a:pt x="91863" y="4736778"/>
                  <a:pt x="114643" y="4791672"/>
                  <a:pt x="127899" y="4817252"/>
                </a:cubicBezTo>
                <a:lnTo>
                  <a:pt x="127899" y="4797833"/>
                </a:lnTo>
                <a:cubicBezTo>
                  <a:pt x="119497" y="4735844"/>
                  <a:pt x="121178" y="4717919"/>
                  <a:pt x="127899" y="4695700"/>
                </a:cubicBezTo>
                <a:lnTo>
                  <a:pt x="127899" y="3970871"/>
                </a:lnTo>
                <a:cubicBezTo>
                  <a:pt x="126406" y="3962656"/>
                  <a:pt x="125099" y="3954440"/>
                  <a:pt x="123605" y="3946412"/>
                </a:cubicBezTo>
                <a:cubicBezTo>
                  <a:pt x="115576" y="3902534"/>
                  <a:pt x="121178" y="3874153"/>
                  <a:pt x="127899" y="3835876"/>
                </a:cubicBezTo>
                <a:lnTo>
                  <a:pt x="127899" y="3796479"/>
                </a:lnTo>
                <a:cubicBezTo>
                  <a:pt x="120991" y="3783036"/>
                  <a:pt x="121738" y="3775941"/>
                  <a:pt x="127899" y="3738037"/>
                </a:cubicBezTo>
                <a:lnTo>
                  <a:pt x="127899" y="3581383"/>
                </a:lnTo>
                <a:cubicBezTo>
                  <a:pt x="119684" y="3597814"/>
                  <a:pt x="111468" y="3614432"/>
                  <a:pt x="103253" y="3627689"/>
                </a:cubicBezTo>
                <a:cubicBezTo>
                  <a:pt x="108854" y="3563272"/>
                  <a:pt x="113336" y="3521634"/>
                  <a:pt x="127339" y="3488213"/>
                </a:cubicBezTo>
                <a:cubicBezTo>
                  <a:pt x="114456" y="3411659"/>
                  <a:pt x="107547" y="3401390"/>
                  <a:pt x="86262" y="3420995"/>
                </a:cubicBezTo>
                <a:cubicBezTo>
                  <a:pt x="92237" y="3509125"/>
                  <a:pt x="86635" y="3540866"/>
                  <a:pt x="62922" y="3526863"/>
                </a:cubicBezTo>
                <a:cubicBezTo>
                  <a:pt x="53027" y="3521074"/>
                  <a:pt x="48172" y="3476076"/>
                  <a:pt x="47985" y="3436492"/>
                </a:cubicBezTo>
                <a:cubicBezTo>
                  <a:pt x="47425" y="3361806"/>
                  <a:pt x="60495" y="3318488"/>
                  <a:pt x="75059" y="3295709"/>
                </a:cubicBezTo>
                <a:cubicBezTo>
                  <a:pt x="101012" y="3255192"/>
                  <a:pt x="71138" y="3243615"/>
                  <a:pt x="60495" y="3233906"/>
                </a:cubicBezTo>
                <a:cubicBezTo>
                  <a:pt x="83835" y="3130093"/>
                  <a:pt x="85888" y="3108807"/>
                  <a:pt x="52093" y="3156046"/>
                </a:cubicBezTo>
                <a:cubicBezTo>
                  <a:pt x="66657" y="3036922"/>
                  <a:pt x="96531" y="3066796"/>
                  <a:pt x="118937" y="3002193"/>
                </a:cubicBezTo>
                <a:cubicBezTo>
                  <a:pt x="111282" y="2921345"/>
                  <a:pt x="94104" y="2912756"/>
                  <a:pt x="75993" y="2889417"/>
                </a:cubicBezTo>
                <a:cubicBezTo>
                  <a:pt x="79727" y="2795873"/>
                  <a:pt x="108481" y="2741725"/>
                  <a:pt x="83088" y="2651168"/>
                </a:cubicBezTo>
                <a:lnTo>
                  <a:pt x="79540" y="2704942"/>
                </a:lnTo>
                <a:cubicBezTo>
                  <a:pt x="68151" y="2678802"/>
                  <a:pt x="52466" y="2666479"/>
                  <a:pt x="51720" y="2603556"/>
                </a:cubicBezTo>
                <a:cubicBezTo>
                  <a:pt x="50973" y="2546234"/>
                  <a:pt x="59001" y="2507397"/>
                  <a:pt x="70578" y="2485551"/>
                </a:cubicBezTo>
                <a:cubicBezTo>
                  <a:pt x="38650" y="2385099"/>
                  <a:pt x="51159" y="2283899"/>
                  <a:pt x="55454" y="2148157"/>
                </a:cubicBezTo>
                <a:cubicBezTo>
                  <a:pt x="56948" y="2103159"/>
                  <a:pt x="52280" y="2061148"/>
                  <a:pt x="48359" y="2021191"/>
                </a:cubicBezTo>
                <a:cubicBezTo>
                  <a:pt x="59001" y="1981607"/>
                  <a:pt x="64043" y="1930260"/>
                  <a:pt x="58068" y="1871071"/>
                </a:cubicBezTo>
                <a:lnTo>
                  <a:pt x="73005" y="1855574"/>
                </a:lnTo>
                <a:cubicBezTo>
                  <a:pt x="68711" y="1801241"/>
                  <a:pt x="50226" y="1795266"/>
                  <a:pt x="38650" y="1777901"/>
                </a:cubicBezTo>
                <a:cubicBezTo>
                  <a:pt x="47052" y="1756055"/>
                  <a:pt x="58255" y="1751014"/>
                  <a:pt x="65350" y="1720019"/>
                </a:cubicBezTo>
                <a:cubicBezTo>
                  <a:pt x="77673" y="1666245"/>
                  <a:pt x="63856" y="1630957"/>
                  <a:pt x="57881" y="1584090"/>
                </a:cubicBezTo>
                <a:cubicBezTo>
                  <a:pt x="51159" y="1530503"/>
                  <a:pt x="47985" y="1469826"/>
                  <a:pt x="46305" y="1409704"/>
                </a:cubicBezTo>
                <a:cubicBezTo>
                  <a:pt x="44811" y="1358357"/>
                  <a:pt x="37903" y="1347901"/>
                  <a:pt x="35662" y="1305330"/>
                </a:cubicBezTo>
                <a:cubicBezTo>
                  <a:pt x="29314" y="1177990"/>
                  <a:pt x="2427" y="1163799"/>
                  <a:pt x="10269" y="1026191"/>
                </a:cubicBezTo>
                <a:cubicBezTo>
                  <a:pt x="12509" y="983993"/>
                  <a:pt x="8588" y="924058"/>
                  <a:pt x="13256" y="885407"/>
                </a:cubicBezTo>
                <a:cubicBezTo>
                  <a:pt x="17551" y="850679"/>
                  <a:pt x="27447" y="853665"/>
                  <a:pt x="33608" y="828459"/>
                </a:cubicBezTo>
                <a:cubicBezTo>
                  <a:pt x="58441" y="726513"/>
                  <a:pt x="35849" y="628674"/>
                  <a:pt x="44064" y="517578"/>
                </a:cubicBezTo>
                <a:cubicBezTo>
                  <a:pt x="46492" y="476875"/>
                  <a:pt x="50973" y="407976"/>
                  <a:pt x="55267" y="340011"/>
                </a:cubicBezTo>
                <a:cubicBezTo>
                  <a:pt x="59001" y="272795"/>
                  <a:pt x="61615" y="208564"/>
                  <a:pt x="59001" y="168233"/>
                </a:cubicBezTo>
                <a:cubicBezTo>
                  <a:pt x="58628" y="163379"/>
                  <a:pt x="58255" y="158524"/>
                  <a:pt x="57881" y="154230"/>
                </a:cubicBezTo>
                <a:cubicBezTo>
                  <a:pt x="85328" y="151616"/>
                  <a:pt x="109601" y="148255"/>
                  <a:pt x="131447" y="144147"/>
                </a:cubicBezTo>
                <a:cubicBezTo>
                  <a:pt x="168977" y="148628"/>
                  <a:pt x="207253" y="151989"/>
                  <a:pt x="247210" y="154230"/>
                </a:cubicBezTo>
                <a:cubicBezTo>
                  <a:pt x="290155" y="156470"/>
                  <a:pt x="323017" y="155350"/>
                  <a:pt x="355692" y="153483"/>
                </a:cubicBezTo>
                <a:cubicBezTo>
                  <a:pt x="372310" y="152736"/>
                  <a:pt x="388554" y="151802"/>
                  <a:pt x="405545" y="150869"/>
                </a:cubicBezTo>
                <a:cubicBezTo>
                  <a:pt x="412827" y="150496"/>
                  <a:pt x="420295" y="150309"/>
                  <a:pt x="427951" y="149935"/>
                </a:cubicBezTo>
                <a:cubicBezTo>
                  <a:pt x="435233" y="149748"/>
                  <a:pt x="442701" y="149748"/>
                  <a:pt x="450543" y="149748"/>
                </a:cubicBezTo>
                <a:cubicBezTo>
                  <a:pt x="527843" y="150309"/>
                  <a:pt x="529711" y="153109"/>
                  <a:pt x="548195" y="169167"/>
                </a:cubicBezTo>
                <a:lnTo>
                  <a:pt x="689539" y="169167"/>
                </a:lnTo>
                <a:lnTo>
                  <a:pt x="674041" y="181863"/>
                </a:lnTo>
                <a:cubicBezTo>
                  <a:pt x="865798" y="183918"/>
                  <a:pt x="685618" y="140039"/>
                  <a:pt x="823040" y="139479"/>
                </a:cubicBezTo>
                <a:cubicBezTo>
                  <a:pt x="929281" y="139107"/>
                  <a:pt x="827335" y="164873"/>
                  <a:pt x="829949" y="172154"/>
                </a:cubicBezTo>
                <a:cubicBezTo>
                  <a:pt x="835737" y="188025"/>
                  <a:pt x="862811" y="184104"/>
                  <a:pt x="794286" y="196242"/>
                </a:cubicBezTo>
                <a:cubicBezTo>
                  <a:pt x="819306" y="204083"/>
                  <a:pt x="835737" y="201096"/>
                  <a:pt x="843766" y="187652"/>
                </a:cubicBezTo>
                <a:cubicBezTo>
                  <a:pt x="900900" y="207257"/>
                  <a:pt x="956542" y="213418"/>
                  <a:pt x="1047472" y="224248"/>
                </a:cubicBezTo>
                <a:cubicBezTo>
                  <a:pt x="1047659" y="224248"/>
                  <a:pt x="1047845" y="224248"/>
                  <a:pt x="1047845" y="224248"/>
                </a:cubicBezTo>
                <a:lnTo>
                  <a:pt x="1133174" y="224248"/>
                </a:lnTo>
                <a:cubicBezTo>
                  <a:pt x="1153526" y="220887"/>
                  <a:pt x="1172945" y="215472"/>
                  <a:pt x="1201325" y="209872"/>
                </a:cubicBezTo>
                <a:cubicBezTo>
                  <a:pt x="1211968" y="215659"/>
                  <a:pt x="1224665" y="220327"/>
                  <a:pt x="1238855" y="224248"/>
                </a:cubicBezTo>
                <a:lnTo>
                  <a:pt x="1461793" y="224248"/>
                </a:lnTo>
                <a:lnTo>
                  <a:pt x="1461793" y="207817"/>
                </a:lnTo>
                <a:cubicBezTo>
                  <a:pt x="1387667" y="208750"/>
                  <a:pt x="1323437" y="215847"/>
                  <a:pt x="1292069" y="198668"/>
                </a:cubicBezTo>
                <a:cubicBezTo>
                  <a:pt x="1275451" y="189519"/>
                  <a:pt x="1245950" y="178130"/>
                  <a:pt x="1247631" y="167861"/>
                </a:cubicBezTo>
                <a:cubicBezTo>
                  <a:pt x="1250805" y="148255"/>
                  <a:pt x="1378518" y="138733"/>
                  <a:pt x="1386360" y="114086"/>
                </a:cubicBezTo>
                <a:cubicBezTo>
                  <a:pt x="1464034" y="123422"/>
                  <a:pt x="1438827" y="138546"/>
                  <a:pt x="1436587" y="154603"/>
                </a:cubicBezTo>
                <a:lnTo>
                  <a:pt x="1503057" y="135932"/>
                </a:lnTo>
                <a:lnTo>
                  <a:pt x="1579424" y="158524"/>
                </a:lnTo>
                <a:cubicBezTo>
                  <a:pt x="1620314" y="149188"/>
                  <a:pt x="1661392" y="139666"/>
                  <a:pt x="1701722" y="130517"/>
                </a:cubicBezTo>
                <a:cubicBezTo>
                  <a:pt x="1699668" y="130330"/>
                  <a:pt x="1697988" y="129957"/>
                  <a:pt x="1696494" y="129770"/>
                </a:cubicBezTo>
                <a:cubicBezTo>
                  <a:pt x="1660645" y="124542"/>
                  <a:pt x="1657471" y="117260"/>
                  <a:pt x="1683611" y="108858"/>
                </a:cubicBezTo>
                <a:lnTo>
                  <a:pt x="1748214" y="119687"/>
                </a:lnTo>
                <a:lnTo>
                  <a:pt x="1725248" y="125102"/>
                </a:lnTo>
                <a:cubicBezTo>
                  <a:pt x="1765579" y="115580"/>
                  <a:pt x="1837091" y="124168"/>
                  <a:pt x="1890304" y="126969"/>
                </a:cubicBezTo>
                <a:cubicBezTo>
                  <a:pt x="1902815" y="140599"/>
                  <a:pt x="1887690" y="153296"/>
                  <a:pt x="1835970" y="161511"/>
                </a:cubicBezTo>
                <a:cubicBezTo>
                  <a:pt x="1835410" y="161325"/>
                  <a:pt x="1759044" y="145081"/>
                  <a:pt x="1758857" y="145081"/>
                </a:cubicBezTo>
                <a:cubicBezTo>
                  <a:pt x="1715539" y="164499"/>
                  <a:pt x="1793213" y="172715"/>
                  <a:pt x="1859123" y="181863"/>
                </a:cubicBezTo>
                <a:lnTo>
                  <a:pt x="1835784" y="161511"/>
                </a:lnTo>
                <a:cubicBezTo>
                  <a:pt x="1882089" y="166926"/>
                  <a:pt x="1928581" y="172528"/>
                  <a:pt x="1974886" y="177942"/>
                </a:cubicBezTo>
                <a:cubicBezTo>
                  <a:pt x="2031275" y="166740"/>
                  <a:pt x="1997106" y="150869"/>
                  <a:pt x="1960696" y="139666"/>
                </a:cubicBezTo>
                <a:cubicBezTo>
                  <a:pt x="2048452" y="140413"/>
                  <a:pt x="2132287" y="135185"/>
                  <a:pt x="2213509" y="128089"/>
                </a:cubicBezTo>
                <a:cubicBezTo>
                  <a:pt x="2313588" y="119314"/>
                  <a:pt x="2307053" y="117820"/>
                  <a:pt x="2307053" y="93360"/>
                </a:cubicBezTo>
                <a:cubicBezTo>
                  <a:pt x="2387901" y="85892"/>
                  <a:pt x="2349624" y="84585"/>
                  <a:pt x="2400971" y="71702"/>
                </a:cubicBezTo>
                <a:cubicBezTo>
                  <a:pt x="2430658" y="64420"/>
                  <a:pt x="2477337" y="61806"/>
                  <a:pt x="2503104" y="53403"/>
                </a:cubicBezTo>
                <a:lnTo>
                  <a:pt x="2479578" y="87012"/>
                </a:lnTo>
                <a:lnTo>
                  <a:pt x="2626709" y="87012"/>
                </a:lnTo>
                <a:cubicBezTo>
                  <a:pt x="2611585" y="72635"/>
                  <a:pt x="2590487" y="72448"/>
                  <a:pt x="2663492" y="68341"/>
                </a:cubicBezTo>
                <a:lnTo>
                  <a:pt x="2826121" y="59192"/>
                </a:lnTo>
                <a:cubicBezTo>
                  <a:pt x="2870186" y="66473"/>
                  <a:pt x="2900061" y="78237"/>
                  <a:pt x="2951594" y="83091"/>
                </a:cubicBezTo>
                <a:cubicBezTo>
                  <a:pt x="2988564" y="86639"/>
                  <a:pt x="3026093" y="82158"/>
                  <a:pt x="3060822" y="86079"/>
                </a:cubicBezTo>
                <a:cubicBezTo>
                  <a:pt x="3093684" y="89813"/>
                  <a:pt x="3119824" y="96161"/>
                  <a:pt x="3155113" y="98962"/>
                </a:cubicBezTo>
                <a:cubicBezTo>
                  <a:pt x="3214302" y="103630"/>
                  <a:pt x="3241749" y="86265"/>
                  <a:pt x="3259674" y="76929"/>
                </a:cubicBezTo>
                <a:lnTo>
                  <a:pt x="3312141" y="93174"/>
                </a:lnTo>
                <a:lnTo>
                  <a:pt x="3439668" y="69087"/>
                </a:lnTo>
                <a:lnTo>
                  <a:pt x="3544788" y="77677"/>
                </a:lnTo>
                <a:cubicBezTo>
                  <a:pt x="3592121" y="65073"/>
                  <a:pt x="3616767" y="53415"/>
                  <a:pt x="3668038" y="50422"/>
                </a:cubicBezTo>
                <a:close/>
                <a:moveTo>
                  <a:pt x="2235728" y="11200"/>
                </a:moveTo>
                <a:cubicBezTo>
                  <a:pt x="2244317" y="12694"/>
                  <a:pt x="2243383" y="14561"/>
                  <a:pt x="2232927" y="16428"/>
                </a:cubicBezTo>
                <a:cubicBezTo>
                  <a:pt x="2216123" y="14187"/>
                  <a:pt x="2217056" y="12507"/>
                  <a:pt x="2235728" y="11200"/>
                </a:cubicBezTo>
                <a:close/>
                <a:moveTo>
                  <a:pt x="4714746" y="0"/>
                </a:moveTo>
                <a:cubicBezTo>
                  <a:pt x="4725202" y="187"/>
                  <a:pt x="4709705" y="14190"/>
                  <a:pt x="4687299" y="1494"/>
                </a:cubicBezTo>
                <a:close/>
              </a:path>
            </a:pathLst>
          </a:custGeom>
          <a:solidFill>
            <a:srgbClr val="F7EEDC"/>
          </a:solidFill>
          <a:ln w="18672" cap="flat">
            <a:noFill/>
            <a:prstDash val="solid"/>
            <a:miter/>
          </a:ln>
        </p:spPr>
        <p:txBody>
          <a:bodyPr rtlCol="0" anchor="ct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000000"/>
              </a:solidFill>
              <a:effectLst/>
              <a:uLnTx/>
              <a:uFillTx/>
              <a:latin typeface="Tenorite"/>
              <a:ea typeface="+mn-ea"/>
              <a:cs typeface="+mn-cs"/>
              <a:sym typeface="Tenorite Regular"/>
            </a:endParaRPr>
          </a:p>
        </p:txBody>
      </p:sp>
      <p:sp>
        <p:nvSpPr>
          <p:cNvPr id="35" name="Freeform: Shape 34">
            <a:extLst>
              <a:ext uri="{FF2B5EF4-FFF2-40B4-BE49-F238E27FC236}">
                <a16:creationId xmlns:a16="http://schemas.microsoft.com/office/drawing/2014/main" id="{BC49AB10-2F20-E022-6EE6-912A95ACA24C}"/>
              </a:ext>
            </a:extLst>
          </p:cNvPr>
          <p:cNvSpPr/>
          <p:nvPr/>
        </p:nvSpPr>
        <p:spPr>
          <a:xfrm>
            <a:off x="4569623" y="2489232"/>
            <a:ext cx="1456527" cy="626845"/>
          </a:xfrm>
          <a:custGeom>
            <a:avLst/>
            <a:gdLst>
              <a:gd name="connsiteX0" fmla="*/ 1623488 w 5644588"/>
              <a:gd name="connsiteY0" fmla="*/ 5677262 h 5681302"/>
              <a:gd name="connsiteX1" fmla="*/ 1649441 w 5644588"/>
              <a:gd name="connsiteY1" fmla="*/ 5677635 h 5681302"/>
              <a:gd name="connsiteX2" fmla="*/ 1623488 w 5644588"/>
              <a:gd name="connsiteY2" fmla="*/ 5677262 h 5681302"/>
              <a:gd name="connsiteX3" fmla="*/ 1504385 w 5644588"/>
              <a:gd name="connsiteY3" fmla="*/ 5627537 h 5681302"/>
              <a:gd name="connsiteX4" fmla="*/ 1556085 w 5644588"/>
              <a:gd name="connsiteY4" fmla="*/ 5633943 h 5681302"/>
              <a:gd name="connsiteX5" fmla="*/ 1504385 w 5644588"/>
              <a:gd name="connsiteY5" fmla="*/ 5627537 h 5681302"/>
              <a:gd name="connsiteX6" fmla="*/ 1599776 w 5644588"/>
              <a:gd name="connsiteY6" fmla="*/ 5615086 h 5681302"/>
              <a:gd name="connsiteX7" fmla="*/ 1670354 w 5644588"/>
              <a:gd name="connsiteY7" fmla="*/ 5644774 h 5681302"/>
              <a:gd name="connsiteX8" fmla="*/ 1599776 w 5644588"/>
              <a:gd name="connsiteY8" fmla="*/ 5615086 h 5681302"/>
              <a:gd name="connsiteX9" fmla="*/ 1621192 w 5644588"/>
              <a:gd name="connsiteY9" fmla="*/ 5597085 h 5681302"/>
              <a:gd name="connsiteX10" fmla="*/ 1619380 w 5644588"/>
              <a:gd name="connsiteY10" fmla="*/ 5604069 h 5681302"/>
              <a:gd name="connsiteX11" fmla="*/ 1600522 w 5644588"/>
              <a:gd name="connsiteY11" fmla="*/ 5599402 h 5681302"/>
              <a:gd name="connsiteX12" fmla="*/ 1621192 w 5644588"/>
              <a:gd name="connsiteY12" fmla="*/ 5597085 h 5681302"/>
              <a:gd name="connsiteX13" fmla="*/ 1789817 w 5644588"/>
              <a:gd name="connsiteY13" fmla="*/ 5596496 h 5681302"/>
              <a:gd name="connsiteX14" fmla="*/ 1817859 w 5644588"/>
              <a:gd name="connsiteY14" fmla="*/ 5603323 h 5681302"/>
              <a:gd name="connsiteX15" fmla="*/ 1789817 w 5644588"/>
              <a:gd name="connsiteY15" fmla="*/ 5596496 h 5681302"/>
              <a:gd name="connsiteX16" fmla="*/ 1540587 w 5644588"/>
              <a:gd name="connsiteY16" fmla="*/ 5593800 h 5681302"/>
              <a:gd name="connsiteX17" fmla="*/ 1556457 w 5644588"/>
              <a:gd name="connsiteY17" fmla="*/ 5599028 h 5681302"/>
              <a:gd name="connsiteX18" fmla="*/ 1538533 w 5644588"/>
              <a:gd name="connsiteY18" fmla="*/ 5602389 h 5681302"/>
              <a:gd name="connsiteX19" fmla="*/ 1538533 w 5644588"/>
              <a:gd name="connsiteY19" fmla="*/ 5602576 h 5681302"/>
              <a:gd name="connsiteX20" fmla="*/ 1540587 w 5644588"/>
              <a:gd name="connsiteY20" fmla="*/ 5593800 h 5681302"/>
              <a:gd name="connsiteX21" fmla="*/ 1669607 w 5644588"/>
              <a:gd name="connsiteY21" fmla="*/ 5566166 h 5681302"/>
              <a:gd name="connsiteX22" fmla="*/ 1669607 w 5644588"/>
              <a:gd name="connsiteY22" fmla="*/ 5566353 h 5681302"/>
              <a:gd name="connsiteX23" fmla="*/ 1668589 w 5644588"/>
              <a:gd name="connsiteY23" fmla="*/ 5566230 h 5681302"/>
              <a:gd name="connsiteX24" fmla="*/ 1149045 w 5644588"/>
              <a:gd name="connsiteY24" fmla="*/ 5564299 h 5681302"/>
              <a:gd name="connsiteX25" fmla="*/ 1153526 w 5644588"/>
              <a:gd name="connsiteY25" fmla="*/ 5569340 h 5681302"/>
              <a:gd name="connsiteX26" fmla="*/ 1149045 w 5644588"/>
              <a:gd name="connsiteY26" fmla="*/ 5564299 h 5681302"/>
              <a:gd name="connsiteX27" fmla="*/ 1721701 w 5644588"/>
              <a:gd name="connsiteY27" fmla="*/ 5563552 h 5681302"/>
              <a:gd name="connsiteX28" fmla="*/ 1966485 w 5644588"/>
              <a:gd name="connsiteY28" fmla="*/ 5570273 h 5681302"/>
              <a:gd name="connsiteX29" fmla="*/ 1721701 w 5644588"/>
              <a:gd name="connsiteY29" fmla="*/ 5563552 h 5681302"/>
              <a:gd name="connsiteX30" fmla="*/ 910610 w 5644588"/>
              <a:gd name="connsiteY30" fmla="*/ 5558511 h 5681302"/>
              <a:gd name="connsiteX31" fmla="*/ 911917 w 5644588"/>
              <a:gd name="connsiteY31" fmla="*/ 5564112 h 5681302"/>
              <a:gd name="connsiteX32" fmla="*/ 910610 w 5644588"/>
              <a:gd name="connsiteY32" fmla="*/ 5558511 h 5681302"/>
              <a:gd name="connsiteX33" fmla="*/ 2836928 w 5644588"/>
              <a:gd name="connsiteY33" fmla="*/ 5558091 h 5681302"/>
              <a:gd name="connsiteX34" fmla="*/ 2884376 w 5644588"/>
              <a:gd name="connsiteY34" fmla="*/ 5565232 h 5681302"/>
              <a:gd name="connsiteX35" fmla="*/ 2811184 w 5644588"/>
              <a:gd name="connsiteY35" fmla="*/ 5565793 h 5681302"/>
              <a:gd name="connsiteX36" fmla="*/ 2836928 w 5644588"/>
              <a:gd name="connsiteY36" fmla="*/ 5558091 h 5681302"/>
              <a:gd name="connsiteX37" fmla="*/ 1260701 w 5644588"/>
              <a:gd name="connsiteY37" fmla="*/ 5553843 h 5681302"/>
              <a:gd name="connsiteX38" fmla="*/ 1300658 w 5644588"/>
              <a:gd name="connsiteY38" fmla="*/ 5558884 h 5681302"/>
              <a:gd name="connsiteX39" fmla="*/ 1260701 w 5644588"/>
              <a:gd name="connsiteY39" fmla="*/ 5553843 h 5681302"/>
              <a:gd name="connsiteX40" fmla="*/ 1549736 w 5644588"/>
              <a:gd name="connsiteY40" fmla="*/ 5551789 h 5681302"/>
              <a:gd name="connsiteX41" fmla="*/ 1668589 w 5644588"/>
              <a:gd name="connsiteY41" fmla="*/ 5566230 h 5681302"/>
              <a:gd name="connsiteX42" fmla="*/ 1633571 w 5644588"/>
              <a:gd name="connsiteY42" fmla="*/ 5568407 h 5681302"/>
              <a:gd name="connsiteX43" fmla="*/ 1549736 w 5644588"/>
              <a:gd name="connsiteY43" fmla="*/ 5551789 h 5681302"/>
              <a:gd name="connsiteX44" fmla="*/ 2420389 w 5644588"/>
              <a:gd name="connsiteY44" fmla="*/ 5547121 h 5681302"/>
              <a:gd name="connsiteX45" fmla="*/ 2454184 w 5644588"/>
              <a:gd name="connsiteY45" fmla="*/ 5547494 h 5681302"/>
              <a:gd name="connsiteX46" fmla="*/ 2462773 w 5644588"/>
              <a:gd name="connsiteY46" fmla="*/ 5555523 h 5681302"/>
              <a:gd name="connsiteX47" fmla="*/ 2164216 w 5644588"/>
              <a:gd name="connsiteY47" fmla="*/ 5537599 h 5681302"/>
              <a:gd name="connsiteX48" fmla="*/ 2224899 w 5644588"/>
              <a:gd name="connsiteY48" fmla="*/ 5543201 h 5681302"/>
              <a:gd name="connsiteX49" fmla="*/ 2216870 w 5644588"/>
              <a:gd name="connsiteY49" fmla="*/ 5548056 h 5681302"/>
              <a:gd name="connsiteX50" fmla="*/ 2216683 w 5644588"/>
              <a:gd name="connsiteY50" fmla="*/ 5548056 h 5681302"/>
              <a:gd name="connsiteX51" fmla="*/ 2164216 w 5644588"/>
              <a:gd name="connsiteY51" fmla="*/ 5537599 h 5681302"/>
              <a:gd name="connsiteX52" fmla="*/ 2581525 w 5644588"/>
              <a:gd name="connsiteY52" fmla="*/ 5522848 h 5681302"/>
              <a:gd name="connsiteX53" fmla="*/ 2586006 w 5644588"/>
              <a:gd name="connsiteY53" fmla="*/ 5527889 h 5681302"/>
              <a:gd name="connsiteX54" fmla="*/ 2581525 w 5644588"/>
              <a:gd name="connsiteY54" fmla="*/ 5522848 h 5681302"/>
              <a:gd name="connsiteX55" fmla="*/ 1778202 w 5644588"/>
              <a:gd name="connsiteY55" fmla="*/ 5521115 h 5681302"/>
              <a:gd name="connsiteX56" fmla="*/ 1817112 w 5644588"/>
              <a:gd name="connsiteY56" fmla="*/ 5523034 h 5681302"/>
              <a:gd name="connsiteX57" fmla="*/ 1964991 w 5644588"/>
              <a:gd name="connsiteY57" fmla="*/ 5535731 h 5681302"/>
              <a:gd name="connsiteX58" fmla="*/ 1921673 w 5644588"/>
              <a:gd name="connsiteY58" fmla="*/ 5539092 h 5681302"/>
              <a:gd name="connsiteX59" fmla="*/ 1921673 w 5644588"/>
              <a:gd name="connsiteY59" fmla="*/ 5539279 h 5681302"/>
              <a:gd name="connsiteX60" fmla="*/ 1733277 w 5644588"/>
              <a:gd name="connsiteY60" fmla="*/ 5539652 h 5681302"/>
              <a:gd name="connsiteX61" fmla="*/ 1778202 w 5644588"/>
              <a:gd name="connsiteY61" fmla="*/ 5521115 h 5681302"/>
              <a:gd name="connsiteX62" fmla="*/ 1643934 w 5644588"/>
              <a:gd name="connsiteY62" fmla="*/ 5519207 h 5681302"/>
              <a:gd name="connsiteX63" fmla="*/ 1677076 w 5644588"/>
              <a:gd name="connsiteY63" fmla="*/ 5523034 h 5681302"/>
              <a:gd name="connsiteX64" fmla="*/ 1660085 w 5644588"/>
              <a:gd name="connsiteY64" fmla="*/ 5534424 h 5681302"/>
              <a:gd name="connsiteX65" fmla="*/ 1643934 w 5644588"/>
              <a:gd name="connsiteY65" fmla="*/ 5519207 h 5681302"/>
              <a:gd name="connsiteX66" fmla="*/ 4839232 w 5644588"/>
              <a:gd name="connsiteY66" fmla="*/ 5498070 h 5681302"/>
              <a:gd name="connsiteX67" fmla="*/ 4879616 w 5644588"/>
              <a:gd name="connsiteY67" fmla="*/ 5503243 h 5681302"/>
              <a:gd name="connsiteX68" fmla="*/ 4879616 w 5644588"/>
              <a:gd name="connsiteY68" fmla="*/ 5503243 h 5681302"/>
              <a:gd name="connsiteX69" fmla="*/ 4850301 w 5644588"/>
              <a:gd name="connsiteY69" fmla="*/ 5506231 h 5681302"/>
              <a:gd name="connsiteX70" fmla="*/ 4837044 w 5644588"/>
              <a:gd name="connsiteY70" fmla="*/ 5500442 h 5681302"/>
              <a:gd name="connsiteX71" fmla="*/ 4839232 w 5644588"/>
              <a:gd name="connsiteY71" fmla="*/ 5498070 h 5681302"/>
              <a:gd name="connsiteX72" fmla="*/ 2624095 w 5644588"/>
              <a:gd name="connsiteY72" fmla="*/ 5474116 h 5681302"/>
              <a:gd name="connsiteX73" fmla="*/ 2568853 w 5644588"/>
              <a:gd name="connsiteY73" fmla="*/ 5498006 h 5681302"/>
              <a:gd name="connsiteX74" fmla="*/ 2568641 w 5644588"/>
              <a:gd name="connsiteY74" fmla="*/ 5498016 h 5681302"/>
              <a:gd name="connsiteX75" fmla="*/ 2568828 w 5644588"/>
              <a:gd name="connsiteY75" fmla="*/ 5498016 h 5681302"/>
              <a:gd name="connsiteX76" fmla="*/ 2568831 w 5644588"/>
              <a:gd name="connsiteY76" fmla="*/ 5498015 h 5681302"/>
              <a:gd name="connsiteX77" fmla="*/ 2568828 w 5644588"/>
              <a:gd name="connsiteY77" fmla="*/ 5498015 h 5681302"/>
              <a:gd name="connsiteX78" fmla="*/ 2568834 w 5644588"/>
              <a:gd name="connsiteY78" fmla="*/ 5498014 h 5681302"/>
              <a:gd name="connsiteX79" fmla="*/ 2568853 w 5644588"/>
              <a:gd name="connsiteY79" fmla="*/ 5498006 h 5681302"/>
              <a:gd name="connsiteX80" fmla="*/ 2568873 w 5644588"/>
              <a:gd name="connsiteY80" fmla="*/ 5498005 h 5681302"/>
              <a:gd name="connsiteX81" fmla="*/ 2588521 w 5644588"/>
              <a:gd name="connsiteY81" fmla="*/ 5493263 h 5681302"/>
              <a:gd name="connsiteX82" fmla="*/ 2603837 w 5644588"/>
              <a:gd name="connsiteY82" fmla="*/ 5492904 h 5681302"/>
              <a:gd name="connsiteX83" fmla="*/ 2589888 w 5644588"/>
              <a:gd name="connsiteY83" fmla="*/ 5496583 h 5681302"/>
              <a:gd name="connsiteX84" fmla="*/ 2569318 w 5644588"/>
              <a:gd name="connsiteY84" fmla="*/ 5497982 h 5681302"/>
              <a:gd name="connsiteX85" fmla="*/ 2741913 w 5644588"/>
              <a:gd name="connsiteY85" fmla="*/ 5489240 h 5681302"/>
              <a:gd name="connsiteX86" fmla="*/ 2624095 w 5644588"/>
              <a:gd name="connsiteY86" fmla="*/ 5474116 h 5681302"/>
              <a:gd name="connsiteX87" fmla="*/ 64440 w 5644588"/>
              <a:gd name="connsiteY87" fmla="*/ 5459199 h 5681302"/>
              <a:gd name="connsiteX88" fmla="*/ 67777 w 5644588"/>
              <a:gd name="connsiteY88" fmla="*/ 5470381 h 5681302"/>
              <a:gd name="connsiteX89" fmla="*/ 62549 w 5644588"/>
              <a:gd name="connsiteY89" fmla="*/ 5494094 h 5681302"/>
              <a:gd name="connsiteX90" fmla="*/ 64440 w 5644588"/>
              <a:gd name="connsiteY90" fmla="*/ 5459199 h 5681302"/>
              <a:gd name="connsiteX91" fmla="*/ 5544322 w 5644588"/>
              <a:gd name="connsiteY91" fmla="*/ 4925173 h 5681302"/>
              <a:gd name="connsiteX92" fmla="*/ 5544322 w 5644588"/>
              <a:gd name="connsiteY92" fmla="*/ 4925173 h 5681302"/>
              <a:gd name="connsiteX93" fmla="*/ 5549713 w 5644588"/>
              <a:gd name="connsiteY93" fmla="*/ 4924823 h 5681302"/>
              <a:gd name="connsiteX94" fmla="*/ 5544322 w 5644588"/>
              <a:gd name="connsiteY94" fmla="*/ 4925173 h 5681302"/>
              <a:gd name="connsiteX95" fmla="*/ 5554965 w 5644588"/>
              <a:gd name="connsiteY95" fmla="*/ 4985109 h 5681302"/>
              <a:gd name="connsiteX96" fmla="*/ 5549713 w 5644588"/>
              <a:gd name="connsiteY96" fmla="*/ 4924823 h 5681302"/>
              <a:gd name="connsiteX97" fmla="*/ 5512207 w 5644588"/>
              <a:gd name="connsiteY97" fmla="*/ 4771693 h 5681302"/>
              <a:gd name="connsiteX98" fmla="*/ 5512207 w 5644588"/>
              <a:gd name="connsiteY98" fmla="*/ 4771695 h 5681302"/>
              <a:gd name="connsiteX99" fmla="*/ 5513707 w 5644588"/>
              <a:gd name="connsiteY99" fmla="*/ 4774542 h 5681302"/>
              <a:gd name="connsiteX100" fmla="*/ 5511685 w 5644588"/>
              <a:gd name="connsiteY100" fmla="*/ 4794208 h 5681302"/>
              <a:gd name="connsiteX101" fmla="*/ 5512204 w 5644588"/>
              <a:gd name="connsiteY101" fmla="*/ 4771797 h 5681302"/>
              <a:gd name="connsiteX102" fmla="*/ 5505485 w 5644588"/>
              <a:gd name="connsiteY102" fmla="*/ 4972039 h 5681302"/>
              <a:gd name="connsiteX103" fmla="*/ 5512207 w 5644588"/>
              <a:gd name="connsiteY103" fmla="*/ 4771693 h 5681302"/>
              <a:gd name="connsiteX104" fmla="*/ 86252 w 5644588"/>
              <a:gd name="connsiteY104" fmla="*/ 4540802 h 5681302"/>
              <a:gd name="connsiteX105" fmla="*/ 83275 w 5644588"/>
              <a:gd name="connsiteY105" fmla="*/ 4579936 h 5681302"/>
              <a:gd name="connsiteX106" fmla="*/ 75993 w 5644588"/>
              <a:gd name="connsiteY106" fmla="*/ 4558090 h 5681302"/>
              <a:gd name="connsiteX107" fmla="*/ 82513 w 5644588"/>
              <a:gd name="connsiteY107" fmla="*/ 4541916 h 5681302"/>
              <a:gd name="connsiteX108" fmla="*/ 86252 w 5644588"/>
              <a:gd name="connsiteY108" fmla="*/ 4540802 h 5681302"/>
              <a:gd name="connsiteX109" fmla="*/ 109974 w 5644588"/>
              <a:gd name="connsiteY109" fmla="*/ 4500582 h 5681302"/>
              <a:gd name="connsiteX110" fmla="*/ 108667 w 5644588"/>
              <a:gd name="connsiteY110" fmla="*/ 4522801 h 5681302"/>
              <a:gd name="connsiteX111" fmla="*/ 109974 w 5644588"/>
              <a:gd name="connsiteY111" fmla="*/ 4500582 h 5681302"/>
              <a:gd name="connsiteX112" fmla="*/ 5644588 w 5644588"/>
              <a:gd name="connsiteY112" fmla="*/ 4479110 h 5681302"/>
              <a:gd name="connsiteX113" fmla="*/ 5619568 w 5644588"/>
              <a:gd name="connsiteY113" fmla="*/ 4497595 h 5681302"/>
              <a:gd name="connsiteX114" fmla="*/ 5644588 w 5644588"/>
              <a:gd name="connsiteY114" fmla="*/ 4479110 h 5681302"/>
              <a:gd name="connsiteX115" fmla="*/ 5591748 w 5644588"/>
              <a:gd name="connsiteY115" fmla="*/ 4342621 h 5681302"/>
              <a:gd name="connsiteX116" fmla="*/ 5593428 w 5644588"/>
              <a:gd name="connsiteY116" fmla="*/ 4362786 h 5681302"/>
              <a:gd name="connsiteX117" fmla="*/ 5578304 w 5644588"/>
              <a:gd name="connsiteY117" fmla="*/ 4361666 h 5681302"/>
              <a:gd name="connsiteX118" fmla="*/ 83647 w 5644588"/>
              <a:gd name="connsiteY118" fmla="*/ 4336763 h 5681302"/>
              <a:gd name="connsiteX119" fmla="*/ 79913 w 5644588"/>
              <a:gd name="connsiteY119" fmla="*/ 4385939 h 5681302"/>
              <a:gd name="connsiteX120" fmla="*/ 76179 w 5644588"/>
              <a:gd name="connsiteY120" fmla="*/ 4353264 h 5681302"/>
              <a:gd name="connsiteX121" fmla="*/ 83647 w 5644588"/>
              <a:gd name="connsiteY121" fmla="*/ 4336763 h 5681302"/>
              <a:gd name="connsiteX122" fmla="*/ 118377 w 5644588"/>
              <a:gd name="connsiteY122" fmla="*/ 4312794 h 5681302"/>
              <a:gd name="connsiteX123" fmla="*/ 117070 w 5644588"/>
              <a:gd name="connsiteY123" fmla="*/ 4358865 h 5681302"/>
              <a:gd name="connsiteX124" fmla="*/ 110722 w 5644588"/>
              <a:gd name="connsiteY124" fmla="*/ 4327497 h 5681302"/>
              <a:gd name="connsiteX125" fmla="*/ 118377 w 5644588"/>
              <a:gd name="connsiteY125" fmla="*/ 4312794 h 5681302"/>
              <a:gd name="connsiteX126" fmla="*/ 5637492 w 5644588"/>
              <a:gd name="connsiteY126" fmla="*/ 4095177 h 5681302"/>
              <a:gd name="connsiteX127" fmla="*/ 5641227 w 5644588"/>
              <a:gd name="connsiteY127" fmla="*/ 4102692 h 5681302"/>
              <a:gd name="connsiteX128" fmla="*/ 5636559 w 5644588"/>
              <a:gd name="connsiteY128" fmla="*/ 4111468 h 5681302"/>
              <a:gd name="connsiteX129" fmla="*/ 5637492 w 5644588"/>
              <a:gd name="connsiteY129" fmla="*/ 4095177 h 5681302"/>
              <a:gd name="connsiteX130" fmla="*/ 74331 w 5644588"/>
              <a:gd name="connsiteY130" fmla="*/ 4043807 h 5681302"/>
              <a:gd name="connsiteX131" fmla="*/ 92050 w 5644588"/>
              <a:gd name="connsiteY131" fmla="*/ 4085888 h 5681302"/>
              <a:gd name="connsiteX132" fmla="*/ 84954 w 5644588"/>
              <a:gd name="connsiteY132" fmla="*/ 4106987 h 5681302"/>
              <a:gd name="connsiteX133" fmla="*/ 76062 w 5644588"/>
              <a:gd name="connsiteY133" fmla="*/ 4087686 h 5681302"/>
              <a:gd name="connsiteX134" fmla="*/ 74125 w 5644588"/>
              <a:gd name="connsiteY134" fmla="*/ 4043317 h 5681302"/>
              <a:gd name="connsiteX135" fmla="*/ 74312 w 5644588"/>
              <a:gd name="connsiteY135" fmla="*/ 4043317 h 5681302"/>
              <a:gd name="connsiteX136" fmla="*/ 74331 w 5644588"/>
              <a:gd name="connsiteY136" fmla="*/ 4043807 h 5681302"/>
              <a:gd name="connsiteX137" fmla="*/ 12883 w 5644588"/>
              <a:gd name="connsiteY137" fmla="*/ 3891190 h 5681302"/>
              <a:gd name="connsiteX138" fmla="*/ 14937 w 5644588"/>
              <a:gd name="connsiteY138" fmla="*/ 3906454 h 5681302"/>
              <a:gd name="connsiteX139" fmla="*/ 9709 w 5644588"/>
              <a:gd name="connsiteY139" fmla="*/ 3901973 h 5681302"/>
              <a:gd name="connsiteX140" fmla="*/ 12883 w 5644588"/>
              <a:gd name="connsiteY140" fmla="*/ 3891190 h 5681302"/>
              <a:gd name="connsiteX141" fmla="*/ 87289 w 5644588"/>
              <a:gd name="connsiteY141" fmla="*/ 3839955 h 5681302"/>
              <a:gd name="connsiteX142" fmla="*/ 94664 w 5644588"/>
              <a:gd name="connsiteY142" fmla="*/ 3842598 h 5681302"/>
              <a:gd name="connsiteX143" fmla="*/ 76366 w 5644588"/>
              <a:gd name="connsiteY143" fmla="*/ 3895252 h 5681302"/>
              <a:gd name="connsiteX144" fmla="*/ 87289 w 5644588"/>
              <a:gd name="connsiteY144" fmla="*/ 3839955 h 5681302"/>
              <a:gd name="connsiteX145" fmla="*/ 77299 w 5644588"/>
              <a:gd name="connsiteY145" fmla="*/ 3754620 h 5681302"/>
              <a:gd name="connsiteX146" fmla="*/ 78980 w 5644588"/>
              <a:gd name="connsiteY146" fmla="*/ 3786023 h 5681302"/>
              <a:gd name="connsiteX147" fmla="*/ 76179 w 5644588"/>
              <a:gd name="connsiteY147" fmla="*/ 3761003 h 5681302"/>
              <a:gd name="connsiteX148" fmla="*/ 77299 w 5644588"/>
              <a:gd name="connsiteY148" fmla="*/ 3754620 h 5681302"/>
              <a:gd name="connsiteX149" fmla="*/ 84862 w 5644588"/>
              <a:gd name="connsiteY149" fmla="*/ 3636861 h 5681302"/>
              <a:gd name="connsiteX150" fmla="*/ 100079 w 5644588"/>
              <a:gd name="connsiteY150" fmla="*/ 3653455 h 5681302"/>
              <a:gd name="connsiteX151" fmla="*/ 72445 w 5644588"/>
              <a:gd name="connsiteY151" fmla="*/ 3673621 h 5681302"/>
              <a:gd name="connsiteX152" fmla="*/ 84862 w 5644588"/>
              <a:gd name="connsiteY152" fmla="*/ 3636861 h 5681302"/>
              <a:gd name="connsiteX153" fmla="*/ 30241 w 5644588"/>
              <a:gd name="connsiteY153" fmla="*/ 3623254 h 5681302"/>
              <a:gd name="connsiteX154" fmla="*/ 23152 w 5644588"/>
              <a:gd name="connsiteY154" fmla="*/ 3639638 h 5681302"/>
              <a:gd name="connsiteX155" fmla="*/ 30241 w 5644588"/>
              <a:gd name="connsiteY155" fmla="*/ 3623254 h 5681302"/>
              <a:gd name="connsiteX156" fmla="*/ 4787 w 5644588"/>
              <a:gd name="connsiteY156" fmla="*/ 3583525 h 5681302"/>
              <a:gd name="connsiteX157" fmla="*/ 5601 w 5644588"/>
              <a:gd name="connsiteY157" fmla="*/ 3612565 h 5681302"/>
              <a:gd name="connsiteX158" fmla="*/ 0 w 5644588"/>
              <a:gd name="connsiteY158" fmla="*/ 3597254 h 5681302"/>
              <a:gd name="connsiteX159" fmla="*/ 4787 w 5644588"/>
              <a:gd name="connsiteY159" fmla="*/ 3583525 h 5681302"/>
              <a:gd name="connsiteX160" fmla="*/ 5590020 w 5644588"/>
              <a:gd name="connsiteY160" fmla="*/ 3486321 h 5681302"/>
              <a:gd name="connsiteX161" fmla="*/ 5591560 w 5644588"/>
              <a:gd name="connsiteY161" fmla="*/ 3502589 h 5681302"/>
              <a:gd name="connsiteX162" fmla="*/ 5586519 w 5644588"/>
              <a:gd name="connsiteY162" fmla="*/ 3494560 h 5681302"/>
              <a:gd name="connsiteX163" fmla="*/ 5590020 w 5644588"/>
              <a:gd name="connsiteY163" fmla="*/ 3486321 h 5681302"/>
              <a:gd name="connsiteX164" fmla="*/ 106054 w 5644588"/>
              <a:gd name="connsiteY164" fmla="*/ 3331558 h 5681302"/>
              <a:gd name="connsiteX165" fmla="*/ 108854 w 5644588"/>
              <a:gd name="connsiteY165" fmla="*/ 3352844 h 5681302"/>
              <a:gd name="connsiteX166" fmla="*/ 5549304 w 5644588"/>
              <a:gd name="connsiteY166" fmla="*/ 3317318 h 5681302"/>
              <a:gd name="connsiteX167" fmla="*/ 5548802 w 5644588"/>
              <a:gd name="connsiteY167" fmla="*/ 3331745 h 5681302"/>
              <a:gd name="connsiteX168" fmla="*/ 5542827 w 5644588"/>
              <a:gd name="connsiteY168" fmla="*/ 3370022 h 5681302"/>
              <a:gd name="connsiteX169" fmla="*/ 5538720 w 5644588"/>
              <a:gd name="connsiteY169" fmla="*/ 3363113 h 5681302"/>
              <a:gd name="connsiteX170" fmla="*/ 5538906 w 5644588"/>
              <a:gd name="connsiteY170" fmla="*/ 3362926 h 5681302"/>
              <a:gd name="connsiteX171" fmla="*/ 5549304 w 5644588"/>
              <a:gd name="connsiteY171" fmla="*/ 3317318 h 5681302"/>
              <a:gd name="connsiteX172" fmla="*/ 5464408 w 5644588"/>
              <a:gd name="connsiteY172" fmla="*/ 3245669 h 5681302"/>
              <a:gd name="connsiteX173" fmla="*/ 5498390 w 5644588"/>
              <a:gd name="connsiteY173" fmla="*/ 3328944 h 5681302"/>
              <a:gd name="connsiteX174" fmla="*/ 5475424 w 5644588"/>
              <a:gd name="connsiteY174" fmla="*/ 3393734 h 5681302"/>
              <a:gd name="connsiteX175" fmla="*/ 5475424 w 5644588"/>
              <a:gd name="connsiteY175" fmla="*/ 3393921 h 5681302"/>
              <a:gd name="connsiteX176" fmla="*/ 5464408 w 5644588"/>
              <a:gd name="connsiteY176" fmla="*/ 3245669 h 5681302"/>
              <a:gd name="connsiteX177" fmla="*/ 111676 w 5644588"/>
              <a:gd name="connsiteY177" fmla="*/ 3170551 h 5681302"/>
              <a:gd name="connsiteX178" fmla="*/ 94477 w 5644588"/>
              <a:gd name="connsiteY178" fmla="*/ 3208886 h 5681302"/>
              <a:gd name="connsiteX179" fmla="*/ 118190 w 5644588"/>
              <a:gd name="connsiteY179" fmla="*/ 3176211 h 5681302"/>
              <a:gd name="connsiteX180" fmla="*/ 111676 w 5644588"/>
              <a:gd name="connsiteY180" fmla="*/ 3170551 h 5681302"/>
              <a:gd name="connsiteX181" fmla="*/ 5578864 w 5644588"/>
              <a:gd name="connsiteY181" fmla="*/ 3142042 h 5681302"/>
              <a:gd name="connsiteX182" fmla="*/ 5547495 w 5644588"/>
              <a:gd name="connsiteY182" fmla="*/ 3311393 h 5681302"/>
              <a:gd name="connsiteX183" fmla="*/ 5550669 w 5644588"/>
              <a:gd name="connsiteY183" fmla="*/ 3149510 h 5681302"/>
              <a:gd name="connsiteX184" fmla="*/ 5470569 w 5644588"/>
              <a:gd name="connsiteY184" fmla="*/ 3116649 h 5681302"/>
              <a:gd name="connsiteX185" fmla="*/ 5484946 w 5644588"/>
              <a:gd name="connsiteY185" fmla="*/ 3206459 h 5681302"/>
              <a:gd name="connsiteX186" fmla="*/ 5464408 w 5644588"/>
              <a:gd name="connsiteY186" fmla="*/ 3245669 h 5681302"/>
              <a:gd name="connsiteX187" fmla="*/ 5470569 w 5644588"/>
              <a:gd name="connsiteY187" fmla="*/ 3116649 h 5681302"/>
              <a:gd name="connsiteX188" fmla="*/ 5522712 w 5644588"/>
              <a:gd name="connsiteY188" fmla="*/ 3085327 h 5681302"/>
              <a:gd name="connsiteX189" fmla="*/ 5533492 w 5644588"/>
              <a:gd name="connsiteY189" fmla="*/ 3131586 h 5681302"/>
              <a:gd name="connsiteX190" fmla="*/ 5506792 w 5644588"/>
              <a:gd name="connsiteY190" fmla="*/ 3104885 h 5681302"/>
              <a:gd name="connsiteX191" fmla="*/ 5522712 w 5644588"/>
              <a:gd name="connsiteY191" fmla="*/ 3085327 h 5681302"/>
              <a:gd name="connsiteX192" fmla="*/ 49013 w 5644588"/>
              <a:gd name="connsiteY192" fmla="*/ 3021074 h 5681302"/>
              <a:gd name="connsiteX193" fmla="*/ 58815 w 5644588"/>
              <a:gd name="connsiteY193" fmla="*/ 3049804 h 5681302"/>
              <a:gd name="connsiteX194" fmla="*/ 38650 w 5644588"/>
              <a:gd name="connsiteY194" fmla="*/ 3064181 h 5681302"/>
              <a:gd name="connsiteX195" fmla="*/ 49013 w 5644588"/>
              <a:gd name="connsiteY195" fmla="*/ 3021074 h 5681302"/>
              <a:gd name="connsiteX196" fmla="*/ 5570275 w 5644588"/>
              <a:gd name="connsiteY196" fmla="*/ 2984081 h 5681302"/>
              <a:gd name="connsiteX197" fmla="*/ 5565047 w 5644588"/>
              <a:gd name="connsiteY197" fmla="*/ 2999578 h 5681302"/>
              <a:gd name="connsiteX198" fmla="*/ 5513140 w 5644588"/>
              <a:gd name="connsiteY198" fmla="*/ 2861035 h 5681302"/>
              <a:gd name="connsiteX199" fmla="*/ 5521729 w 5644588"/>
              <a:gd name="connsiteY199" fmla="*/ 2892030 h 5681302"/>
              <a:gd name="connsiteX200" fmla="*/ 5513140 w 5644588"/>
              <a:gd name="connsiteY200" fmla="*/ 2861035 h 5681302"/>
              <a:gd name="connsiteX201" fmla="*/ 5531251 w 5644588"/>
              <a:gd name="connsiteY201" fmla="*/ 2787096 h 5681302"/>
              <a:gd name="connsiteX202" fmla="*/ 5538720 w 5644588"/>
              <a:gd name="connsiteY202" fmla="*/ 2827800 h 5681302"/>
              <a:gd name="connsiteX203" fmla="*/ 5538347 w 5644588"/>
              <a:gd name="connsiteY203" fmla="*/ 3071837 h 5681302"/>
              <a:gd name="connsiteX204" fmla="*/ 5531251 w 5644588"/>
              <a:gd name="connsiteY204" fmla="*/ 2787096 h 5681302"/>
              <a:gd name="connsiteX205" fmla="*/ 121376 w 5644588"/>
              <a:gd name="connsiteY205" fmla="*/ 2721087 h 5681302"/>
              <a:gd name="connsiteX206" fmla="*/ 115389 w 5644588"/>
              <a:gd name="connsiteY206" fmla="*/ 2750127 h 5681302"/>
              <a:gd name="connsiteX207" fmla="*/ 127153 w 5644588"/>
              <a:gd name="connsiteY207" fmla="*/ 2756102 h 5681302"/>
              <a:gd name="connsiteX208" fmla="*/ 127153 w 5644588"/>
              <a:gd name="connsiteY208" fmla="*/ 2732949 h 5681302"/>
              <a:gd name="connsiteX209" fmla="*/ 127153 w 5644588"/>
              <a:gd name="connsiteY209" fmla="*/ 2730895 h 5681302"/>
              <a:gd name="connsiteX210" fmla="*/ 127153 w 5644588"/>
              <a:gd name="connsiteY210" fmla="*/ 2728468 h 5681302"/>
              <a:gd name="connsiteX211" fmla="*/ 121376 w 5644588"/>
              <a:gd name="connsiteY211" fmla="*/ 2721087 h 5681302"/>
              <a:gd name="connsiteX212" fmla="*/ 5523613 w 5644588"/>
              <a:gd name="connsiteY212" fmla="*/ 2629804 h 5681302"/>
              <a:gd name="connsiteX213" fmla="*/ 5530504 w 5644588"/>
              <a:gd name="connsiteY213" fmla="*/ 2638658 h 5681302"/>
              <a:gd name="connsiteX214" fmla="*/ 5517994 w 5644588"/>
              <a:gd name="connsiteY214" fmla="*/ 2665172 h 5681302"/>
              <a:gd name="connsiteX215" fmla="*/ 5523613 w 5644588"/>
              <a:gd name="connsiteY215" fmla="*/ 2629804 h 5681302"/>
              <a:gd name="connsiteX216" fmla="*/ 5516315 w 5644588"/>
              <a:gd name="connsiteY216" fmla="*/ 2282778 h 5681302"/>
              <a:gd name="connsiteX217" fmla="*/ 5519676 w 5644588"/>
              <a:gd name="connsiteY217" fmla="*/ 2300889 h 5681302"/>
              <a:gd name="connsiteX218" fmla="*/ 5511460 w 5644588"/>
              <a:gd name="connsiteY218" fmla="*/ 2297529 h 5681302"/>
              <a:gd name="connsiteX219" fmla="*/ 5525463 w 5644588"/>
              <a:gd name="connsiteY219" fmla="*/ 2165334 h 5681302"/>
              <a:gd name="connsiteX220" fmla="*/ 5524903 w 5644588"/>
              <a:gd name="connsiteY220" fmla="*/ 2194275 h 5681302"/>
              <a:gd name="connsiteX221" fmla="*/ 5525463 w 5644588"/>
              <a:gd name="connsiteY221" fmla="*/ 2165334 h 5681302"/>
              <a:gd name="connsiteX222" fmla="*/ 41631 w 5644588"/>
              <a:gd name="connsiteY222" fmla="*/ 2132546 h 5681302"/>
              <a:gd name="connsiteX223" fmla="*/ 39583 w 5644588"/>
              <a:gd name="connsiteY223" fmla="*/ 2169069 h 5681302"/>
              <a:gd name="connsiteX224" fmla="*/ 36222 w 5644588"/>
              <a:gd name="connsiteY224" fmla="*/ 2138821 h 5681302"/>
              <a:gd name="connsiteX225" fmla="*/ 41631 w 5644588"/>
              <a:gd name="connsiteY225" fmla="*/ 2132546 h 5681302"/>
              <a:gd name="connsiteX226" fmla="*/ 14330 w 5644588"/>
              <a:gd name="connsiteY226" fmla="*/ 1327521 h 5681302"/>
              <a:gd name="connsiteX227" fmla="*/ 17738 w 5644588"/>
              <a:gd name="connsiteY227" fmla="*/ 1334079 h 5681302"/>
              <a:gd name="connsiteX228" fmla="*/ 12323 w 5644588"/>
              <a:gd name="connsiteY228" fmla="*/ 1337067 h 5681302"/>
              <a:gd name="connsiteX229" fmla="*/ 14330 w 5644588"/>
              <a:gd name="connsiteY229" fmla="*/ 1327521 h 5681302"/>
              <a:gd name="connsiteX230" fmla="*/ 5549362 w 5644588"/>
              <a:gd name="connsiteY230" fmla="*/ 829760 h 5681302"/>
              <a:gd name="connsiteX231" fmla="*/ 5551977 w 5644588"/>
              <a:gd name="connsiteY231" fmla="*/ 853660 h 5681302"/>
              <a:gd name="connsiteX232" fmla="*/ 5543201 w 5644588"/>
              <a:gd name="connsiteY232" fmla="*/ 843018 h 5681302"/>
              <a:gd name="connsiteX233" fmla="*/ 5534799 w 5644588"/>
              <a:gd name="connsiteY233" fmla="*/ 541659 h 5681302"/>
              <a:gd name="connsiteX234" fmla="*/ 5539094 w 5644588"/>
              <a:gd name="connsiteY234" fmla="*/ 558090 h 5681302"/>
              <a:gd name="connsiteX235" fmla="*/ 5539094 w 5644588"/>
              <a:gd name="connsiteY235" fmla="*/ 558277 h 5681302"/>
              <a:gd name="connsiteX236" fmla="*/ 5536480 w 5644588"/>
              <a:gd name="connsiteY236" fmla="*/ 572280 h 5681302"/>
              <a:gd name="connsiteX237" fmla="*/ 5534799 w 5644588"/>
              <a:gd name="connsiteY237" fmla="*/ 541659 h 5681302"/>
              <a:gd name="connsiteX238" fmla="*/ 1540027 w 5644588"/>
              <a:gd name="connsiteY238" fmla="*/ 220887 h 5681302"/>
              <a:gd name="connsiteX239" fmla="*/ 1508472 w 5644588"/>
              <a:gd name="connsiteY239" fmla="*/ 224435 h 5681302"/>
              <a:gd name="connsiteX240" fmla="*/ 1545068 w 5644588"/>
              <a:gd name="connsiteY240" fmla="*/ 224435 h 5681302"/>
              <a:gd name="connsiteX241" fmla="*/ 1540027 w 5644588"/>
              <a:gd name="connsiteY241" fmla="*/ 220887 h 5681302"/>
              <a:gd name="connsiteX242" fmla="*/ 1399197 w 5644588"/>
              <a:gd name="connsiteY242" fmla="*/ 193604 h 5681302"/>
              <a:gd name="connsiteX243" fmla="*/ 1407459 w 5644588"/>
              <a:gd name="connsiteY243" fmla="*/ 195493 h 5681302"/>
              <a:gd name="connsiteX244" fmla="*/ 1399197 w 5644588"/>
              <a:gd name="connsiteY244" fmla="*/ 193604 h 5681302"/>
              <a:gd name="connsiteX245" fmla="*/ 1051393 w 5644588"/>
              <a:gd name="connsiteY245" fmla="*/ 191944 h 5681302"/>
              <a:gd name="connsiteX246" fmla="*/ 1027680 w 5644588"/>
              <a:gd name="connsiteY246" fmla="*/ 197919 h 5681302"/>
              <a:gd name="connsiteX247" fmla="*/ 1356547 w 5644588"/>
              <a:gd name="connsiteY247" fmla="*/ 181840 h 5681302"/>
              <a:gd name="connsiteX248" fmla="*/ 1328852 w 5644588"/>
              <a:gd name="connsiteY248" fmla="*/ 185224 h 5681302"/>
              <a:gd name="connsiteX249" fmla="*/ 1407459 w 5644588"/>
              <a:gd name="connsiteY249" fmla="*/ 195494 h 5681302"/>
              <a:gd name="connsiteX250" fmla="*/ 1356547 w 5644588"/>
              <a:gd name="connsiteY250" fmla="*/ 181840 h 5681302"/>
              <a:gd name="connsiteX251" fmla="*/ 1094711 w 5644588"/>
              <a:gd name="connsiteY251" fmla="*/ 171778 h 5681302"/>
              <a:gd name="connsiteX252" fmla="*/ 1085002 w 5644588"/>
              <a:gd name="connsiteY252" fmla="*/ 176072 h 5681302"/>
              <a:gd name="connsiteX253" fmla="*/ 1192526 w 5644588"/>
              <a:gd name="connsiteY253" fmla="*/ 154273 h 5681302"/>
              <a:gd name="connsiteX254" fmla="*/ 1217009 w 5644588"/>
              <a:gd name="connsiteY254" fmla="*/ 157775 h 5681302"/>
              <a:gd name="connsiteX255" fmla="*/ 1155580 w 5644588"/>
              <a:gd name="connsiteY255" fmla="*/ 158335 h 5681302"/>
              <a:gd name="connsiteX256" fmla="*/ 1192526 w 5644588"/>
              <a:gd name="connsiteY256" fmla="*/ 154273 h 5681302"/>
              <a:gd name="connsiteX257" fmla="*/ 2093451 w 5644588"/>
              <a:gd name="connsiteY257" fmla="*/ 153296 h 5681302"/>
              <a:gd name="connsiteX258" fmla="*/ 2140188 w 5644588"/>
              <a:gd name="connsiteY258" fmla="*/ 162093 h 5681302"/>
              <a:gd name="connsiteX259" fmla="*/ 2166486 w 5644588"/>
              <a:gd name="connsiteY259" fmla="*/ 163178 h 5681302"/>
              <a:gd name="connsiteX260" fmla="*/ 2155799 w 5644588"/>
              <a:gd name="connsiteY260" fmla="*/ 162247 h 5681302"/>
              <a:gd name="connsiteX261" fmla="*/ 2157471 w 5644588"/>
              <a:gd name="connsiteY261" fmla="*/ 161932 h 5681302"/>
              <a:gd name="connsiteX262" fmla="*/ 2163729 w 5644588"/>
              <a:gd name="connsiteY262" fmla="*/ 162247 h 5681302"/>
              <a:gd name="connsiteX263" fmla="*/ 2166618 w 5644588"/>
              <a:gd name="connsiteY263" fmla="*/ 163184 h 5681302"/>
              <a:gd name="connsiteX264" fmla="*/ 2166830 w 5644588"/>
              <a:gd name="connsiteY264" fmla="*/ 163193 h 5681302"/>
              <a:gd name="connsiteX265" fmla="*/ 2093451 w 5644588"/>
              <a:gd name="connsiteY265" fmla="*/ 153296 h 5681302"/>
              <a:gd name="connsiteX266" fmla="*/ 630280 w 5644588"/>
              <a:gd name="connsiteY266" fmla="*/ 148952 h 5681302"/>
              <a:gd name="connsiteX267" fmla="*/ 645101 w 5644588"/>
              <a:gd name="connsiteY267" fmla="*/ 151052 h 5681302"/>
              <a:gd name="connsiteX268" fmla="*/ 624562 w 5644588"/>
              <a:gd name="connsiteY268" fmla="*/ 152732 h 5681302"/>
              <a:gd name="connsiteX269" fmla="*/ 630280 w 5644588"/>
              <a:gd name="connsiteY269" fmla="*/ 148952 h 5681302"/>
              <a:gd name="connsiteX270" fmla="*/ 912290 w 5644588"/>
              <a:gd name="connsiteY270" fmla="*/ 138358 h 5681302"/>
              <a:gd name="connsiteX271" fmla="*/ 985109 w 5644588"/>
              <a:gd name="connsiteY271" fmla="*/ 138358 h 5681302"/>
              <a:gd name="connsiteX272" fmla="*/ 912290 w 5644588"/>
              <a:gd name="connsiteY272" fmla="*/ 138358 h 5681302"/>
              <a:gd name="connsiteX273" fmla="*/ 1559608 w 5644588"/>
              <a:gd name="connsiteY273" fmla="*/ 118866 h 5681302"/>
              <a:gd name="connsiteX274" fmla="*/ 1570648 w 5644588"/>
              <a:gd name="connsiteY274" fmla="*/ 122857 h 5681302"/>
              <a:gd name="connsiteX275" fmla="*/ 1542267 w 5644588"/>
              <a:gd name="connsiteY275" fmla="*/ 122857 h 5681302"/>
              <a:gd name="connsiteX276" fmla="*/ 1559608 w 5644588"/>
              <a:gd name="connsiteY276" fmla="*/ 118866 h 5681302"/>
              <a:gd name="connsiteX277" fmla="*/ 3427718 w 5644588"/>
              <a:gd name="connsiteY277" fmla="*/ 101763 h 5681302"/>
              <a:gd name="connsiteX278" fmla="*/ 3336601 w 5644588"/>
              <a:gd name="connsiteY278" fmla="*/ 135371 h 5681302"/>
              <a:gd name="connsiteX279" fmla="*/ 3427718 w 5644588"/>
              <a:gd name="connsiteY279" fmla="*/ 101763 h 5681302"/>
              <a:gd name="connsiteX280" fmla="*/ 2437380 w 5644588"/>
              <a:gd name="connsiteY280" fmla="*/ 94854 h 5681302"/>
              <a:gd name="connsiteX281" fmla="*/ 2421883 w 5644588"/>
              <a:gd name="connsiteY281" fmla="*/ 107177 h 5681302"/>
              <a:gd name="connsiteX282" fmla="*/ 2437380 w 5644588"/>
              <a:gd name="connsiteY282" fmla="*/ 94854 h 5681302"/>
              <a:gd name="connsiteX283" fmla="*/ 3033749 w 5644588"/>
              <a:gd name="connsiteY283" fmla="*/ 94481 h 5681302"/>
              <a:gd name="connsiteX284" fmla="*/ 3033935 w 5644588"/>
              <a:gd name="connsiteY284" fmla="*/ 103816 h 5681302"/>
              <a:gd name="connsiteX285" fmla="*/ 3033936 w 5644588"/>
              <a:gd name="connsiteY285" fmla="*/ 103816 h 5681302"/>
              <a:gd name="connsiteX286" fmla="*/ 3032781 w 5644588"/>
              <a:gd name="connsiteY286" fmla="*/ 101847 h 5681302"/>
              <a:gd name="connsiteX287" fmla="*/ 3035337 w 5644588"/>
              <a:gd name="connsiteY287" fmla="*/ 100946 h 5681302"/>
              <a:gd name="connsiteX288" fmla="*/ 3037192 w 5644588"/>
              <a:gd name="connsiteY288" fmla="*/ 101480 h 5681302"/>
              <a:gd name="connsiteX289" fmla="*/ 3033939 w 5644588"/>
              <a:gd name="connsiteY289" fmla="*/ 103815 h 5681302"/>
              <a:gd name="connsiteX290" fmla="*/ 3046446 w 5644588"/>
              <a:gd name="connsiteY290" fmla="*/ 98659 h 5681302"/>
              <a:gd name="connsiteX291" fmla="*/ 3033749 w 5644588"/>
              <a:gd name="connsiteY291" fmla="*/ 94481 h 5681302"/>
              <a:gd name="connsiteX292" fmla="*/ 1479811 w 5644588"/>
              <a:gd name="connsiteY292" fmla="*/ 93569 h 5681302"/>
              <a:gd name="connsiteX293" fmla="*/ 1540400 w 5644588"/>
              <a:gd name="connsiteY293" fmla="*/ 103068 h 5681302"/>
              <a:gd name="connsiteX294" fmla="*/ 1414741 w 5644588"/>
              <a:gd name="connsiteY294" fmla="*/ 101575 h 5681302"/>
              <a:gd name="connsiteX295" fmla="*/ 1479811 w 5644588"/>
              <a:gd name="connsiteY295" fmla="*/ 93569 h 5681302"/>
              <a:gd name="connsiteX296" fmla="*/ 4653994 w 5644588"/>
              <a:gd name="connsiteY296" fmla="*/ 92544 h 5681302"/>
              <a:gd name="connsiteX297" fmla="*/ 4606825 w 5644588"/>
              <a:gd name="connsiteY297" fmla="*/ 101950 h 5681302"/>
              <a:gd name="connsiteX298" fmla="*/ 4664520 w 5644588"/>
              <a:gd name="connsiteY298" fmla="*/ 103630 h 5681302"/>
              <a:gd name="connsiteX299" fmla="*/ 4710265 w 5644588"/>
              <a:gd name="connsiteY299" fmla="*/ 97468 h 5681302"/>
              <a:gd name="connsiteX300" fmla="*/ 4710265 w 5644588"/>
              <a:gd name="connsiteY300" fmla="*/ 97281 h 5681302"/>
              <a:gd name="connsiteX301" fmla="*/ 4653994 w 5644588"/>
              <a:gd name="connsiteY301" fmla="*/ 92544 h 5681302"/>
              <a:gd name="connsiteX302" fmla="*/ 3969983 w 5644588"/>
              <a:gd name="connsiteY302" fmla="*/ 78142 h 5681302"/>
              <a:gd name="connsiteX303" fmla="*/ 4023339 w 5644588"/>
              <a:gd name="connsiteY303" fmla="*/ 84770 h 5681302"/>
              <a:gd name="connsiteX304" fmla="*/ 3929048 w 5644588"/>
              <a:gd name="connsiteY304" fmla="*/ 88878 h 5681302"/>
              <a:gd name="connsiteX305" fmla="*/ 3969983 w 5644588"/>
              <a:gd name="connsiteY305" fmla="*/ 78142 h 5681302"/>
              <a:gd name="connsiteX306" fmla="*/ 3776689 w 5644588"/>
              <a:gd name="connsiteY306" fmla="*/ 72632 h 5681302"/>
              <a:gd name="connsiteX307" fmla="*/ 3794427 w 5644588"/>
              <a:gd name="connsiteY307" fmla="*/ 79914 h 5681302"/>
              <a:gd name="connsiteX308" fmla="*/ 3776689 w 5644588"/>
              <a:gd name="connsiteY308" fmla="*/ 72632 h 5681302"/>
              <a:gd name="connsiteX309" fmla="*/ 5033471 w 5644588"/>
              <a:gd name="connsiteY309" fmla="*/ 64876 h 5681302"/>
              <a:gd name="connsiteX310" fmla="*/ 5053447 w 5644588"/>
              <a:gd name="connsiteY310" fmla="*/ 71326 h 5681302"/>
              <a:gd name="connsiteX311" fmla="*/ 4947206 w 5644588"/>
              <a:gd name="connsiteY311" fmla="*/ 77675 h 5681302"/>
              <a:gd name="connsiteX312" fmla="*/ 4952808 w 5644588"/>
              <a:gd name="connsiteY312" fmla="*/ 75808 h 5681302"/>
              <a:gd name="connsiteX313" fmla="*/ 4954674 w 5644588"/>
              <a:gd name="connsiteY313" fmla="*/ 75247 h 5681302"/>
              <a:gd name="connsiteX314" fmla="*/ 5033471 w 5644588"/>
              <a:gd name="connsiteY314" fmla="*/ 64876 h 5681302"/>
              <a:gd name="connsiteX315" fmla="*/ 4529524 w 5644588"/>
              <a:gd name="connsiteY315" fmla="*/ 53960 h 5681302"/>
              <a:gd name="connsiteX316" fmla="*/ 4521869 w 5644588"/>
              <a:gd name="connsiteY316" fmla="*/ 62549 h 5681302"/>
              <a:gd name="connsiteX317" fmla="*/ 4508799 w 5644588"/>
              <a:gd name="connsiteY317" fmla="*/ 58254 h 5681302"/>
              <a:gd name="connsiteX318" fmla="*/ 4529524 w 5644588"/>
              <a:gd name="connsiteY318" fmla="*/ 54147 h 5681302"/>
              <a:gd name="connsiteX319" fmla="*/ 3668038 w 5644588"/>
              <a:gd name="connsiteY319" fmla="*/ 50422 h 5681302"/>
              <a:gd name="connsiteX320" fmla="*/ 3730010 w 5644588"/>
              <a:gd name="connsiteY320" fmla="*/ 50603 h 5681302"/>
              <a:gd name="connsiteX321" fmla="*/ 3636839 w 5644588"/>
              <a:gd name="connsiteY321" fmla="*/ 67034 h 5681302"/>
              <a:gd name="connsiteX322" fmla="*/ 3775942 w 5644588"/>
              <a:gd name="connsiteY322" fmla="*/ 92427 h 5681302"/>
              <a:gd name="connsiteX323" fmla="*/ 3929422 w 5644588"/>
              <a:gd name="connsiteY323" fmla="*/ 88879 h 5681302"/>
              <a:gd name="connsiteX324" fmla="*/ 3979648 w 5644588"/>
              <a:gd name="connsiteY324" fmla="*/ 105870 h 5681302"/>
              <a:gd name="connsiteX325" fmla="*/ 4213789 w 5644588"/>
              <a:gd name="connsiteY325" fmla="*/ 90374 h 5681302"/>
              <a:gd name="connsiteX326" fmla="*/ 4282127 w 5644588"/>
              <a:gd name="connsiteY326" fmla="*/ 125849 h 5681302"/>
              <a:gd name="connsiteX327" fmla="*/ 4282127 w 5644588"/>
              <a:gd name="connsiteY327" fmla="*/ 87759 h 5681302"/>
              <a:gd name="connsiteX328" fmla="*/ 4471083 w 5644588"/>
              <a:gd name="connsiteY328" fmla="*/ 109418 h 5681302"/>
              <a:gd name="connsiteX329" fmla="*/ 4501704 w 5644588"/>
              <a:gd name="connsiteY329" fmla="*/ 99522 h 5681302"/>
              <a:gd name="connsiteX330" fmla="*/ 4435980 w 5644588"/>
              <a:gd name="connsiteY330" fmla="*/ 98403 h 5681302"/>
              <a:gd name="connsiteX331" fmla="*/ 4502264 w 5644588"/>
              <a:gd name="connsiteY331" fmla="*/ 88693 h 5681302"/>
              <a:gd name="connsiteX332" fmla="*/ 4505065 w 5644588"/>
              <a:gd name="connsiteY332" fmla="*/ 91867 h 5681302"/>
              <a:gd name="connsiteX333" fmla="*/ 4533072 w 5644588"/>
              <a:gd name="connsiteY333" fmla="*/ 75436 h 5681302"/>
              <a:gd name="connsiteX334" fmla="*/ 4789059 w 5644588"/>
              <a:gd name="connsiteY334" fmla="*/ 83651 h 5681302"/>
              <a:gd name="connsiteX335" fmla="*/ 4789421 w 5644588"/>
              <a:gd name="connsiteY335" fmla="*/ 83687 h 5681302"/>
              <a:gd name="connsiteX336" fmla="*/ 4842085 w 5644588"/>
              <a:gd name="connsiteY336" fmla="*/ 75246 h 5681302"/>
              <a:gd name="connsiteX337" fmla="*/ 4815392 w 5644588"/>
              <a:gd name="connsiteY337" fmla="*/ 84454 h 5681302"/>
              <a:gd name="connsiteX338" fmla="*/ 4791648 w 5644588"/>
              <a:gd name="connsiteY338" fmla="*/ 83908 h 5681302"/>
              <a:gd name="connsiteX339" fmla="*/ 4820641 w 5644588"/>
              <a:gd name="connsiteY339" fmla="*/ 86778 h 5681302"/>
              <a:gd name="connsiteX340" fmla="*/ 4871027 w 5644588"/>
              <a:gd name="connsiteY340" fmla="*/ 92427 h 5681302"/>
              <a:gd name="connsiteX341" fmla="*/ 4957102 w 5644588"/>
              <a:gd name="connsiteY341" fmla="*/ 85145 h 5681302"/>
              <a:gd name="connsiteX342" fmla="*/ 5071933 w 5644588"/>
              <a:gd name="connsiteY342" fmla="*/ 82344 h 5681302"/>
              <a:gd name="connsiteX343" fmla="*/ 5246325 w 5644588"/>
              <a:gd name="connsiteY343" fmla="*/ 82531 h 5681302"/>
              <a:gd name="connsiteX344" fmla="*/ 5505672 w 5644588"/>
              <a:gd name="connsiteY344" fmla="*/ 79357 h 5681302"/>
              <a:gd name="connsiteX345" fmla="*/ 5505672 w 5644588"/>
              <a:gd name="connsiteY345" fmla="*/ 140226 h 5681302"/>
              <a:gd name="connsiteX346" fmla="*/ 5503244 w 5644588"/>
              <a:gd name="connsiteY346" fmla="*/ 316860 h 5681302"/>
              <a:gd name="connsiteX347" fmla="*/ 5498576 w 5644588"/>
              <a:gd name="connsiteY347" fmla="*/ 355135 h 5681302"/>
              <a:gd name="connsiteX348" fmla="*/ 5506792 w 5644588"/>
              <a:gd name="connsiteY348" fmla="*/ 491811 h 5681302"/>
              <a:gd name="connsiteX349" fmla="*/ 5506232 w 5644588"/>
              <a:gd name="connsiteY349" fmla="*/ 522993 h 5681302"/>
              <a:gd name="connsiteX350" fmla="*/ 5505672 w 5644588"/>
              <a:gd name="connsiteY350" fmla="*/ 548761 h 5681302"/>
              <a:gd name="connsiteX351" fmla="*/ 5506045 w 5644588"/>
              <a:gd name="connsiteY351" fmla="*/ 600667 h 5681302"/>
              <a:gd name="connsiteX352" fmla="*/ 5502684 w 5644588"/>
              <a:gd name="connsiteY352" fmla="*/ 787381 h 5681302"/>
              <a:gd name="connsiteX353" fmla="*/ 5509032 w 5644588"/>
              <a:gd name="connsiteY353" fmla="*/ 1043929 h 5681302"/>
              <a:gd name="connsiteX354" fmla="*/ 5510153 w 5644588"/>
              <a:gd name="connsiteY354" fmla="*/ 1315973 h 5681302"/>
              <a:gd name="connsiteX355" fmla="*/ 5522476 w 5644588"/>
              <a:gd name="connsiteY355" fmla="*/ 1595106 h 5681302"/>
              <a:gd name="connsiteX356" fmla="*/ 5527704 w 5644588"/>
              <a:gd name="connsiteY356" fmla="*/ 1855948 h 5681302"/>
              <a:gd name="connsiteX357" fmla="*/ 5491668 w 5644588"/>
              <a:gd name="connsiteY357" fmla="*/ 2018203 h 5681302"/>
              <a:gd name="connsiteX358" fmla="*/ 5499884 w 5644588"/>
              <a:gd name="connsiteY358" fmla="*/ 2551089 h 5681302"/>
              <a:gd name="connsiteX359" fmla="*/ 5479719 w 5644588"/>
              <a:gd name="connsiteY359" fmla="*/ 2614945 h 5681302"/>
              <a:gd name="connsiteX360" fmla="*/ 5490921 w 5644588"/>
              <a:gd name="connsiteY360" fmla="*/ 2661064 h 5681302"/>
              <a:gd name="connsiteX361" fmla="*/ 5507539 w 5644588"/>
              <a:gd name="connsiteY361" fmla="*/ 2733323 h 5681302"/>
              <a:gd name="connsiteX362" fmla="*/ 5470196 w 5644588"/>
              <a:gd name="connsiteY362" fmla="*/ 2762824 h 5681302"/>
              <a:gd name="connsiteX363" fmla="*/ 5499510 w 5644588"/>
              <a:gd name="connsiteY363" fmla="*/ 2825373 h 5681302"/>
              <a:gd name="connsiteX364" fmla="*/ 5475051 w 5644588"/>
              <a:gd name="connsiteY364" fmla="*/ 3057274 h 5681302"/>
              <a:gd name="connsiteX365" fmla="*/ 5450404 w 5644588"/>
              <a:gd name="connsiteY365" fmla="*/ 2973438 h 5681302"/>
              <a:gd name="connsiteX366" fmla="*/ 5450777 w 5644588"/>
              <a:gd name="connsiteY366" fmla="*/ 3257619 h 5681302"/>
              <a:gd name="connsiteX367" fmla="*/ 5463848 w 5644588"/>
              <a:gd name="connsiteY367" fmla="*/ 3328197 h 5681302"/>
              <a:gd name="connsiteX368" fmla="*/ 5446109 w 5644588"/>
              <a:gd name="connsiteY368" fmla="*/ 3388133 h 5681302"/>
              <a:gd name="connsiteX369" fmla="*/ 5458246 w 5644588"/>
              <a:gd name="connsiteY369" fmla="*/ 3710030 h 5681302"/>
              <a:gd name="connsiteX370" fmla="*/ 5492788 w 5644588"/>
              <a:gd name="connsiteY370" fmla="*/ 4020538 h 5681302"/>
              <a:gd name="connsiteX371" fmla="*/ 5493535 w 5644588"/>
              <a:gd name="connsiteY371" fmla="*/ 4019231 h 5681302"/>
              <a:gd name="connsiteX372" fmla="*/ 5564301 w 5644588"/>
              <a:gd name="connsiteY372" fmla="*/ 4735470 h 5681302"/>
              <a:gd name="connsiteX373" fmla="*/ 5593054 w 5644588"/>
              <a:gd name="connsiteY373" fmla="*/ 5402044 h 5681302"/>
              <a:gd name="connsiteX374" fmla="*/ 5569342 w 5644588"/>
              <a:gd name="connsiteY374" fmla="*/ 5235681 h 5681302"/>
              <a:gd name="connsiteX375" fmla="*/ 5566541 w 5644588"/>
              <a:gd name="connsiteY375" fmla="*/ 5340615 h 5681302"/>
              <a:gd name="connsiteX376" fmla="*/ 5535359 w 5644588"/>
              <a:gd name="connsiteY376" fmla="*/ 5202819 h 5681302"/>
              <a:gd name="connsiteX377" fmla="*/ 5541894 w 5644588"/>
              <a:gd name="connsiteY377" fmla="*/ 5454884 h 5681302"/>
              <a:gd name="connsiteX378" fmla="*/ 5516128 w 5644588"/>
              <a:gd name="connsiteY378" fmla="*/ 5454884 h 5681302"/>
              <a:gd name="connsiteX379" fmla="*/ 5485133 w 5644588"/>
              <a:gd name="connsiteY379" fmla="*/ 5378518 h 5681302"/>
              <a:gd name="connsiteX380" fmla="*/ 5449284 w 5644588"/>
              <a:gd name="connsiteY380" fmla="*/ 5454884 h 5681302"/>
              <a:gd name="connsiteX381" fmla="*/ 5360967 w 5644588"/>
              <a:gd name="connsiteY381" fmla="*/ 5454884 h 5681302"/>
              <a:gd name="connsiteX382" fmla="*/ 5360967 w 5644588"/>
              <a:gd name="connsiteY382" fmla="*/ 5465154 h 5681302"/>
              <a:gd name="connsiteX383" fmla="*/ 5196845 w 5644588"/>
              <a:gd name="connsiteY383" fmla="*/ 5467955 h 5681302"/>
              <a:gd name="connsiteX384" fmla="*/ 4991645 w 5644588"/>
              <a:gd name="connsiteY384" fmla="*/ 5476917 h 5681302"/>
              <a:gd name="connsiteX385" fmla="*/ 4802316 w 5644588"/>
              <a:gd name="connsiteY385" fmla="*/ 5462540 h 5681302"/>
              <a:gd name="connsiteX386" fmla="*/ 4664706 w 5644588"/>
              <a:gd name="connsiteY386" fmla="*/ 5472623 h 5681302"/>
              <a:gd name="connsiteX387" fmla="*/ 4513280 w 5644588"/>
              <a:gd name="connsiteY387" fmla="*/ 5467581 h 5681302"/>
              <a:gd name="connsiteX388" fmla="*/ 4298931 w 5644588"/>
              <a:gd name="connsiteY388" fmla="*/ 5460486 h 5681302"/>
              <a:gd name="connsiteX389" fmla="*/ 4186715 w 5644588"/>
              <a:gd name="connsiteY389" fmla="*/ 5456191 h 5681302"/>
              <a:gd name="connsiteX390" fmla="*/ 3966952 w 5644588"/>
              <a:gd name="connsiteY390" fmla="*/ 5456191 h 5681302"/>
              <a:gd name="connsiteX391" fmla="*/ 3933716 w 5644588"/>
              <a:gd name="connsiteY391" fmla="*/ 5460859 h 5681302"/>
              <a:gd name="connsiteX392" fmla="*/ 4021472 w 5644588"/>
              <a:gd name="connsiteY392" fmla="*/ 5479344 h 5681302"/>
              <a:gd name="connsiteX393" fmla="*/ 3914671 w 5644588"/>
              <a:gd name="connsiteY393" fmla="*/ 5479531 h 5681302"/>
              <a:gd name="connsiteX394" fmla="*/ 3833450 w 5644588"/>
              <a:gd name="connsiteY394" fmla="*/ 5480838 h 5681302"/>
              <a:gd name="connsiteX395" fmla="*/ 3669327 w 5644588"/>
              <a:gd name="connsiteY395" fmla="*/ 5471502 h 5681302"/>
              <a:gd name="connsiteX396" fmla="*/ 3746441 w 5644588"/>
              <a:gd name="connsiteY396" fmla="*/ 5491480 h 5681302"/>
              <a:gd name="connsiteX397" fmla="*/ 3607898 w 5644588"/>
              <a:gd name="connsiteY397" fmla="*/ 5508472 h 5681302"/>
              <a:gd name="connsiteX398" fmla="*/ 3468795 w 5644588"/>
              <a:gd name="connsiteY398" fmla="*/ 5494842 h 5681302"/>
              <a:gd name="connsiteX399" fmla="*/ 3563460 w 5644588"/>
              <a:gd name="connsiteY399" fmla="*/ 5461419 h 5681302"/>
              <a:gd name="connsiteX400" fmla="*/ 3330813 w 5644588"/>
              <a:gd name="connsiteY400" fmla="*/ 5456191 h 5681302"/>
              <a:gd name="connsiteX401" fmla="*/ 3021426 w 5644588"/>
              <a:gd name="connsiteY401" fmla="*/ 5456191 h 5681302"/>
              <a:gd name="connsiteX402" fmla="*/ 2978294 w 5644588"/>
              <a:gd name="connsiteY402" fmla="*/ 5466087 h 5681302"/>
              <a:gd name="connsiteX403" fmla="*/ 2817532 w 5644588"/>
              <a:gd name="connsiteY403" fmla="*/ 5485506 h 5681302"/>
              <a:gd name="connsiteX404" fmla="*/ 2688139 w 5644588"/>
              <a:gd name="connsiteY404" fmla="*/ 5513513 h 5681302"/>
              <a:gd name="connsiteX405" fmla="*/ 2459226 w 5644588"/>
              <a:gd name="connsiteY405" fmla="*/ 5494282 h 5681302"/>
              <a:gd name="connsiteX406" fmla="*/ 2329272 w 5644588"/>
              <a:gd name="connsiteY406" fmla="*/ 5480838 h 5681302"/>
              <a:gd name="connsiteX407" fmla="*/ 2200065 w 5644588"/>
              <a:gd name="connsiteY407" fmla="*/ 5491480 h 5681302"/>
              <a:gd name="connsiteX408" fmla="*/ 2067497 w 5644588"/>
              <a:gd name="connsiteY408" fmla="*/ 5522662 h 5681302"/>
              <a:gd name="connsiteX409" fmla="*/ 1834850 w 5644588"/>
              <a:gd name="connsiteY409" fmla="*/ 5497269 h 5681302"/>
              <a:gd name="connsiteX410" fmla="*/ 1656724 w 5644588"/>
              <a:gd name="connsiteY410" fmla="*/ 5485692 h 5681302"/>
              <a:gd name="connsiteX411" fmla="*/ 1567287 w 5644588"/>
              <a:gd name="connsiteY411" fmla="*/ 5498016 h 5681302"/>
              <a:gd name="connsiteX412" fmla="*/ 1281053 w 5644588"/>
              <a:gd name="connsiteY412" fmla="*/ 5480091 h 5681302"/>
              <a:gd name="connsiteX413" fmla="*/ 1357979 w 5644588"/>
              <a:gd name="connsiteY413" fmla="*/ 5526583 h 5681302"/>
              <a:gd name="connsiteX414" fmla="*/ 1068758 w 5644588"/>
              <a:gd name="connsiteY414" fmla="*/ 5514260 h 5681302"/>
              <a:gd name="connsiteX415" fmla="*/ 843205 w 5644588"/>
              <a:gd name="connsiteY415" fmla="*/ 5530317 h 5681302"/>
              <a:gd name="connsiteX416" fmla="*/ 559958 w 5644588"/>
              <a:gd name="connsiteY416" fmla="*/ 5527330 h 5681302"/>
              <a:gd name="connsiteX417" fmla="*/ 463427 w 5644588"/>
              <a:gd name="connsiteY417" fmla="*/ 5519488 h 5681302"/>
              <a:gd name="connsiteX418" fmla="*/ 417495 w 5644588"/>
              <a:gd name="connsiteY418" fmla="*/ 5515380 h 5681302"/>
              <a:gd name="connsiteX419" fmla="*/ 367082 w 5644588"/>
              <a:gd name="connsiteY419" fmla="*/ 5511459 h 5681302"/>
              <a:gd name="connsiteX420" fmla="*/ 230593 w 5644588"/>
              <a:gd name="connsiteY420" fmla="*/ 5501003 h 5681302"/>
              <a:gd name="connsiteX421" fmla="*/ 91303 w 5644588"/>
              <a:gd name="connsiteY421" fmla="*/ 5493161 h 5681302"/>
              <a:gd name="connsiteX422" fmla="*/ 92237 w 5644588"/>
              <a:gd name="connsiteY422" fmla="*/ 5277879 h 5681302"/>
              <a:gd name="connsiteX423" fmla="*/ 86262 w 5644588"/>
              <a:gd name="connsiteY423" fmla="*/ 5217382 h 5681302"/>
              <a:gd name="connsiteX424" fmla="*/ 78607 w 5644588"/>
              <a:gd name="connsiteY424" fmla="*/ 5161368 h 5681302"/>
              <a:gd name="connsiteX425" fmla="*/ 75993 w 5644588"/>
              <a:gd name="connsiteY425" fmla="*/ 5018344 h 5681302"/>
              <a:gd name="connsiteX426" fmla="*/ 79727 w 5644588"/>
              <a:gd name="connsiteY426" fmla="*/ 4767399 h 5681302"/>
              <a:gd name="connsiteX427" fmla="*/ 127899 w 5644588"/>
              <a:gd name="connsiteY427" fmla="*/ 4817252 h 5681302"/>
              <a:gd name="connsiteX428" fmla="*/ 127899 w 5644588"/>
              <a:gd name="connsiteY428" fmla="*/ 4797833 h 5681302"/>
              <a:gd name="connsiteX429" fmla="*/ 127899 w 5644588"/>
              <a:gd name="connsiteY429" fmla="*/ 4695700 h 5681302"/>
              <a:gd name="connsiteX430" fmla="*/ 127899 w 5644588"/>
              <a:gd name="connsiteY430" fmla="*/ 3970871 h 5681302"/>
              <a:gd name="connsiteX431" fmla="*/ 123605 w 5644588"/>
              <a:gd name="connsiteY431" fmla="*/ 3946412 h 5681302"/>
              <a:gd name="connsiteX432" fmla="*/ 127899 w 5644588"/>
              <a:gd name="connsiteY432" fmla="*/ 3835876 h 5681302"/>
              <a:gd name="connsiteX433" fmla="*/ 127899 w 5644588"/>
              <a:gd name="connsiteY433" fmla="*/ 3796479 h 5681302"/>
              <a:gd name="connsiteX434" fmla="*/ 127899 w 5644588"/>
              <a:gd name="connsiteY434" fmla="*/ 3738037 h 5681302"/>
              <a:gd name="connsiteX435" fmla="*/ 127899 w 5644588"/>
              <a:gd name="connsiteY435" fmla="*/ 3581383 h 5681302"/>
              <a:gd name="connsiteX436" fmla="*/ 103253 w 5644588"/>
              <a:gd name="connsiteY436" fmla="*/ 3627689 h 5681302"/>
              <a:gd name="connsiteX437" fmla="*/ 127339 w 5644588"/>
              <a:gd name="connsiteY437" fmla="*/ 3488213 h 5681302"/>
              <a:gd name="connsiteX438" fmla="*/ 86262 w 5644588"/>
              <a:gd name="connsiteY438" fmla="*/ 3420995 h 5681302"/>
              <a:gd name="connsiteX439" fmla="*/ 62922 w 5644588"/>
              <a:gd name="connsiteY439" fmla="*/ 3526863 h 5681302"/>
              <a:gd name="connsiteX440" fmla="*/ 47985 w 5644588"/>
              <a:gd name="connsiteY440" fmla="*/ 3436492 h 5681302"/>
              <a:gd name="connsiteX441" fmla="*/ 75059 w 5644588"/>
              <a:gd name="connsiteY441" fmla="*/ 3295709 h 5681302"/>
              <a:gd name="connsiteX442" fmla="*/ 60495 w 5644588"/>
              <a:gd name="connsiteY442" fmla="*/ 3233906 h 5681302"/>
              <a:gd name="connsiteX443" fmla="*/ 52093 w 5644588"/>
              <a:gd name="connsiteY443" fmla="*/ 3156046 h 5681302"/>
              <a:gd name="connsiteX444" fmla="*/ 118937 w 5644588"/>
              <a:gd name="connsiteY444" fmla="*/ 3002193 h 5681302"/>
              <a:gd name="connsiteX445" fmla="*/ 75993 w 5644588"/>
              <a:gd name="connsiteY445" fmla="*/ 2889417 h 5681302"/>
              <a:gd name="connsiteX446" fmla="*/ 83088 w 5644588"/>
              <a:gd name="connsiteY446" fmla="*/ 2651168 h 5681302"/>
              <a:gd name="connsiteX447" fmla="*/ 79540 w 5644588"/>
              <a:gd name="connsiteY447" fmla="*/ 2704942 h 5681302"/>
              <a:gd name="connsiteX448" fmla="*/ 51720 w 5644588"/>
              <a:gd name="connsiteY448" fmla="*/ 2603556 h 5681302"/>
              <a:gd name="connsiteX449" fmla="*/ 70578 w 5644588"/>
              <a:gd name="connsiteY449" fmla="*/ 2485551 h 5681302"/>
              <a:gd name="connsiteX450" fmla="*/ 55454 w 5644588"/>
              <a:gd name="connsiteY450" fmla="*/ 2148157 h 5681302"/>
              <a:gd name="connsiteX451" fmla="*/ 48359 w 5644588"/>
              <a:gd name="connsiteY451" fmla="*/ 2021191 h 5681302"/>
              <a:gd name="connsiteX452" fmla="*/ 58068 w 5644588"/>
              <a:gd name="connsiteY452" fmla="*/ 1871071 h 5681302"/>
              <a:gd name="connsiteX453" fmla="*/ 73005 w 5644588"/>
              <a:gd name="connsiteY453" fmla="*/ 1855574 h 5681302"/>
              <a:gd name="connsiteX454" fmla="*/ 38650 w 5644588"/>
              <a:gd name="connsiteY454" fmla="*/ 1777901 h 5681302"/>
              <a:gd name="connsiteX455" fmla="*/ 65350 w 5644588"/>
              <a:gd name="connsiteY455" fmla="*/ 1720019 h 5681302"/>
              <a:gd name="connsiteX456" fmla="*/ 57881 w 5644588"/>
              <a:gd name="connsiteY456" fmla="*/ 1584090 h 5681302"/>
              <a:gd name="connsiteX457" fmla="*/ 46305 w 5644588"/>
              <a:gd name="connsiteY457" fmla="*/ 1409704 h 5681302"/>
              <a:gd name="connsiteX458" fmla="*/ 35662 w 5644588"/>
              <a:gd name="connsiteY458" fmla="*/ 1305330 h 5681302"/>
              <a:gd name="connsiteX459" fmla="*/ 10269 w 5644588"/>
              <a:gd name="connsiteY459" fmla="*/ 1026191 h 5681302"/>
              <a:gd name="connsiteX460" fmla="*/ 13256 w 5644588"/>
              <a:gd name="connsiteY460" fmla="*/ 885407 h 5681302"/>
              <a:gd name="connsiteX461" fmla="*/ 33608 w 5644588"/>
              <a:gd name="connsiteY461" fmla="*/ 828459 h 5681302"/>
              <a:gd name="connsiteX462" fmla="*/ 44064 w 5644588"/>
              <a:gd name="connsiteY462" fmla="*/ 517578 h 5681302"/>
              <a:gd name="connsiteX463" fmla="*/ 55267 w 5644588"/>
              <a:gd name="connsiteY463" fmla="*/ 340011 h 5681302"/>
              <a:gd name="connsiteX464" fmla="*/ 59001 w 5644588"/>
              <a:gd name="connsiteY464" fmla="*/ 168233 h 5681302"/>
              <a:gd name="connsiteX465" fmla="*/ 57881 w 5644588"/>
              <a:gd name="connsiteY465" fmla="*/ 154230 h 5681302"/>
              <a:gd name="connsiteX466" fmla="*/ 131447 w 5644588"/>
              <a:gd name="connsiteY466" fmla="*/ 144147 h 5681302"/>
              <a:gd name="connsiteX467" fmla="*/ 247210 w 5644588"/>
              <a:gd name="connsiteY467" fmla="*/ 154230 h 5681302"/>
              <a:gd name="connsiteX468" fmla="*/ 355692 w 5644588"/>
              <a:gd name="connsiteY468" fmla="*/ 153483 h 5681302"/>
              <a:gd name="connsiteX469" fmla="*/ 405545 w 5644588"/>
              <a:gd name="connsiteY469" fmla="*/ 150869 h 5681302"/>
              <a:gd name="connsiteX470" fmla="*/ 427951 w 5644588"/>
              <a:gd name="connsiteY470" fmla="*/ 149935 h 5681302"/>
              <a:gd name="connsiteX471" fmla="*/ 450543 w 5644588"/>
              <a:gd name="connsiteY471" fmla="*/ 149748 h 5681302"/>
              <a:gd name="connsiteX472" fmla="*/ 548195 w 5644588"/>
              <a:gd name="connsiteY472" fmla="*/ 169167 h 5681302"/>
              <a:gd name="connsiteX473" fmla="*/ 689539 w 5644588"/>
              <a:gd name="connsiteY473" fmla="*/ 169167 h 5681302"/>
              <a:gd name="connsiteX474" fmla="*/ 674041 w 5644588"/>
              <a:gd name="connsiteY474" fmla="*/ 181863 h 5681302"/>
              <a:gd name="connsiteX475" fmla="*/ 823040 w 5644588"/>
              <a:gd name="connsiteY475" fmla="*/ 139479 h 5681302"/>
              <a:gd name="connsiteX476" fmla="*/ 829949 w 5644588"/>
              <a:gd name="connsiteY476" fmla="*/ 172154 h 5681302"/>
              <a:gd name="connsiteX477" fmla="*/ 794286 w 5644588"/>
              <a:gd name="connsiteY477" fmla="*/ 196242 h 5681302"/>
              <a:gd name="connsiteX478" fmla="*/ 843766 w 5644588"/>
              <a:gd name="connsiteY478" fmla="*/ 187652 h 5681302"/>
              <a:gd name="connsiteX479" fmla="*/ 1047472 w 5644588"/>
              <a:gd name="connsiteY479" fmla="*/ 224248 h 5681302"/>
              <a:gd name="connsiteX480" fmla="*/ 1047845 w 5644588"/>
              <a:gd name="connsiteY480" fmla="*/ 224248 h 5681302"/>
              <a:gd name="connsiteX481" fmla="*/ 1133174 w 5644588"/>
              <a:gd name="connsiteY481" fmla="*/ 224248 h 5681302"/>
              <a:gd name="connsiteX482" fmla="*/ 1201325 w 5644588"/>
              <a:gd name="connsiteY482" fmla="*/ 209872 h 5681302"/>
              <a:gd name="connsiteX483" fmla="*/ 1238855 w 5644588"/>
              <a:gd name="connsiteY483" fmla="*/ 224248 h 5681302"/>
              <a:gd name="connsiteX484" fmla="*/ 1461793 w 5644588"/>
              <a:gd name="connsiteY484" fmla="*/ 224248 h 5681302"/>
              <a:gd name="connsiteX485" fmla="*/ 1461793 w 5644588"/>
              <a:gd name="connsiteY485" fmla="*/ 207817 h 5681302"/>
              <a:gd name="connsiteX486" fmla="*/ 1292069 w 5644588"/>
              <a:gd name="connsiteY486" fmla="*/ 198668 h 5681302"/>
              <a:gd name="connsiteX487" fmla="*/ 1247631 w 5644588"/>
              <a:gd name="connsiteY487" fmla="*/ 167861 h 5681302"/>
              <a:gd name="connsiteX488" fmla="*/ 1386360 w 5644588"/>
              <a:gd name="connsiteY488" fmla="*/ 114086 h 5681302"/>
              <a:gd name="connsiteX489" fmla="*/ 1436587 w 5644588"/>
              <a:gd name="connsiteY489" fmla="*/ 154603 h 5681302"/>
              <a:gd name="connsiteX490" fmla="*/ 1503057 w 5644588"/>
              <a:gd name="connsiteY490" fmla="*/ 135932 h 5681302"/>
              <a:gd name="connsiteX491" fmla="*/ 1579424 w 5644588"/>
              <a:gd name="connsiteY491" fmla="*/ 158524 h 5681302"/>
              <a:gd name="connsiteX492" fmla="*/ 1701722 w 5644588"/>
              <a:gd name="connsiteY492" fmla="*/ 130517 h 5681302"/>
              <a:gd name="connsiteX493" fmla="*/ 1696494 w 5644588"/>
              <a:gd name="connsiteY493" fmla="*/ 129770 h 5681302"/>
              <a:gd name="connsiteX494" fmla="*/ 1683611 w 5644588"/>
              <a:gd name="connsiteY494" fmla="*/ 108858 h 5681302"/>
              <a:gd name="connsiteX495" fmla="*/ 1748214 w 5644588"/>
              <a:gd name="connsiteY495" fmla="*/ 119687 h 5681302"/>
              <a:gd name="connsiteX496" fmla="*/ 1725248 w 5644588"/>
              <a:gd name="connsiteY496" fmla="*/ 125102 h 5681302"/>
              <a:gd name="connsiteX497" fmla="*/ 1890304 w 5644588"/>
              <a:gd name="connsiteY497" fmla="*/ 126969 h 5681302"/>
              <a:gd name="connsiteX498" fmla="*/ 1835970 w 5644588"/>
              <a:gd name="connsiteY498" fmla="*/ 161511 h 5681302"/>
              <a:gd name="connsiteX499" fmla="*/ 1758857 w 5644588"/>
              <a:gd name="connsiteY499" fmla="*/ 145081 h 5681302"/>
              <a:gd name="connsiteX500" fmla="*/ 1859123 w 5644588"/>
              <a:gd name="connsiteY500" fmla="*/ 181863 h 5681302"/>
              <a:gd name="connsiteX501" fmla="*/ 1835784 w 5644588"/>
              <a:gd name="connsiteY501" fmla="*/ 161511 h 5681302"/>
              <a:gd name="connsiteX502" fmla="*/ 1974886 w 5644588"/>
              <a:gd name="connsiteY502" fmla="*/ 177942 h 5681302"/>
              <a:gd name="connsiteX503" fmla="*/ 1960696 w 5644588"/>
              <a:gd name="connsiteY503" fmla="*/ 139666 h 5681302"/>
              <a:gd name="connsiteX504" fmla="*/ 2213509 w 5644588"/>
              <a:gd name="connsiteY504" fmla="*/ 128089 h 5681302"/>
              <a:gd name="connsiteX505" fmla="*/ 2307053 w 5644588"/>
              <a:gd name="connsiteY505" fmla="*/ 93360 h 5681302"/>
              <a:gd name="connsiteX506" fmla="*/ 2400971 w 5644588"/>
              <a:gd name="connsiteY506" fmla="*/ 71702 h 5681302"/>
              <a:gd name="connsiteX507" fmla="*/ 2503104 w 5644588"/>
              <a:gd name="connsiteY507" fmla="*/ 53403 h 5681302"/>
              <a:gd name="connsiteX508" fmla="*/ 2479578 w 5644588"/>
              <a:gd name="connsiteY508" fmla="*/ 87012 h 5681302"/>
              <a:gd name="connsiteX509" fmla="*/ 2626709 w 5644588"/>
              <a:gd name="connsiteY509" fmla="*/ 87012 h 5681302"/>
              <a:gd name="connsiteX510" fmla="*/ 2663492 w 5644588"/>
              <a:gd name="connsiteY510" fmla="*/ 68341 h 5681302"/>
              <a:gd name="connsiteX511" fmla="*/ 2826121 w 5644588"/>
              <a:gd name="connsiteY511" fmla="*/ 59192 h 5681302"/>
              <a:gd name="connsiteX512" fmla="*/ 2951594 w 5644588"/>
              <a:gd name="connsiteY512" fmla="*/ 83091 h 5681302"/>
              <a:gd name="connsiteX513" fmla="*/ 3060822 w 5644588"/>
              <a:gd name="connsiteY513" fmla="*/ 86079 h 5681302"/>
              <a:gd name="connsiteX514" fmla="*/ 3155113 w 5644588"/>
              <a:gd name="connsiteY514" fmla="*/ 98962 h 5681302"/>
              <a:gd name="connsiteX515" fmla="*/ 3259674 w 5644588"/>
              <a:gd name="connsiteY515" fmla="*/ 76929 h 5681302"/>
              <a:gd name="connsiteX516" fmla="*/ 3312141 w 5644588"/>
              <a:gd name="connsiteY516" fmla="*/ 93174 h 5681302"/>
              <a:gd name="connsiteX517" fmla="*/ 3439668 w 5644588"/>
              <a:gd name="connsiteY517" fmla="*/ 69087 h 5681302"/>
              <a:gd name="connsiteX518" fmla="*/ 3544788 w 5644588"/>
              <a:gd name="connsiteY518" fmla="*/ 77677 h 5681302"/>
              <a:gd name="connsiteX519" fmla="*/ 3668038 w 5644588"/>
              <a:gd name="connsiteY519" fmla="*/ 50422 h 5681302"/>
              <a:gd name="connsiteX520" fmla="*/ 2235728 w 5644588"/>
              <a:gd name="connsiteY520" fmla="*/ 11200 h 5681302"/>
              <a:gd name="connsiteX521" fmla="*/ 2232927 w 5644588"/>
              <a:gd name="connsiteY521" fmla="*/ 16428 h 5681302"/>
              <a:gd name="connsiteX522" fmla="*/ 2235728 w 5644588"/>
              <a:gd name="connsiteY522" fmla="*/ 11200 h 5681302"/>
              <a:gd name="connsiteX523" fmla="*/ 4714746 w 5644588"/>
              <a:gd name="connsiteY523" fmla="*/ 0 h 5681302"/>
              <a:gd name="connsiteX524" fmla="*/ 4687299 w 5644588"/>
              <a:gd name="connsiteY524" fmla="*/ 1494 h 5681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Lst>
            <a:rect l="l" t="t" r="r" b="b"/>
            <a:pathLst>
              <a:path w="5644588" h="5681302">
                <a:moveTo>
                  <a:pt x="1623488" y="5677262"/>
                </a:moveTo>
                <a:cubicBezTo>
                  <a:pt x="1633944" y="5673714"/>
                  <a:pt x="1642720" y="5673901"/>
                  <a:pt x="1649441" y="5677635"/>
                </a:cubicBezTo>
                <a:cubicBezTo>
                  <a:pt x="1641226" y="5682677"/>
                  <a:pt x="1632450" y="5682490"/>
                  <a:pt x="1623488" y="5677262"/>
                </a:cubicBezTo>
                <a:close/>
                <a:moveTo>
                  <a:pt x="1504385" y="5627537"/>
                </a:moveTo>
                <a:cubicBezTo>
                  <a:pt x="1516758" y="5627840"/>
                  <a:pt x="1534286" y="5629602"/>
                  <a:pt x="1556085" y="5633943"/>
                </a:cubicBezTo>
                <a:cubicBezTo>
                  <a:pt x="1476544" y="5638845"/>
                  <a:pt x="1467266" y="5626627"/>
                  <a:pt x="1504385" y="5627537"/>
                </a:cubicBezTo>
                <a:close/>
                <a:moveTo>
                  <a:pt x="1599776" y="5615086"/>
                </a:moveTo>
                <a:cubicBezTo>
                  <a:pt x="1630024" y="5627783"/>
                  <a:pt x="1649816" y="5636184"/>
                  <a:pt x="1670354" y="5644774"/>
                </a:cubicBezTo>
                <a:cubicBezTo>
                  <a:pt x="1621435" y="5642029"/>
                  <a:pt x="1597909" y="5632133"/>
                  <a:pt x="1599776" y="5615086"/>
                </a:cubicBezTo>
                <a:close/>
                <a:moveTo>
                  <a:pt x="1621192" y="5597085"/>
                </a:moveTo>
                <a:cubicBezTo>
                  <a:pt x="1634189" y="5597733"/>
                  <a:pt x="1626522" y="5605470"/>
                  <a:pt x="1619380" y="5604069"/>
                </a:cubicBezTo>
                <a:lnTo>
                  <a:pt x="1600522" y="5599402"/>
                </a:lnTo>
                <a:cubicBezTo>
                  <a:pt x="1610231" y="5597442"/>
                  <a:pt x="1616860" y="5596870"/>
                  <a:pt x="1621192" y="5597085"/>
                </a:cubicBezTo>
                <a:close/>
                <a:moveTo>
                  <a:pt x="1789817" y="5596496"/>
                </a:moveTo>
                <a:cubicBezTo>
                  <a:pt x="1802770" y="5596508"/>
                  <a:pt x="1814358" y="5598282"/>
                  <a:pt x="1817859" y="5603323"/>
                </a:cubicBezTo>
                <a:cubicBezTo>
                  <a:pt x="1699808" y="5612285"/>
                  <a:pt x="1750957" y="5596461"/>
                  <a:pt x="1789817" y="5596496"/>
                </a:cubicBezTo>
                <a:close/>
                <a:moveTo>
                  <a:pt x="1540587" y="5593800"/>
                </a:moveTo>
                <a:lnTo>
                  <a:pt x="1556457" y="5599028"/>
                </a:lnTo>
                <a:lnTo>
                  <a:pt x="1538533" y="5602389"/>
                </a:lnTo>
                <a:lnTo>
                  <a:pt x="1538533" y="5602576"/>
                </a:lnTo>
                <a:cubicBezTo>
                  <a:pt x="1520795" y="5598841"/>
                  <a:pt x="1521542" y="5595854"/>
                  <a:pt x="1540587" y="5593800"/>
                </a:cubicBezTo>
                <a:close/>
                <a:moveTo>
                  <a:pt x="1669607" y="5566166"/>
                </a:moveTo>
                <a:lnTo>
                  <a:pt x="1669607" y="5566353"/>
                </a:lnTo>
                <a:lnTo>
                  <a:pt x="1668589" y="5566230"/>
                </a:lnTo>
                <a:close/>
                <a:moveTo>
                  <a:pt x="1149045" y="5564299"/>
                </a:moveTo>
                <a:cubicBezTo>
                  <a:pt x="1169583" y="5565045"/>
                  <a:pt x="1171077" y="5566726"/>
                  <a:pt x="1153526" y="5569340"/>
                </a:cubicBezTo>
                <a:cubicBezTo>
                  <a:pt x="1142323" y="5568593"/>
                  <a:pt x="1140829" y="5566913"/>
                  <a:pt x="1149045" y="5564299"/>
                </a:cubicBezTo>
                <a:close/>
                <a:moveTo>
                  <a:pt x="1721701" y="5563552"/>
                </a:moveTo>
                <a:cubicBezTo>
                  <a:pt x="1796014" y="5565606"/>
                  <a:pt x="1870326" y="5567660"/>
                  <a:pt x="1966485" y="5570273"/>
                </a:cubicBezTo>
                <a:cubicBezTo>
                  <a:pt x="1867526" y="5583344"/>
                  <a:pt x="1782383" y="5581477"/>
                  <a:pt x="1721701" y="5563552"/>
                </a:cubicBezTo>
                <a:close/>
                <a:moveTo>
                  <a:pt x="910610" y="5558511"/>
                </a:moveTo>
                <a:cubicBezTo>
                  <a:pt x="928348" y="5560378"/>
                  <a:pt x="928721" y="5562245"/>
                  <a:pt x="911917" y="5564112"/>
                </a:cubicBezTo>
                <a:cubicBezTo>
                  <a:pt x="897166" y="5562432"/>
                  <a:pt x="896606" y="5560565"/>
                  <a:pt x="910610" y="5558511"/>
                </a:cubicBezTo>
                <a:close/>
                <a:moveTo>
                  <a:pt x="2836928" y="5558091"/>
                </a:moveTo>
                <a:cubicBezTo>
                  <a:pt x="2849134" y="5557998"/>
                  <a:pt x="2864958" y="5560378"/>
                  <a:pt x="2884376" y="5565232"/>
                </a:cubicBezTo>
                <a:cubicBezTo>
                  <a:pt x="2869626" y="5574568"/>
                  <a:pt x="2845353" y="5568407"/>
                  <a:pt x="2811184" y="5565793"/>
                </a:cubicBezTo>
                <a:cubicBezTo>
                  <a:pt x="2816132" y="5560752"/>
                  <a:pt x="2824721" y="5558184"/>
                  <a:pt x="2836928" y="5558091"/>
                </a:cubicBezTo>
                <a:close/>
                <a:moveTo>
                  <a:pt x="1260701" y="5553843"/>
                </a:moveTo>
                <a:lnTo>
                  <a:pt x="1300658" y="5558884"/>
                </a:lnTo>
                <a:cubicBezTo>
                  <a:pt x="1287775" y="5566726"/>
                  <a:pt x="1244457" y="5562992"/>
                  <a:pt x="1260701" y="5553843"/>
                </a:cubicBezTo>
                <a:close/>
                <a:moveTo>
                  <a:pt x="1549736" y="5551789"/>
                </a:moveTo>
                <a:lnTo>
                  <a:pt x="1668589" y="5566230"/>
                </a:lnTo>
                <a:lnTo>
                  <a:pt x="1633571" y="5568407"/>
                </a:lnTo>
                <a:cubicBezTo>
                  <a:pt x="1580918" y="5570087"/>
                  <a:pt x="1523036" y="5565793"/>
                  <a:pt x="1549736" y="5551789"/>
                </a:cubicBezTo>
                <a:close/>
                <a:moveTo>
                  <a:pt x="2420389" y="5547121"/>
                </a:moveTo>
                <a:lnTo>
                  <a:pt x="2454184" y="5547494"/>
                </a:lnTo>
                <a:cubicBezTo>
                  <a:pt x="2458852" y="5550109"/>
                  <a:pt x="2461653" y="5552723"/>
                  <a:pt x="2462773" y="5555523"/>
                </a:cubicBezTo>
                <a:close/>
                <a:moveTo>
                  <a:pt x="2164216" y="5537599"/>
                </a:moveTo>
                <a:lnTo>
                  <a:pt x="2224899" y="5543201"/>
                </a:lnTo>
                <a:lnTo>
                  <a:pt x="2216870" y="5548056"/>
                </a:lnTo>
                <a:lnTo>
                  <a:pt x="2216683" y="5548056"/>
                </a:lnTo>
                <a:cubicBezTo>
                  <a:pt x="2160855" y="5548429"/>
                  <a:pt x="2143491" y="5544881"/>
                  <a:pt x="2164216" y="5537599"/>
                </a:cubicBezTo>
                <a:close/>
                <a:moveTo>
                  <a:pt x="2581525" y="5522848"/>
                </a:moveTo>
                <a:cubicBezTo>
                  <a:pt x="2602063" y="5523594"/>
                  <a:pt x="2603744" y="5525275"/>
                  <a:pt x="2586006" y="5527889"/>
                </a:cubicBezTo>
                <a:cubicBezTo>
                  <a:pt x="2574803" y="5527142"/>
                  <a:pt x="2573309" y="5525649"/>
                  <a:pt x="2581525" y="5522848"/>
                </a:cubicBezTo>
                <a:close/>
                <a:moveTo>
                  <a:pt x="1778202" y="5521115"/>
                </a:moveTo>
                <a:cubicBezTo>
                  <a:pt x="1787377" y="5520946"/>
                  <a:pt x="1799747" y="5521541"/>
                  <a:pt x="1817112" y="5523034"/>
                </a:cubicBezTo>
                <a:lnTo>
                  <a:pt x="1964991" y="5535731"/>
                </a:lnTo>
                <a:cubicBezTo>
                  <a:pt x="1945386" y="5538158"/>
                  <a:pt x="1931195" y="5539092"/>
                  <a:pt x="1921673" y="5539092"/>
                </a:cubicBezTo>
                <a:lnTo>
                  <a:pt x="1921673" y="5539279"/>
                </a:lnTo>
                <a:cubicBezTo>
                  <a:pt x="1860430" y="5541893"/>
                  <a:pt x="1796200" y="5536478"/>
                  <a:pt x="1733277" y="5539652"/>
                </a:cubicBezTo>
                <a:cubicBezTo>
                  <a:pt x="1751902" y="5529010"/>
                  <a:pt x="1750676" y="5521623"/>
                  <a:pt x="1778202" y="5521115"/>
                </a:cubicBezTo>
                <a:close/>
                <a:moveTo>
                  <a:pt x="1643934" y="5519207"/>
                </a:moveTo>
                <a:cubicBezTo>
                  <a:pt x="1655417" y="5517946"/>
                  <a:pt x="1675115" y="5519860"/>
                  <a:pt x="1677076" y="5523034"/>
                </a:cubicBezTo>
                <a:cubicBezTo>
                  <a:pt x="1674462" y="5527142"/>
                  <a:pt x="1668861" y="5530877"/>
                  <a:pt x="1660085" y="5534424"/>
                </a:cubicBezTo>
                <a:cubicBezTo>
                  <a:pt x="1629183" y="5524902"/>
                  <a:pt x="1632451" y="5520467"/>
                  <a:pt x="1643934" y="5519207"/>
                </a:cubicBezTo>
                <a:close/>
                <a:moveTo>
                  <a:pt x="4839232" y="5498070"/>
                </a:moveTo>
                <a:cubicBezTo>
                  <a:pt x="4847127" y="5497432"/>
                  <a:pt x="4869253" y="5501283"/>
                  <a:pt x="4879616" y="5503243"/>
                </a:cubicBezTo>
                <a:lnTo>
                  <a:pt x="4879616" y="5503243"/>
                </a:lnTo>
                <a:lnTo>
                  <a:pt x="4850301" y="5506231"/>
                </a:lnTo>
                <a:lnTo>
                  <a:pt x="4837044" y="5500442"/>
                </a:lnTo>
                <a:cubicBezTo>
                  <a:pt x="4835551" y="5498995"/>
                  <a:pt x="4836601" y="5498283"/>
                  <a:pt x="4839232" y="5498070"/>
                </a:cubicBezTo>
                <a:close/>
                <a:moveTo>
                  <a:pt x="2624095" y="5474116"/>
                </a:moveTo>
                <a:lnTo>
                  <a:pt x="2568853" y="5498006"/>
                </a:lnTo>
                <a:lnTo>
                  <a:pt x="2568641" y="5498016"/>
                </a:lnTo>
                <a:lnTo>
                  <a:pt x="2568828" y="5498016"/>
                </a:lnTo>
                <a:lnTo>
                  <a:pt x="2568831" y="5498015"/>
                </a:lnTo>
                <a:lnTo>
                  <a:pt x="2568828" y="5498015"/>
                </a:lnTo>
                <a:lnTo>
                  <a:pt x="2568834" y="5498014"/>
                </a:lnTo>
                <a:lnTo>
                  <a:pt x="2568853" y="5498006"/>
                </a:lnTo>
                <a:lnTo>
                  <a:pt x="2568873" y="5498005"/>
                </a:lnTo>
                <a:lnTo>
                  <a:pt x="2588521" y="5493263"/>
                </a:lnTo>
                <a:cubicBezTo>
                  <a:pt x="2595085" y="5492513"/>
                  <a:pt x="2600920" y="5492495"/>
                  <a:pt x="2603837" y="5492904"/>
                </a:cubicBezTo>
                <a:cubicBezTo>
                  <a:pt x="2608214" y="5493517"/>
                  <a:pt x="2606025" y="5495087"/>
                  <a:pt x="2589888" y="5496583"/>
                </a:cubicBezTo>
                <a:lnTo>
                  <a:pt x="2569318" y="5497982"/>
                </a:lnTo>
                <a:lnTo>
                  <a:pt x="2741913" y="5489240"/>
                </a:lnTo>
                <a:cubicBezTo>
                  <a:pt x="2720254" y="5474676"/>
                  <a:pt x="2674322" y="5478411"/>
                  <a:pt x="2624095" y="5474116"/>
                </a:cubicBezTo>
                <a:close/>
                <a:moveTo>
                  <a:pt x="64440" y="5459199"/>
                </a:moveTo>
                <a:cubicBezTo>
                  <a:pt x="65560" y="5460766"/>
                  <a:pt x="66750" y="5464407"/>
                  <a:pt x="67777" y="5470381"/>
                </a:cubicBezTo>
                <a:lnTo>
                  <a:pt x="62549" y="5494094"/>
                </a:lnTo>
                <a:cubicBezTo>
                  <a:pt x="58348" y="5468468"/>
                  <a:pt x="61079" y="5454499"/>
                  <a:pt x="64440" y="5459199"/>
                </a:cubicBezTo>
                <a:close/>
                <a:moveTo>
                  <a:pt x="5544322" y="4925173"/>
                </a:moveTo>
                <a:cubicBezTo>
                  <a:pt x="5546189" y="4922932"/>
                  <a:pt x="5545442" y="4947952"/>
                  <a:pt x="5544322" y="4925173"/>
                </a:cubicBezTo>
                <a:close/>
                <a:moveTo>
                  <a:pt x="5549713" y="4924823"/>
                </a:moveTo>
                <a:cubicBezTo>
                  <a:pt x="5548465" y="4922501"/>
                  <a:pt x="5546749" y="4922372"/>
                  <a:pt x="5544322" y="4925173"/>
                </a:cubicBezTo>
                <a:cubicBezTo>
                  <a:pt x="5546375" y="4969238"/>
                  <a:pt x="5543015" y="4998366"/>
                  <a:pt x="5554965" y="4985109"/>
                </a:cubicBezTo>
                <a:cubicBezTo>
                  <a:pt x="5553004" y="4958502"/>
                  <a:pt x="5553459" y="4931790"/>
                  <a:pt x="5549713" y="4924823"/>
                </a:cubicBezTo>
                <a:close/>
                <a:moveTo>
                  <a:pt x="5512207" y="4771693"/>
                </a:moveTo>
                <a:lnTo>
                  <a:pt x="5512207" y="4771695"/>
                </a:lnTo>
                <a:lnTo>
                  <a:pt x="5513707" y="4774542"/>
                </a:lnTo>
                <a:cubicBezTo>
                  <a:pt x="5515606" y="4785981"/>
                  <a:pt x="5511466" y="4826250"/>
                  <a:pt x="5511685" y="4794208"/>
                </a:cubicBezTo>
                <a:lnTo>
                  <a:pt x="5512204" y="4771797"/>
                </a:lnTo>
                <a:lnTo>
                  <a:pt x="5505485" y="4972039"/>
                </a:lnTo>
                <a:cubicBezTo>
                  <a:pt x="5528824" y="4896233"/>
                  <a:pt x="5568782" y="4759183"/>
                  <a:pt x="5512207" y="4771693"/>
                </a:cubicBezTo>
                <a:close/>
                <a:moveTo>
                  <a:pt x="86252" y="4540802"/>
                </a:moveTo>
                <a:cubicBezTo>
                  <a:pt x="89196" y="4543892"/>
                  <a:pt x="89366" y="4558931"/>
                  <a:pt x="83275" y="4579936"/>
                </a:cubicBezTo>
                <a:cubicBezTo>
                  <a:pt x="80661" y="4573961"/>
                  <a:pt x="78234" y="4566679"/>
                  <a:pt x="75993" y="4558090"/>
                </a:cubicBezTo>
                <a:cubicBezTo>
                  <a:pt x="78280" y="4549595"/>
                  <a:pt x="80556" y="4544378"/>
                  <a:pt x="82513" y="4541916"/>
                </a:cubicBezTo>
                <a:cubicBezTo>
                  <a:pt x="83982" y="4540070"/>
                  <a:pt x="85271" y="4539772"/>
                  <a:pt x="86252" y="4540802"/>
                </a:cubicBezTo>
                <a:close/>
                <a:moveTo>
                  <a:pt x="109974" y="4500582"/>
                </a:moveTo>
                <a:cubicBezTo>
                  <a:pt x="111841" y="4513092"/>
                  <a:pt x="111468" y="4520374"/>
                  <a:pt x="108667" y="4522801"/>
                </a:cubicBezTo>
                <a:cubicBezTo>
                  <a:pt x="104560" y="4510665"/>
                  <a:pt x="104933" y="4503196"/>
                  <a:pt x="109974" y="4500582"/>
                </a:cubicBezTo>
                <a:close/>
                <a:moveTo>
                  <a:pt x="5644588" y="4479110"/>
                </a:moveTo>
                <a:cubicBezTo>
                  <a:pt x="5635625" y="4528403"/>
                  <a:pt x="5627279" y="4534564"/>
                  <a:pt x="5619568" y="4497595"/>
                </a:cubicBezTo>
                <a:cubicBezTo>
                  <a:pt x="5627036" y="4492180"/>
                  <a:pt x="5632825" y="4487699"/>
                  <a:pt x="5644588" y="4479110"/>
                </a:cubicBezTo>
                <a:close/>
                <a:moveTo>
                  <a:pt x="5591748" y="4342621"/>
                </a:moveTo>
                <a:lnTo>
                  <a:pt x="5593428" y="4362786"/>
                </a:lnTo>
                <a:cubicBezTo>
                  <a:pt x="5584465" y="4397328"/>
                  <a:pt x="5579424" y="4396955"/>
                  <a:pt x="5578304" y="4361666"/>
                </a:cubicBezTo>
                <a:close/>
                <a:moveTo>
                  <a:pt x="83647" y="4336763"/>
                </a:moveTo>
                <a:cubicBezTo>
                  <a:pt x="86028" y="4338934"/>
                  <a:pt x="86541" y="4352051"/>
                  <a:pt x="79913" y="4385939"/>
                </a:cubicBezTo>
                <a:cubicBezTo>
                  <a:pt x="78046" y="4376230"/>
                  <a:pt x="76926" y="4365401"/>
                  <a:pt x="76179" y="4353264"/>
                </a:cubicBezTo>
                <a:cubicBezTo>
                  <a:pt x="77019" y="4343368"/>
                  <a:pt x="81267" y="4334593"/>
                  <a:pt x="83647" y="4336763"/>
                </a:cubicBezTo>
                <a:close/>
                <a:moveTo>
                  <a:pt x="118377" y="4312794"/>
                </a:moveTo>
                <a:cubicBezTo>
                  <a:pt x="121691" y="4312980"/>
                  <a:pt x="123511" y="4323296"/>
                  <a:pt x="117070" y="4358865"/>
                </a:cubicBezTo>
                <a:lnTo>
                  <a:pt x="110722" y="4327497"/>
                </a:lnTo>
                <a:cubicBezTo>
                  <a:pt x="110255" y="4322550"/>
                  <a:pt x="115063" y="4312607"/>
                  <a:pt x="118377" y="4312794"/>
                </a:cubicBezTo>
                <a:close/>
                <a:moveTo>
                  <a:pt x="5637492" y="4095177"/>
                </a:moveTo>
                <a:cubicBezTo>
                  <a:pt x="5638286" y="4093730"/>
                  <a:pt x="5639547" y="4096251"/>
                  <a:pt x="5641227" y="4102692"/>
                </a:cubicBezTo>
                <a:cubicBezTo>
                  <a:pt x="5640107" y="4115949"/>
                  <a:pt x="5638613" y="4118937"/>
                  <a:pt x="5636559" y="4111468"/>
                </a:cubicBezTo>
                <a:cubicBezTo>
                  <a:pt x="5636372" y="4102039"/>
                  <a:pt x="5636699" y="4096624"/>
                  <a:pt x="5637492" y="4095177"/>
                </a:cubicBezTo>
                <a:close/>
                <a:moveTo>
                  <a:pt x="74331" y="4043807"/>
                </a:moveTo>
                <a:lnTo>
                  <a:pt x="92050" y="4085888"/>
                </a:lnTo>
                <a:cubicBezTo>
                  <a:pt x="89996" y="4095037"/>
                  <a:pt x="87568" y="4102132"/>
                  <a:pt x="84954" y="4106987"/>
                </a:cubicBezTo>
                <a:cubicBezTo>
                  <a:pt x="80660" y="4105960"/>
                  <a:pt x="77766" y="4098912"/>
                  <a:pt x="76062" y="4087686"/>
                </a:cubicBezTo>
                <a:close/>
                <a:moveTo>
                  <a:pt x="74125" y="4043317"/>
                </a:moveTo>
                <a:lnTo>
                  <a:pt x="74312" y="4043317"/>
                </a:lnTo>
                <a:lnTo>
                  <a:pt x="74331" y="4043807"/>
                </a:lnTo>
                <a:close/>
                <a:moveTo>
                  <a:pt x="12883" y="3891190"/>
                </a:moveTo>
                <a:cubicBezTo>
                  <a:pt x="13770" y="3891937"/>
                  <a:pt x="14470" y="3897025"/>
                  <a:pt x="14937" y="3906454"/>
                </a:cubicBezTo>
                <a:cubicBezTo>
                  <a:pt x="12510" y="3922325"/>
                  <a:pt x="10643" y="3920831"/>
                  <a:pt x="9709" y="3901973"/>
                </a:cubicBezTo>
                <a:cubicBezTo>
                  <a:pt x="10922" y="3894038"/>
                  <a:pt x="11996" y="3890443"/>
                  <a:pt x="12883" y="3891190"/>
                </a:cubicBezTo>
                <a:close/>
                <a:moveTo>
                  <a:pt x="87289" y="3839955"/>
                </a:moveTo>
                <a:cubicBezTo>
                  <a:pt x="89623" y="3839692"/>
                  <a:pt x="92143" y="3840778"/>
                  <a:pt x="94664" y="3842598"/>
                </a:cubicBezTo>
                <a:cubicBezTo>
                  <a:pt x="93544" y="3848573"/>
                  <a:pt x="78046" y="3945852"/>
                  <a:pt x="76366" y="3895252"/>
                </a:cubicBezTo>
                <a:cubicBezTo>
                  <a:pt x="74966" y="3853661"/>
                  <a:pt x="80287" y="3840743"/>
                  <a:pt x="87289" y="3839955"/>
                </a:cubicBezTo>
                <a:close/>
                <a:moveTo>
                  <a:pt x="77299" y="3754620"/>
                </a:moveTo>
                <a:cubicBezTo>
                  <a:pt x="79645" y="3752799"/>
                  <a:pt x="84301" y="3764318"/>
                  <a:pt x="78980" y="3786023"/>
                </a:cubicBezTo>
                <a:lnTo>
                  <a:pt x="76179" y="3761003"/>
                </a:lnTo>
                <a:cubicBezTo>
                  <a:pt x="75992" y="3757315"/>
                  <a:pt x="76517" y="3755227"/>
                  <a:pt x="77299" y="3754620"/>
                </a:cubicBezTo>
                <a:close/>
                <a:moveTo>
                  <a:pt x="84862" y="3636861"/>
                </a:moveTo>
                <a:cubicBezTo>
                  <a:pt x="89296" y="3635297"/>
                  <a:pt x="94197" y="3642626"/>
                  <a:pt x="100079" y="3653455"/>
                </a:cubicBezTo>
                <a:cubicBezTo>
                  <a:pt x="90370" y="3680342"/>
                  <a:pt x="83088" y="3685010"/>
                  <a:pt x="72445" y="3673621"/>
                </a:cubicBezTo>
                <a:cubicBezTo>
                  <a:pt x="76459" y="3648881"/>
                  <a:pt x="80427" y="3638425"/>
                  <a:pt x="84862" y="3636861"/>
                </a:cubicBezTo>
                <a:close/>
                <a:moveTo>
                  <a:pt x="30241" y="3623254"/>
                </a:moveTo>
                <a:cubicBezTo>
                  <a:pt x="35125" y="3625355"/>
                  <a:pt x="33234" y="3669886"/>
                  <a:pt x="23152" y="3639638"/>
                </a:cubicBezTo>
                <a:cubicBezTo>
                  <a:pt x="26233" y="3626568"/>
                  <a:pt x="28614" y="3622554"/>
                  <a:pt x="30241" y="3623254"/>
                </a:cubicBezTo>
                <a:close/>
                <a:moveTo>
                  <a:pt x="4787" y="3583525"/>
                </a:moveTo>
                <a:cubicBezTo>
                  <a:pt x="8052" y="3583122"/>
                  <a:pt x="7141" y="3615226"/>
                  <a:pt x="5601" y="3612565"/>
                </a:cubicBezTo>
                <a:lnTo>
                  <a:pt x="0" y="3597254"/>
                </a:lnTo>
                <a:cubicBezTo>
                  <a:pt x="2147" y="3587405"/>
                  <a:pt x="3699" y="3583659"/>
                  <a:pt x="4787" y="3583525"/>
                </a:cubicBezTo>
                <a:close/>
                <a:moveTo>
                  <a:pt x="5590020" y="3486321"/>
                </a:moveTo>
                <a:cubicBezTo>
                  <a:pt x="5590860" y="3487652"/>
                  <a:pt x="5591374" y="3493067"/>
                  <a:pt x="5591560" y="3502589"/>
                </a:cubicBezTo>
                <a:cubicBezTo>
                  <a:pt x="5588573" y="3516219"/>
                  <a:pt x="5586892" y="3513605"/>
                  <a:pt x="5586519" y="3494560"/>
                </a:cubicBezTo>
                <a:cubicBezTo>
                  <a:pt x="5588012" y="3487745"/>
                  <a:pt x="5589179" y="3484991"/>
                  <a:pt x="5590020" y="3486321"/>
                </a:cubicBezTo>
                <a:close/>
                <a:moveTo>
                  <a:pt x="106054" y="3331558"/>
                </a:moveTo>
                <a:cubicBezTo>
                  <a:pt x="104933" y="3326890"/>
                  <a:pt x="98585" y="3356391"/>
                  <a:pt x="108854" y="3352844"/>
                </a:cubicBezTo>
                <a:close/>
                <a:moveTo>
                  <a:pt x="5549304" y="3317318"/>
                </a:moveTo>
                <a:cubicBezTo>
                  <a:pt x="5549899" y="3317975"/>
                  <a:pt x="5549876" y="3322223"/>
                  <a:pt x="5548802" y="3331745"/>
                </a:cubicBezTo>
                <a:lnTo>
                  <a:pt x="5542827" y="3370022"/>
                </a:lnTo>
                <a:cubicBezTo>
                  <a:pt x="5541334" y="3368901"/>
                  <a:pt x="5540027" y="3366474"/>
                  <a:pt x="5538720" y="3363113"/>
                </a:cubicBezTo>
                <a:lnTo>
                  <a:pt x="5538906" y="3362926"/>
                </a:lnTo>
                <a:cubicBezTo>
                  <a:pt x="5540167" y="3345702"/>
                  <a:pt x="5547519" y="3315349"/>
                  <a:pt x="5549304" y="3317318"/>
                </a:cubicBezTo>
                <a:close/>
                <a:moveTo>
                  <a:pt x="5464408" y="3245669"/>
                </a:moveTo>
                <a:lnTo>
                  <a:pt x="5498390" y="3328944"/>
                </a:lnTo>
                <a:cubicBezTo>
                  <a:pt x="5495029" y="3372076"/>
                  <a:pt x="5481399" y="3521261"/>
                  <a:pt x="5475424" y="3393734"/>
                </a:cubicBezTo>
                <a:lnTo>
                  <a:pt x="5475424" y="3393921"/>
                </a:lnTo>
                <a:cubicBezTo>
                  <a:pt x="5473183" y="3344628"/>
                  <a:pt x="5460860" y="3293282"/>
                  <a:pt x="5464408" y="3245669"/>
                </a:cubicBezTo>
                <a:close/>
                <a:moveTo>
                  <a:pt x="111676" y="3170551"/>
                </a:moveTo>
                <a:cubicBezTo>
                  <a:pt x="105260" y="3167050"/>
                  <a:pt x="99239" y="3172477"/>
                  <a:pt x="94477" y="3208886"/>
                </a:cubicBezTo>
                <a:cubicBezTo>
                  <a:pt x="106240" y="3230545"/>
                  <a:pt x="112029" y="3200671"/>
                  <a:pt x="118190" y="3176211"/>
                </a:cubicBezTo>
                <a:cubicBezTo>
                  <a:pt x="115996" y="3173877"/>
                  <a:pt x="113814" y="3171718"/>
                  <a:pt x="111676" y="3170551"/>
                </a:cubicBezTo>
                <a:close/>
                <a:moveTo>
                  <a:pt x="5578864" y="3142042"/>
                </a:moveTo>
                <a:cubicBezTo>
                  <a:pt x="5574569" y="3218408"/>
                  <a:pt x="5567474" y="3297949"/>
                  <a:pt x="5547495" y="3311393"/>
                </a:cubicBezTo>
                <a:cubicBezTo>
                  <a:pt x="5554217" y="3248470"/>
                  <a:pt x="5554964" y="3216541"/>
                  <a:pt x="5550669" y="3149510"/>
                </a:cubicBezTo>
                <a:close/>
                <a:moveTo>
                  <a:pt x="5470569" y="3116649"/>
                </a:moveTo>
                <a:lnTo>
                  <a:pt x="5484946" y="3206459"/>
                </a:lnTo>
                <a:cubicBezTo>
                  <a:pt x="5481585" y="3212621"/>
                  <a:pt x="5467955" y="3238948"/>
                  <a:pt x="5464408" y="3245669"/>
                </a:cubicBezTo>
                <a:cubicBezTo>
                  <a:pt x="5456192" y="3190588"/>
                  <a:pt x="5462914" y="3172850"/>
                  <a:pt x="5470569" y="3116649"/>
                </a:cubicBezTo>
                <a:close/>
                <a:moveTo>
                  <a:pt x="5522712" y="3085327"/>
                </a:moveTo>
                <a:cubicBezTo>
                  <a:pt x="5527162" y="3089776"/>
                  <a:pt x="5530757" y="3105194"/>
                  <a:pt x="5533492" y="3131586"/>
                </a:cubicBezTo>
                <a:cubicBezTo>
                  <a:pt x="5523783" y="3151564"/>
                  <a:pt x="5516315" y="3137747"/>
                  <a:pt x="5506792" y="3104885"/>
                </a:cubicBezTo>
                <a:cubicBezTo>
                  <a:pt x="5512953" y="3087400"/>
                  <a:pt x="5518261" y="3080879"/>
                  <a:pt x="5522712" y="3085327"/>
                </a:cubicBezTo>
                <a:close/>
                <a:moveTo>
                  <a:pt x="49013" y="3021074"/>
                </a:moveTo>
                <a:cubicBezTo>
                  <a:pt x="52233" y="3019650"/>
                  <a:pt x="55361" y="3030199"/>
                  <a:pt x="58815" y="3049804"/>
                </a:cubicBezTo>
                <a:cubicBezTo>
                  <a:pt x="53401" y="3053725"/>
                  <a:pt x="47986" y="3057460"/>
                  <a:pt x="38650" y="3064181"/>
                </a:cubicBezTo>
                <a:cubicBezTo>
                  <a:pt x="42477" y="3035894"/>
                  <a:pt x="45792" y="3022497"/>
                  <a:pt x="49013" y="3021074"/>
                </a:cubicBezTo>
                <a:close/>
                <a:moveTo>
                  <a:pt x="5570275" y="2984081"/>
                </a:moveTo>
                <a:cubicBezTo>
                  <a:pt x="5575877" y="3015262"/>
                  <a:pt x="5569155" y="3021611"/>
                  <a:pt x="5565047" y="2999578"/>
                </a:cubicBezTo>
                <a:close/>
                <a:moveTo>
                  <a:pt x="5513140" y="2861035"/>
                </a:moveTo>
                <a:lnTo>
                  <a:pt x="5521729" y="2892030"/>
                </a:lnTo>
                <a:cubicBezTo>
                  <a:pt x="5509406" y="2895951"/>
                  <a:pt x="5509592" y="2886615"/>
                  <a:pt x="5513140" y="2861035"/>
                </a:cubicBezTo>
                <a:close/>
                <a:moveTo>
                  <a:pt x="5531251" y="2787096"/>
                </a:moveTo>
                <a:cubicBezTo>
                  <a:pt x="5536293" y="2809315"/>
                  <a:pt x="5538347" y="2821825"/>
                  <a:pt x="5538720" y="2827800"/>
                </a:cubicBezTo>
                <a:cubicBezTo>
                  <a:pt x="5549923" y="2902673"/>
                  <a:pt x="5545442" y="2975118"/>
                  <a:pt x="5538347" y="3071837"/>
                </a:cubicBezTo>
                <a:cubicBezTo>
                  <a:pt x="5526397" y="2945430"/>
                  <a:pt x="5519675" y="2914249"/>
                  <a:pt x="5531251" y="2787096"/>
                </a:cubicBezTo>
                <a:close/>
                <a:moveTo>
                  <a:pt x="121376" y="2721087"/>
                </a:moveTo>
                <a:cubicBezTo>
                  <a:pt x="116545" y="2717954"/>
                  <a:pt x="114549" y="2727581"/>
                  <a:pt x="115389" y="2750127"/>
                </a:cubicBezTo>
                <a:cubicBezTo>
                  <a:pt x="121364" y="2759836"/>
                  <a:pt x="125099" y="2761703"/>
                  <a:pt x="127153" y="2756102"/>
                </a:cubicBezTo>
                <a:lnTo>
                  <a:pt x="127153" y="2732949"/>
                </a:lnTo>
                <a:cubicBezTo>
                  <a:pt x="126592" y="2732576"/>
                  <a:pt x="126219" y="2731455"/>
                  <a:pt x="127153" y="2730895"/>
                </a:cubicBezTo>
                <a:lnTo>
                  <a:pt x="127153" y="2728468"/>
                </a:lnTo>
                <a:cubicBezTo>
                  <a:pt x="124912" y="2724594"/>
                  <a:pt x="122987" y="2722132"/>
                  <a:pt x="121376" y="2721087"/>
                </a:cubicBezTo>
                <a:close/>
                <a:moveTo>
                  <a:pt x="5523613" y="2629804"/>
                </a:moveTo>
                <a:cubicBezTo>
                  <a:pt x="5525498" y="2631038"/>
                  <a:pt x="5527797" y="2633990"/>
                  <a:pt x="5530504" y="2638658"/>
                </a:cubicBezTo>
                <a:cubicBezTo>
                  <a:pt x="5532745" y="2668532"/>
                  <a:pt x="5528450" y="2677308"/>
                  <a:pt x="5517994" y="2665172"/>
                </a:cubicBezTo>
                <a:cubicBezTo>
                  <a:pt x="5516034" y="2637865"/>
                  <a:pt x="5517960" y="2626102"/>
                  <a:pt x="5523613" y="2629804"/>
                </a:cubicBezTo>
                <a:close/>
                <a:moveTo>
                  <a:pt x="5516315" y="2282778"/>
                </a:moveTo>
                <a:lnTo>
                  <a:pt x="5519676" y="2300889"/>
                </a:lnTo>
                <a:cubicBezTo>
                  <a:pt x="5515942" y="2317134"/>
                  <a:pt x="5513327" y="2316013"/>
                  <a:pt x="5511460" y="2297529"/>
                </a:cubicBezTo>
                <a:close/>
                <a:moveTo>
                  <a:pt x="5525463" y="2165334"/>
                </a:moveTo>
                <a:cubicBezTo>
                  <a:pt x="5530878" y="2172056"/>
                  <a:pt x="5530691" y="2181765"/>
                  <a:pt x="5524903" y="2194275"/>
                </a:cubicBezTo>
                <a:cubicBezTo>
                  <a:pt x="5521169" y="2183445"/>
                  <a:pt x="5521356" y="2173736"/>
                  <a:pt x="5525463" y="2165334"/>
                </a:cubicBezTo>
                <a:close/>
                <a:moveTo>
                  <a:pt x="41631" y="2132546"/>
                </a:moveTo>
                <a:cubicBezTo>
                  <a:pt x="45359" y="2132064"/>
                  <a:pt x="44204" y="2147783"/>
                  <a:pt x="39583" y="2169069"/>
                </a:cubicBezTo>
                <a:lnTo>
                  <a:pt x="36222" y="2138821"/>
                </a:lnTo>
                <a:cubicBezTo>
                  <a:pt x="38602" y="2134667"/>
                  <a:pt x="40388" y="2132706"/>
                  <a:pt x="41631" y="2132546"/>
                </a:cubicBezTo>
                <a:close/>
                <a:moveTo>
                  <a:pt x="14330" y="1327521"/>
                </a:moveTo>
                <a:cubicBezTo>
                  <a:pt x="15217" y="1327031"/>
                  <a:pt x="16337" y="1329225"/>
                  <a:pt x="17738" y="1334079"/>
                </a:cubicBezTo>
                <a:cubicBezTo>
                  <a:pt x="16431" y="1353311"/>
                  <a:pt x="14564" y="1354245"/>
                  <a:pt x="12323" y="1337067"/>
                </a:cubicBezTo>
                <a:cubicBezTo>
                  <a:pt x="12790" y="1331186"/>
                  <a:pt x="13443" y="1328012"/>
                  <a:pt x="14330" y="1327521"/>
                </a:cubicBezTo>
                <a:close/>
                <a:moveTo>
                  <a:pt x="5549362" y="829760"/>
                </a:moveTo>
                <a:lnTo>
                  <a:pt x="5551977" y="853660"/>
                </a:lnTo>
                <a:cubicBezTo>
                  <a:pt x="5552910" y="883535"/>
                  <a:pt x="5544694" y="848246"/>
                  <a:pt x="5543201" y="843018"/>
                </a:cubicBezTo>
                <a:close/>
                <a:moveTo>
                  <a:pt x="5534799" y="541659"/>
                </a:moveTo>
                <a:lnTo>
                  <a:pt x="5539094" y="558090"/>
                </a:lnTo>
                <a:lnTo>
                  <a:pt x="5539094" y="558277"/>
                </a:lnTo>
                <a:cubicBezTo>
                  <a:pt x="5538347" y="563318"/>
                  <a:pt x="5537600" y="567986"/>
                  <a:pt x="5536480" y="572280"/>
                </a:cubicBezTo>
                <a:cubicBezTo>
                  <a:pt x="5532559" y="565745"/>
                  <a:pt x="5531999" y="555663"/>
                  <a:pt x="5534799" y="541659"/>
                </a:cubicBezTo>
                <a:close/>
                <a:moveTo>
                  <a:pt x="1540027" y="220887"/>
                </a:moveTo>
                <a:lnTo>
                  <a:pt x="1508472" y="224435"/>
                </a:lnTo>
                <a:lnTo>
                  <a:pt x="1545068" y="224435"/>
                </a:lnTo>
                <a:cubicBezTo>
                  <a:pt x="1543761" y="223314"/>
                  <a:pt x="1542081" y="222194"/>
                  <a:pt x="1540027" y="220887"/>
                </a:cubicBezTo>
                <a:close/>
                <a:moveTo>
                  <a:pt x="1399197" y="193604"/>
                </a:moveTo>
                <a:cubicBezTo>
                  <a:pt x="1402978" y="193814"/>
                  <a:pt x="1409513" y="194653"/>
                  <a:pt x="1407459" y="195493"/>
                </a:cubicBezTo>
                <a:cubicBezTo>
                  <a:pt x="1394389" y="193814"/>
                  <a:pt x="1395416" y="193393"/>
                  <a:pt x="1399197" y="193604"/>
                </a:cubicBezTo>
                <a:close/>
                <a:moveTo>
                  <a:pt x="1051393" y="191944"/>
                </a:moveTo>
                <a:cubicBezTo>
                  <a:pt x="1079213" y="198292"/>
                  <a:pt x="1060168" y="203334"/>
                  <a:pt x="1027680" y="197919"/>
                </a:cubicBezTo>
                <a:close/>
                <a:moveTo>
                  <a:pt x="1356547" y="181840"/>
                </a:moveTo>
                <a:cubicBezTo>
                  <a:pt x="1346111" y="181969"/>
                  <a:pt x="1336180" y="182984"/>
                  <a:pt x="1328852" y="185224"/>
                </a:cubicBezTo>
                <a:lnTo>
                  <a:pt x="1407459" y="195494"/>
                </a:lnTo>
                <a:cubicBezTo>
                  <a:pt x="1423703" y="189053"/>
                  <a:pt x="1387854" y="181455"/>
                  <a:pt x="1356547" y="181840"/>
                </a:cubicBezTo>
                <a:close/>
                <a:moveTo>
                  <a:pt x="1094711" y="171778"/>
                </a:moveTo>
                <a:cubicBezTo>
                  <a:pt x="1121598" y="176819"/>
                  <a:pt x="1107408" y="180367"/>
                  <a:pt x="1085002" y="176072"/>
                </a:cubicBezTo>
                <a:close/>
                <a:moveTo>
                  <a:pt x="1192526" y="154273"/>
                </a:moveTo>
                <a:cubicBezTo>
                  <a:pt x="1198851" y="154133"/>
                  <a:pt x="1203099" y="155254"/>
                  <a:pt x="1217009" y="157775"/>
                </a:cubicBezTo>
                <a:cubicBezTo>
                  <a:pt x="1180413" y="165056"/>
                  <a:pt x="1189002" y="163563"/>
                  <a:pt x="1155580" y="158335"/>
                </a:cubicBezTo>
                <a:cubicBezTo>
                  <a:pt x="1177799" y="155814"/>
                  <a:pt x="1186201" y="154413"/>
                  <a:pt x="1192526" y="154273"/>
                </a:cubicBezTo>
                <a:close/>
                <a:moveTo>
                  <a:pt x="2093451" y="153296"/>
                </a:moveTo>
                <a:cubicBezTo>
                  <a:pt x="2085609" y="160298"/>
                  <a:pt x="2112530" y="161209"/>
                  <a:pt x="2140188" y="162093"/>
                </a:cubicBezTo>
                <a:lnTo>
                  <a:pt x="2166486" y="163178"/>
                </a:lnTo>
                <a:lnTo>
                  <a:pt x="2155799" y="162247"/>
                </a:lnTo>
                <a:cubicBezTo>
                  <a:pt x="2154711" y="162037"/>
                  <a:pt x="2155709" y="161932"/>
                  <a:pt x="2157471" y="161932"/>
                </a:cubicBezTo>
                <a:cubicBezTo>
                  <a:pt x="2159233" y="161932"/>
                  <a:pt x="2161760" y="162037"/>
                  <a:pt x="2163729" y="162247"/>
                </a:cubicBezTo>
                <a:lnTo>
                  <a:pt x="2166618" y="163184"/>
                </a:lnTo>
                <a:lnTo>
                  <a:pt x="2166830" y="163193"/>
                </a:lnTo>
                <a:cubicBezTo>
                  <a:pt x="2177099" y="153856"/>
                  <a:pt x="2125566" y="155350"/>
                  <a:pt x="2093451" y="153296"/>
                </a:cubicBezTo>
                <a:close/>
                <a:moveTo>
                  <a:pt x="630280" y="148952"/>
                </a:moveTo>
                <a:cubicBezTo>
                  <a:pt x="633711" y="148672"/>
                  <a:pt x="638659" y="149372"/>
                  <a:pt x="645101" y="151052"/>
                </a:cubicBezTo>
                <a:cubicBezTo>
                  <a:pt x="639313" y="154039"/>
                  <a:pt x="632404" y="154599"/>
                  <a:pt x="624562" y="152732"/>
                </a:cubicBezTo>
                <a:cubicBezTo>
                  <a:pt x="624936" y="150492"/>
                  <a:pt x="626849" y="149232"/>
                  <a:pt x="630280" y="148952"/>
                </a:cubicBezTo>
                <a:close/>
                <a:moveTo>
                  <a:pt x="912290" y="138358"/>
                </a:moveTo>
                <a:lnTo>
                  <a:pt x="985109" y="138358"/>
                </a:lnTo>
                <a:cubicBezTo>
                  <a:pt x="957662" y="149374"/>
                  <a:pt x="935629" y="148814"/>
                  <a:pt x="912290" y="138358"/>
                </a:cubicBezTo>
                <a:close/>
                <a:moveTo>
                  <a:pt x="1559608" y="118866"/>
                </a:moveTo>
                <a:cubicBezTo>
                  <a:pt x="1564346" y="118890"/>
                  <a:pt x="1568034" y="120243"/>
                  <a:pt x="1570648" y="122857"/>
                </a:cubicBezTo>
                <a:cubicBezTo>
                  <a:pt x="1561499" y="127152"/>
                  <a:pt x="1551976" y="126965"/>
                  <a:pt x="1542267" y="122857"/>
                </a:cubicBezTo>
                <a:cubicBezTo>
                  <a:pt x="1549082" y="120150"/>
                  <a:pt x="1554870" y="118843"/>
                  <a:pt x="1559608" y="118866"/>
                </a:cubicBezTo>
                <a:close/>
                <a:moveTo>
                  <a:pt x="3427718" y="101763"/>
                </a:moveTo>
                <a:cubicBezTo>
                  <a:pt x="3398777" y="112405"/>
                  <a:pt x="3371517" y="122488"/>
                  <a:pt x="3336601" y="135371"/>
                </a:cubicBezTo>
                <a:cubicBezTo>
                  <a:pt x="3444335" y="122675"/>
                  <a:pt x="3462634" y="115580"/>
                  <a:pt x="3427718" y="101763"/>
                </a:cubicBezTo>
                <a:close/>
                <a:moveTo>
                  <a:pt x="2437380" y="94854"/>
                </a:moveTo>
                <a:cubicBezTo>
                  <a:pt x="2409373" y="94107"/>
                  <a:pt x="2404332" y="98215"/>
                  <a:pt x="2421883" y="107177"/>
                </a:cubicBezTo>
                <a:cubicBezTo>
                  <a:pt x="2453438" y="109791"/>
                  <a:pt x="2458666" y="105684"/>
                  <a:pt x="2437380" y="94854"/>
                </a:cubicBezTo>
                <a:close/>
                <a:moveTo>
                  <a:pt x="3033749" y="94481"/>
                </a:moveTo>
                <a:cubicBezTo>
                  <a:pt x="3006862" y="93547"/>
                  <a:pt x="3036923" y="105497"/>
                  <a:pt x="3033935" y="103816"/>
                </a:cubicBezTo>
                <a:lnTo>
                  <a:pt x="3033936" y="103816"/>
                </a:lnTo>
                <a:lnTo>
                  <a:pt x="3032781" y="101847"/>
                </a:lnTo>
                <a:cubicBezTo>
                  <a:pt x="3033260" y="101349"/>
                  <a:pt x="3034357" y="101028"/>
                  <a:pt x="3035337" y="100946"/>
                </a:cubicBezTo>
                <a:cubicBezTo>
                  <a:pt x="3036317" y="100864"/>
                  <a:pt x="3037181" y="101022"/>
                  <a:pt x="3037192" y="101480"/>
                </a:cubicBezTo>
                <a:lnTo>
                  <a:pt x="3033939" y="103815"/>
                </a:lnTo>
                <a:lnTo>
                  <a:pt x="3046446" y="98659"/>
                </a:lnTo>
                <a:cubicBezTo>
                  <a:pt x="3049340" y="96722"/>
                  <a:pt x="3048033" y="94948"/>
                  <a:pt x="3033749" y="94481"/>
                </a:cubicBezTo>
                <a:close/>
                <a:moveTo>
                  <a:pt x="1479811" y="93569"/>
                </a:moveTo>
                <a:cubicBezTo>
                  <a:pt x="1498996" y="93359"/>
                  <a:pt x="1517434" y="96067"/>
                  <a:pt x="1540400" y="103068"/>
                </a:cubicBezTo>
                <a:cubicBezTo>
                  <a:pt x="1491854" y="102508"/>
                  <a:pt x="1464594" y="102135"/>
                  <a:pt x="1414741" y="101575"/>
                </a:cubicBezTo>
                <a:cubicBezTo>
                  <a:pt x="1440694" y="96907"/>
                  <a:pt x="1460626" y="93780"/>
                  <a:pt x="1479811" y="93569"/>
                </a:cubicBezTo>
                <a:close/>
                <a:moveTo>
                  <a:pt x="4653994" y="92544"/>
                </a:moveTo>
                <a:cubicBezTo>
                  <a:pt x="4637073" y="93594"/>
                  <a:pt x="4621669" y="97001"/>
                  <a:pt x="4606825" y="101950"/>
                </a:cubicBezTo>
                <a:cubicBezTo>
                  <a:pt x="4625683" y="103256"/>
                  <a:pt x="4644915" y="103630"/>
                  <a:pt x="4664520" y="103630"/>
                </a:cubicBezTo>
                <a:cubicBezTo>
                  <a:pt x="4680951" y="101950"/>
                  <a:pt x="4696261" y="99895"/>
                  <a:pt x="4710265" y="97468"/>
                </a:cubicBezTo>
                <a:lnTo>
                  <a:pt x="4710265" y="97281"/>
                </a:lnTo>
                <a:cubicBezTo>
                  <a:pt x="4689353" y="92800"/>
                  <a:pt x="4670915" y="91493"/>
                  <a:pt x="4653994" y="92544"/>
                </a:cubicBezTo>
                <a:close/>
                <a:moveTo>
                  <a:pt x="3969983" y="78142"/>
                </a:moveTo>
                <a:cubicBezTo>
                  <a:pt x="3985698" y="77458"/>
                  <a:pt x="4003482" y="79667"/>
                  <a:pt x="4023339" y="84770"/>
                </a:cubicBezTo>
                <a:cubicBezTo>
                  <a:pt x="3986183" y="86451"/>
                  <a:pt x="3957616" y="87571"/>
                  <a:pt x="3929048" y="88878"/>
                </a:cubicBezTo>
                <a:cubicBezTo>
                  <a:pt x="3940625" y="82406"/>
                  <a:pt x="3954269" y="78827"/>
                  <a:pt x="3969983" y="78142"/>
                </a:cubicBezTo>
                <a:close/>
                <a:moveTo>
                  <a:pt x="3776689" y="72632"/>
                </a:moveTo>
                <a:cubicBezTo>
                  <a:pt x="3800588" y="73566"/>
                  <a:pt x="3806376" y="75993"/>
                  <a:pt x="3794427" y="79914"/>
                </a:cubicBezTo>
                <a:cubicBezTo>
                  <a:pt x="3767540" y="79727"/>
                  <a:pt x="3761752" y="77300"/>
                  <a:pt x="3776689" y="72632"/>
                </a:cubicBezTo>
                <a:close/>
                <a:moveTo>
                  <a:pt x="5033471" y="64876"/>
                </a:moveTo>
                <a:cubicBezTo>
                  <a:pt x="5041544" y="65807"/>
                  <a:pt x="5048499" y="67825"/>
                  <a:pt x="5053447" y="71326"/>
                </a:cubicBezTo>
                <a:lnTo>
                  <a:pt x="4947206" y="77675"/>
                </a:lnTo>
                <a:cubicBezTo>
                  <a:pt x="4948886" y="77115"/>
                  <a:pt x="4950754" y="76368"/>
                  <a:pt x="4952808" y="75808"/>
                </a:cubicBezTo>
                <a:cubicBezTo>
                  <a:pt x="4953554" y="75621"/>
                  <a:pt x="4954114" y="75247"/>
                  <a:pt x="4954674" y="75247"/>
                </a:cubicBezTo>
                <a:cubicBezTo>
                  <a:pt x="4974980" y="69086"/>
                  <a:pt x="5009254" y="62084"/>
                  <a:pt x="5033471" y="64876"/>
                </a:cubicBezTo>
                <a:close/>
                <a:moveTo>
                  <a:pt x="4529524" y="53960"/>
                </a:moveTo>
                <a:cubicBezTo>
                  <a:pt x="4545022" y="57134"/>
                  <a:pt x="4542408" y="59935"/>
                  <a:pt x="4521869" y="62549"/>
                </a:cubicBezTo>
                <a:lnTo>
                  <a:pt x="4508799" y="58254"/>
                </a:lnTo>
                <a:lnTo>
                  <a:pt x="4529524" y="54147"/>
                </a:lnTo>
                <a:close/>
                <a:moveTo>
                  <a:pt x="3668038" y="50422"/>
                </a:moveTo>
                <a:cubicBezTo>
                  <a:pt x="3685128" y="49424"/>
                  <a:pt x="3705177" y="49389"/>
                  <a:pt x="3730010" y="50603"/>
                </a:cubicBezTo>
                <a:cubicBezTo>
                  <a:pt x="3706297" y="53777"/>
                  <a:pt x="3630304" y="60125"/>
                  <a:pt x="3636839" y="67034"/>
                </a:cubicBezTo>
                <a:cubicBezTo>
                  <a:pt x="3725902" y="67034"/>
                  <a:pt x="3730943" y="75622"/>
                  <a:pt x="3775942" y="92427"/>
                </a:cubicBezTo>
                <a:cubicBezTo>
                  <a:pt x="3826915" y="91307"/>
                  <a:pt x="3878822" y="90000"/>
                  <a:pt x="3929422" y="88879"/>
                </a:cubicBezTo>
                <a:lnTo>
                  <a:pt x="3979648" y="105870"/>
                </a:lnTo>
                <a:cubicBezTo>
                  <a:pt x="4045745" y="95414"/>
                  <a:pt x="4127900" y="75436"/>
                  <a:pt x="4213789" y="90374"/>
                </a:cubicBezTo>
                <a:cubicBezTo>
                  <a:pt x="4262148" y="98775"/>
                  <a:pt x="4249265" y="115206"/>
                  <a:pt x="4282127" y="125849"/>
                </a:cubicBezTo>
                <a:lnTo>
                  <a:pt x="4282127" y="87759"/>
                </a:lnTo>
                <a:cubicBezTo>
                  <a:pt x="4325445" y="103256"/>
                  <a:pt x="4388181" y="113899"/>
                  <a:pt x="4471083" y="109418"/>
                </a:cubicBezTo>
                <a:cubicBezTo>
                  <a:pt x="4491435" y="108298"/>
                  <a:pt x="4498530" y="104377"/>
                  <a:pt x="4501704" y="99522"/>
                </a:cubicBezTo>
                <a:cubicBezTo>
                  <a:pt x="4492928" y="102696"/>
                  <a:pt x="4471083" y="102323"/>
                  <a:pt x="4435980" y="98403"/>
                </a:cubicBezTo>
                <a:cubicBezTo>
                  <a:pt x="4431312" y="88693"/>
                  <a:pt x="4467535" y="90746"/>
                  <a:pt x="4502264" y="88693"/>
                </a:cubicBezTo>
                <a:cubicBezTo>
                  <a:pt x="4503571" y="89813"/>
                  <a:pt x="4504318" y="90933"/>
                  <a:pt x="4505065" y="91867"/>
                </a:cubicBezTo>
                <a:cubicBezTo>
                  <a:pt x="4507119" y="85145"/>
                  <a:pt x="4510480" y="78610"/>
                  <a:pt x="4533072" y="75436"/>
                </a:cubicBezTo>
                <a:cubicBezTo>
                  <a:pt x="4587593" y="67967"/>
                  <a:pt x="4730803" y="81037"/>
                  <a:pt x="4789059" y="83651"/>
                </a:cubicBezTo>
                <a:lnTo>
                  <a:pt x="4789421" y="83687"/>
                </a:lnTo>
                <a:lnTo>
                  <a:pt x="4842085" y="75246"/>
                </a:lnTo>
                <a:cubicBezTo>
                  <a:pt x="4854339" y="81455"/>
                  <a:pt x="4868165" y="85232"/>
                  <a:pt x="4815392" y="84454"/>
                </a:cubicBezTo>
                <a:lnTo>
                  <a:pt x="4791648" y="83908"/>
                </a:lnTo>
                <a:lnTo>
                  <a:pt x="4820641" y="86778"/>
                </a:lnTo>
                <a:cubicBezTo>
                  <a:pt x="4870721" y="94081"/>
                  <a:pt x="4772021" y="100759"/>
                  <a:pt x="4871027" y="92427"/>
                </a:cubicBezTo>
                <a:cubicBezTo>
                  <a:pt x="4899407" y="90000"/>
                  <a:pt x="4928162" y="87572"/>
                  <a:pt x="4957102" y="85145"/>
                </a:cubicBezTo>
                <a:cubicBezTo>
                  <a:pt x="4991271" y="82904"/>
                  <a:pt x="5031228" y="82344"/>
                  <a:pt x="5071933" y="82344"/>
                </a:cubicBezTo>
                <a:cubicBezTo>
                  <a:pt x="5132054" y="82531"/>
                  <a:pt x="5192924" y="82531"/>
                  <a:pt x="5246325" y="82531"/>
                </a:cubicBezTo>
                <a:cubicBezTo>
                  <a:pt x="5328666" y="81597"/>
                  <a:pt x="5423890" y="80290"/>
                  <a:pt x="5505672" y="79357"/>
                </a:cubicBezTo>
                <a:cubicBezTo>
                  <a:pt x="5505672" y="102136"/>
                  <a:pt x="5505672" y="121554"/>
                  <a:pt x="5505672" y="140226"/>
                </a:cubicBezTo>
                <a:cubicBezTo>
                  <a:pt x="5505112" y="281009"/>
                  <a:pt x="5492042" y="167486"/>
                  <a:pt x="5503244" y="316860"/>
                </a:cubicBezTo>
                <a:cubicBezTo>
                  <a:pt x="5502124" y="331796"/>
                  <a:pt x="5500631" y="344492"/>
                  <a:pt x="5498576" y="355135"/>
                </a:cubicBezTo>
                <a:cubicBezTo>
                  <a:pt x="5506045" y="392666"/>
                  <a:pt x="5507166" y="441211"/>
                  <a:pt x="5506792" y="491811"/>
                </a:cubicBezTo>
                <a:cubicBezTo>
                  <a:pt x="5506606" y="502081"/>
                  <a:pt x="5506232" y="512537"/>
                  <a:pt x="5506232" y="522993"/>
                </a:cubicBezTo>
                <a:cubicBezTo>
                  <a:pt x="5506045" y="531395"/>
                  <a:pt x="5505859" y="540170"/>
                  <a:pt x="5505672" y="548761"/>
                </a:cubicBezTo>
                <a:cubicBezTo>
                  <a:pt x="5505298" y="566124"/>
                  <a:pt x="5505298" y="583488"/>
                  <a:pt x="5506045" y="600667"/>
                </a:cubicBezTo>
                <a:cubicBezTo>
                  <a:pt x="5509779" y="680767"/>
                  <a:pt x="5501004" y="709334"/>
                  <a:pt x="5502684" y="787381"/>
                </a:cubicBezTo>
                <a:cubicBezTo>
                  <a:pt x="5504551" y="876819"/>
                  <a:pt x="5505859" y="955612"/>
                  <a:pt x="5509032" y="1043929"/>
                </a:cubicBezTo>
                <a:cubicBezTo>
                  <a:pt x="5512020" y="1132619"/>
                  <a:pt x="5508286" y="1226163"/>
                  <a:pt x="5510153" y="1315973"/>
                </a:cubicBezTo>
                <a:cubicBezTo>
                  <a:pt x="5512020" y="1411945"/>
                  <a:pt x="5518555" y="1501195"/>
                  <a:pt x="5522476" y="1595106"/>
                </a:cubicBezTo>
                <a:cubicBezTo>
                  <a:pt x="5526024" y="1681182"/>
                  <a:pt x="5525650" y="1769125"/>
                  <a:pt x="5527704" y="1855948"/>
                </a:cubicBezTo>
                <a:cubicBezTo>
                  <a:pt x="5511834" y="1902813"/>
                  <a:pt x="5492228" y="1930074"/>
                  <a:pt x="5491668" y="2018203"/>
                </a:cubicBezTo>
                <a:cubicBezTo>
                  <a:pt x="5490735" y="2157679"/>
                  <a:pt x="5475611" y="2459226"/>
                  <a:pt x="5499884" y="2551089"/>
                </a:cubicBezTo>
                <a:cubicBezTo>
                  <a:pt x="5490548" y="2564345"/>
                  <a:pt x="5477477" y="2559677"/>
                  <a:pt x="5479719" y="2614945"/>
                </a:cubicBezTo>
                <a:cubicBezTo>
                  <a:pt x="5480652" y="2641832"/>
                  <a:pt x="5485320" y="2654715"/>
                  <a:pt x="5490921" y="2661064"/>
                </a:cubicBezTo>
                <a:cubicBezTo>
                  <a:pt x="5495589" y="2666479"/>
                  <a:pt x="5529198" y="2707743"/>
                  <a:pt x="5507539" y="2733323"/>
                </a:cubicBezTo>
                <a:cubicBezTo>
                  <a:pt x="5497456" y="2745272"/>
                  <a:pt x="5467955" y="2682536"/>
                  <a:pt x="5470196" y="2762824"/>
                </a:cubicBezTo>
                <a:cubicBezTo>
                  <a:pt x="5471876" y="2824253"/>
                  <a:pt x="5488494" y="2819212"/>
                  <a:pt x="5499510" y="2825373"/>
                </a:cubicBezTo>
                <a:cubicBezTo>
                  <a:pt x="5491108" y="2909769"/>
                  <a:pt x="5462540" y="2947112"/>
                  <a:pt x="5475051" y="3057274"/>
                </a:cubicBezTo>
                <a:cubicBezTo>
                  <a:pt x="5465528" y="3065862"/>
                  <a:pt x="5456752" y="3002379"/>
                  <a:pt x="5450404" y="2973438"/>
                </a:cubicBezTo>
                <a:cubicBezTo>
                  <a:pt x="5446296" y="3041216"/>
                  <a:pt x="5438641" y="3199737"/>
                  <a:pt x="5450777" y="3257619"/>
                </a:cubicBezTo>
                <a:cubicBezTo>
                  <a:pt x="5458433" y="3294215"/>
                  <a:pt x="5467768" y="3265648"/>
                  <a:pt x="5463848" y="3328197"/>
                </a:cubicBezTo>
                <a:cubicBezTo>
                  <a:pt x="5461607" y="3364607"/>
                  <a:pt x="5454138" y="3382345"/>
                  <a:pt x="5446109" y="3388133"/>
                </a:cubicBezTo>
                <a:cubicBezTo>
                  <a:pt x="5448910" y="3496241"/>
                  <a:pt x="5449657" y="3606777"/>
                  <a:pt x="5458246" y="3710030"/>
                </a:cubicBezTo>
                <a:cubicBezTo>
                  <a:pt x="5467208" y="3817205"/>
                  <a:pt x="5482519" y="3914857"/>
                  <a:pt x="5492788" y="4020538"/>
                </a:cubicBezTo>
                <a:lnTo>
                  <a:pt x="5493535" y="4019231"/>
                </a:lnTo>
                <a:cubicBezTo>
                  <a:pt x="5516315" y="4252998"/>
                  <a:pt x="5548056" y="4491620"/>
                  <a:pt x="5564301" y="4735470"/>
                </a:cubicBezTo>
                <a:cubicBezTo>
                  <a:pt x="5578677" y="4950753"/>
                  <a:pt x="5601457" y="5177426"/>
                  <a:pt x="5593054" y="5402044"/>
                </a:cubicBezTo>
                <a:lnTo>
                  <a:pt x="5569342" y="5235681"/>
                </a:lnTo>
                <a:cubicBezTo>
                  <a:pt x="5561873" y="5268729"/>
                  <a:pt x="5571769" y="5307753"/>
                  <a:pt x="5566541" y="5340615"/>
                </a:cubicBezTo>
                <a:cubicBezTo>
                  <a:pt x="5557765" y="5394762"/>
                  <a:pt x="5540027" y="5232880"/>
                  <a:pt x="5535359" y="5202819"/>
                </a:cubicBezTo>
                <a:cubicBezTo>
                  <a:pt x="5517248" y="5223358"/>
                  <a:pt x="5538721" y="5401297"/>
                  <a:pt x="5541894" y="5454884"/>
                </a:cubicBezTo>
                <a:lnTo>
                  <a:pt x="5516128" y="5454884"/>
                </a:lnTo>
                <a:cubicBezTo>
                  <a:pt x="5521169" y="5374970"/>
                  <a:pt x="5501378" y="5379825"/>
                  <a:pt x="5485133" y="5378518"/>
                </a:cubicBezTo>
                <a:cubicBezTo>
                  <a:pt x="5464035" y="5376837"/>
                  <a:pt x="5466275" y="5454884"/>
                  <a:pt x="5449284" y="5454884"/>
                </a:cubicBezTo>
                <a:lnTo>
                  <a:pt x="5360967" y="5454884"/>
                </a:lnTo>
                <a:lnTo>
                  <a:pt x="5360967" y="5465154"/>
                </a:lnTo>
                <a:cubicBezTo>
                  <a:pt x="5312795" y="5468328"/>
                  <a:pt x="5249872" y="5464780"/>
                  <a:pt x="5196845" y="5467955"/>
                </a:cubicBezTo>
                <a:cubicBezTo>
                  <a:pt x="5129627" y="5471875"/>
                  <a:pt x="5062410" y="5477851"/>
                  <a:pt x="4991645" y="5476917"/>
                </a:cubicBezTo>
                <a:cubicBezTo>
                  <a:pt x="4923867" y="5476170"/>
                  <a:pt x="4864118" y="5467955"/>
                  <a:pt x="4802316" y="5462540"/>
                </a:cubicBezTo>
                <a:cubicBezTo>
                  <a:pt x="4737525" y="5456752"/>
                  <a:pt x="4718107" y="5467208"/>
                  <a:pt x="4664706" y="5472623"/>
                </a:cubicBezTo>
                <a:cubicBezTo>
                  <a:pt x="4614667" y="5477851"/>
                  <a:pt x="4557905" y="5473370"/>
                  <a:pt x="4513280" y="5467581"/>
                </a:cubicBezTo>
                <a:cubicBezTo>
                  <a:pt x="4445316" y="5458805"/>
                  <a:pt x="4372870" y="5461793"/>
                  <a:pt x="4298931" y="5460486"/>
                </a:cubicBezTo>
                <a:cubicBezTo>
                  <a:pt x="4267376" y="5459739"/>
                  <a:pt x="4228166" y="5457872"/>
                  <a:pt x="4186715" y="5456191"/>
                </a:cubicBezTo>
                <a:lnTo>
                  <a:pt x="3966952" y="5456191"/>
                </a:lnTo>
                <a:cubicBezTo>
                  <a:pt x="3955002" y="5457312"/>
                  <a:pt x="3943612" y="5458805"/>
                  <a:pt x="3933716" y="5460859"/>
                </a:cubicBezTo>
                <a:lnTo>
                  <a:pt x="4021472" y="5479344"/>
                </a:lnTo>
                <a:cubicBezTo>
                  <a:pt x="3973860" y="5481771"/>
                  <a:pt x="3960416" y="5484012"/>
                  <a:pt x="3914671" y="5479531"/>
                </a:cubicBezTo>
                <a:cubicBezTo>
                  <a:pt x="3877141" y="5475796"/>
                  <a:pt x="3862577" y="5484386"/>
                  <a:pt x="3833450" y="5480838"/>
                </a:cubicBezTo>
                <a:cubicBezTo>
                  <a:pt x="3769033" y="5473183"/>
                  <a:pt x="3746441" y="5469822"/>
                  <a:pt x="3669327" y="5471502"/>
                </a:cubicBezTo>
                <a:lnTo>
                  <a:pt x="3746441" y="5491480"/>
                </a:lnTo>
                <a:lnTo>
                  <a:pt x="3607898" y="5508472"/>
                </a:lnTo>
                <a:lnTo>
                  <a:pt x="3468795" y="5494842"/>
                </a:lnTo>
                <a:lnTo>
                  <a:pt x="3563460" y="5461419"/>
                </a:lnTo>
                <a:cubicBezTo>
                  <a:pt x="3509686" y="5460112"/>
                  <a:pt x="3382533" y="5462167"/>
                  <a:pt x="3330813" y="5456191"/>
                </a:cubicBezTo>
                <a:lnTo>
                  <a:pt x="3021426" y="5456191"/>
                </a:lnTo>
                <a:cubicBezTo>
                  <a:pt x="3009662" y="5459926"/>
                  <a:pt x="2996219" y="5463473"/>
                  <a:pt x="2978294" y="5466087"/>
                </a:cubicBezTo>
                <a:cubicBezTo>
                  <a:pt x="2916305" y="5475423"/>
                  <a:pt x="2828175" y="5468515"/>
                  <a:pt x="2817532" y="5485506"/>
                </a:cubicBezTo>
                <a:cubicBezTo>
                  <a:pt x="2802035" y="5510152"/>
                  <a:pt x="2803716" y="5521169"/>
                  <a:pt x="2688139" y="5513513"/>
                </a:cubicBezTo>
                <a:cubicBezTo>
                  <a:pt x="2609532" y="5508472"/>
                  <a:pt x="2525323" y="5506418"/>
                  <a:pt x="2459226" y="5494282"/>
                </a:cubicBezTo>
                <a:cubicBezTo>
                  <a:pt x="2421509" y="5487373"/>
                  <a:pt x="2374084" y="5484199"/>
                  <a:pt x="2329272" y="5480838"/>
                </a:cubicBezTo>
                <a:cubicBezTo>
                  <a:pt x="2266349" y="5476170"/>
                  <a:pt x="2252159" y="5483079"/>
                  <a:pt x="2200065" y="5491480"/>
                </a:cubicBezTo>
                <a:cubicBezTo>
                  <a:pt x="2144424" y="5500630"/>
                  <a:pt x="2067497" y="5506231"/>
                  <a:pt x="2067497" y="5522662"/>
                </a:cubicBezTo>
                <a:cubicBezTo>
                  <a:pt x="1982542" y="5517994"/>
                  <a:pt x="1930075" y="5501190"/>
                  <a:pt x="1834850" y="5497269"/>
                </a:cubicBezTo>
                <a:cubicBezTo>
                  <a:pt x="1771367" y="5494655"/>
                  <a:pt x="1716659" y="5491480"/>
                  <a:pt x="1656724" y="5485692"/>
                </a:cubicBezTo>
                <a:cubicBezTo>
                  <a:pt x="1589880" y="5479344"/>
                  <a:pt x="1599402" y="5485692"/>
                  <a:pt x="1567287" y="5498016"/>
                </a:cubicBezTo>
                <a:cubicBezTo>
                  <a:pt x="1490360" y="5478598"/>
                  <a:pt x="1390094" y="5473183"/>
                  <a:pt x="1281053" y="5480091"/>
                </a:cubicBezTo>
                <a:cubicBezTo>
                  <a:pt x="1368622" y="5492414"/>
                  <a:pt x="1352191" y="5503057"/>
                  <a:pt x="1357979" y="5526583"/>
                </a:cubicBezTo>
                <a:cubicBezTo>
                  <a:pt x="1261821" y="5521542"/>
                  <a:pt x="1168650" y="5514073"/>
                  <a:pt x="1068758" y="5514260"/>
                </a:cubicBezTo>
                <a:cubicBezTo>
                  <a:pt x="975213" y="5514447"/>
                  <a:pt x="883536" y="5511646"/>
                  <a:pt x="843205" y="5530317"/>
                </a:cubicBezTo>
                <a:cubicBezTo>
                  <a:pt x="815945" y="5543014"/>
                  <a:pt x="689726" y="5537226"/>
                  <a:pt x="559958" y="5527330"/>
                </a:cubicBezTo>
                <a:cubicBezTo>
                  <a:pt x="527470" y="5524716"/>
                  <a:pt x="494795" y="5522102"/>
                  <a:pt x="463427" y="5519488"/>
                </a:cubicBezTo>
                <a:cubicBezTo>
                  <a:pt x="447743" y="5517994"/>
                  <a:pt x="432432" y="5516687"/>
                  <a:pt x="417495" y="5515380"/>
                </a:cubicBezTo>
                <a:cubicBezTo>
                  <a:pt x="399944" y="5514073"/>
                  <a:pt x="383139" y="5512766"/>
                  <a:pt x="367082" y="5511459"/>
                </a:cubicBezTo>
                <a:cubicBezTo>
                  <a:pt x="302478" y="5506418"/>
                  <a:pt x="253932" y="5502310"/>
                  <a:pt x="230593" y="5501003"/>
                </a:cubicBezTo>
                <a:cubicBezTo>
                  <a:pt x="186901" y="5498389"/>
                  <a:pt x="139476" y="5495402"/>
                  <a:pt x="91303" y="5493161"/>
                </a:cubicBezTo>
                <a:cubicBezTo>
                  <a:pt x="94477" y="5416794"/>
                  <a:pt x="96158" y="5342669"/>
                  <a:pt x="92237" y="5277879"/>
                </a:cubicBezTo>
                <a:cubicBezTo>
                  <a:pt x="90743" y="5255099"/>
                  <a:pt x="88689" y="5236054"/>
                  <a:pt x="86262" y="5217382"/>
                </a:cubicBezTo>
                <a:cubicBezTo>
                  <a:pt x="83648" y="5198898"/>
                  <a:pt x="81221" y="5181160"/>
                  <a:pt x="78607" y="5161368"/>
                </a:cubicBezTo>
                <a:cubicBezTo>
                  <a:pt x="73565" y="5124772"/>
                  <a:pt x="77486" y="5060169"/>
                  <a:pt x="75993" y="5018344"/>
                </a:cubicBezTo>
                <a:cubicBezTo>
                  <a:pt x="73752" y="4958035"/>
                  <a:pt x="62736" y="4810530"/>
                  <a:pt x="79727" y="4767399"/>
                </a:cubicBezTo>
                <a:cubicBezTo>
                  <a:pt x="91863" y="4736778"/>
                  <a:pt x="114643" y="4791672"/>
                  <a:pt x="127899" y="4817252"/>
                </a:cubicBezTo>
                <a:lnTo>
                  <a:pt x="127899" y="4797833"/>
                </a:lnTo>
                <a:cubicBezTo>
                  <a:pt x="119497" y="4735844"/>
                  <a:pt x="121178" y="4717919"/>
                  <a:pt x="127899" y="4695700"/>
                </a:cubicBezTo>
                <a:lnTo>
                  <a:pt x="127899" y="3970871"/>
                </a:lnTo>
                <a:cubicBezTo>
                  <a:pt x="126406" y="3962656"/>
                  <a:pt x="125099" y="3954440"/>
                  <a:pt x="123605" y="3946412"/>
                </a:cubicBezTo>
                <a:cubicBezTo>
                  <a:pt x="115576" y="3902534"/>
                  <a:pt x="121178" y="3874153"/>
                  <a:pt x="127899" y="3835876"/>
                </a:cubicBezTo>
                <a:lnTo>
                  <a:pt x="127899" y="3796479"/>
                </a:lnTo>
                <a:cubicBezTo>
                  <a:pt x="120991" y="3783036"/>
                  <a:pt x="121738" y="3775941"/>
                  <a:pt x="127899" y="3738037"/>
                </a:cubicBezTo>
                <a:lnTo>
                  <a:pt x="127899" y="3581383"/>
                </a:lnTo>
                <a:cubicBezTo>
                  <a:pt x="119684" y="3597814"/>
                  <a:pt x="111468" y="3614432"/>
                  <a:pt x="103253" y="3627689"/>
                </a:cubicBezTo>
                <a:cubicBezTo>
                  <a:pt x="108854" y="3563272"/>
                  <a:pt x="113336" y="3521634"/>
                  <a:pt x="127339" y="3488213"/>
                </a:cubicBezTo>
                <a:cubicBezTo>
                  <a:pt x="114456" y="3411659"/>
                  <a:pt x="107547" y="3401390"/>
                  <a:pt x="86262" y="3420995"/>
                </a:cubicBezTo>
                <a:cubicBezTo>
                  <a:pt x="92237" y="3509125"/>
                  <a:pt x="86635" y="3540866"/>
                  <a:pt x="62922" y="3526863"/>
                </a:cubicBezTo>
                <a:cubicBezTo>
                  <a:pt x="53027" y="3521074"/>
                  <a:pt x="48172" y="3476076"/>
                  <a:pt x="47985" y="3436492"/>
                </a:cubicBezTo>
                <a:cubicBezTo>
                  <a:pt x="47425" y="3361806"/>
                  <a:pt x="60495" y="3318488"/>
                  <a:pt x="75059" y="3295709"/>
                </a:cubicBezTo>
                <a:cubicBezTo>
                  <a:pt x="101012" y="3255192"/>
                  <a:pt x="71138" y="3243615"/>
                  <a:pt x="60495" y="3233906"/>
                </a:cubicBezTo>
                <a:cubicBezTo>
                  <a:pt x="83835" y="3130093"/>
                  <a:pt x="85888" y="3108807"/>
                  <a:pt x="52093" y="3156046"/>
                </a:cubicBezTo>
                <a:cubicBezTo>
                  <a:pt x="66657" y="3036922"/>
                  <a:pt x="96531" y="3066796"/>
                  <a:pt x="118937" y="3002193"/>
                </a:cubicBezTo>
                <a:cubicBezTo>
                  <a:pt x="111282" y="2921345"/>
                  <a:pt x="94104" y="2912756"/>
                  <a:pt x="75993" y="2889417"/>
                </a:cubicBezTo>
                <a:cubicBezTo>
                  <a:pt x="79727" y="2795873"/>
                  <a:pt x="108481" y="2741725"/>
                  <a:pt x="83088" y="2651168"/>
                </a:cubicBezTo>
                <a:lnTo>
                  <a:pt x="79540" y="2704942"/>
                </a:lnTo>
                <a:cubicBezTo>
                  <a:pt x="68151" y="2678802"/>
                  <a:pt x="52466" y="2666479"/>
                  <a:pt x="51720" y="2603556"/>
                </a:cubicBezTo>
                <a:cubicBezTo>
                  <a:pt x="50973" y="2546234"/>
                  <a:pt x="59001" y="2507397"/>
                  <a:pt x="70578" y="2485551"/>
                </a:cubicBezTo>
                <a:cubicBezTo>
                  <a:pt x="38650" y="2385099"/>
                  <a:pt x="51159" y="2283899"/>
                  <a:pt x="55454" y="2148157"/>
                </a:cubicBezTo>
                <a:cubicBezTo>
                  <a:pt x="56948" y="2103159"/>
                  <a:pt x="52280" y="2061148"/>
                  <a:pt x="48359" y="2021191"/>
                </a:cubicBezTo>
                <a:cubicBezTo>
                  <a:pt x="59001" y="1981607"/>
                  <a:pt x="64043" y="1930260"/>
                  <a:pt x="58068" y="1871071"/>
                </a:cubicBezTo>
                <a:lnTo>
                  <a:pt x="73005" y="1855574"/>
                </a:lnTo>
                <a:cubicBezTo>
                  <a:pt x="68711" y="1801241"/>
                  <a:pt x="50226" y="1795266"/>
                  <a:pt x="38650" y="1777901"/>
                </a:cubicBezTo>
                <a:cubicBezTo>
                  <a:pt x="47052" y="1756055"/>
                  <a:pt x="58255" y="1751014"/>
                  <a:pt x="65350" y="1720019"/>
                </a:cubicBezTo>
                <a:cubicBezTo>
                  <a:pt x="77673" y="1666245"/>
                  <a:pt x="63856" y="1630957"/>
                  <a:pt x="57881" y="1584090"/>
                </a:cubicBezTo>
                <a:cubicBezTo>
                  <a:pt x="51159" y="1530503"/>
                  <a:pt x="47985" y="1469826"/>
                  <a:pt x="46305" y="1409704"/>
                </a:cubicBezTo>
                <a:cubicBezTo>
                  <a:pt x="44811" y="1358357"/>
                  <a:pt x="37903" y="1347901"/>
                  <a:pt x="35662" y="1305330"/>
                </a:cubicBezTo>
                <a:cubicBezTo>
                  <a:pt x="29314" y="1177990"/>
                  <a:pt x="2427" y="1163799"/>
                  <a:pt x="10269" y="1026191"/>
                </a:cubicBezTo>
                <a:cubicBezTo>
                  <a:pt x="12509" y="983993"/>
                  <a:pt x="8588" y="924058"/>
                  <a:pt x="13256" y="885407"/>
                </a:cubicBezTo>
                <a:cubicBezTo>
                  <a:pt x="17551" y="850679"/>
                  <a:pt x="27447" y="853665"/>
                  <a:pt x="33608" y="828459"/>
                </a:cubicBezTo>
                <a:cubicBezTo>
                  <a:pt x="58441" y="726513"/>
                  <a:pt x="35849" y="628674"/>
                  <a:pt x="44064" y="517578"/>
                </a:cubicBezTo>
                <a:cubicBezTo>
                  <a:pt x="46492" y="476875"/>
                  <a:pt x="50973" y="407976"/>
                  <a:pt x="55267" y="340011"/>
                </a:cubicBezTo>
                <a:cubicBezTo>
                  <a:pt x="59001" y="272795"/>
                  <a:pt x="61615" y="208564"/>
                  <a:pt x="59001" y="168233"/>
                </a:cubicBezTo>
                <a:cubicBezTo>
                  <a:pt x="58628" y="163379"/>
                  <a:pt x="58255" y="158524"/>
                  <a:pt x="57881" y="154230"/>
                </a:cubicBezTo>
                <a:cubicBezTo>
                  <a:pt x="85328" y="151616"/>
                  <a:pt x="109601" y="148255"/>
                  <a:pt x="131447" y="144147"/>
                </a:cubicBezTo>
                <a:cubicBezTo>
                  <a:pt x="168977" y="148628"/>
                  <a:pt x="207253" y="151989"/>
                  <a:pt x="247210" y="154230"/>
                </a:cubicBezTo>
                <a:cubicBezTo>
                  <a:pt x="290155" y="156470"/>
                  <a:pt x="323017" y="155350"/>
                  <a:pt x="355692" y="153483"/>
                </a:cubicBezTo>
                <a:cubicBezTo>
                  <a:pt x="372310" y="152736"/>
                  <a:pt x="388554" y="151802"/>
                  <a:pt x="405545" y="150869"/>
                </a:cubicBezTo>
                <a:cubicBezTo>
                  <a:pt x="412827" y="150496"/>
                  <a:pt x="420295" y="150309"/>
                  <a:pt x="427951" y="149935"/>
                </a:cubicBezTo>
                <a:cubicBezTo>
                  <a:pt x="435233" y="149748"/>
                  <a:pt x="442701" y="149748"/>
                  <a:pt x="450543" y="149748"/>
                </a:cubicBezTo>
                <a:cubicBezTo>
                  <a:pt x="527843" y="150309"/>
                  <a:pt x="529711" y="153109"/>
                  <a:pt x="548195" y="169167"/>
                </a:cubicBezTo>
                <a:lnTo>
                  <a:pt x="689539" y="169167"/>
                </a:lnTo>
                <a:lnTo>
                  <a:pt x="674041" y="181863"/>
                </a:lnTo>
                <a:cubicBezTo>
                  <a:pt x="865798" y="183918"/>
                  <a:pt x="685618" y="140039"/>
                  <a:pt x="823040" y="139479"/>
                </a:cubicBezTo>
                <a:cubicBezTo>
                  <a:pt x="929281" y="139107"/>
                  <a:pt x="827335" y="164873"/>
                  <a:pt x="829949" y="172154"/>
                </a:cubicBezTo>
                <a:cubicBezTo>
                  <a:pt x="835737" y="188025"/>
                  <a:pt x="862811" y="184104"/>
                  <a:pt x="794286" y="196242"/>
                </a:cubicBezTo>
                <a:cubicBezTo>
                  <a:pt x="819306" y="204083"/>
                  <a:pt x="835737" y="201096"/>
                  <a:pt x="843766" y="187652"/>
                </a:cubicBezTo>
                <a:cubicBezTo>
                  <a:pt x="900900" y="207257"/>
                  <a:pt x="956542" y="213418"/>
                  <a:pt x="1047472" y="224248"/>
                </a:cubicBezTo>
                <a:cubicBezTo>
                  <a:pt x="1047659" y="224248"/>
                  <a:pt x="1047845" y="224248"/>
                  <a:pt x="1047845" y="224248"/>
                </a:cubicBezTo>
                <a:lnTo>
                  <a:pt x="1133174" y="224248"/>
                </a:lnTo>
                <a:cubicBezTo>
                  <a:pt x="1153526" y="220887"/>
                  <a:pt x="1172945" y="215472"/>
                  <a:pt x="1201325" y="209872"/>
                </a:cubicBezTo>
                <a:cubicBezTo>
                  <a:pt x="1211968" y="215659"/>
                  <a:pt x="1224665" y="220327"/>
                  <a:pt x="1238855" y="224248"/>
                </a:cubicBezTo>
                <a:lnTo>
                  <a:pt x="1461793" y="224248"/>
                </a:lnTo>
                <a:lnTo>
                  <a:pt x="1461793" y="207817"/>
                </a:lnTo>
                <a:cubicBezTo>
                  <a:pt x="1387667" y="208750"/>
                  <a:pt x="1323437" y="215847"/>
                  <a:pt x="1292069" y="198668"/>
                </a:cubicBezTo>
                <a:cubicBezTo>
                  <a:pt x="1275451" y="189519"/>
                  <a:pt x="1245950" y="178130"/>
                  <a:pt x="1247631" y="167861"/>
                </a:cubicBezTo>
                <a:cubicBezTo>
                  <a:pt x="1250805" y="148255"/>
                  <a:pt x="1378518" y="138733"/>
                  <a:pt x="1386360" y="114086"/>
                </a:cubicBezTo>
                <a:cubicBezTo>
                  <a:pt x="1464034" y="123422"/>
                  <a:pt x="1438827" y="138546"/>
                  <a:pt x="1436587" y="154603"/>
                </a:cubicBezTo>
                <a:lnTo>
                  <a:pt x="1503057" y="135932"/>
                </a:lnTo>
                <a:lnTo>
                  <a:pt x="1579424" y="158524"/>
                </a:lnTo>
                <a:cubicBezTo>
                  <a:pt x="1620314" y="149188"/>
                  <a:pt x="1661392" y="139666"/>
                  <a:pt x="1701722" y="130517"/>
                </a:cubicBezTo>
                <a:cubicBezTo>
                  <a:pt x="1699668" y="130330"/>
                  <a:pt x="1697988" y="129957"/>
                  <a:pt x="1696494" y="129770"/>
                </a:cubicBezTo>
                <a:cubicBezTo>
                  <a:pt x="1660645" y="124542"/>
                  <a:pt x="1657471" y="117260"/>
                  <a:pt x="1683611" y="108858"/>
                </a:cubicBezTo>
                <a:lnTo>
                  <a:pt x="1748214" y="119687"/>
                </a:lnTo>
                <a:lnTo>
                  <a:pt x="1725248" y="125102"/>
                </a:lnTo>
                <a:cubicBezTo>
                  <a:pt x="1765579" y="115580"/>
                  <a:pt x="1837091" y="124168"/>
                  <a:pt x="1890304" y="126969"/>
                </a:cubicBezTo>
                <a:cubicBezTo>
                  <a:pt x="1902815" y="140599"/>
                  <a:pt x="1887690" y="153296"/>
                  <a:pt x="1835970" y="161511"/>
                </a:cubicBezTo>
                <a:cubicBezTo>
                  <a:pt x="1835410" y="161325"/>
                  <a:pt x="1759044" y="145081"/>
                  <a:pt x="1758857" y="145081"/>
                </a:cubicBezTo>
                <a:cubicBezTo>
                  <a:pt x="1715539" y="164499"/>
                  <a:pt x="1793213" y="172715"/>
                  <a:pt x="1859123" y="181863"/>
                </a:cubicBezTo>
                <a:lnTo>
                  <a:pt x="1835784" y="161511"/>
                </a:lnTo>
                <a:cubicBezTo>
                  <a:pt x="1882089" y="166926"/>
                  <a:pt x="1928581" y="172528"/>
                  <a:pt x="1974886" y="177942"/>
                </a:cubicBezTo>
                <a:cubicBezTo>
                  <a:pt x="2031275" y="166740"/>
                  <a:pt x="1997106" y="150869"/>
                  <a:pt x="1960696" y="139666"/>
                </a:cubicBezTo>
                <a:cubicBezTo>
                  <a:pt x="2048452" y="140413"/>
                  <a:pt x="2132287" y="135185"/>
                  <a:pt x="2213509" y="128089"/>
                </a:cubicBezTo>
                <a:cubicBezTo>
                  <a:pt x="2313588" y="119314"/>
                  <a:pt x="2307053" y="117820"/>
                  <a:pt x="2307053" y="93360"/>
                </a:cubicBezTo>
                <a:cubicBezTo>
                  <a:pt x="2387901" y="85892"/>
                  <a:pt x="2349624" y="84585"/>
                  <a:pt x="2400971" y="71702"/>
                </a:cubicBezTo>
                <a:cubicBezTo>
                  <a:pt x="2430658" y="64420"/>
                  <a:pt x="2477337" y="61806"/>
                  <a:pt x="2503104" y="53403"/>
                </a:cubicBezTo>
                <a:lnTo>
                  <a:pt x="2479578" y="87012"/>
                </a:lnTo>
                <a:lnTo>
                  <a:pt x="2626709" y="87012"/>
                </a:lnTo>
                <a:cubicBezTo>
                  <a:pt x="2611585" y="72635"/>
                  <a:pt x="2590487" y="72448"/>
                  <a:pt x="2663492" y="68341"/>
                </a:cubicBezTo>
                <a:lnTo>
                  <a:pt x="2826121" y="59192"/>
                </a:lnTo>
                <a:cubicBezTo>
                  <a:pt x="2870186" y="66473"/>
                  <a:pt x="2900061" y="78237"/>
                  <a:pt x="2951594" y="83091"/>
                </a:cubicBezTo>
                <a:cubicBezTo>
                  <a:pt x="2988564" y="86639"/>
                  <a:pt x="3026093" y="82158"/>
                  <a:pt x="3060822" y="86079"/>
                </a:cubicBezTo>
                <a:cubicBezTo>
                  <a:pt x="3093684" y="89813"/>
                  <a:pt x="3119824" y="96161"/>
                  <a:pt x="3155113" y="98962"/>
                </a:cubicBezTo>
                <a:cubicBezTo>
                  <a:pt x="3214302" y="103630"/>
                  <a:pt x="3241749" y="86265"/>
                  <a:pt x="3259674" y="76929"/>
                </a:cubicBezTo>
                <a:lnTo>
                  <a:pt x="3312141" y="93174"/>
                </a:lnTo>
                <a:lnTo>
                  <a:pt x="3439668" y="69087"/>
                </a:lnTo>
                <a:lnTo>
                  <a:pt x="3544788" y="77677"/>
                </a:lnTo>
                <a:cubicBezTo>
                  <a:pt x="3592121" y="65073"/>
                  <a:pt x="3616767" y="53415"/>
                  <a:pt x="3668038" y="50422"/>
                </a:cubicBezTo>
                <a:close/>
                <a:moveTo>
                  <a:pt x="2235728" y="11200"/>
                </a:moveTo>
                <a:cubicBezTo>
                  <a:pt x="2244317" y="12694"/>
                  <a:pt x="2243383" y="14561"/>
                  <a:pt x="2232927" y="16428"/>
                </a:cubicBezTo>
                <a:cubicBezTo>
                  <a:pt x="2216123" y="14187"/>
                  <a:pt x="2217056" y="12507"/>
                  <a:pt x="2235728" y="11200"/>
                </a:cubicBezTo>
                <a:close/>
                <a:moveTo>
                  <a:pt x="4714746" y="0"/>
                </a:moveTo>
                <a:cubicBezTo>
                  <a:pt x="4725202" y="187"/>
                  <a:pt x="4709705" y="14190"/>
                  <a:pt x="4687299" y="1494"/>
                </a:cubicBezTo>
                <a:close/>
              </a:path>
            </a:pathLst>
          </a:custGeom>
          <a:solidFill>
            <a:srgbClr val="F7EEDC"/>
          </a:solidFill>
          <a:ln w="18672" cap="flat">
            <a:noFill/>
            <a:prstDash val="solid"/>
            <a:miter/>
          </a:ln>
        </p:spPr>
        <p:txBody>
          <a:bodyPr rtlCol="0" anchor="ct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000000"/>
              </a:solidFill>
              <a:effectLst/>
              <a:uLnTx/>
              <a:uFillTx/>
              <a:latin typeface="Tenorite"/>
              <a:ea typeface="+mn-ea"/>
              <a:cs typeface="+mn-cs"/>
              <a:sym typeface="Tenorite Regular"/>
            </a:endParaRPr>
          </a:p>
        </p:txBody>
      </p:sp>
      <p:sp>
        <p:nvSpPr>
          <p:cNvPr id="50" name="TextBox 49">
            <a:extLst>
              <a:ext uri="{FF2B5EF4-FFF2-40B4-BE49-F238E27FC236}">
                <a16:creationId xmlns:a16="http://schemas.microsoft.com/office/drawing/2014/main" id="{BECF8DEF-EB27-8291-A9DD-2BD45A01895E}"/>
              </a:ext>
            </a:extLst>
          </p:cNvPr>
          <p:cNvSpPr txBox="1"/>
          <p:nvPr/>
        </p:nvSpPr>
        <p:spPr>
          <a:xfrm>
            <a:off x="1654370" y="2540032"/>
            <a:ext cx="1246584" cy="507831"/>
          </a:xfrm>
          <a:prstGeom prst="rect">
            <a:avLst/>
          </a:prstGeom>
          <a:noFill/>
        </p:spPr>
        <p:txBody>
          <a:bodyPr wrap="square">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IN" sz="900" b="0" i="0" u="none" strike="noStrike" kern="0" cap="none" spc="0" normalizeH="0" baseline="0" noProof="0">
                <a:ln>
                  <a:noFill/>
                </a:ln>
                <a:solidFill>
                  <a:prstClr val="black"/>
                </a:solidFill>
                <a:effectLst/>
                <a:uLnTx/>
                <a:uFillTx/>
                <a:latin typeface="Tenorite"/>
                <a:ea typeface="+mn-ea"/>
                <a:cs typeface="+mn-cs"/>
                <a:sym typeface="Tenorite Regular"/>
              </a:rPr>
              <a:t>Digital &amp; Process Command Center, L1.5, SOP Tasks,</a:t>
            </a:r>
          </a:p>
        </p:txBody>
      </p:sp>
      <p:sp>
        <p:nvSpPr>
          <p:cNvPr id="51" name="TextBox 50">
            <a:extLst>
              <a:ext uri="{FF2B5EF4-FFF2-40B4-BE49-F238E27FC236}">
                <a16:creationId xmlns:a16="http://schemas.microsoft.com/office/drawing/2014/main" id="{283606FD-7B03-D52C-E812-2AEEA70C458E}"/>
              </a:ext>
            </a:extLst>
          </p:cNvPr>
          <p:cNvSpPr txBox="1"/>
          <p:nvPr/>
        </p:nvSpPr>
        <p:spPr>
          <a:xfrm>
            <a:off x="3164482" y="2540032"/>
            <a:ext cx="1246584" cy="507831"/>
          </a:xfrm>
          <a:prstGeom prst="rect">
            <a:avLst/>
          </a:prstGeom>
          <a:noFill/>
        </p:spPr>
        <p:txBody>
          <a:bodyPr wrap="square">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IN" sz="900" b="0" i="0" u="none" strike="noStrike" kern="0" cap="none" spc="0" normalizeH="0" baseline="0" noProof="0">
                <a:ln>
                  <a:noFill/>
                </a:ln>
                <a:solidFill>
                  <a:prstClr val="black"/>
                </a:solidFill>
                <a:effectLst/>
                <a:uLnTx/>
                <a:uFillTx/>
                <a:latin typeface="Tenorite"/>
                <a:ea typeface="+mn-ea"/>
                <a:cs typeface="+mn-cs"/>
                <a:sym typeface="Tenorite Regular"/>
              </a:rPr>
              <a:t>Automation PODs- AIOps, Chat Ops, </a:t>
            </a:r>
            <a:br>
              <a:rPr kumimoji="0" lang="en-IN" sz="900" b="0" i="0" u="none" strike="noStrike" kern="0" cap="none" spc="0" normalizeH="0" baseline="0" noProof="0">
                <a:ln>
                  <a:noFill/>
                </a:ln>
                <a:solidFill>
                  <a:prstClr val="black"/>
                </a:solidFill>
                <a:effectLst/>
                <a:uLnTx/>
                <a:uFillTx/>
                <a:latin typeface="Tenorite"/>
                <a:ea typeface="+mn-ea"/>
                <a:cs typeface="+mn-cs"/>
                <a:sym typeface="Tenorite Regular"/>
              </a:rPr>
            </a:br>
            <a:r>
              <a:rPr kumimoji="0" lang="en-IN" sz="900" b="0" i="0" u="none" strike="noStrike" kern="0" cap="none" spc="0" normalizeH="0" baseline="0" noProof="0">
                <a:ln>
                  <a:noFill/>
                </a:ln>
                <a:solidFill>
                  <a:prstClr val="black"/>
                </a:solidFill>
                <a:effectLst/>
                <a:uLnTx/>
                <a:uFillTx/>
                <a:latin typeface="Tenorite"/>
                <a:ea typeface="+mn-ea"/>
                <a:cs typeface="+mn-cs"/>
                <a:sym typeface="Tenorite Regular"/>
              </a:rPr>
              <a:t>Digital Colleagues</a:t>
            </a:r>
          </a:p>
        </p:txBody>
      </p:sp>
      <p:sp>
        <p:nvSpPr>
          <p:cNvPr id="52" name="TextBox 51">
            <a:extLst>
              <a:ext uri="{FF2B5EF4-FFF2-40B4-BE49-F238E27FC236}">
                <a16:creationId xmlns:a16="http://schemas.microsoft.com/office/drawing/2014/main" id="{85038CC6-CDEF-D47A-E9FD-F3990FF86F11}"/>
              </a:ext>
            </a:extLst>
          </p:cNvPr>
          <p:cNvSpPr txBox="1"/>
          <p:nvPr/>
        </p:nvSpPr>
        <p:spPr>
          <a:xfrm>
            <a:off x="4674594" y="2540032"/>
            <a:ext cx="1246584" cy="507831"/>
          </a:xfrm>
          <a:prstGeom prst="rect">
            <a:avLst/>
          </a:prstGeom>
          <a:noFill/>
        </p:spPr>
        <p:txBody>
          <a:bodyPr wrap="square">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prstClr val="black"/>
                </a:solidFill>
                <a:effectLst/>
                <a:uLnTx/>
                <a:uFillTx/>
                <a:latin typeface="Tenorite"/>
                <a:ea typeface="+mn-ea"/>
                <a:cs typeface="+mn-cs"/>
                <a:sym typeface="Tenorite Regular"/>
              </a:rPr>
              <a:t>Cross IT/Functional </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prstClr val="black"/>
                </a:solidFill>
                <a:effectLst/>
                <a:uLnTx/>
                <a:uFillTx/>
                <a:latin typeface="Tenorite"/>
                <a:ea typeface="+mn-ea"/>
                <a:cs typeface="+mn-cs"/>
                <a:sym typeface="Tenorite Regular"/>
              </a:rPr>
              <a:t>Services – ITSM, Lean Processes</a:t>
            </a:r>
          </a:p>
        </p:txBody>
      </p:sp>
      <p:grpSp>
        <p:nvGrpSpPr>
          <p:cNvPr id="12" name="Group 11">
            <a:extLst>
              <a:ext uri="{FF2B5EF4-FFF2-40B4-BE49-F238E27FC236}">
                <a16:creationId xmlns:a16="http://schemas.microsoft.com/office/drawing/2014/main" id="{5C38AD1B-E121-96F6-2641-C5D37D21B50A}"/>
              </a:ext>
            </a:extLst>
          </p:cNvPr>
          <p:cNvGrpSpPr/>
          <p:nvPr/>
        </p:nvGrpSpPr>
        <p:grpSpPr>
          <a:xfrm>
            <a:off x="1415460" y="3179577"/>
            <a:ext cx="4680540" cy="979407"/>
            <a:chOff x="1415461" y="3747986"/>
            <a:chExt cx="4680540" cy="842879"/>
          </a:xfrm>
        </p:grpSpPr>
        <p:sp>
          <p:nvSpPr>
            <p:cNvPr id="43" name="Freeform: Shape 42">
              <a:extLst>
                <a:ext uri="{FF2B5EF4-FFF2-40B4-BE49-F238E27FC236}">
                  <a16:creationId xmlns:a16="http://schemas.microsoft.com/office/drawing/2014/main" id="{7D2E1358-C7C0-04F9-D321-D84363BE80B7}"/>
                </a:ext>
              </a:extLst>
            </p:cNvPr>
            <p:cNvSpPr/>
            <p:nvPr/>
          </p:nvSpPr>
          <p:spPr>
            <a:xfrm>
              <a:off x="1415461" y="3836153"/>
              <a:ext cx="921091" cy="754711"/>
            </a:xfrm>
            <a:custGeom>
              <a:avLst/>
              <a:gdLst>
                <a:gd name="connsiteX0" fmla="*/ 1623488 w 5644588"/>
                <a:gd name="connsiteY0" fmla="*/ 5677262 h 5681302"/>
                <a:gd name="connsiteX1" fmla="*/ 1649441 w 5644588"/>
                <a:gd name="connsiteY1" fmla="*/ 5677635 h 5681302"/>
                <a:gd name="connsiteX2" fmla="*/ 1623488 w 5644588"/>
                <a:gd name="connsiteY2" fmla="*/ 5677262 h 5681302"/>
                <a:gd name="connsiteX3" fmla="*/ 1504385 w 5644588"/>
                <a:gd name="connsiteY3" fmla="*/ 5627537 h 5681302"/>
                <a:gd name="connsiteX4" fmla="*/ 1556085 w 5644588"/>
                <a:gd name="connsiteY4" fmla="*/ 5633943 h 5681302"/>
                <a:gd name="connsiteX5" fmla="*/ 1504385 w 5644588"/>
                <a:gd name="connsiteY5" fmla="*/ 5627537 h 5681302"/>
                <a:gd name="connsiteX6" fmla="*/ 1599776 w 5644588"/>
                <a:gd name="connsiteY6" fmla="*/ 5615086 h 5681302"/>
                <a:gd name="connsiteX7" fmla="*/ 1670354 w 5644588"/>
                <a:gd name="connsiteY7" fmla="*/ 5644774 h 5681302"/>
                <a:gd name="connsiteX8" fmla="*/ 1599776 w 5644588"/>
                <a:gd name="connsiteY8" fmla="*/ 5615086 h 5681302"/>
                <a:gd name="connsiteX9" fmla="*/ 1621192 w 5644588"/>
                <a:gd name="connsiteY9" fmla="*/ 5597085 h 5681302"/>
                <a:gd name="connsiteX10" fmla="*/ 1619380 w 5644588"/>
                <a:gd name="connsiteY10" fmla="*/ 5604069 h 5681302"/>
                <a:gd name="connsiteX11" fmla="*/ 1600522 w 5644588"/>
                <a:gd name="connsiteY11" fmla="*/ 5599402 h 5681302"/>
                <a:gd name="connsiteX12" fmla="*/ 1621192 w 5644588"/>
                <a:gd name="connsiteY12" fmla="*/ 5597085 h 5681302"/>
                <a:gd name="connsiteX13" fmla="*/ 1789817 w 5644588"/>
                <a:gd name="connsiteY13" fmla="*/ 5596496 h 5681302"/>
                <a:gd name="connsiteX14" fmla="*/ 1817859 w 5644588"/>
                <a:gd name="connsiteY14" fmla="*/ 5603323 h 5681302"/>
                <a:gd name="connsiteX15" fmla="*/ 1789817 w 5644588"/>
                <a:gd name="connsiteY15" fmla="*/ 5596496 h 5681302"/>
                <a:gd name="connsiteX16" fmla="*/ 1540587 w 5644588"/>
                <a:gd name="connsiteY16" fmla="*/ 5593800 h 5681302"/>
                <a:gd name="connsiteX17" fmla="*/ 1556457 w 5644588"/>
                <a:gd name="connsiteY17" fmla="*/ 5599028 h 5681302"/>
                <a:gd name="connsiteX18" fmla="*/ 1538533 w 5644588"/>
                <a:gd name="connsiteY18" fmla="*/ 5602389 h 5681302"/>
                <a:gd name="connsiteX19" fmla="*/ 1538533 w 5644588"/>
                <a:gd name="connsiteY19" fmla="*/ 5602576 h 5681302"/>
                <a:gd name="connsiteX20" fmla="*/ 1540587 w 5644588"/>
                <a:gd name="connsiteY20" fmla="*/ 5593800 h 5681302"/>
                <a:gd name="connsiteX21" fmla="*/ 1669607 w 5644588"/>
                <a:gd name="connsiteY21" fmla="*/ 5566166 h 5681302"/>
                <a:gd name="connsiteX22" fmla="*/ 1669607 w 5644588"/>
                <a:gd name="connsiteY22" fmla="*/ 5566353 h 5681302"/>
                <a:gd name="connsiteX23" fmla="*/ 1668589 w 5644588"/>
                <a:gd name="connsiteY23" fmla="*/ 5566230 h 5681302"/>
                <a:gd name="connsiteX24" fmla="*/ 1149045 w 5644588"/>
                <a:gd name="connsiteY24" fmla="*/ 5564299 h 5681302"/>
                <a:gd name="connsiteX25" fmla="*/ 1153526 w 5644588"/>
                <a:gd name="connsiteY25" fmla="*/ 5569340 h 5681302"/>
                <a:gd name="connsiteX26" fmla="*/ 1149045 w 5644588"/>
                <a:gd name="connsiteY26" fmla="*/ 5564299 h 5681302"/>
                <a:gd name="connsiteX27" fmla="*/ 1721701 w 5644588"/>
                <a:gd name="connsiteY27" fmla="*/ 5563552 h 5681302"/>
                <a:gd name="connsiteX28" fmla="*/ 1966485 w 5644588"/>
                <a:gd name="connsiteY28" fmla="*/ 5570273 h 5681302"/>
                <a:gd name="connsiteX29" fmla="*/ 1721701 w 5644588"/>
                <a:gd name="connsiteY29" fmla="*/ 5563552 h 5681302"/>
                <a:gd name="connsiteX30" fmla="*/ 910610 w 5644588"/>
                <a:gd name="connsiteY30" fmla="*/ 5558511 h 5681302"/>
                <a:gd name="connsiteX31" fmla="*/ 911917 w 5644588"/>
                <a:gd name="connsiteY31" fmla="*/ 5564112 h 5681302"/>
                <a:gd name="connsiteX32" fmla="*/ 910610 w 5644588"/>
                <a:gd name="connsiteY32" fmla="*/ 5558511 h 5681302"/>
                <a:gd name="connsiteX33" fmla="*/ 2836928 w 5644588"/>
                <a:gd name="connsiteY33" fmla="*/ 5558091 h 5681302"/>
                <a:gd name="connsiteX34" fmla="*/ 2884376 w 5644588"/>
                <a:gd name="connsiteY34" fmla="*/ 5565232 h 5681302"/>
                <a:gd name="connsiteX35" fmla="*/ 2811184 w 5644588"/>
                <a:gd name="connsiteY35" fmla="*/ 5565793 h 5681302"/>
                <a:gd name="connsiteX36" fmla="*/ 2836928 w 5644588"/>
                <a:gd name="connsiteY36" fmla="*/ 5558091 h 5681302"/>
                <a:gd name="connsiteX37" fmla="*/ 1260701 w 5644588"/>
                <a:gd name="connsiteY37" fmla="*/ 5553843 h 5681302"/>
                <a:gd name="connsiteX38" fmla="*/ 1300658 w 5644588"/>
                <a:gd name="connsiteY38" fmla="*/ 5558884 h 5681302"/>
                <a:gd name="connsiteX39" fmla="*/ 1260701 w 5644588"/>
                <a:gd name="connsiteY39" fmla="*/ 5553843 h 5681302"/>
                <a:gd name="connsiteX40" fmla="*/ 1549736 w 5644588"/>
                <a:gd name="connsiteY40" fmla="*/ 5551789 h 5681302"/>
                <a:gd name="connsiteX41" fmla="*/ 1668589 w 5644588"/>
                <a:gd name="connsiteY41" fmla="*/ 5566230 h 5681302"/>
                <a:gd name="connsiteX42" fmla="*/ 1633571 w 5644588"/>
                <a:gd name="connsiteY42" fmla="*/ 5568407 h 5681302"/>
                <a:gd name="connsiteX43" fmla="*/ 1549736 w 5644588"/>
                <a:gd name="connsiteY43" fmla="*/ 5551789 h 5681302"/>
                <a:gd name="connsiteX44" fmla="*/ 2420389 w 5644588"/>
                <a:gd name="connsiteY44" fmla="*/ 5547121 h 5681302"/>
                <a:gd name="connsiteX45" fmla="*/ 2454184 w 5644588"/>
                <a:gd name="connsiteY45" fmla="*/ 5547494 h 5681302"/>
                <a:gd name="connsiteX46" fmla="*/ 2462773 w 5644588"/>
                <a:gd name="connsiteY46" fmla="*/ 5555523 h 5681302"/>
                <a:gd name="connsiteX47" fmla="*/ 2164216 w 5644588"/>
                <a:gd name="connsiteY47" fmla="*/ 5537599 h 5681302"/>
                <a:gd name="connsiteX48" fmla="*/ 2224899 w 5644588"/>
                <a:gd name="connsiteY48" fmla="*/ 5543201 h 5681302"/>
                <a:gd name="connsiteX49" fmla="*/ 2216870 w 5644588"/>
                <a:gd name="connsiteY49" fmla="*/ 5548056 h 5681302"/>
                <a:gd name="connsiteX50" fmla="*/ 2216683 w 5644588"/>
                <a:gd name="connsiteY50" fmla="*/ 5548056 h 5681302"/>
                <a:gd name="connsiteX51" fmla="*/ 2164216 w 5644588"/>
                <a:gd name="connsiteY51" fmla="*/ 5537599 h 5681302"/>
                <a:gd name="connsiteX52" fmla="*/ 2581525 w 5644588"/>
                <a:gd name="connsiteY52" fmla="*/ 5522848 h 5681302"/>
                <a:gd name="connsiteX53" fmla="*/ 2586006 w 5644588"/>
                <a:gd name="connsiteY53" fmla="*/ 5527889 h 5681302"/>
                <a:gd name="connsiteX54" fmla="*/ 2581525 w 5644588"/>
                <a:gd name="connsiteY54" fmla="*/ 5522848 h 5681302"/>
                <a:gd name="connsiteX55" fmla="*/ 1778202 w 5644588"/>
                <a:gd name="connsiteY55" fmla="*/ 5521115 h 5681302"/>
                <a:gd name="connsiteX56" fmla="*/ 1817112 w 5644588"/>
                <a:gd name="connsiteY56" fmla="*/ 5523034 h 5681302"/>
                <a:gd name="connsiteX57" fmla="*/ 1964991 w 5644588"/>
                <a:gd name="connsiteY57" fmla="*/ 5535731 h 5681302"/>
                <a:gd name="connsiteX58" fmla="*/ 1921673 w 5644588"/>
                <a:gd name="connsiteY58" fmla="*/ 5539092 h 5681302"/>
                <a:gd name="connsiteX59" fmla="*/ 1921673 w 5644588"/>
                <a:gd name="connsiteY59" fmla="*/ 5539279 h 5681302"/>
                <a:gd name="connsiteX60" fmla="*/ 1733277 w 5644588"/>
                <a:gd name="connsiteY60" fmla="*/ 5539652 h 5681302"/>
                <a:gd name="connsiteX61" fmla="*/ 1778202 w 5644588"/>
                <a:gd name="connsiteY61" fmla="*/ 5521115 h 5681302"/>
                <a:gd name="connsiteX62" fmla="*/ 1643934 w 5644588"/>
                <a:gd name="connsiteY62" fmla="*/ 5519207 h 5681302"/>
                <a:gd name="connsiteX63" fmla="*/ 1677076 w 5644588"/>
                <a:gd name="connsiteY63" fmla="*/ 5523034 h 5681302"/>
                <a:gd name="connsiteX64" fmla="*/ 1660085 w 5644588"/>
                <a:gd name="connsiteY64" fmla="*/ 5534424 h 5681302"/>
                <a:gd name="connsiteX65" fmla="*/ 1643934 w 5644588"/>
                <a:gd name="connsiteY65" fmla="*/ 5519207 h 5681302"/>
                <a:gd name="connsiteX66" fmla="*/ 4839232 w 5644588"/>
                <a:gd name="connsiteY66" fmla="*/ 5498070 h 5681302"/>
                <a:gd name="connsiteX67" fmla="*/ 4879616 w 5644588"/>
                <a:gd name="connsiteY67" fmla="*/ 5503243 h 5681302"/>
                <a:gd name="connsiteX68" fmla="*/ 4879616 w 5644588"/>
                <a:gd name="connsiteY68" fmla="*/ 5503243 h 5681302"/>
                <a:gd name="connsiteX69" fmla="*/ 4850301 w 5644588"/>
                <a:gd name="connsiteY69" fmla="*/ 5506231 h 5681302"/>
                <a:gd name="connsiteX70" fmla="*/ 4837044 w 5644588"/>
                <a:gd name="connsiteY70" fmla="*/ 5500442 h 5681302"/>
                <a:gd name="connsiteX71" fmla="*/ 4839232 w 5644588"/>
                <a:gd name="connsiteY71" fmla="*/ 5498070 h 5681302"/>
                <a:gd name="connsiteX72" fmla="*/ 2624095 w 5644588"/>
                <a:gd name="connsiteY72" fmla="*/ 5474116 h 5681302"/>
                <a:gd name="connsiteX73" fmla="*/ 2568853 w 5644588"/>
                <a:gd name="connsiteY73" fmla="*/ 5498006 h 5681302"/>
                <a:gd name="connsiteX74" fmla="*/ 2568641 w 5644588"/>
                <a:gd name="connsiteY74" fmla="*/ 5498016 h 5681302"/>
                <a:gd name="connsiteX75" fmla="*/ 2568828 w 5644588"/>
                <a:gd name="connsiteY75" fmla="*/ 5498016 h 5681302"/>
                <a:gd name="connsiteX76" fmla="*/ 2568831 w 5644588"/>
                <a:gd name="connsiteY76" fmla="*/ 5498015 h 5681302"/>
                <a:gd name="connsiteX77" fmla="*/ 2568828 w 5644588"/>
                <a:gd name="connsiteY77" fmla="*/ 5498015 h 5681302"/>
                <a:gd name="connsiteX78" fmla="*/ 2568834 w 5644588"/>
                <a:gd name="connsiteY78" fmla="*/ 5498014 h 5681302"/>
                <a:gd name="connsiteX79" fmla="*/ 2568853 w 5644588"/>
                <a:gd name="connsiteY79" fmla="*/ 5498006 h 5681302"/>
                <a:gd name="connsiteX80" fmla="*/ 2568873 w 5644588"/>
                <a:gd name="connsiteY80" fmla="*/ 5498005 h 5681302"/>
                <a:gd name="connsiteX81" fmla="*/ 2588521 w 5644588"/>
                <a:gd name="connsiteY81" fmla="*/ 5493263 h 5681302"/>
                <a:gd name="connsiteX82" fmla="*/ 2603837 w 5644588"/>
                <a:gd name="connsiteY82" fmla="*/ 5492904 h 5681302"/>
                <a:gd name="connsiteX83" fmla="*/ 2589888 w 5644588"/>
                <a:gd name="connsiteY83" fmla="*/ 5496583 h 5681302"/>
                <a:gd name="connsiteX84" fmla="*/ 2569318 w 5644588"/>
                <a:gd name="connsiteY84" fmla="*/ 5497982 h 5681302"/>
                <a:gd name="connsiteX85" fmla="*/ 2741913 w 5644588"/>
                <a:gd name="connsiteY85" fmla="*/ 5489240 h 5681302"/>
                <a:gd name="connsiteX86" fmla="*/ 2624095 w 5644588"/>
                <a:gd name="connsiteY86" fmla="*/ 5474116 h 5681302"/>
                <a:gd name="connsiteX87" fmla="*/ 64440 w 5644588"/>
                <a:gd name="connsiteY87" fmla="*/ 5459199 h 5681302"/>
                <a:gd name="connsiteX88" fmla="*/ 67777 w 5644588"/>
                <a:gd name="connsiteY88" fmla="*/ 5470381 h 5681302"/>
                <a:gd name="connsiteX89" fmla="*/ 62549 w 5644588"/>
                <a:gd name="connsiteY89" fmla="*/ 5494094 h 5681302"/>
                <a:gd name="connsiteX90" fmla="*/ 64440 w 5644588"/>
                <a:gd name="connsiteY90" fmla="*/ 5459199 h 5681302"/>
                <a:gd name="connsiteX91" fmla="*/ 5544322 w 5644588"/>
                <a:gd name="connsiteY91" fmla="*/ 4925173 h 5681302"/>
                <a:gd name="connsiteX92" fmla="*/ 5544322 w 5644588"/>
                <a:gd name="connsiteY92" fmla="*/ 4925173 h 5681302"/>
                <a:gd name="connsiteX93" fmla="*/ 5549713 w 5644588"/>
                <a:gd name="connsiteY93" fmla="*/ 4924823 h 5681302"/>
                <a:gd name="connsiteX94" fmla="*/ 5544322 w 5644588"/>
                <a:gd name="connsiteY94" fmla="*/ 4925173 h 5681302"/>
                <a:gd name="connsiteX95" fmla="*/ 5554965 w 5644588"/>
                <a:gd name="connsiteY95" fmla="*/ 4985109 h 5681302"/>
                <a:gd name="connsiteX96" fmla="*/ 5549713 w 5644588"/>
                <a:gd name="connsiteY96" fmla="*/ 4924823 h 5681302"/>
                <a:gd name="connsiteX97" fmla="*/ 5512207 w 5644588"/>
                <a:gd name="connsiteY97" fmla="*/ 4771693 h 5681302"/>
                <a:gd name="connsiteX98" fmla="*/ 5512207 w 5644588"/>
                <a:gd name="connsiteY98" fmla="*/ 4771695 h 5681302"/>
                <a:gd name="connsiteX99" fmla="*/ 5513707 w 5644588"/>
                <a:gd name="connsiteY99" fmla="*/ 4774542 h 5681302"/>
                <a:gd name="connsiteX100" fmla="*/ 5511685 w 5644588"/>
                <a:gd name="connsiteY100" fmla="*/ 4794208 h 5681302"/>
                <a:gd name="connsiteX101" fmla="*/ 5512204 w 5644588"/>
                <a:gd name="connsiteY101" fmla="*/ 4771797 h 5681302"/>
                <a:gd name="connsiteX102" fmla="*/ 5505485 w 5644588"/>
                <a:gd name="connsiteY102" fmla="*/ 4972039 h 5681302"/>
                <a:gd name="connsiteX103" fmla="*/ 5512207 w 5644588"/>
                <a:gd name="connsiteY103" fmla="*/ 4771693 h 5681302"/>
                <a:gd name="connsiteX104" fmla="*/ 86252 w 5644588"/>
                <a:gd name="connsiteY104" fmla="*/ 4540802 h 5681302"/>
                <a:gd name="connsiteX105" fmla="*/ 83275 w 5644588"/>
                <a:gd name="connsiteY105" fmla="*/ 4579936 h 5681302"/>
                <a:gd name="connsiteX106" fmla="*/ 75993 w 5644588"/>
                <a:gd name="connsiteY106" fmla="*/ 4558090 h 5681302"/>
                <a:gd name="connsiteX107" fmla="*/ 82513 w 5644588"/>
                <a:gd name="connsiteY107" fmla="*/ 4541916 h 5681302"/>
                <a:gd name="connsiteX108" fmla="*/ 86252 w 5644588"/>
                <a:gd name="connsiteY108" fmla="*/ 4540802 h 5681302"/>
                <a:gd name="connsiteX109" fmla="*/ 109974 w 5644588"/>
                <a:gd name="connsiteY109" fmla="*/ 4500582 h 5681302"/>
                <a:gd name="connsiteX110" fmla="*/ 108667 w 5644588"/>
                <a:gd name="connsiteY110" fmla="*/ 4522801 h 5681302"/>
                <a:gd name="connsiteX111" fmla="*/ 109974 w 5644588"/>
                <a:gd name="connsiteY111" fmla="*/ 4500582 h 5681302"/>
                <a:gd name="connsiteX112" fmla="*/ 5644588 w 5644588"/>
                <a:gd name="connsiteY112" fmla="*/ 4479110 h 5681302"/>
                <a:gd name="connsiteX113" fmla="*/ 5619568 w 5644588"/>
                <a:gd name="connsiteY113" fmla="*/ 4497595 h 5681302"/>
                <a:gd name="connsiteX114" fmla="*/ 5644588 w 5644588"/>
                <a:gd name="connsiteY114" fmla="*/ 4479110 h 5681302"/>
                <a:gd name="connsiteX115" fmla="*/ 5591748 w 5644588"/>
                <a:gd name="connsiteY115" fmla="*/ 4342621 h 5681302"/>
                <a:gd name="connsiteX116" fmla="*/ 5593428 w 5644588"/>
                <a:gd name="connsiteY116" fmla="*/ 4362786 h 5681302"/>
                <a:gd name="connsiteX117" fmla="*/ 5578304 w 5644588"/>
                <a:gd name="connsiteY117" fmla="*/ 4361666 h 5681302"/>
                <a:gd name="connsiteX118" fmla="*/ 83647 w 5644588"/>
                <a:gd name="connsiteY118" fmla="*/ 4336763 h 5681302"/>
                <a:gd name="connsiteX119" fmla="*/ 79913 w 5644588"/>
                <a:gd name="connsiteY119" fmla="*/ 4385939 h 5681302"/>
                <a:gd name="connsiteX120" fmla="*/ 76179 w 5644588"/>
                <a:gd name="connsiteY120" fmla="*/ 4353264 h 5681302"/>
                <a:gd name="connsiteX121" fmla="*/ 83647 w 5644588"/>
                <a:gd name="connsiteY121" fmla="*/ 4336763 h 5681302"/>
                <a:gd name="connsiteX122" fmla="*/ 118377 w 5644588"/>
                <a:gd name="connsiteY122" fmla="*/ 4312794 h 5681302"/>
                <a:gd name="connsiteX123" fmla="*/ 117070 w 5644588"/>
                <a:gd name="connsiteY123" fmla="*/ 4358865 h 5681302"/>
                <a:gd name="connsiteX124" fmla="*/ 110722 w 5644588"/>
                <a:gd name="connsiteY124" fmla="*/ 4327497 h 5681302"/>
                <a:gd name="connsiteX125" fmla="*/ 118377 w 5644588"/>
                <a:gd name="connsiteY125" fmla="*/ 4312794 h 5681302"/>
                <a:gd name="connsiteX126" fmla="*/ 5637492 w 5644588"/>
                <a:gd name="connsiteY126" fmla="*/ 4095177 h 5681302"/>
                <a:gd name="connsiteX127" fmla="*/ 5641227 w 5644588"/>
                <a:gd name="connsiteY127" fmla="*/ 4102692 h 5681302"/>
                <a:gd name="connsiteX128" fmla="*/ 5636559 w 5644588"/>
                <a:gd name="connsiteY128" fmla="*/ 4111468 h 5681302"/>
                <a:gd name="connsiteX129" fmla="*/ 5637492 w 5644588"/>
                <a:gd name="connsiteY129" fmla="*/ 4095177 h 5681302"/>
                <a:gd name="connsiteX130" fmla="*/ 74331 w 5644588"/>
                <a:gd name="connsiteY130" fmla="*/ 4043807 h 5681302"/>
                <a:gd name="connsiteX131" fmla="*/ 92050 w 5644588"/>
                <a:gd name="connsiteY131" fmla="*/ 4085888 h 5681302"/>
                <a:gd name="connsiteX132" fmla="*/ 84954 w 5644588"/>
                <a:gd name="connsiteY132" fmla="*/ 4106987 h 5681302"/>
                <a:gd name="connsiteX133" fmla="*/ 76062 w 5644588"/>
                <a:gd name="connsiteY133" fmla="*/ 4087686 h 5681302"/>
                <a:gd name="connsiteX134" fmla="*/ 74125 w 5644588"/>
                <a:gd name="connsiteY134" fmla="*/ 4043317 h 5681302"/>
                <a:gd name="connsiteX135" fmla="*/ 74312 w 5644588"/>
                <a:gd name="connsiteY135" fmla="*/ 4043317 h 5681302"/>
                <a:gd name="connsiteX136" fmla="*/ 74331 w 5644588"/>
                <a:gd name="connsiteY136" fmla="*/ 4043807 h 5681302"/>
                <a:gd name="connsiteX137" fmla="*/ 12883 w 5644588"/>
                <a:gd name="connsiteY137" fmla="*/ 3891190 h 5681302"/>
                <a:gd name="connsiteX138" fmla="*/ 14937 w 5644588"/>
                <a:gd name="connsiteY138" fmla="*/ 3906454 h 5681302"/>
                <a:gd name="connsiteX139" fmla="*/ 9709 w 5644588"/>
                <a:gd name="connsiteY139" fmla="*/ 3901973 h 5681302"/>
                <a:gd name="connsiteX140" fmla="*/ 12883 w 5644588"/>
                <a:gd name="connsiteY140" fmla="*/ 3891190 h 5681302"/>
                <a:gd name="connsiteX141" fmla="*/ 87289 w 5644588"/>
                <a:gd name="connsiteY141" fmla="*/ 3839955 h 5681302"/>
                <a:gd name="connsiteX142" fmla="*/ 94664 w 5644588"/>
                <a:gd name="connsiteY142" fmla="*/ 3842598 h 5681302"/>
                <a:gd name="connsiteX143" fmla="*/ 76366 w 5644588"/>
                <a:gd name="connsiteY143" fmla="*/ 3895252 h 5681302"/>
                <a:gd name="connsiteX144" fmla="*/ 87289 w 5644588"/>
                <a:gd name="connsiteY144" fmla="*/ 3839955 h 5681302"/>
                <a:gd name="connsiteX145" fmla="*/ 77299 w 5644588"/>
                <a:gd name="connsiteY145" fmla="*/ 3754620 h 5681302"/>
                <a:gd name="connsiteX146" fmla="*/ 78980 w 5644588"/>
                <a:gd name="connsiteY146" fmla="*/ 3786023 h 5681302"/>
                <a:gd name="connsiteX147" fmla="*/ 76179 w 5644588"/>
                <a:gd name="connsiteY147" fmla="*/ 3761003 h 5681302"/>
                <a:gd name="connsiteX148" fmla="*/ 77299 w 5644588"/>
                <a:gd name="connsiteY148" fmla="*/ 3754620 h 5681302"/>
                <a:gd name="connsiteX149" fmla="*/ 84862 w 5644588"/>
                <a:gd name="connsiteY149" fmla="*/ 3636861 h 5681302"/>
                <a:gd name="connsiteX150" fmla="*/ 100079 w 5644588"/>
                <a:gd name="connsiteY150" fmla="*/ 3653455 h 5681302"/>
                <a:gd name="connsiteX151" fmla="*/ 72445 w 5644588"/>
                <a:gd name="connsiteY151" fmla="*/ 3673621 h 5681302"/>
                <a:gd name="connsiteX152" fmla="*/ 84862 w 5644588"/>
                <a:gd name="connsiteY152" fmla="*/ 3636861 h 5681302"/>
                <a:gd name="connsiteX153" fmla="*/ 30241 w 5644588"/>
                <a:gd name="connsiteY153" fmla="*/ 3623254 h 5681302"/>
                <a:gd name="connsiteX154" fmla="*/ 23152 w 5644588"/>
                <a:gd name="connsiteY154" fmla="*/ 3639638 h 5681302"/>
                <a:gd name="connsiteX155" fmla="*/ 30241 w 5644588"/>
                <a:gd name="connsiteY155" fmla="*/ 3623254 h 5681302"/>
                <a:gd name="connsiteX156" fmla="*/ 4787 w 5644588"/>
                <a:gd name="connsiteY156" fmla="*/ 3583525 h 5681302"/>
                <a:gd name="connsiteX157" fmla="*/ 5601 w 5644588"/>
                <a:gd name="connsiteY157" fmla="*/ 3612565 h 5681302"/>
                <a:gd name="connsiteX158" fmla="*/ 0 w 5644588"/>
                <a:gd name="connsiteY158" fmla="*/ 3597254 h 5681302"/>
                <a:gd name="connsiteX159" fmla="*/ 4787 w 5644588"/>
                <a:gd name="connsiteY159" fmla="*/ 3583525 h 5681302"/>
                <a:gd name="connsiteX160" fmla="*/ 5590020 w 5644588"/>
                <a:gd name="connsiteY160" fmla="*/ 3486321 h 5681302"/>
                <a:gd name="connsiteX161" fmla="*/ 5591560 w 5644588"/>
                <a:gd name="connsiteY161" fmla="*/ 3502589 h 5681302"/>
                <a:gd name="connsiteX162" fmla="*/ 5586519 w 5644588"/>
                <a:gd name="connsiteY162" fmla="*/ 3494560 h 5681302"/>
                <a:gd name="connsiteX163" fmla="*/ 5590020 w 5644588"/>
                <a:gd name="connsiteY163" fmla="*/ 3486321 h 5681302"/>
                <a:gd name="connsiteX164" fmla="*/ 106054 w 5644588"/>
                <a:gd name="connsiteY164" fmla="*/ 3331558 h 5681302"/>
                <a:gd name="connsiteX165" fmla="*/ 108854 w 5644588"/>
                <a:gd name="connsiteY165" fmla="*/ 3352844 h 5681302"/>
                <a:gd name="connsiteX166" fmla="*/ 5549304 w 5644588"/>
                <a:gd name="connsiteY166" fmla="*/ 3317318 h 5681302"/>
                <a:gd name="connsiteX167" fmla="*/ 5548802 w 5644588"/>
                <a:gd name="connsiteY167" fmla="*/ 3331745 h 5681302"/>
                <a:gd name="connsiteX168" fmla="*/ 5542827 w 5644588"/>
                <a:gd name="connsiteY168" fmla="*/ 3370022 h 5681302"/>
                <a:gd name="connsiteX169" fmla="*/ 5538720 w 5644588"/>
                <a:gd name="connsiteY169" fmla="*/ 3363113 h 5681302"/>
                <a:gd name="connsiteX170" fmla="*/ 5538906 w 5644588"/>
                <a:gd name="connsiteY170" fmla="*/ 3362926 h 5681302"/>
                <a:gd name="connsiteX171" fmla="*/ 5549304 w 5644588"/>
                <a:gd name="connsiteY171" fmla="*/ 3317318 h 5681302"/>
                <a:gd name="connsiteX172" fmla="*/ 5464408 w 5644588"/>
                <a:gd name="connsiteY172" fmla="*/ 3245669 h 5681302"/>
                <a:gd name="connsiteX173" fmla="*/ 5498390 w 5644588"/>
                <a:gd name="connsiteY173" fmla="*/ 3328944 h 5681302"/>
                <a:gd name="connsiteX174" fmla="*/ 5475424 w 5644588"/>
                <a:gd name="connsiteY174" fmla="*/ 3393734 h 5681302"/>
                <a:gd name="connsiteX175" fmla="*/ 5475424 w 5644588"/>
                <a:gd name="connsiteY175" fmla="*/ 3393921 h 5681302"/>
                <a:gd name="connsiteX176" fmla="*/ 5464408 w 5644588"/>
                <a:gd name="connsiteY176" fmla="*/ 3245669 h 5681302"/>
                <a:gd name="connsiteX177" fmla="*/ 111676 w 5644588"/>
                <a:gd name="connsiteY177" fmla="*/ 3170551 h 5681302"/>
                <a:gd name="connsiteX178" fmla="*/ 94477 w 5644588"/>
                <a:gd name="connsiteY178" fmla="*/ 3208886 h 5681302"/>
                <a:gd name="connsiteX179" fmla="*/ 118190 w 5644588"/>
                <a:gd name="connsiteY179" fmla="*/ 3176211 h 5681302"/>
                <a:gd name="connsiteX180" fmla="*/ 111676 w 5644588"/>
                <a:gd name="connsiteY180" fmla="*/ 3170551 h 5681302"/>
                <a:gd name="connsiteX181" fmla="*/ 5578864 w 5644588"/>
                <a:gd name="connsiteY181" fmla="*/ 3142042 h 5681302"/>
                <a:gd name="connsiteX182" fmla="*/ 5547495 w 5644588"/>
                <a:gd name="connsiteY182" fmla="*/ 3311393 h 5681302"/>
                <a:gd name="connsiteX183" fmla="*/ 5550669 w 5644588"/>
                <a:gd name="connsiteY183" fmla="*/ 3149510 h 5681302"/>
                <a:gd name="connsiteX184" fmla="*/ 5470569 w 5644588"/>
                <a:gd name="connsiteY184" fmla="*/ 3116649 h 5681302"/>
                <a:gd name="connsiteX185" fmla="*/ 5484946 w 5644588"/>
                <a:gd name="connsiteY185" fmla="*/ 3206459 h 5681302"/>
                <a:gd name="connsiteX186" fmla="*/ 5464408 w 5644588"/>
                <a:gd name="connsiteY186" fmla="*/ 3245669 h 5681302"/>
                <a:gd name="connsiteX187" fmla="*/ 5470569 w 5644588"/>
                <a:gd name="connsiteY187" fmla="*/ 3116649 h 5681302"/>
                <a:gd name="connsiteX188" fmla="*/ 5522712 w 5644588"/>
                <a:gd name="connsiteY188" fmla="*/ 3085327 h 5681302"/>
                <a:gd name="connsiteX189" fmla="*/ 5533492 w 5644588"/>
                <a:gd name="connsiteY189" fmla="*/ 3131586 h 5681302"/>
                <a:gd name="connsiteX190" fmla="*/ 5506792 w 5644588"/>
                <a:gd name="connsiteY190" fmla="*/ 3104885 h 5681302"/>
                <a:gd name="connsiteX191" fmla="*/ 5522712 w 5644588"/>
                <a:gd name="connsiteY191" fmla="*/ 3085327 h 5681302"/>
                <a:gd name="connsiteX192" fmla="*/ 49013 w 5644588"/>
                <a:gd name="connsiteY192" fmla="*/ 3021074 h 5681302"/>
                <a:gd name="connsiteX193" fmla="*/ 58815 w 5644588"/>
                <a:gd name="connsiteY193" fmla="*/ 3049804 h 5681302"/>
                <a:gd name="connsiteX194" fmla="*/ 38650 w 5644588"/>
                <a:gd name="connsiteY194" fmla="*/ 3064181 h 5681302"/>
                <a:gd name="connsiteX195" fmla="*/ 49013 w 5644588"/>
                <a:gd name="connsiteY195" fmla="*/ 3021074 h 5681302"/>
                <a:gd name="connsiteX196" fmla="*/ 5570275 w 5644588"/>
                <a:gd name="connsiteY196" fmla="*/ 2984081 h 5681302"/>
                <a:gd name="connsiteX197" fmla="*/ 5565047 w 5644588"/>
                <a:gd name="connsiteY197" fmla="*/ 2999578 h 5681302"/>
                <a:gd name="connsiteX198" fmla="*/ 5513140 w 5644588"/>
                <a:gd name="connsiteY198" fmla="*/ 2861035 h 5681302"/>
                <a:gd name="connsiteX199" fmla="*/ 5521729 w 5644588"/>
                <a:gd name="connsiteY199" fmla="*/ 2892030 h 5681302"/>
                <a:gd name="connsiteX200" fmla="*/ 5513140 w 5644588"/>
                <a:gd name="connsiteY200" fmla="*/ 2861035 h 5681302"/>
                <a:gd name="connsiteX201" fmla="*/ 5531251 w 5644588"/>
                <a:gd name="connsiteY201" fmla="*/ 2787096 h 5681302"/>
                <a:gd name="connsiteX202" fmla="*/ 5538720 w 5644588"/>
                <a:gd name="connsiteY202" fmla="*/ 2827800 h 5681302"/>
                <a:gd name="connsiteX203" fmla="*/ 5538347 w 5644588"/>
                <a:gd name="connsiteY203" fmla="*/ 3071837 h 5681302"/>
                <a:gd name="connsiteX204" fmla="*/ 5531251 w 5644588"/>
                <a:gd name="connsiteY204" fmla="*/ 2787096 h 5681302"/>
                <a:gd name="connsiteX205" fmla="*/ 121376 w 5644588"/>
                <a:gd name="connsiteY205" fmla="*/ 2721087 h 5681302"/>
                <a:gd name="connsiteX206" fmla="*/ 115389 w 5644588"/>
                <a:gd name="connsiteY206" fmla="*/ 2750127 h 5681302"/>
                <a:gd name="connsiteX207" fmla="*/ 127153 w 5644588"/>
                <a:gd name="connsiteY207" fmla="*/ 2756102 h 5681302"/>
                <a:gd name="connsiteX208" fmla="*/ 127153 w 5644588"/>
                <a:gd name="connsiteY208" fmla="*/ 2732949 h 5681302"/>
                <a:gd name="connsiteX209" fmla="*/ 127153 w 5644588"/>
                <a:gd name="connsiteY209" fmla="*/ 2730895 h 5681302"/>
                <a:gd name="connsiteX210" fmla="*/ 127153 w 5644588"/>
                <a:gd name="connsiteY210" fmla="*/ 2728468 h 5681302"/>
                <a:gd name="connsiteX211" fmla="*/ 121376 w 5644588"/>
                <a:gd name="connsiteY211" fmla="*/ 2721087 h 5681302"/>
                <a:gd name="connsiteX212" fmla="*/ 5523613 w 5644588"/>
                <a:gd name="connsiteY212" fmla="*/ 2629804 h 5681302"/>
                <a:gd name="connsiteX213" fmla="*/ 5530504 w 5644588"/>
                <a:gd name="connsiteY213" fmla="*/ 2638658 h 5681302"/>
                <a:gd name="connsiteX214" fmla="*/ 5517994 w 5644588"/>
                <a:gd name="connsiteY214" fmla="*/ 2665172 h 5681302"/>
                <a:gd name="connsiteX215" fmla="*/ 5523613 w 5644588"/>
                <a:gd name="connsiteY215" fmla="*/ 2629804 h 5681302"/>
                <a:gd name="connsiteX216" fmla="*/ 5516315 w 5644588"/>
                <a:gd name="connsiteY216" fmla="*/ 2282778 h 5681302"/>
                <a:gd name="connsiteX217" fmla="*/ 5519676 w 5644588"/>
                <a:gd name="connsiteY217" fmla="*/ 2300889 h 5681302"/>
                <a:gd name="connsiteX218" fmla="*/ 5511460 w 5644588"/>
                <a:gd name="connsiteY218" fmla="*/ 2297529 h 5681302"/>
                <a:gd name="connsiteX219" fmla="*/ 5525463 w 5644588"/>
                <a:gd name="connsiteY219" fmla="*/ 2165334 h 5681302"/>
                <a:gd name="connsiteX220" fmla="*/ 5524903 w 5644588"/>
                <a:gd name="connsiteY220" fmla="*/ 2194275 h 5681302"/>
                <a:gd name="connsiteX221" fmla="*/ 5525463 w 5644588"/>
                <a:gd name="connsiteY221" fmla="*/ 2165334 h 5681302"/>
                <a:gd name="connsiteX222" fmla="*/ 41631 w 5644588"/>
                <a:gd name="connsiteY222" fmla="*/ 2132546 h 5681302"/>
                <a:gd name="connsiteX223" fmla="*/ 39583 w 5644588"/>
                <a:gd name="connsiteY223" fmla="*/ 2169069 h 5681302"/>
                <a:gd name="connsiteX224" fmla="*/ 36222 w 5644588"/>
                <a:gd name="connsiteY224" fmla="*/ 2138821 h 5681302"/>
                <a:gd name="connsiteX225" fmla="*/ 41631 w 5644588"/>
                <a:gd name="connsiteY225" fmla="*/ 2132546 h 5681302"/>
                <a:gd name="connsiteX226" fmla="*/ 14330 w 5644588"/>
                <a:gd name="connsiteY226" fmla="*/ 1327521 h 5681302"/>
                <a:gd name="connsiteX227" fmla="*/ 17738 w 5644588"/>
                <a:gd name="connsiteY227" fmla="*/ 1334079 h 5681302"/>
                <a:gd name="connsiteX228" fmla="*/ 12323 w 5644588"/>
                <a:gd name="connsiteY228" fmla="*/ 1337067 h 5681302"/>
                <a:gd name="connsiteX229" fmla="*/ 14330 w 5644588"/>
                <a:gd name="connsiteY229" fmla="*/ 1327521 h 5681302"/>
                <a:gd name="connsiteX230" fmla="*/ 5549362 w 5644588"/>
                <a:gd name="connsiteY230" fmla="*/ 829760 h 5681302"/>
                <a:gd name="connsiteX231" fmla="*/ 5551977 w 5644588"/>
                <a:gd name="connsiteY231" fmla="*/ 853660 h 5681302"/>
                <a:gd name="connsiteX232" fmla="*/ 5543201 w 5644588"/>
                <a:gd name="connsiteY232" fmla="*/ 843018 h 5681302"/>
                <a:gd name="connsiteX233" fmla="*/ 5534799 w 5644588"/>
                <a:gd name="connsiteY233" fmla="*/ 541659 h 5681302"/>
                <a:gd name="connsiteX234" fmla="*/ 5539094 w 5644588"/>
                <a:gd name="connsiteY234" fmla="*/ 558090 h 5681302"/>
                <a:gd name="connsiteX235" fmla="*/ 5539094 w 5644588"/>
                <a:gd name="connsiteY235" fmla="*/ 558277 h 5681302"/>
                <a:gd name="connsiteX236" fmla="*/ 5536480 w 5644588"/>
                <a:gd name="connsiteY236" fmla="*/ 572280 h 5681302"/>
                <a:gd name="connsiteX237" fmla="*/ 5534799 w 5644588"/>
                <a:gd name="connsiteY237" fmla="*/ 541659 h 5681302"/>
                <a:gd name="connsiteX238" fmla="*/ 1540027 w 5644588"/>
                <a:gd name="connsiteY238" fmla="*/ 220887 h 5681302"/>
                <a:gd name="connsiteX239" fmla="*/ 1508472 w 5644588"/>
                <a:gd name="connsiteY239" fmla="*/ 224435 h 5681302"/>
                <a:gd name="connsiteX240" fmla="*/ 1545068 w 5644588"/>
                <a:gd name="connsiteY240" fmla="*/ 224435 h 5681302"/>
                <a:gd name="connsiteX241" fmla="*/ 1540027 w 5644588"/>
                <a:gd name="connsiteY241" fmla="*/ 220887 h 5681302"/>
                <a:gd name="connsiteX242" fmla="*/ 1399197 w 5644588"/>
                <a:gd name="connsiteY242" fmla="*/ 193604 h 5681302"/>
                <a:gd name="connsiteX243" fmla="*/ 1407459 w 5644588"/>
                <a:gd name="connsiteY243" fmla="*/ 195493 h 5681302"/>
                <a:gd name="connsiteX244" fmla="*/ 1399197 w 5644588"/>
                <a:gd name="connsiteY244" fmla="*/ 193604 h 5681302"/>
                <a:gd name="connsiteX245" fmla="*/ 1051393 w 5644588"/>
                <a:gd name="connsiteY245" fmla="*/ 191944 h 5681302"/>
                <a:gd name="connsiteX246" fmla="*/ 1027680 w 5644588"/>
                <a:gd name="connsiteY246" fmla="*/ 197919 h 5681302"/>
                <a:gd name="connsiteX247" fmla="*/ 1356547 w 5644588"/>
                <a:gd name="connsiteY247" fmla="*/ 181840 h 5681302"/>
                <a:gd name="connsiteX248" fmla="*/ 1328852 w 5644588"/>
                <a:gd name="connsiteY248" fmla="*/ 185224 h 5681302"/>
                <a:gd name="connsiteX249" fmla="*/ 1407459 w 5644588"/>
                <a:gd name="connsiteY249" fmla="*/ 195494 h 5681302"/>
                <a:gd name="connsiteX250" fmla="*/ 1356547 w 5644588"/>
                <a:gd name="connsiteY250" fmla="*/ 181840 h 5681302"/>
                <a:gd name="connsiteX251" fmla="*/ 1094711 w 5644588"/>
                <a:gd name="connsiteY251" fmla="*/ 171778 h 5681302"/>
                <a:gd name="connsiteX252" fmla="*/ 1085002 w 5644588"/>
                <a:gd name="connsiteY252" fmla="*/ 176072 h 5681302"/>
                <a:gd name="connsiteX253" fmla="*/ 1192526 w 5644588"/>
                <a:gd name="connsiteY253" fmla="*/ 154273 h 5681302"/>
                <a:gd name="connsiteX254" fmla="*/ 1217009 w 5644588"/>
                <a:gd name="connsiteY254" fmla="*/ 157775 h 5681302"/>
                <a:gd name="connsiteX255" fmla="*/ 1155580 w 5644588"/>
                <a:gd name="connsiteY255" fmla="*/ 158335 h 5681302"/>
                <a:gd name="connsiteX256" fmla="*/ 1192526 w 5644588"/>
                <a:gd name="connsiteY256" fmla="*/ 154273 h 5681302"/>
                <a:gd name="connsiteX257" fmla="*/ 2093451 w 5644588"/>
                <a:gd name="connsiteY257" fmla="*/ 153296 h 5681302"/>
                <a:gd name="connsiteX258" fmla="*/ 2140188 w 5644588"/>
                <a:gd name="connsiteY258" fmla="*/ 162093 h 5681302"/>
                <a:gd name="connsiteX259" fmla="*/ 2166486 w 5644588"/>
                <a:gd name="connsiteY259" fmla="*/ 163178 h 5681302"/>
                <a:gd name="connsiteX260" fmla="*/ 2155799 w 5644588"/>
                <a:gd name="connsiteY260" fmla="*/ 162247 h 5681302"/>
                <a:gd name="connsiteX261" fmla="*/ 2157471 w 5644588"/>
                <a:gd name="connsiteY261" fmla="*/ 161932 h 5681302"/>
                <a:gd name="connsiteX262" fmla="*/ 2163729 w 5644588"/>
                <a:gd name="connsiteY262" fmla="*/ 162247 h 5681302"/>
                <a:gd name="connsiteX263" fmla="*/ 2166618 w 5644588"/>
                <a:gd name="connsiteY263" fmla="*/ 163184 h 5681302"/>
                <a:gd name="connsiteX264" fmla="*/ 2166830 w 5644588"/>
                <a:gd name="connsiteY264" fmla="*/ 163193 h 5681302"/>
                <a:gd name="connsiteX265" fmla="*/ 2093451 w 5644588"/>
                <a:gd name="connsiteY265" fmla="*/ 153296 h 5681302"/>
                <a:gd name="connsiteX266" fmla="*/ 630280 w 5644588"/>
                <a:gd name="connsiteY266" fmla="*/ 148952 h 5681302"/>
                <a:gd name="connsiteX267" fmla="*/ 645101 w 5644588"/>
                <a:gd name="connsiteY267" fmla="*/ 151052 h 5681302"/>
                <a:gd name="connsiteX268" fmla="*/ 624562 w 5644588"/>
                <a:gd name="connsiteY268" fmla="*/ 152732 h 5681302"/>
                <a:gd name="connsiteX269" fmla="*/ 630280 w 5644588"/>
                <a:gd name="connsiteY269" fmla="*/ 148952 h 5681302"/>
                <a:gd name="connsiteX270" fmla="*/ 912290 w 5644588"/>
                <a:gd name="connsiteY270" fmla="*/ 138358 h 5681302"/>
                <a:gd name="connsiteX271" fmla="*/ 985109 w 5644588"/>
                <a:gd name="connsiteY271" fmla="*/ 138358 h 5681302"/>
                <a:gd name="connsiteX272" fmla="*/ 912290 w 5644588"/>
                <a:gd name="connsiteY272" fmla="*/ 138358 h 5681302"/>
                <a:gd name="connsiteX273" fmla="*/ 1559608 w 5644588"/>
                <a:gd name="connsiteY273" fmla="*/ 118866 h 5681302"/>
                <a:gd name="connsiteX274" fmla="*/ 1570648 w 5644588"/>
                <a:gd name="connsiteY274" fmla="*/ 122857 h 5681302"/>
                <a:gd name="connsiteX275" fmla="*/ 1542267 w 5644588"/>
                <a:gd name="connsiteY275" fmla="*/ 122857 h 5681302"/>
                <a:gd name="connsiteX276" fmla="*/ 1559608 w 5644588"/>
                <a:gd name="connsiteY276" fmla="*/ 118866 h 5681302"/>
                <a:gd name="connsiteX277" fmla="*/ 3427718 w 5644588"/>
                <a:gd name="connsiteY277" fmla="*/ 101763 h 5681302"/>
                <a:gd name="connsiteX278" fmla="*/ 3336601 w 5644588"/>
                <a:gd name="connsiteY278" fmla="*/ 135371 h 5681302"/>
                <a:gd name="connsiteX279" fmla="*/ 3427718 w 5644588"/>
                <a:gd name="connsiteY279" fmla="*/ 101763 h 5681302"/>
                <a:gd name="connsiteX280" fmla="*/ 2437380 w 5644588"/>
                <a:gd name="connsiteY280" fmla="*/ 94854 h 5681302"/>
                <a:gd name="connsiteX281" fmla="*/ 2421883 w 5644588"/>
                <a:gd name="connsiteY281" fmla="*/ 107177 h 5681302"/>
                <a:gd name="connsiteX282" fmla="*/ 2437380 w 5644588"/>
                <a:gd name="connsiteY282" fmla="*/ 94854 h 5681302"/>
                <a:gd name="connsiteX283" fmla="*/ 3033749 w 5644588"/>
                <a:gd name="connsiteY283" fmla="*/ 94481 h 5681302"/>
                <a:gd name="connsiteX284" fmla="*/ 3033935 w 5644588"/>
                <a:gd name="connsiteY284" fmla="*/ 103816 h 5681302"/>
                <a:gd name="connsiteX285" fmla="*/ 3033936 w 5644588"/>
                <a:gd name="connsiteY285" fmla="*/ 103816 h 5681302"/>
                <a:gd name="connsiteX286" fmla="*/ 3032781 w 5644588"/>
                <a:gd name="connsiteY286" fmla="*/ 101847 h 5681302"/>
                <a:gd name="connsiteX287" fmla="*/ 3035337 w 5644588"/>
                <a:gd name="connsiteY287" fmla="*/ 100946 h 5681302"/>
                <a:gd name="connsiteX288" fmla="*/ 3037192 w 5644588"/>
                <a:gd name="connsiteY288" fmla="*/ 101480 h 5681302"/>
                <a:gd name="connsiteX289" fmla="*/ 3033939 w 5644588"/>
                <a:gd name="connsiteY289" fmla="*/ 103815 h 5681302"/>
                <a:gd name="connsiteX290" fmla="*/ 3046446 w 5644588"/>
                <a:gd name="connsiteY290" fmla="*/ 98659 h 5681302"/>
                <a:gd name="connsiteX291" fmla="*/ 3033749 w 5644588"/>
                <a:gd name="connsiteY291" fmla="*/ 94481 h 5681302"/>
                <a:gd name="connsiteX292" fmla="*/ 1479811 w 5644588"/>
                <a:gd name="connsiteY292" fmla="*/ 93569 h 5681302"/>
                <a:gd name="connsiteX293" fmla="*/ 1540400 w 5644588"/>
                <a:gd name="connsiteY293" fmla="*/ 103068 h 5681302"/>
                <a:gd name="connsiteX294" fmla="*/ 1414741 w 5644588"/>
                <a:gd name="connsiteY294" fmla="*/ 101575 h 5681302"/>
                <a:gd name="connsiteX295" fmla="*/ 1479811 w 5644588"/>
                <a:gd name="connsiteY295" fmla="*/ 93569 h 5681302"/>
                <a:gd name="connsiteX296" fmla="*/ 4653994 w 5644588"/>
                <a:gd name="connsiteY296" fmla="*/ 92544 h 5681302"/>
                <a:gd name="connsiteX297" fmla="*/ 4606825 w 5644588"/>
                <a:gd name="connsiteY297" fmla="*/ 101950 h 5681302"/>
                <a:gd name="connsiteX298" fmla="*/ 4664520 w 5644588"/>
                <a:gd name="connsiteY298" fmla="*/ 103630 h 5681302"/>
                <a:gd name="connsiteX299" fmla="*/ 4710265 w 5644588"/>
                <a:gd name="connsiteY299" fmla="*/ 97468 h 5681302"/>
                <a:gd name="connsiteX300" fmla="*/ 4710265 w 5644588"/>
                <a:gd name="connsiteY300" fmla="*/ 97281 h 5681302"/>
                <a:gd name="connsiteX301" fmla="*/ 4653994 w 5644588"/>
                <a:gd name="connsiteY301" fmla="*/ 92544 h 5681302"/>
                <a:gd name="connsiteX302" fmla="*/ 3969983 w 5644588"/>
                <a:gd name="connsiteY302" fmla="*/ 78142 h 5681302"/>
                <a:gd name="connsiteX303" fmla="*/ 4023339 w 5644588"/>
                <a:gd name="connsiteY303" fmla="*/ 84770 h 5681302"/>
                <a:gd name="connsiteX304" fmla="*/ 3929048 w 5644588"/>
                <a:gd name="connsiteY304" fmla="*/ 88878 h 5681302"/>
                <a:gd name="connsiteX305" fmla="*/ 3969983 w 5644588"/>
                <a:gd name="connsiteY305" fmla="*/ 78142 h 5681302"/>
                <a:gd name="connsiteX306" fmla="*/ 3776689 w 5644588"/>
                <a:gd name="connsiteY306" fmla="*/ 72632 h 5681302"/>
                <a:gd name="connsiteX307" fmla="*/ 3794427 w 5644588"/>
                <a:gd name="connsiteY307" fmla="*/ 79914 h 5681302"/>
                <a:gd name="connsiteX308" fmla="*/ 3776689 w 5644588"/>
                <a:gd name="connsiteY308" fmla="*/ 72632 h 5681302"/>
                <a:gd name="connsiteX309" fmla="*/ 5033471 w 5644588"/>
                <a:gd name="connsiteY309" fmla="*/ 64876 h 5681302"/>
                <a:gd name="connsiteX310" fmla="*/ 5053447 w 5644588"/>
                <a:gd name="connsiteY310" fmla="*/ 71326 h 5681302"/>
                <a:gd name="connsiteX311" fmla="*/ 4947206 w 5644588"/>
                <a:gd name="connsiteY311" fmla="*/ 77675 h 5681302"/>
                <a:gd name="connsiteX312" fmla="*/ 4952808 w 5644588"/>
                <a:gd name="connsiteY312" fmla="*/ 75808 h 5681302"/>
                <a:gd name="connsiteX313" fmla="*/ 4954674 w 5644588"/>
                <a:gd name="connsiteY313" fmla="*/ 75247 h 5681302"/>
                <a:gd name="connsiteX314" fmla="*/ 5033471 w 5644588"/>
                <a:gd name="connsiteY314" fmla="*/ 64876 h 5681302"/>
                <a:gd name="connsiteX315" fmla="*/ 4529524 w 5644588"/>
                <a:gd name="connsiteY315" fmla="*/ 53960 h 5681302"/>
                <a:gd name="connsiteX316" fmla="*/ 4521869 w 5644588"/>
                <a:gd name="connsiteY316" fmla="*/ 62549 h 5681302"/>
                <a:gd name="connsiteX317" fmla="*/ 4508799 w 5644588"/>
                <a:gd name="connsiteY317" fmla="*/ 58254 h 5681302"/>
                <a:gd name="connsiteX318" fmla="*/ 4529524 w 5644588"/>
                <a:gd name="connsiteY318" fmla="*/ 54147 h 5681302"/>
                <a:gd name="connsiteX319" fmla="*/ 3668038 w 5644588"/>
                <a:gd name="connsiteY319" fmla="*/ 50422 h 5681302"/>
                <a:gd name="connsiteX320" fmla="*/ 3730010 w 5644588"/>
                <a:gd name="connsiteY320" fmla="*/ 50603 h 5681302"/>
                <a:gd name="connsiteX321" fmla="*/ 3636839 w 5644588"/>
                <a:gd name="connsiteY321" fmla="*/ 67034 h 5681302"/>
                <a:gd name="connsiteX322" fmla="*/ 3775942 w 5644588"/>
                <a:gd name="connsiteY322" fmla="*/ 92427 h 5681302"/>
                <a:gd name="connsiteX323" fmla="*/ 3929422 w 5644588"/>
                <a:gd name="connsiteY323" fmla="*/ 88879 h 5681302"/>
                <a:gd name="connsiteX324" fmla="*/ 3979648 w 5644588"/>
                <a:gd name="connsiteY324" fmla="*/ 105870 h 5681302"/>
                <a:gd name="connsiteX325" fmla="*/ 4213789 w 5644588"/>
                <a:gd name="connsiteY325" fmla="*/ 90374 h 5681302"/>
                <a:gd name="connsiteX326" fmla="*/ 4282127 w 5644588"/>
                <a:gd name="connsiteY326" fmla="*/ 125849 h 5681302"/>
                <a:gd name="connsiteX327" fmla="*/ 4282127 w 5644588"/>
                <a:gd name="connsiteY327" fmla="*/ 87759 h 5681302"/>
                <a:gd name="connsiteX328" fmla="*/ 4471083 w 5644588"/>
                <a:gd name="connsiteY328" fmla="*/ 109418 h 5681302"/>
                <a:gd name="connsiteX329" fmla="*/ 4501704 w 5644588"/>
                <a:gd name="connsiteY329" fmla="*/ 99522 h 5681302"/>
                <a:gd name="connsiteX330" fmla="*/ 4435980 w 5644588"/>
                <a:gd name="connsiteY330" fmla="*/ 98403 h 5681302"/>
                <a:gd name="connsiteX331" fmla="*/ 4502264 w 5644588"/>
                <a:gd name="connsiteY331" fmla="*/ 88693 h 5681302"/>
                <a:gd name="connsiteX332" fmla="*/ 4505065 w 5644588"/>
                <a:gd name="connsiteY332" fmla="*/ 91867 h 5681302"/>
                <a:gd name="connsiteX333" fmla="*/ 4533072 w 5644588"/>
                <a:gd name="connsiteY333" fmla="*/ 75436 h 5681302"/>
                <a:gd name="connsiteX334" fmla="*/ 4789059 w 5644588"/>
                <a:gd name="connsiteY334" fmla="*/ 83651 h 5681302"/>
                <a:gd name="connsiteX335" fmla="*/ 4789421 w 5644588"/>
                <a:gd name="connsiteY335" fmla="*/ 83687 h 5681302"/>
                <a:gd name="connsiteX336" fmla="*/ 4842085 w 5644588"/>
                <a:gd name="connsiteY336" fmla="*/ 75246 h 5681302"/>
                <a:gd name="connsiteX337" fmla="*/ 4815392 w 5644588"/>
                <a:gd name="connsiteY337" fmla="*/ 84454 h 5681302"/>
                <a:gd name="connsiteX338" fmla="*/ 4791648 w 5644588"/>
                <a:gd name="connsiteY338" fmla="*/ 83908 h 5681302"/>
                <a:gd name="connsiteX339" fmla="*/ 4820641 w 5644588"/>
                <a:gd name="connsiteY339" fmla="*/ 86778 h 5681302"/>
                <a:gd name="connsiteX340" fmla="*/ 4871027 w 5644588"/>
                <a:gd name="connsiteY340" fmla="*/ 92427 h 5681302"/>
                <a:gd name="connsiteX341" fmla="*/ 4957102 w 5644588"/>
                <a:gd name="connsiteY341" fmla="*/ 85145 h 5681302"/>
                <a:gd name="connsiteX342" fmla="*/ 5071933 w 5644588"/>
                <a:gd name="connsiteY342" fmla="*/ 82344 h 5681302"/>
                <a:gd name="connsiteX343" fmla="*/ 5246325 w 5644588"/>
                <a:gd name="connsiteY343" fmla="*/ 82531 h 5681302"/>
                <a:gd name="connsiteX344" fmla="*/ 5505672 w 5644588"/>
                <a:gd name="connsiteY344" fmla="*/ 79357 h 5681302"/>
                <a:gd name="connsiteX345" fmla="*/ 5505672 w 5644588"/>
                <a:gd name="connsiteY345" fmla="*/ 140226 h 5681302"/>
                <a:gd name="connsiteX346" fmla="*/ 5503244 w 5644588"/>
                <a:gd name="connsiteY346" fmla="*/ 316860 h 5681302"/>
                <a:gd name="connsiteX347" fmla="*/ 5498576 w 5644588"/>
                <a:gd name="connsiteY347" fmla="*/ 355135 h 5681302"/>
                <a:gd name="connsiteX348" fmla="*/ 5506792 w 5644588"/>
                <a:gd name="connsiteY348" fmla="*/ 491811 h 5681302"/>
                <a:gd name="connsiteX349" fmla="*/ 5506232 w 5644588"/>
                <a:gd name="connsiteY349" fmla="*/ 522993 h 5681302"/>
                <a:gd name="connsiteX350" fmla="*/ 5505672 w 5644588"/>
                <a:gd name="connsiteY350" fmla="*/ 548761 h 5681302"/>
                <a:gd name="connsiteX351" fmla="*/ 5506045 w 5644588"/>
                <a:gd name="connsiteY351" fmla="*/ 600667 h 5681302"/>
                <a:gd name="connsiteX352" fmla="*/ 5502684 w 5644588"/>
                <a:gd name="connsiteY352" fmla="*/ 787381 h 5681302"/>
                <a:gd name="connsiteX353" fmla="*/ 5509032 w 5644588"/>
                <a:gd name="connsiteY353" fmla="*/ 1043929 h 5681302"/>
                <a:gd name="connsiteX354" fmla="*/ 5510153 w 5644588"/>
                <a:gd name="connsiteY354" fmla="*/ 1315973 h 5681302"/>
                <a:gd name="connsiteX355" fmla="*/ 5522476 w 5644588"/>
                <a:gd name="connsiteY355" fmla="*/ 1595106 h 5681302"/>
                <a:gd name="connsiteX356" fmla="*/ 5527704 w 5644588"/>
                <a:gd name="connsiteY356" fmla="*/ 1855948 h 5681302"/>
                <a:gd name="connsiteX357" fmla="*/ 5491668 w 5644588"/>
                <a:gd name="connsiteY357" fmla="*/ 2018203 h 5681302"/>
                <a:gd name="connsiteX358" fmla="*/ 5499884 w 5644588"/>
                <a:gd name="connsiteY358" fmla="*/ 2551089 h 5681302"/>
                <a:gd name="connsiteX359" fmla="*/ 5479719 w 5644588"/>
                <a:gd name="connsiteY359" fmla="*/ 2614945 h 5681302"/>
                <a:gd name="connsiteX360" fmla="*/ 5490921 w 5644588"/>
                <a:gd name="connsiteY360" fmla="*/ 2661064 h 5681302"/>
                <a:gd name="connsiteX361" fmla="*/ 5507539 w 5644588"/>
                <a:gd name="connsiteY361" fmla="*/ 2733323 h 5681302"/>
                <a:gd name="connsiteX362" fmla="*/ 5470196 w 5644588"/>
                <a:gd name="connsiteY362" fmla="*/ 2762824 h 5681302"/>
                <a:gd name="connsiteX363" fmla="*/ 5499510 w 5644588"/>
                <a:gd name="connsiteY363" fmla="*/ 2825373 h 5681302"/>
                <a:gd name="connsiteX364" fmla="*/ 5475051 w 5644588"/>
                <a:gd name="connsiteY364" fmla="*/ 3057274 h 5681302"/>
                <a:gd name="connsiteX365" fmla="*/ 5450404 w 5644588"/>
                <a:gd name="connsiteY365" fmla="*/ 2973438 h 5681302"/>
                <a:gd name="connsiteX366" fmla="*/ 5450777 w 5644588"/>
                <a:gd name="connsiteY366" fmla="*/ 3257619 h 5681302"/>
                <a:gd name="connsiteX367" fmla="*/ 5463848 w 5644588"/>
                <a:gd name="connsiteY367" fmla="*/ 3328197 h 5681302"/>
                <a:gd name="connsiteX368" fmla="*/ 5446109 w 5644588"/>
                <a:gd name="connsiteY368" fmla="*/ 3388133 h 5681302"/>
                <a:gd name="connsiteX369" fmla="*/ 5458246 w 5644588"/>
                <a:gd name="connsiteY369" fmla="*/ 3710030 h 5681302"/>
                <a:gd name="connsiteX370" fmla="*/ 5492788 w 5644588"/>
                <a:gd name="connsiteY370" fmla="*/ 4020538 h 5681302"/>
                <a:gd name="connsiteX371" fmla="*/ 5493535 w 5644588"/>
                <a:gd name="connsiteY371" fmla="*/ 4019231 h 5681302"/>
                <a:gd name="connsiteX372" fmla="*/ 5564301 w 5644588"/>
                <a:gd name="connsiteY372" fmla="*/ 4735470 h 5681302"/>
                <a:gd name="connsiteX373" fmla="*/ 5593054 w 5644588"/>
                <a:gd name="connsiteY373" fmla="*/ 5402044 h 5681302"/>
                <a:gd name="connsiteX374" fmla="*/ 5569342 w 5644588"/>
                <a:gd name="connsiteY374" fmla="*/ 5235681 h 5681302"/>
                <a:gd name="connsiteX375" fmla="*/ 5566541 w 5644588"/>
                <a:gd name="connsiteY375" fmla="*/ 5340615 h 5681302"/>
                <a:gd name="connsiteX376" fmla="*/ 5535359 w 5644588"/>
                <a:gd name="connsiteY376" fmla="*/ 5202819 h 5681302"/>
                <a:gd name="connsiteX377" fmla="*/ 5541894 w 5644588"/>
                <a:gd name="connsiteY377" fmla="*/ 5454884 h 5681302"/>
                <a:gd name="connsiteX378" fmla="*/ 5516128 w 5644588"/>
                <a:gd name="connsiteY378" fmla="*/ 5454884 h 5681302"/>
                <a:gd name="connsiteX379" fmla="*/ 5485133 w 5644588"/>
                <a:gd name="connsiteY379" fmla="*/ 5378518 h 5681302"/>
                <a:gd name="connsiteX380" fmla="*/ 5449284 w 5644588"/>
                <a:gd name="connsiteY380" fmla="*/ 5454884 h 5681302"/>
                <a:gd name="connsiteX381" fmla="*/ 5360967 w 5644588"/>
                <a:gd name="connsiteY381" fmla="*/ 5454884 h 5681302"/>
                <a:gd name="connsiteX382" fmla="*/ 5360967 w 5644588"/>
                <a:gd name="connsiteY382" fmla="*/ 5465154 h 5681302"/>
                <a:gd name="connsiteX383" fmla="*/ 5196845 w 5644588"/>
                <a:gd name="connsiteY383" fmla="*/ 5467955 h 5681302"/>
                <a:gd name="connsiteX384" fmla="*/ 4991645 w 5644588"/>
                <a:gd name="connsiteY384" fmla="*/ 5476917 h 5681302"/>
                <a:gd name="connsiteX385" fmla="*/ 4802316 w 5644588"/>
                <a:gd name="connsiteY385" fmla="*/ 5462540 h 5681302"/>
                <a:gd name="connsiteX386" fmla="*/ 4664706 w 5644588"/>
                <a:gd name="connsiteY386" fmla="*/ 5472623 h 5681302"/>
                <a:gd name="connsiteX387" fmla="*/ 4513280 w 5644588"/>
                <a:gd name="connsiteY387" fmla="*/ 5467581 h 5681302"/>
                <a:gd name="connsiteX388" fmla="*/ 4298931 w 5644588"/>
                <a:gd name="connsiteY388" fmla="*/ 5460486 h 5681302"/>
                <a:gd name="connsiteX389" fmla="*/ 4186715 w 5644588"/>
                <a:gd name="connsiteY389" fmla="*/ 5456191 h 5681302"/>
                <a:gd name="connsiteX390" fmla="*/ 3966952 w 5644588"/>
                <a:gd name="connsiteY390" fmla="*/ 5456191 h 5681302"/>
                <a:gd name="connsiteX391" fmla="*/ 3933716 w 5644588"/>
                <a:gd name="connsiteY391" fmla="*/ 5460859 h 5681302"/>
                <a:gd name="connsiteX392" fmla="*/ 4021472 w 5644588"/>
                <a:gd name="connsiteY392" fmla="*/ 5479344 h 5681302"/>
                <a:gd name="connsiteX393" fmla="*/ 3914671 w 5644588"/>
                <a:gd name="connsiteY393" fmla="*/ 5479531 h 5681302"/>
                <a:gd name="connsiteX394" fmla="*/ 3833450 w 5644588"/>
                <a:gd name="connsiteY394" fmla="*/ 5480838 h 5681302"/>
                <a:gd name="connsiteX395" fmla="*/ 3669327 w 5644588"/>
                <a:gd name="connsiteY395" fmla="*/ 5471502 h 5681302"/>
                <a:gd name="connsiteX396" fmla="*/ 3746441 w 5644588"/>
                <a:gd name="connsiteY396" fmla="*/ 5491480 h 5681302"/>
                <a:gd name="connsiteX397" fmla="*/ 3607898 w 5644588"/>
                <a:gd name="connsiteY397" fmla="*/ 5508472 h 5681302"/>
                <a:gd name="connsiteX398" fmla="*/ 3468795 w 5644588"/>
                <a:gd name="connsiteY398" fmla="*/ 5494842 h 5681302"/>
                <a:gd name="connsiteX399" fmla="*/ 3563460 w 5644588"/>
                <a:gd name="connsiteY399" fmla="*/ 5461419 h 5681302"/>
                <a:gd name="connsiteX400" fmla="*/ 3330813 w 5644588"/>
                <a:gd name="connsiteY400" fmla="*/ 5456191 h 5681302"/>
                <a:gd name="connsiteX401" fmla="*/ 3021426 w 5644588"/>
                <a:gd name="connsiteY401" fmla="*/ 5456191 h 5681302"/>
                <a:gd name="connsiteX402" fmla="*/ 2978294 w 5644588"/>
                <a:gd name="connsiteY402" fmla="*/ 5466087 h 5681302"/>
                <a:gd name="connsiteX403" fmla="*/ 2817532 w 5644588"/>
                <a:gd name="connsiteY403" fmla="*/ 5485506 h 5681302"/>
                <a:gd name="connsiteX404" fmla="*/ 2688139 w 5644588"/>
                <a:gd name="connsiteY404" fmla="*/ 5513513 h 5681302"/>
                <a:gd name="connsiteX405" fmla="*/ 2459226 w 5644588"/>
                <a:gd name="connsiteY405" fmla="*/ 5494282 h 5681302"/>
                <a:gd name="connsiteX406" fmla="*/ 2329272 w 5644588"/>
                <a:gd name="connsiteY406" fmla="*/ 5480838 h 5681302"/>
                <a:gd name="connsiteX407" fmla="*/ 2200065 w 5644588"/>
                <a:gd name="connsiteY407" fmla="*/ 5491480 h 5681302"/>
                <a:gd name="connsiteX408" fmla="*/ 2067497 w 5644588"/>
                <a:gd name="connsiteY408" fmla="*/ 5522662 h 5681302"/>
                <a:gd name="connsiteX409" fmla="*/ 1834850 w 5644588"/>
                <a:gd name="connsiteY409" fmla="*/ 5497269 h 5681302"/>
                <a:gd name="connsiteX410" fmla="*/ 1656724 w 5644588"/>
                <a:gd name="connsiteY410" fmla="*/ 5485692 h 5681302"/>
                <a:gd name="connsiteX411" fmla="*/ 1567287 w 5644588"/>
                <a:gd name="connsiteY411" fmla="*/ 5498016 h 5681302"/>
                <a:gd name="connsiteX412" fmla="*/ 1281053 w 5644588"/>
                <a:gd name="connsiteY412" fmla="*/ 5480091 h 5681302"/>
                <a:gd name="connsiteX413" fmla="*/ 1357979 w 5644588"/>
                <a:gd name="connsiteY413" fmla="*/ 5526583 h 5681302"/>
                <a:gd name="connsiteX414" fmla="*/ 1068758 w 5644588"/>
                <a:gd name="connsiteY414" fmla="*/ 5514260 h 5681302"/>
                <a:gd name="connsiteX415" fmla="*/ 843205 w 5644588"/>
                <a:gd name="connsiteY415" fmla="*/ 5530317 h 5681302"/>
                <a:gd name="connsiteX416" fmla="*/ 559958 w 5644588"/>
                <a:gd name="connsiteY416" fmla="*/ 5527330 h 5681302"/>
                <a:gd name="connsiteX417" fmla="*/ 463427 w 5644588"/>
                <a:gd name="connsiteY417" fmla="*/ 5519488 h 5681302"/>
                <a:gd name="connsiteX418" fmla="*/ 417495 w 5644588"/>
                <a:gd name="connsiteY418" fmla="*/ 5515380 h 5681302"/>
                <a:gd name="connsiteX419" fmla="*/ 367082 w 5644588"/>
                <a:gd name="connsiteY419" fmla="*/ 5511459 h 5681302"/>
                <a:gd name="connsiteX420" fmla="*/ 230593 w 5644588"/>
                <a:gd name="connsiteY420" fmla="*/ 5501003 h 5681302"/>
                <a:gd name="connsiteX421" fmla="*/ 91303 w 5644588"/>
                <a:gd name="connsiteY421" fmla="*/ 5493161 h 5681302"/>
                <a:gd name="connsiteX422" fmla="*/ 92237 w 5644588"/>
                <a:gd name="connsiteY422" fmla="*/ 5277879 h 5681302"/>
                <a:gd name="connsiteX423" fmla="*/ 86262 w 5644588"/>
                <a:gd name="connsiteY423" fmla="*/ 5217382 h 5681302"/>
                <a:gd name="connsiteX424" fmla="*/ 78607 w 5644588"/>
                <a:gd name="connsiteY424" fmla="*/ 5161368 h 5681302"/>
                <a:gd name="connsiteX425" fmla="*/ 75993 w 5644588"/>
                <a:gd name="connsiteY425" fmla="*/ 5018344 h 5681302"/>
                <a:gd name="connsiteX426" fmla="*/ 79727 w 5644588"/>
                <a:gd name="connsiteY426" fmla="*/ 4767399 h 5681302"/>
                <a:gd name="connsiteX427" fmla="*/ 127899 w 5644588"/>
                <a:gd name="connsiteY427" fmla="*/ 4817252 h 5681302"/>
                <a:gd name="connsiteX428" fmla="*/ 127899 w 5644588"/>
                <a:gd name="connsiteY428" fmla="*/ 4797833 h 5681302"/>
                <a:gd name="connsiteX429" fmla="*/ 127899 w 5644588"/>
                <a:gd name="connsiteY429" fmla="*/ 4695700 h 5681302"/>
                <a:gd name="connsiteX430" fmla="*/ 127899 w 5644588"/>
                <a:gd name="connsiteY430" fmla="*/ 3970871 h 5681302"/>
                <a:gd name="connsiteX431" fmla="*/ 123605 w 5644588"/>
                <a:gd name="connsiteY431" fmla="*/ 3946412 h 5681302"/>
                <a:gd name="connsiteX432" fmla="*/ 127899 w 5644588"/>
                <a:gd name="connsiteY432" fmla="*/ 3835876 h 5681302"/>
                <a:gd name="connsiteX433" fmla="*/ 127899 w 5644588"/>
                <a:gd name="connsiteY433" fmla="*/ 3796479 h 5681302"/>
                <a:gd name="connsiteX434" fmla="*/ 127899 w 5644588"/>
                <a:gd name="connsiteY434" fmla="*/ 3738037 h 5681302"/>
                <a:gd name="connsiteX435" fmla="*/ 127899 w 5644588"/>
                <a:gd name="connsiteY435" fmla="*/ 3581383 h 5681302"/>
                <a:gd name="connsiteX436" fmla="*/ 103253 w 5644588"/>
                <a:gd name="connsiteY436" fmla="*/ 3627689 h 5681302"/>
                <a:gd name="connsiteX437" fmla="*/ 127339 w 5644588"/>
                <a:gd name="connsiteY437" fmla="*/ 3488213 h 5681302"/>
                <a:gd name="connsiteX438" fmla="*/ 86262 w 5644588"/>
                <a:gd name="connsiteY438" fmla="*/ 3420995 h 5681302"/>
                <a:gd name="connsiteX439" fmla="*/ 62922 w 5644588"/>
                <a:gd name="connsiteY439" fmla="*/ 3526863 h 5681302"/>
                <a:gd name="connsiteX440" fmla="*/ 47985 w 5644588"/>
                <a:gd name="connsiteY440" fmla="*/ 3436492 h 5681302"/>
                <a:gd name="connsiteX441" fmla="*/ 75059 w 5644588"/>
                <a:gd name="connsiteY441" fmla="*/ 3295709 h 5681302"/>
                <a:gd name="connsiteX442" fmla="*/ 60495 w 5644588"/>
                <a:gd name="connsiteY442" fmla="*/ 3233906 h 5681302"/>
                <a:gd name="connsiteX443" fmla="*/ 52093 w 5644588"/>
                <a:gd name="connsiteY443" fmla="*/ 3156046 h 5681302"/>
                <a:gd name="connsiteX444" fmla="*/ 118937 w 5644588"/>
                <a:gd name="connsiteY444" fmla="*/ 3002193 h 5681302"/>
                <a:gd name="connsiteX445" fmla="*/ 75993 w 5644588"/>
                <a:gd name="connsiteY445" fmla="*/ 2889417 h 5681302"/>
                <a:gd name="connsiteX446" fmla="*/ 83088 w 5644588"/>
                <a:gd name="connsiteY446" fmla="*/ 2651168 h 5681302"/>
                <a:gd name="connsiteX447" fmla="*/ 79540 w 5644588"/>
                <a:gd name="connsiteY447" fmla="*/ 2704942 h 5681302"/>
                <a:gd name="connsiteX448" fmla="*/ 51720 w 5644588"/>
                <a:gd name="connsiteY448" fmla="*/ 2603556 h 5681302"/>
                <a:gd name="connsiteX449" fmla="*/ 70578 w 5644588"/>
                <a:gd name="connsiteY449" fmla="*/ 2485551 h 5681302"/>
                <a:gd name="connsiteX450" fmla="*/ 55454 w 5644588"/>
                <a:gd name="connsiteY450" fmla="*/ 2148157 h 5681302"/>
                <a:gd name="connsiteX451" fmla="*/ 48359 w 5644588"/>
                <a:gd name="connsiteY451" fmla="*/ 2021191 h 5681302"/>
                <a:gd name="connsiteX452" fmla="*/ 58068 w 5644588"/>
                <a:gd name="connsiteY452" fmla="*/ 1871071 h 5681302"/>
                <a:gd name="connsiteX453" fmla="*/ 73005 w 5644588"/>
                <a:gd name="connsiteY453" fmla="*/ 1855574 h 5681302"/>
                <a:gd name="connsiteX454" fmla="*/ 38650 w 5644588"/>
                <a:gd name="connsiteY454" fmla="*/ 1777901 h 5681302"/>
                <a:gd name="connsiteX455" fmla="*/ 65350 w 5644588"/>
                <a:gd name="connsiteY455" fmla="*/ 1720019 h 5681302"/>
                <a:gd name="connsiteX456" fmla="*/ 57881 w 5644588"/>
                <a:gd name="connsiteY456" fmla="*/ 1584090 h 5681302"/>
                <a:gd name="connsiteX457" fmla="*/ 46305 w 5644588"/>
                <a:gd name="connsiteY457" fmla="*/ 1409704 h 5681302"/>
                <a:gd name="connsiteX458" fmla="*/ 35662 w 5644588"/>
                <a:gd name="connsiteY458" fmla="*/ 1305330 h 5681302"/>
                <a:gd name="connsiteX459" fmla="*/ 10269 w 5644588"/>
                <a:gd name="connsiteY459" fmla="*/ 1026191 h 5681302"/>
                <a:gd name="connsiteX460" fmla="*/ 13256 w 5644588"/>
                <a:gd name="connsiteY460" fmla="*/ 885407 h 5681302"/>
                <a:gd name="connsiteX461" fmla="*/ 33608 w 5644588"/>
                <a:gd name="connsiteY461" fmla="*/ 828459 h 5681302"/>
                <a:gd name="connsiteX462" fmla="*/ 44064 w 5644588"/>
                <a:gd name="connsiteY462" fmla="*/ 517578 h 5681302"/>
                <a:gd name="connsiteX463" fmla="*/ 55267 w 5644588"/>
                <a:gd name="connsiteY463" fmla="*/ 340011 h 5681302"/>
                <a:gd name="connsiteX464" fmla="*/ 59001 w 5644588"/>
                <a:gd name="connsiteY464" fmla="*/ 168233 h 5681302"/>
                <a:gd name="connsiteX465" fmla="*/ 57881 w 5644588"/>
                <a:gd name="connsiteY465" fmla="*/ 154230 h 5681302"/>
                <a:gd name="connsiteX466" fmla="*/ 131447 w 5644588"/>
                <a:gd name="connsiteY466" fmla="*/ 144147 h 5681302"/>
                <a:gd name="connsiteX467" fmla="*/ 247210 w 5644588"/>
                <a:gd name="connsiteY467" fmla="*/ 154230 h 5681302"/>
                <a:gd name="connsiteX468" fmla="*/ 355692 w 5644588"/>
                <a:gd name="connsiteY468" fmla="*/ 153483 h 5681302"/>
                <a:gd name="connsiteX469" fmla="*/ 405545 w 5644588"/>
                <a:gd name="connsiteY469" fmla="*/ 150869 h 5681302"/>
                <a:gd name="connsiteX470" fmla="*/ 427951 w 5644588"/>
                <a:gd name="connsiteY470" fmla="*/ 149935 h 5681302"/>
                <a:gd name="connsiteX471" fmla="*/ 450543 w 5644588"/>
                <a:gd name="connsiteY471" fmla="*/ 149748 h 5681302"/>
                <a:gd name="connsiteX472" fmla="*/ 548195 w 5644588"/>
                <a:gd name="connsiteY472" fmla="*/ 169167 h 5681302"/>
                <a:gd name="connsiteX473" fmla="*/ 689539 w 5644588"/>
                <a:gd name="connsiteY473" fmla="*/ 169167 h 5681302"/>
                <a:gd name="connsiteX474" fmla="*/ 674041 w 5644588"/>
                <a:gd name="connsiteY474" fmla="*/ 181863 h 5681302"/>
                <a:gd name="connsiteX475" fmla="*/ 823040 w 5644588"/>
                <a:gd name="connsiteY475" fmla="*/ 139479 h 5681302"/>
                <a:gd name="connsiteX476" fmla="*/ 829949 w 5644588"/>
                <a:gd name="connsiteY476" fmla="*/ 172154 h 5681302"/>
                <a:gd name="connsiteX477" fmla="*/ 794286 w 5644588"/>
                <a:gd name="connsiteY477" fmla="*/ 196242 h 5681302"/>
                <a:gd name="connsiteX478" fmla="*/ 843766 w 5644588"/>
                <a:gd name="connsiteY478" fmla="*/ 187652 h 5681302"/>
                <a:gd name="connsiteX479" fmla="*/ 1047472 w 5644588"/>
                <a:gd name="connsiteY479" fmla="*/ 224248 h 5681302"/>
                <a:gd name="connsiteX480" fmla="*/ 1047845 w 5644588"/>
                <a:gd name="connsiteY480" fmla="*/ 224248 h 5681302"/>
                <a:gd name="connsiteX481" fmla="*/ 1133174 w 5644588"/>
                <a:gd name="connsiteY481" fmla="*/ 224248 h 5681302"/>
                <a:gd name="connsiteX482" fmla="*/ 1201325 w 5644588"/>
                <a:gd name="connsiteY482" fmla="*/ 209872 h 5681302"/>
                <a:gd name="connsiteX483" fmla="*/ 1238855 w 5644588"/>
                <a:gd name="connsiteY483" fmla="*/ 224248 h 5681302"/>
                <a:gd name="connsiteX484" fmla="*/ 1461793 w 5644588"/>
                <a:gd name="connsiteY484" fmla="*/ 224248 h 5681302"/>
                <a:gd name="connsiteX485" fmla="*/ 1461793 w 5644588"/>
                <a:gd name="connsiteY485" fmla="*/ 207817 h 5681302"/>
                <a:gd name="connsiteX486" fmla="*/ 1292069 w 5644588"/>
                <a:gd name="connsiteY486" fmla="*/ 198668 h 5681302"/>
                <a:gd name="connsiteX487" fmla="*/ 1247631 w 5644588"/>
                <a:gd name="connsiteY487" fmla="*/ 167861 h 5681302"/>
                <a:gd name="connsiteX488" fmla="*/ 1386360 w 5644588"/>
                <a:gd name="connsiteY488" fmla="*/ 114086 h 5681302"/>
                <a:gd name="connsiteX489" fmla="*/ 1436587 w 5644588"/>
                <a:gd name="connsiteY489" fmla="*/ 154603 h 5681302"/>
                <a:gd name="connsiteX490" fmla="*/ 1503057 w 5644588"/>
                <a:gd name="connsiteY490" fmla="*/ 135932 h 5681302"/>
                <a:gd name="connsiteX491" fmla="*/ 1579424 w 5644588"/>
                <a:gd name="connsiteY491" fmla="*/ 158524 h 5681302"/>
                <a:gd name="connsiteX492" fmla="*/ 1701722 w 5644588"/>
                <a:gd name="connsiteY492" fmla="*/ 130517 h 5681302"/>
                <a:gd name="connsiteX493" fmla="*/ 1696494 w 5644588"/>
                <a:gd name="connsiteY493" fmla="*/ 129770 h 5681302"/>
                <a:gd name="connsiteX494" fmla="*/ 1683611 w 5644588"/>
                <a:gd name="connsiteY494" fmla="*/ 108858 h 5681302"/>
                <a:gd name="connsiteX495" fmla="*/ 1748214 w 5644588"/>
                <a:gd name="connsiteY495" fmla="*/ 119687 h 5681302"/>
                <a:gd name="connsiteX496" fmla="*/ 1725248 w 5644588"/>
                <a:gd name="connsiteY496" fmla="*/ 125102 h 5681302"/>
                <a:gd name="connsiteX497" fmla="*/ 1890304 w 5644588"/>
                <a:gd name="connsiteY497" fmla="*/ 126969 h 5681302"/>
                <a:gd name="connsiteX498" fmla="*/ 1835970 w 5644588"/>
                <a:gd name="connsiteY498" fmla="*/ 161511 h 5681302"/>
                <a:gd name="connsiteX499" fmla="*/ 1758857 w 5644588"/>
                <a:gd name="connsiteY499" fmla="*/ 145081 h 5681302"/>
                <a:gd name="connsiteX500" fmla="*/ 1859123 w 5644588"/>
                <a:gd name="connsiteY500" fmla="*/ 181863 h 5681302"/>
                <a:gd name="connsiteX501" fmla="*/ 1835784 w 5644588"/>
                <a:gd name="connsiteY501" fmla="*/ 161511 h 5681302"/>
                <a:gd name="connsiteX502" fmla="*/ 1974886 w 5644588"/>
                <a:gd name="connsiteY502" fmla="*/ 177942 h 5681302"/>
                <a:gd name="connsiteX503" fmla="*/ 1960696 w 5644588"/>
                <a:gd name="connsiteY503" fmla="*/ 139666 h 5681302"/>
                <a:gd name="connsiteX504" fmla="*/ 2213509 w 5644588"/>
                <a:gd name="connsiteY504" fmla="*/ 128089 h 5681302"/>
                <a:gd name="connsiteX505" fmla="*/ 2307053 w 5644588"/>
                <a:gd name="connsiteY505" fmla="*/ 93360 h 5681302"/>
                <a:gd name="connsiteX506" fmla="*/ 2400971 w 5644588"/>
                <a:gd name="connsiteY506" fmla="*/ 71702 h 5681302"/>
                <a:gd name="connsiteX507" fmla="*/ 2503104 w 5644588"/>
                <a:gd name="connsiteY507" fmla="*/ 53403 h 5681302"/>
                <a:gd name="connsiteX508" fmla="*/ 2479578 w 5644588"/>
                <a:gd name="connsiteY508" fmla="*/ 87012 h 5681302"/>
                <a:gd name="connsiteX509" fmla="*/ 2626709 w 5644588"/>
                <a:gd name="connsiteY509" fmla="*/ 87012 h 5681302"/>
                <a:gd name="connsiteX510" fmla="*/ 2663492 w 5644588"/>
                <a:gd name="connsiteY510" fmla="*/ 68341 h 5681302"/>
                <a:gd name="connsiteX511" fmla="*/ 2826121 w 5644588"/>
                <a:gd name="connsiteY511" fmla="*/ 59192 h 5681302"/>
                <a:gd name="connsiteX512" fmla="*/ 2951594 w 5644588"/>
                <a:gd name="connsiteY512" fmla="*/ 83091 h 5681302"/>
                <a:gd name="connsiteX513" fmla="*/ 3060822 w 5644588"/>
                <a:gd name="connsiteY513" fmla="*/ 86079 h 5681302"/>
                <a:gd name="connsiteX514" fmla="*/ 3155113 w 5644588"/>
                <a:gd name="connsiteY514" fmla="*/ 98962 h 5681302"/>
                <a:gd name="connsiteX515" fmla="*/ 3259674 w 5644588"/>
                <a:gd name="connsiteY515" fmla="*/ 76929 h 5681302"/>
                <a:gd name="connsiteX516" fmla="*/ 3312141 w 5644588"/>
                <a:gd name="connsiteY516" fmla="*/ 93174 h 5681302"/>
                <a:gd name="connsiteX517" fmla="*/ 3439668 w 5644588"/>
                <a:gd name="connsiteY517" fmla="*/ 69087 h 5681302"/>
                <a:gd name="connsiteX518" fmla="*/ 3544788 w 5644588"/>
                <a:gd name="connsiteY518" fmla="*/ 77677 h 5681302"/>
                <a:gd name="connsiteX519" fmla="*/ 3668038 w 5644588"/>
                <a:gd name="connsiteY519" fmla="*/ 50422 h 5681302"/>
                <a:gd name="connsiteX520" fmla="*/ 2235728 w 5644588"/>
                <a:gd name="connsiteY520" fmla="*/ 11200 h 5681302"/>
                <a:gd name="connsiteX521" fmla="*/ 2232927 w 5644588"/>
                <a:gd name="connsiteY521" fmla="*/ 16428 h 5681302"/>
                <a:gd name="connsiteX522" fmla="*/ 2235728 w 5644588"/>
                <a:gd name="connsiteY522" fmla="*/ 11200 h 5681302"/>
                <a:gd name="connsiteX523" fmla="*/ 4714746 w 5644588"/>
                <a:gd name="connsiteY523" fmla="*/ 0 h 5681302"/>
                <a:gd name="connsiteX524" fmla="*/ 4687299 w 5644588"/>
                <a:gd name="connsiteY524" fmla="*/ 1494 h 5681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Lst>
              <a:rect l="l" t="t" r="r" b="b"/>
              <a:pathLst>
                <a:path w="5644588" h="5681302">
                  <a:moveTo>
                    <a:pt x="1623488" y="5677262"/>
                  </a:moveTo>
                  <a:cubicBezTo>
                    <a:pt x="1633944" y="5673714"/>
                    <a:pt x="1642720" y="5673901"/>
                    <a:pt x="1649441" y="5677635"/>
                  </a:cubicBezTo>
                  <a:cubicBezTo>
                    <a:pt x="1641226" y="5682677"/>
                    <a:pt x="1632450" y="5682490"/>
                    <a:pt x="1623488" y="5677262"/>
                  </a:cubicBezTo>
                  <a:close/>
                  <a:moveTo>
                    <a:pt x="1504385" y="5627537"/>
                  </a:moveTo>
                  <a:cubicBezTo>
                    <a:pt x="1516758" y="5627840"/>
                    <a:pt x="1534286" y="5629602"/>
                    <a:pt x="1556085" y="5633943"/>
                  </a:cubicBezTo>
                  <a:cubicBezTo>
                    <a:pt x="1476544" y="5638845"/>
                    <a:pt x="1467266" y="5626627"/>
                    <a:pt x="1504385" y="5627537"/>
                  </a:cubicBezTo>
                  <a:close/>
                  <a:moveTo>
                    <a:pt x="1599776" y="5615086"/>
                  </a:moveTo>
                  <a:cubicBezTo>
                    <a:pt x="1630024" y="5627783"/>
                    <a:pt x="1649816" y="5636184"/>
                    <a:pt x="1670354" y="5644774"/>
                  </a:cubicBezTo>
                  <a:cubicBezTo>
                    <a:pt x="1621435" y="5642029"/>
                    <a:pt x="1597909" y="5632133"/>
                    <a:pt x="1599776" y="5615086"/>
                  </a:cubicBezTo>
                  <a:close/>
                  <a:moveTo>
                    <a:pt x="1621192" y="5597085"/>
                  </a:moveTo>
                  <a:cubicBezTo>
                    <a:pt x="1634189" y="5597733"/>
                    <a:pt x="1626522" y="5605470"/>
                    <a:pt x="1619380" y="5604069"/>
                  </a:cubicBezTo>
                  <a:lnTo>
                    <a:pt x="1600522" y="5599402"/>
                  </a:lnTo>
                  <a:cubicBezTo>
                    <a:pt x="1610231" y="5597442"/>
                    <a:pt x="1616860" y="5596870"/>
                    <a:pt x="1621192" y="5597085"/>
                  </a:cubicBezTo>
                  <a:close/>
                  <a:moveTo>
                    <a:pt x="1789817" y="5596496"/>
                  </a:moveTo>
                  <a:cubicBezTo>
                    <a:pt x="1802770" y="5596508"/>
                    <a:pt x="1814358" y="5598282"/>
                    <a:pt x="1817859" y="5603323"/>
                  </a:cubicBezTo>
                  <a:cubicBezTo>
                    <a:pt x="1699808" y="5612285"/>
                    <a:pt x="1750957" y="5596461"/>
                    <a:pt x="1789817" y="5596496"/>
                  </a:cubicBezTo>
                  <a:close/>
                  <a:moveTo>
                    <a:pt x="1540587" y="5593800"/>
                  </a:moveTo>
                  <a:lnTo>
                    <a:pt x="1556457" y="5599028"/>
                  </a:lnTo>
                  <a:lnTo>
                    <a:pt x="1538533" y="5602389"/>
                  </a:lnTo>
                  <a:lnTo>
                    <a:pt x="1538533" y="5602576"/>
                  </a:lnTo>
                  <a:cubicBezTo>
                    <a:pt x="1520795" y="5598841"/>
                    <a:pt x="1521542" y="5595854"/>
                    <a:pt x="1540587" y="5593800"/>
                  </a:cubicBezTo>
                  <a:close/>
                  <a:moveTo>
                    <a:pt x="1669607" y="5566166"/>
                  </a:moveTo>
                  <a:lnTo>
                    <a:pt x="1669607" y="5566353"/>
                  </a:lnTo>
                  <a:lnTo>
                    <a:pt x="1668589" y="5566230"/>
                  </a:lnTo>
                  <a:close/>
                  <a:moveTo>
                    <a:pt x="1149045" y="5564299"/>
                  </a:moveTo>
                  <a:cubicBezTo>
                    <a:pt x="1169583" y="5565045"/>
                    <a:pt x="1171077" y="5566726"/>
                    <a:pt x="1153526" y="5569340"/>
                  </a:cubicBezTo>
                  <a:cubicBezTo>
                    <a:pt x="1142323" y="5568593"/>
                    <a:pt x="1140829" y="5566913"/>
                    <a:pt x="1149045" y="5564299"/>
                  </a:cubicBezTo>
                  <a:close/>
                  <a:moveTo>
                    <a:pt x="1721701" y="5563552"/>
                  </a:moveTo>
                  <a:cubicBezTo>
                    <a:pt x="1796014" y="5565606"/>
                    <a:pt x="1870326" y="5567660"/>
                    <a:pt x="1966485" y="5570273"/>
                  </a:cubicBezTo>
                  <a:cubicBezTo>
                    <a:pt x="1867526" y="5583344"/>
                    <a:pt x="1782383" y="5581477"/>
                    <a:pt x="1721701" y="5563552"/>
                  </a:cubicBezTo>
                  <a:close/>
                  <a:moveTo>
                    <a:pt x="910610" y="5558511"/>
                  </a:moveTo>
                  <a:cubicBezTo>
                    <a:pt x="928348" y="5560378"/>
                    <a:pt x="928721" y="5562245"/>
                    <a:pt x="911917" y="5564112"/>
                  </a:cubicBezTo>
                  <a:cubicBezTo>
                    <a:pt x="897166" y="5562432"/>
                    <a:pt x="896606" y="5560565"/>
                    <a:pt x="910610" y="5558511"/>
                  </a:cubicBezTo>
                  <a:close/>
                  <a:moveTo>
                    <a:pt x="2836928" y="5558091"/>
                  </a:moveTo>
                  <a:cubicBezTo>
                    <a:pt x="2849134" y="5557998"/>
                    <a:pt x="2864958" y="5560378"/>
                    <a:pt x="2884376" y="5565232"/>
                  </a:cubicBezTo>
                  <a:cubicBezTo>
                    <a:pt x="2869626" y="5574568"/>
                    <a:pt x="2845353" y="5568407"/>
                    <a:pt x="2811184" y="5565793"/>
                  </a:cubicBezTo>
                  <a:cubicBezTo>
                    <a:pt x="2816132" y="5560752"/>
                    <a:pt x="2824721" y="5558184"/>
                    <a:pt x="2836928" y="5558091"/>
                  </a:cubicBezTo>
                  <a:close/>
                  <a:moveTo>
                    <a:pt x="1260701" y="5553843"/>
                  </a:moveTo>
                  <a:lnTo>
                    <a:pt x="1300658" y="5558884"/>
                  </a:lnTo>
                  <a:cubicBezTo>
                    <a:pt x="1287775" y="5566726"/>
                    <a:pt x="1244457" y="5562992"/>
                    <a:pt x="1260701" y="5553843"/>
                  </a:cubicBezTo>
                  <a:close/>
                  <a:moveTo>
                    <a:pt x="1549736" y="5551789"/>
                  </a:moveTo>
                  <a:lnTo>
                    <a:pt x="1668589" y="5566230"/>
                  </a:lnTo>
                  <a:lnTo>
                    <a:pt x="1633571" y="5568407"/>
                  </a:lnTo>
                  <a:cubicBezTo>
                    <a:pt x="1580918" y="5570087"/>
                    <a:pt x="1523036" y="5565793"/>
                    <a:pt x="1549736" y="5551789"/>
                  </a:cubicBezTo>
                  <a:close/>
                  <a:moveTo>
                    <a:pt x="2420389" y="5547121"/>
                  </a:moveTo>
                  <a:lnTo>
                    <a:pt x="2454184" y="5547494"/>
                  </a:lnTo>
                  <a:cubicBezTo>
                    <a:pt x="2458852" y="5550109"/>
                    <a:pt x="2461653" y="5552723"/>
                    <a:pt x="2462773" y="5555523"/>
                  </a:cubicBezTo>
                  <a:close/>
                  <a:moveTo>
                    <a:pt x="2164216" y="5537599"/>
                  </a:moveTo>
                  <a:lnTo>
                    <a:pt x="2224899" y="5543201"/>
                  </a:lnTo>
                  <a:lnTo>
                    <a:pt x="2216870" y="5548056"/>
                  </a:lnTo>
                  <a:lnTo>
                    <a:pt x="2216683" y="5548056"/>
                  </a:lnTo>
                  <a:cubicBezTo>
                    <a:pt x="2160855" y="5548429"/>
                    <a:pt x="2143491" y="5544881"/>
                    <a:pt x="2164216" y="5537599"/>
                  </a:cubicBezTo>
                  <a:close/>
                  <a:moveTo>
                    <a:pt x="2581525" y="5522848"/>
                  </a:moveTo>
                  <a:cubicBezTo>
                    <a:pt x="2602063" y="5523594"/>
                    <a:pt x="2603744" y="5525275"/>
                    <a:pt x="2586006" y="5527889"/>
                  </a:cubicBezTo>
                  <a:cubicBezTo>
                    <a:pt x="2574803" y="5527142"/>
                    <a:pt x="2573309" y="5525649"/>
                    <a:pt x="2581525" y="5522848"/>
                  </a:cubicBezTo>
                  <a:close/>
                  <a:moveTo>
                    <a:pt x="1778202" y="5521115"/>
                  </a:moveTo>
                  <a:cubicBezTo>
                    <a:pt x="1787377" y="5520946"/>
                    <a:pt x="1799747" y="5521541"/>
                    <a:pt x="1817112" y="5523034"/>
                  </a:cubicBezTo>
                  <a:lnTo>
                    <a:pt x="1964991" y="5535731"/>
                  </a:lnTo>
                  <a:cubicBezTo>
                    <a:pt x="1945386" y="5538158"/>
                    <a:pt x="1931195" y="5539092"/>
                    <a:pt x="1921673" y="5539092"/>
                  </a:cubicBezTo>
                  <a:lnTo>
                    <a:pt x="1921673" y="5539279"/>
                  </a:lnTo>
                  <a:cubicBezTo>
                    <a:pt x="1860430" y="5541893"/>
                    <a:pt x="1796200" y="5536478"/>
                    <a:pt x="1733277" y="5539652"/>
                  </a:cubicBezTo>
                  <a:cubicBezTo>
                    <a:pt x="1751902" y="5529010"/>
                    <a:pt x="1750676" y="5521623"/>
                    <a:pt x="1778202" y="5521115"/>
                  </a:cubicBezTo>
                  <a:close/>
                  <a:moveTo>
                    <a:pt x="1643934" y="5519207"/>
                  </a:moveTo>
                  <a:cubicBezTo>
                    <a:pt x="1655417" y="5517946"/>
                    <a:pt x="1675115" y="5519860"/>
                    <a:pt x="1677076" y="5523034"/>
                  </a:cubicBezTo>
                  <a:cubicBezTo>
                    <a:pt x="1674462" y="5527142"/>
                    <a:pt x="1668861" y="5530877"/>
                    <a:pt x="1660085" y="5534424"/>
                  </a:cubicBezTo>
                  <a:cubicBezTo>
                    <a:pt x="1629183" y="5524902"/>
                    <a:pt x="1632451" y="5520467"/>
                    <a:pt x="1643934" y="5519207"/>
                  </a:cubicBezTo>
                  <a:close/>
                  <a:moveTo>
                    <a:pt x="4839232" y="5498070"/>
                  </a:moveTo>
                  <a:cubicBezTo>
                    <a:pt x="4847127" y="5497432"/>
                    <a:pt x="4869253" y="5501283"/>
                    <a:pt x="4879616" y="5503243"/>
                  </a:cubicBezTo>
                  <a:lnTo>
                    <a:pt x="4879616" y="5503243"/>
                  </a:lnTo>
                  <a:lnTo>
                    <a:pt x="4850301" y="5506231"/>
                  </a:lnTo>
                  <a:lnTo>
                    <a:pt x="4837044" y="5500442"/>
                  </a:lnTo>
                  <a:cubicBezTo>
                    <a:pt x="4835551" y="5498995"/>
                    <a:pt x="4836601" y="5498283"/>
                    <a:pt x="4839232" y="5498070"/>
                  </a:cubicBezTo>
                  <a:close/>
                  <a:moveTo>
                    <a:pt x="2624095" y="5474116"/>
                  </a:moveTo>
                  <a:lnTo>
                    <a:pt x="2568853" y="5498006"/>
                  </a:lnTo>
                  <a:lnTo>
                    <a:pt x="2568641" y="5498016"/>
                  </a:lnTo>
                  <a:lnTo>
                    <a:pt x="2568828" y="5498016"/>
                  </a:lnTo>
                  <a:lnTo>
                    <a:pt x="2568831" y="5498015"/>
                  </a:lnTo>
                  <a:lnTo>
                    <a:pt x="2568828" y="5498015"/>
                  </a:lnTo>
                  <a:lnTo>
                    <a:pt x="2568834" y="5498014"/>
                  </a:lnTo>
                  <a:lnTo>
                    <a:pt x="2568853" y="5498006"/>
                  </a:lnTo>
                  <a:lnTo>
                    <a:pt x="2568873" y="5498005"/>
                  </a:lnTo>
                  <a:lnTo>
                    <a:pt x="2588521" y="5493263"/>
                  </a:lnTo>
                  <a:cubicBezTo>
                    <a:pt x="2595085" y="5492513"/>
                    <a:pt x="2600920" y="5492495"/>
                    <a:pt x="2603837" y="5492904"/>
                  </a:cubicBezTo>
                  <a:cubicBezTo>
                    <a:pt x="2608214" y="5493517"/>
                    <a:pt x="2606025" y="5495087"/>
                    <a:pt x="2589888" y="5496583"/>
                  </a:cubicBezTo>
                  <a:lnTo>
                    <a:pt x="2569318" y="5497982"/>
                  </a:lnTo>
                  <a:lnTo>
                    <a:pt x="2741913" y="5489240"/>
                  </a:lnTo>
                  <a:cubicBezTo>
                    <a:pt x="2720254" y="5474676"/>
                    <a:pt x="2674322" y="5478411"/>
                    <a:pt x="2624095" y="5474116"/>
                  </a:cubicBezTo>
                  <a:close/>
                  <a:moveTo>
                    <a:pt x="64440" y="5459199"/>
                  </a:moveTo>
                  <a:cubicBezTo>
                    <a:pt x="65560" y="5460766"/>
                    <a:pt x="66750" y="5464407"/>
                    <a:pt x="67777" y="5470381"/>
                  </a:cubicBezTo>
                  <a:lnTo>
                    <a:pt x="62549" y="5494094"/>
                  </a:lnTo>
                  <a:cubicBezTo>
                    <a:pt x="58348" y="5468468"/>
                    <a:pt x="61079" y="5454499"/>
                    <a:pt x="64440" y="5459199"/>
                  </a:cubicBezTo>
                  <a:close/>
                  <a:moveTo>
                    <a:pt x="5544322" y="4925173"/>
                  </a:moveTo>
                  <a:cubicBezTo>
                    <a:pt x="5546189" y="4922932"/>
                    <a:pt x="5545442" y="4947952"/>
                    <a:pt x="5544322" y="4925173"/>
                  </a:cubicBezTo>
                  <a:close/>
                  <a:moveTo>
                    <a:pt x="5549713" y="4924823"/>
                  </a:moveTo>
                  <a:cubicBezTo>
                    <a:pt x="5548465" y="4922501"/>
                    <a:pt x="5546749" y="4922372"/>
                    <a:pt x="5544322" y="4925173"/>
                  </a:cubicBezTo>
                  <a:cubicBezTo>
                    <a:pt x="5546375" y="4969238"/>
                    <a:pt x="5543015" y="4998366"/>
                    <a:pt x="5554965" y="4985109"/>
                  </a:cubicBezTo>
                  <a:cubicBezTo>
                    <a:pt x="5553004" y="4958502"/>
                    <a:pt x="5553459" y="4931790"/>
                    <a:pt x="5549713" y="4924823"/>
                  </a:cubicBezTo>
                  <a:close/>
                  <a:moveTo>
                    <a:pt x="5512207" y="4771693"/>
                  </a:moveTo>
                  <a:lnTo>
                    <a:pt x="5512207" y="4771695"/>
                  </a:lnTo>
                  <a:lnTo>
                    <a:pt x="5513707" y="4774542"/>
                  </a:lnTo>
                  <a:cubicBezTo>
                    <a:pt x="5515606" y="4785981"/>
                    <a:pt x="5511466" y="4826250"/>
                    <a:pt x="5511685" y="4794208"/>
                  </a:cubicBezTo>
                  <a:lnTo>
                    <a:pt x="5512204" y="4771797"/>
                  </a:lnTo>
                  <a:lnTo>
                    <a:pt x="5505485" y="4972039"/>
                  </a:lnTo>
                  <a:cubicBezTo>
                    <a:pt x="5528824" y="4896233"/>
                    <a:pt x="5568782" y="4759183"/>
                    <a:pt x="5512207" y="4771693"/>
                  </a:cubicBezTo>
                  <a:close/>
                  <a:moveTo>
                    <a:pt x="86252" y="4540802"/>
                  </a:moveTo>
                  <a:cubicBezTo>
                    <a:pt x="89196" y="4543892"/>
                    <a:pt x="89366" y="4558931"/>
                    <a:pt x="83275" y="4579936"/>
                  </a:cubicBezTo>
                  <a:cubicBezTo>
                    <a:pt x="80661" y="4573961"/>
                    <a:pt x="78234" y="4566679"/>
                    <a:pt x="75993" y="4558090"/>
                  </a:cubicBezTo>
                  <a:cubicBezTo>
                    <a:pt x="78280" y="4549595"/>
                    <a:pt x="80556" y="4544378"/>
                    <a:pt x="82513" y="4541916"/>
                  </a:cubicBezTo>
                  <a:cubicBezTo>
                    <a:pt x="83982" y="4540070"/>
                    <a:pt x="85271" y="4539772"/>
                    <a:pt x="86252" y="4540802"/>
                  </a:cubicBezTo>
                  <a:close/>
                  <a:moveTo>
                    <a:pt x="109974" y="4500582"/>
                  </a:moveTo>
                  <a:cubicBezTo>
                    <a:pt x="111841" y="4513092"/>
                    <a:pt x="111468" y="4520374"/>
                    <a:pt x="108667" y="4522801"/>
                  </a:cubicBezTo>
                  <a:cubicBezTo>
                    <a:pt x="104560" y="4510665"/>
                    <a:pt x="104933" y="4503196"/>
                    <a:pt x="109974" y="4500582"/>
                  </a:cubicBezTo>
                  <a:close/>
                  <a:moveTo>
                    <a:pt x="5644588" y="4479110"/>
                  </a:moveTo>
                  <a:cubicBezTo>
                    <a:pt x="5635625" y="4528403"/>
                    <a:pt x="5627279" y="4534564"/>
                    <a:pt x="5619568" y="4497595"/>
                  </a:cubicBezTo>
                  <a:cubicBezTo>
                    <a:pt x="5627036" y="4492180"/>
                    <a:pt x="5632825" y="4487699"/>
                    <a:pt x="5644588" y="4479110"/>
                  </a:cubicBezTo>
                  <a:close/>
                  <a:moveTo>
                    <a:pt x="5591748" y="4342621"/>
                  </a:moveTo>
                  <a:lnTo>
                    <a:pt x="5593428" y="4362786"/>
                  </a:lnTo>
                  <a:cubicBezTo>
                    <a:pt x="5584465" y="4397328"/>
                    <a:pt x="5579424" y="4396955"/>
                    <a:pt x="5578304" y="4361666"/>
                  </a:cubicBezTo>
                  <a:close/>
                  <a:moveTo>
                    <a:pt x="83647" y="4336763"/>
                  </a:moveTo>
                  <a:cubicBezTo>
                    <a:pt x="86028" y="4338934"/>
                    <a:pt x="86541" y="4352051"/>
                    <a:pt x="79913" y="4385939"/>
                  </a:cubicBezTo>
                  <a:cubicBezTo>
                    <a:pt x="78046" y="4376230"/>
                    <a:pt x="76926" y="4365401"/>
                    <a:pt x="76179" y="4353264"/>
                  </a:cubicBezTo>
                  <a:cubicBezTo>
                    <a:pt x="77019" y="4343368"/>
                    <a:pt x="81267" y="4334593"/>
                    <a:pt x="83647" y="4336763"/>
                  </a:cubicBezTo>
                  <a:close/>
                  <a:moveTo>
                    <a:pt x="118377" y="4312794"/>
                  </a:moveTo>
                  <a:cubicBezTo>
                    <a:pt x="121691" y="4312980"/>
                    <a:pt x="123511" y="4323296"/>
                    <a:pt x="117070" y="4358865"/>
                  </a:cubicBezTo>
                  <a:lnTo>
                    <a:pt x="110722" y="4327497"/>
                  </a:lnTo>
                  <a:cubicBezTo>
                    <a:pt x="110255" y="4322550"/>
                    <a:pt x="115063" y="4312607"/>
                    <a:pt x="118377" y="4312794"/>
                  </a:cubicBezTo>
                  <a:close/>
                  <a:moveTo>
                    <a:pt x="5637492" y="4095177"/>
                  </a:moveTo>
                  <a:cubicBezTo>
                    <a:pt x="5638286" y="4093730"/>
                    <a:pt x="5639547" y="4096251"/>
                    <a:pt x="5641227" y="4102692"/>
                  </a:cubicBezTo>
                  <a:cubicBezTo>
                    <a:pt x="5640107" y="4115949"/>
                    <a:pt x="5638613" y="4118937"/>
                    <a:pt x="5636559" y="4111468"/>
                  </a:cubicBezTo>
                  <a:cubicBezTo>
                    <a:pt x="5636372" y="4102039"/>
                    <a:pt x="5636699" y="4096624"/>
                    <a:pt x="5637492" y="4095177"/>
                  </a:cubicBezTo>
                  <a:close/>
                  <a:moveTo>
                    <a:pt x="74331" y="4043807"/>
                  </a:moveTo>
                  <a:lnTo>
                    <a:pt x="92050" y="4085888"/>
                  </a:lnTo>
                  <a:cubicBezTo>
                    <a:pt x="89996" y="4095037"/>
                    <a:pt x="87568" y="4102132"/>
                    <a:pt x="84954" y="4106987"/>
                  </a:cubicBezTo>
                  <a:cubicBezTo>
                    <a:pt x="80660" y="4105960"/>
                    <a:pt x="77766" y="4098912"/>
                    <a:pt x="76062" y="4087686"/>
                  </a:cubicBezTo>
                  <a:close/>
                  <a:moveTo>
                    <a:pt x="74125" y="4043317"/>
                  </a:moveTo>
                  <a:lnTo>
                    <a:pt x="74312" y="4043317"/>
                  </a:lnTo>
                  <a:lnTo>
                    <a:pt x="74331" y="4043807"/>
                  </a:lnTo>
                  <a:close/>
                  <a:moveTo>
                    <a:pt x="12883" y="3891190"/>
                  </a:moveTo>
                  <a:cubicBezTo>
                    <a:pt x="13770" y="3891937"/>
                    <a:pt x="14470" y="3897025"/>
                    <a:pt x="14937" y="3906454"/>
                  </a:cubicBezTo>
                  <a:cubicBezTo>
                    <a:pt x="12510" y="3922325"/>
                    <a:pt x="10643" y="3920831"/>
                    <a:pt x="9709" y="3901973"/>
                  </a:cubicBezTo>
                  <a:cubicBezTo>
                    <a:pt x="10922" y="3894038"/>
                    <a:pt x="11996" y="3890443"/>
                    <a:pt x="12883" y="3891190"/>
                  </a:cubicBezTo>
                  <a:close/>
                  <a:moveTo>
                    <a:pt x="87289" y="3839955"/>
                  </a:moveTo>
                  <a:cubicBezTo>
                    <a:pt x="89623" y="3839692"/>
                    <a:pt x="92143" y="3840778"/>
                    <a:pt x="94664" y="3842598"/>
                  </a:cubicBezTo>
                  <a:cubicBezTo>
                    <a:pt x="93544" y="3848573"/>
                    <a:pt x="78046" y="3945852"/>
                    <a:pt x="76366" y="3895252"/>
                  </a:cubicBezTo>
                  <a:cubicBezTo>
                    <a:pt x="74966" y="3853661"/>
                    <a:pt x="80287" y="3840743"/>
                    <a:pt x="87289" y="3839955"/>
                  </a:cubicBezTo>
                  <a:close/>
                  <a:moveTo>
                    <a:pt x="77299" y="3754620"/>
                  </a:moveTo>
                  <a:cubicBezTo>
                    <a:pt x="79645" y="3752799"/>
                    <a:pt x="84301" y="3764318"/>
                    <a:pt x="78980" y="3786023"/>
                  </a:cubicBezTo>
                  <a:lnTo>
                    <a:pt x="76179" y="3761003"/>
                  </a:lnTo>
                  <a:cubicBezTo>
                    <a:pt x="75992" y="3757315"/>
                    <a:pt x="76517" y="3755227"/>
                    <a:pt x="77299" y="3754620"/>
                  </a:cubicBezTo>
                  <a:close/>
                  <a:moveTo>
                    <a:pt x="84862" y="3636861"/>
                  </a:moveTo>
                  <a:cubicBezTo>
                    <a:pt x="89296" y="3635297"/>
                    <a:pt x="94197" y="3642626"/>
                    <a:pt x="100079" y="3653455"/>
                  </a:cubicBezTo>
                  <a:cubicBezTo>
                    <a:pt x="90370" y="3680342"/>
                    <a:pt x="83088" y="3685010"/>
                    <a:pt x="72445" y="3673621"/>
                  </a:cubicBezTo>
                  <a:cubicBezTo>
                    <a:pt x="76459" y="3648881"/>
                    <a:pt x="80427" y="3638425"/>
                    <a:pt x="84862" y="3636861"/>
                  </a:cubicBezTo>
                  <a:close/>
                  <a:moveTo>
                    <a:pt x="30241" y="3623254"/>
                  </a:moveTo>
                  <a:cubicBezTo>
                    <a:pt x="35125" y="3625355"/>
                    <a:pt x="33234" y="3669886"/>
                    <a:pt x="23152" y="3639638"/>
                  </a:cubicBezTo>
                  <a:cubicBezTo>
                    <a:pt x="26233" y="3626568"/>
                    <a:pt x="28614" y="3622554"/>
                    <a:pt x="30241" y="3623254"/>
                  </a:cubicBezTo>
                  <a:close/>
                  <a:moveTo>
                    <a:pt x="4787" y="3583525"/>
                  </a:moveTo>
                  <a:cubicBezTo>
                    <a:pt x="8052" y="3583122"/>
                    <a:pt x="7141" y="3615226"/>
                    <a:pt x="5601" y="3612565"/>
                  </a:cubicBezTo>
                  <a:lnTo>
                    <a:pt x="0" y="3597254"/>
                  </a:lnTo>
                  <a:cubicBezTo>
                    <a:pt x="2147" y="3587405"/>
                    <a:pt x="3699" y="3583659"/>
                    <a:pt x="4787" y="3583525"/>
                  </a:cubicBezTo>
                  <a:close/>
                  <a:moveTo>
                    <a:pt x="5590020" y="3486321"/>
                  </a:moveTo>
                  <a:cubicBezTo>
                    <a:pt x="5590860" y="3487652"/>
                    <a:pt x="5591374" y="3493067"/>
                    <a:pt x="5591560" y="3502589"/>
                  </a:cubicBezTo>
                  <a:cubicBezTo>
                    <a:pt x="5588573" y="3516219"/>
                    <a:pt x="5586892" y="3513605"/>
                    <a:pt x="5586519" y="3494560"/>
                  </a:cubicBezTo>
                  <a:cubicBezTo>
                    <a:pt x="5588012" y="3487745"/>
                    <a:pt x="5589179" y="3484991"/>
                    <a:pt x="5590020" y="3486321"/>
                  </a:cubicBezTo>
                  <a:close/>
                  <a:moveTo>
                    <a:pt x="106054" y="3331558"/>
                  </a:moveTo>
                  <a:cubicBezTo>
                    <a:pt x="104933" y="3326890"/>
                    <a:pt x="98585" y="3356391"/>
                    <a:pt x="108854" y="3352844"/>
                  </a:cubicBezTo>
                  <a:close/>
                  <a:moveTo>
                    <a:pt x="5549304" y="3317318"/>
                  </a:moveTo>
                  <a:cubicBezTo>
                    <a:pt x="5549899" y="3317975"/>
                    <a:pt x="5549876" y="3322223"/>
                    <a:pt x="5548802" y="3331745"/>
                  </a:cubicBezTo>
                  <a:lnTo>
                    <a:pt x="5542827" y="3370022"/>
                  </a:lnTo>
                  <a:cubicBezTo>
                    <a:pt x="5541334" y="3368901"/>
                    <a:pt x="5540027" y="3366474"/>
                    <a:pt x="5538720" y="3363113"/>
                  </a:cubicBezTo>
                  <a:lnTo>
                    <a:pt x="5538906" y="3362926"/>
                  </a:lnTo>
                  <a:cubicBezTo>
                    <a:pt x="5540167" y="3345702"/>
                    <a:pt x="5547519" y="3315349"/>
                    <a:pt x="5549304" y="3317318"/>
                  </a:cubicBezTo>
                  <a:close/>
                  <a:moveTo>
                    <a:pt x="5464408" y="3245669"/>
                  </a:moveTo>
                  <a:lnTo>
                    <a:pt x="5498390" y="3328944"/>
                  </a:lnTo>
                  <a:cubicBezTo>
                    <a:pt x="5495029" y="3372076"/>
                    <a:pt x="5481399" y="3521261"/>
                    <a:pt x="5475424" y="3393734"/>
                  </a:cubicBezTo>
                  <a:lnTo>
                    <a:pt x="5475424" y="3393921"/>
                  </a:lnTo>
                  <a:cubicBezTo>
                    <a:pt x="5473183" y="3344628"/>
                    <a:pt x="5460860" y="3293282"/>
                    <a:pt x="5464408" y="3245669"/>
                  </a:cubicBezTo>
                  <a:close/>
                  <a:moveTo>
                    <a:pt x="111676" y="3170551"/>
                  </a:moveTo>
                  <a:cubicBezTo>
                    <a:pt x="105260" y="3167050"/>
                    <a:pt x="99239" y="3172477"/>
                    <a:pt x="94477" y="3208886"/>
                  </a:cubicBezTo>
                  <a:cubicBezTo>
                    <a:pt x="106240" y="3230545"/>
                    <a:pt x="112029" y="3200671"/>
                    <a:pt x="118190" y="3176211"/>
                  </a:cubicBezTo>
                  <a:cubicBezTo>
                    <a:pt x="115996" y="3173877"/>
                    <a:pt x="113814" y="3171718"/>
                    <a:pt x="111676" y="3170551"/>
                  </a:cubicBezTo>
                  <a:close/>
                  <a:moveTo>
                    <a:pt x="5578864" y="3142042"/>
                  </a:moveTo>
                  <a:cubicBezTo>
                    <a:pt x="5574569" y="3218408"/>
                    <a:pt x="5567474" y="3297949"/>
                    <a:pt x="5547495" y="3311393"/>
                  </a:cubicBezTo>
                  <a:cubicBezTo>
                    <a:pt x="5554217" y="3248470"/>
                    <a:pt x="5554964" y="3216541"/>
                    <a:pt x="5550669" y="3149510"/>
                  </a:cubicBezTo>
                  <a:close/>
                  <a:moveTo>
                    <a:pt x="5470569" y="3116649"/>
                  </a:moveTo>
                  <a:lnTo>
                    <a:pt x="5484946" y="3206459"/>
                  </a:lnTo>
                  <a:cubicBezTo>
                    <a:pt x="5481585" y="3212621"/>
                    <a:pt x="5467955" y="3238948"/>
                    <a:pt x="5464408" y="3245669"/>
                  </a:cubicBezTo>
                  <a:cubicBezTo>
                    <a:pt x="5456192" y="3190588"/>
                    <a:pt x="5462914" y="3172850"/>
                    <a:pt x="5470569" y="3116649"/>
                  </a:cubicBezTo>
                  <a:close/>
                  <a:moveTo>
                    <a:pt x="5522712" y="3085327"/>
                  </a:moveTo>
                  <a:cubicBezTo>
                    <a:pt x="5527162" y="3089776"/>
                    <a:pt x="5530757" y="3105194"/>
                    <a:pt x="5533492" y="3131586"/>
                  </a:cubicBezTo>
                  <a:cubicBezTo>
                    <a:pt x="5523783" y="3151564"/>
                    <a:pt x="5516315" y="3137747"/>
                    <a:pt x="5506792" y="3104885"/>
                  </a:cubicBezTo>
                  <a:cubicBezTo>
                    <a:pt x="5512953" y="3087400"/>
                    <a:pt x="5518261" y="3080879"/>
                    <a:pt x="5522712" y="3085327"/>
                  </a:cubicBezTo>
                  <a:close/>
                  <a:moveTo>
                    <a:pt x="49013" y="3021074"/>
                  </a:moveTo>
                  <a:cubicBezTo>
                    <a:pt x="52233" y="3019650"/>
                    <a:pt x="55361" y="3030199"/>
                    <a:pt x="58815" y="3049804"/>
                  </a:cubicBezTo>
                  <a:cubicBezTo>
                    <a:pt x="53401" y="3053725"/>
                    <a:pt x="47986" y="3057460"/>
                    <a:pt x="38650" y="3064181"/>
                  </a:cubicBezTo>
                  <a:cubicBezTo>
                    <a:pt x="42477" y="3035894"/>
                    <a:pt x="45792" y="3022497"/>
                    <a:pt x="49013" y="3021074"/>
                  </a:cubicBezTo>
                  <a:close/>
                  <a:moveTo>
                    <a:pt x="5570275" y="2984081"/>
                  </a:moveTo>
                  <a:cubicBezTo>
                    <a:pt x="5575877" y="3015262"/>
                    <a:pt x="5569155" y="3021611"/>
                    <a:pt x="5565047" y="2999578"/>
                  </a:cubicBezTo>
                  <a:close/>
                  <a:moveTo>
                    <a:pt x="5513140" y="2861035"/>
                  </a:moveTo>
                  <a:lnTo>
                    <a:pt x="5521729" y="2892030"/>
                  </a:lnTo>
                  <a:cubicBezTo>
                    <a:pt x="5509406" y="2895951"/>
                    <a:pt x="5509592" y="2886615"/>
                    <a:pt x="5513140" y="2861035"/>
                  </a:cubicBezTo>
                  <a:close/>
                  <a:moveTo>
                    <a:pt x="5531251" y="2787096"/>
                  </a:moveTo>
                  <a:cubicBezTo>
                    <a:pt x="5536293" y="2809315"/>
                    <a:pt x="5538347" y="2821825"/>
                    <a:pt x="5538720" y="2827800"/>
                  </a:cubicBezTo>
                  <a:cubicBezTo>
                    <a:pt x="5549923" y="2902673"/>
                    <a:pt x="5545442" y="2975118"/>
                    <a:pt x="5538347" y="3071837"/>
                  </a:cubicBezTo>
                  <a:cubicBezTo>
                    <a:pt x="5526397" y="2945430"/>
                    <a:pt x="5519675" y="2914249"/>
                    <a:pt x="5531251" y="2787096"/>
                  </a:cubicBezTo>
                  <a:close/>
                  <a:moveTo>
                    <a:pt x="121376" y="2721087"/>
                  </a:moveTo>
                  <a:cubicBezTo>
                    <a:pt x="116545" y="2717954"/>
                    <a:pt x="114549" y="2727581"/>
                    <a:pt x="115389" y="2750127"/>
                  </a:cubicBezTo>
                  <a:cubicBezTo>
                    <a:pt x="121364" y="2759836"/>
                    <a:pt x="125099" y="2761703"/>
                    <a:pt x="127153" y="2756102"/>
                  </a:cubicBezTo>
                  <a:lnTo>
                    <a:pt x="127153" y="2732949"/>
                  </a:lnTo>
                  <a:cubicBezTo>
                    <a:pt x="126592" y="2732576"/>
                    <a:pt x="126219" y="2731455"/>
                    <a:pt x="127153" y="2730895"/>
                  </a:cubicBezTo>
                  <a:lnTo>
                    <a:pt x="127153" y="2728468"/>
                  </a:lnTo>
                  <a:cubicBezTo>
                    <a:pt x="124912" y="2724594"/>
                    <a:pt x="122987" y="2722132"/>
                    <a:pt x="121376" y="2721087"/>
                  </a:cubicBezTo>
                  <a:close/>
                  <a:moveTo>
                    <a:pt x="5523613" y="2629804"/>
                  </a:moveTo>
                  <a:cubicBezTo>
                    <a:pt x="5525498" y="2631038"/>
                    <a:pt x="5527797" y="2633990"/>
                    <a:pt x="5530504" y="2638658"/>
                  </a:cubicBezTo>
                  <a:cubicBezTo>
                    <a:pt x="5532745" y="2668532"/>
                    <a:pt x="5528450" y="2677308"/>
                    <a:pt x="5517994" y="2665172"/>
                  </a:cubicBezTo>
                  <a:cubicBezTo>
                    <a:pt x="5516034" y="2637865"/>
                    <a:pt x="5517960" y="2626102"/>
                    <a:pt x="5523613" y="2629804"/>
                  </a:cubicBezTo>
                  <a:close/>
                  <a:moveTo>
                    <a:pt x="5516315" y="2282778"/>
                  </a:moveTo>
                  <a:lnTo>
                    <a:pt x="5519676" y="2300889"/>
                  </a:lnTo>
                  <a:cubicBezTo>
                    <a:pt x="5515942" y="2317134"/>
                    <a:pt x="5513327" y="2316013"/>
                    <a:pt x="5511460" y="2297529"/>
                  </a:cubicBezTo>
                  <a:close/>
                  <a:moveTo>
                    <a:pt x="5525463" y="2165334"/>
                  </a:moveTo>
                  <a:cubicBezTo>
                    <a:pt x="5530878" y="2172056"/>
                    <a:pt x="5530691" y="2181765"/>
                    <a:pt x="5524903" y="2194275"/>
                  </a:cubicBezTo>
                  <a:cubicBezTo>
                    <a:pt x="5521169" y="2183445"/>
                    <a:pt x="5521356" y="2173736"/>
                    <a:pt x="5525463" y="2165334"/>
                  </a:cubicBezTo>
                  <a:close/>
                  <a:moveTo>
                    <a:pt x="41631" y="2132546"/>
                  </a:moveTo>
                  <a:cubicBezTo>
                    <a:pt x="45359" y="2132064"/>
                    <a:pt x="44204" y="2147783"/>
                    <a:pt x="39583" y="2169069"/>
                  </a:cubicBezTo>
                  <a:lnTo>
                    <a:pt x="36222" y="2138821"/>
                  </a:lnTo>
                  <a:cubicBezTo>
                    <a:pt x="38602" y="2134667"/>
                    <a:pt x="40388" y="2132706"/>
                    <a:pt x="41631" y="2132546"/>
                  </a:cubicBezTo>
                  <a:close/>
                  <a:moveTo>
                    <a:pt x="14330" y="1327521"/>
                  </a:moveTo>
                  <a:cubicBezTo>
                    <a:pt x="15217" y="1327031"/>
                    <a:pt x="16337" y="1329225"/>
                    <a:pt x="17738" y="1334079"/>
                  </a:cubicBezTo>
                  <a:cubicBezTo>
                    <a:pt x="16431" y="1353311"/>
                    <a:pt x="14564" y="1354245"/>
                    <a:pt x="12323" y="1337067"/>
                  </a:cubicBezTo>
                  <a:cubicBezTo>
                    <a:pt x="12790" y="1331186"/>
                    <a:pt x="13443" y="1328012"/>
                    <a:pt x="14330" y="1327521"/>
                  </a:cubicBezTo>
                  <a:close/>
                  <a:moveTo>
                    <a:pt x="5549362" y="829760"/>
                  </a:moveTo>
                  <a:lnTo>
                    <a:pt x="5551977" y="853660"/>
                  </a:lnTo>
                  <a:cubicBezTo>
                    <a:pt x="5552910" y="883535"/>
                    <a:pt x="5544694" y="848246"/>
                    <a:pt x="5543201" y="843018"/>
                  </a:cubicBezTo>
                  <a:close/>
                  <a:moveTo>
                    <a:pt x="5534799" y="541659"/>
                  </a:moveTo>
                  <a:lnTo>
                    <a:pt x="5539094" y="558090"/>
                  </a:lnTo>
                  <a:lnTo>
                    <a:pt x="5539094" y="558277"/>
                  </a:lnTo>
                  <a:cubicBezTo>
                    <a:pt x="5538347" y="563318"/>
                    <a:pt x="5537600" y="567986"/>
                    <a:pt x="5536480" y="572280"/>
                  </a:cubicBezTo>
                  <a:cubicBezTo>
                    <a:pt x="5532559" y="565745"/>
                    <a:pt x="5531999" y="555663"/>
                    <a:pt x="5534799" y="541659"/>
                  </a:cubicBezTo>
                  <a:close/>
                  <a:moveTo>
                    <a:pt x="1540027" y="220887"/>
                  </a:moveTo>
                  <a:lnTo>
                    <a:pt x="1508472" y="224435"/>
                  </a:lnTo>
                  <a:lnTo>
                    <a:pt x="1545068" y="224435"/>
                  </a:lnTo>
                  <a:cubicBezTo>
                    <a:pt x="1543761" y="223314"/>
                    <a:pt x="1542081" y="222194"/>
                    <a:pt x="1540027" y="220887"/>
                  </a:cubicBezTo>
                  <a:close/>
                  <a:moveTo>
                    <a:pt x="1399197" y="193604"/>
                  </a:moveTo>
                  <a:cubicBezTo>
                    <a:pt x="1402978" y="193814"/>
                    <a:pt x="1409513" y="194653"/>
                    <a:pt x="1407459" y="195493"/>
                  </a:cubicBezTo>
                  <a:cubicBezTo>
                    <a:pt x="1394389" y="193814"/>
                    <a:pt x="1395416" y="193393"/>
                    <a:pt x="1399197" y="193604"/>
                  </a:cubicBezTo>
                  <a:close/>
                  <a:moveTo>
                    <a:pt x="1051393" y="191944"/>
                  </a:moveTo>
                  <a:cubicBezTo>
                    <a:pt x="1079213" y="198292"/>
                    <a:pt x="1060168" y="203334"/>
                    <a:pt x="1027680" y="197919"/>
                  </a:cubicBezTo>
                  <a:close/>
                  <a:moveTo>
                    <a:pt x="1356547" y="181840"/>
                  </a:moveTo>
                  <a:cubicBezTo>
                    <a:pt x="1346111" y="181969"/>
                    <a:pt x="1336180" y="182984"/>
                    <a:pt x="1328852" y="185224"/>
                  </a:cubicBezTo>
                  <a:lnTo>
                    <a:pt x="1407459" y="195494"/>
                  </a:lnTo>
                  <a:cubicBezTo>
                    <a:pt x="1423703" y="189053"/>
                    <a:pt x="1387854" y="181455"/>
                    <a:pt x="1356547" y="181840"/>
                  </a:cubicBezTo>
                  <a:close/>
                  <a:moveTo>
                    <a:pt x="1094711" y="171778"/>
                  </a:moveTo>
                  <a:cubicBezTo>
                    <a:pt x="1121598" y="176819"/>
                    <a:pt x="1107408" y="180367"/>
                    <a:pt x="1085002" y="176072"/>
                  </a:cubicBezTo>
                  <a:close/>
                  <a:moveTo>
                    <a:pt x="1192526" y="154273"/>
                  </a:moveTo>
                  <a:cubicBezTo>
                    <a:pt x="1198851" y="154133"/>
                    <a:pt x="1203099" y="155254"/>
                    <a:pt x="1217009" y="157775"/>
                  </a:cubicBezTo>
                  <a:cubicBezTo>
                    <a:pt x="1180413" y="165056"/>
                    <a:pt x="1189002" y="163563"/>
                    <a:pt x="1155580" y="158335"/>
                  </a:cubicBezTo>
                  <a:cubicBezTo>
                    <a:pt x="1177799" y="155814"/>
                    <a:pt x="1186201" y="154413"/>
                    <a:pt x="1192526" y="154273"/>
                  </a:cubicBezTo>
                  <a:close/>
                  <a:moveTo>
                    <a:pt x="2093451" y="153296"/>
                  </a:moveTo>
                  <a:cubicBezTo>
                    <a:pt x="2085609" y="160298"/>
                    <a:pt x="2112530" y="161209"/>
                    <a:pt x="2140188" y="162093"/>
                  </a:cubicBezTo>
                  <a:lnTo>
                    <a:pt x="2166486" y="163178"/>
                  </a:lnTo>
                  <a:lnTo>
                    <a:pt x="2155799" y="162247"/>
                  </a:lnTo>
                  <a:cubicBezTo>
                    <a:pt x="2154711" y="162037"/>
                    <a:pt x="2155709" y="161932"/>
                    <a:pt x="2157471" y="161932"/>
                  </a:cubicBezTo>
                  <a:cubicBezTo>
                    <a:pt x="2159233" y="161932"/>
                    <a:pt x="2161760" y="162037"/>
                    <a:pt x="2163729" y="162247"/>
                  </a:cubicBezTo>
                  <a:lnTo>
                    <a:pt x="2166618" y="163184"/>
                  </a:lnTo>
                  <a:lnTo>
                    <a:pt x="2166830" y="163193"/>
                  </a:lnTo>
                  <a:cubicBezTo>
                    <a:pt x="2177099" y="153856"/>
                    <a:pt x="2125566" y="155350"/>
                    <a:pt x="2093451" y="153296"/>
                  </a:cubicBezTo>
                  <a:close/>
                  <a:moveTo>
                    <a:pt x="630280" y="148952"/>
                  </a:moveTo>
                  <a:cubicBezTo>
                    <a:pt x="633711" y="148672"/>
                    <a:pt x="638659" y="149372"/>
                    <a:pt x="645101" y="151052"/>
                  </a:cubicBezTo>
                  <a:cubicBezTo>
                    <a:pt x="639313" y="154039"/>
                    <a:pt x="632404" y="154599"/>
                    <a:pt x="624562" y="152732"/>
                  </a:cubicBezTo>
                  <a:cubicBezTo>
                    <a:pt x="624936" y="150492"/>
                    <a:pt x="626849" y="149232"/>
                    <a:pt x="630280" y="148952"/>
                  </a:cubicBezTo>
                  <a:close/>
                  <a:moveTo>
                    <a:pt x="912290" y="138358"/>
                  </a:moveTo>
                  <a:lnTo>
                    <a:pt x="985109" y="138358"/>
                  </a:lnTo>
                  <a:cubicBezTo>
                    <a:pt x="957662" y="149374"/>
                    <a:pt x="935629" y="148814"/>
                    <a:pt x="912290" y="138358"/>
                  </a:cubicBezTo>
                  <a:close/>
                  <a:moveTo>
                    <a:pt x="1559608" y="118866"/>
                  </a:moveTo>
                  <a:cubicBezTo>
                    <a:pt x="1564346" y="118890"/>
                    <a:pt x="1568034" y="120243"/>
                    <a:pt x="1570648" y="122857"/>
                  </a:cubicBezTo>
                  <a:cubicBezTo>
                    <a:pt x="1561499" y="127152"/>
                    <a:pt x="1551976" y="126965"/>
                    <a:pt x="1542267" y="122857"/>
                  </a:cubicBezTo>
                  <a:cubicBezTo>
                    <a:pt x="1549082" y="120150"/>
                    <a:pt x="1554870" y="118843"/>
                    <a:pt x="1559608" y="118866"/>
                  </a:cubicBezTo>
                  <a:close/>
                  <a:moveTo>
                    <a:pt x="3427718" y="101763"/>
                  </a:moveTo>
                  <a:cubicBezTo>
                    <a:pt x="3398777" y="112405"/>
                    <a:pt x="3371517" y="122488"/>
                    <a:pt x="3336601" y="135371"/>
                  </a:cubicBezTo>
                  <a:cubicBezTo>
                    <a:pt x="3444335" y="122675"/>
                    <a:pt x="3462634" y="115580"/>
                    <a:pt x="3427718" y="101763"/>
                  </a:cubicBezTo>
                  <a:close/>
                  <a:moveTo>
                    <a:pt x="2437380" y="94854"/>
                  </a:moveTo>
                  <a:cubicBezTo>
                    <a:pt x="2409373" y="94107"/>
                    <a:pt x="2404332" y="98215"/>
                    <a:pt x="2421883" y="107177"/>
                  </a:cubicBezTo>
                  <a:cubicBezTo>
                    <a:pt x="2453438" y="109791"/>
                    <a:pt x="2458666" y="105684"/>
                    <a:pt x="2437380" y="94854"/>
                  </a:cubicBezTo>
                  <a:close/>
                  <a:moveTo>
                    <a:pt x="3033749" y="94481"/>
                  </a:moveTo>
                  <a:cubicBezTo>
                    <a:pt x="3006862" y="93547"/>
                    <a:pt x="3036923" y="105497"/>
                    <a:pt x="3033935" y="103816"/>
                  </a:cubicBezTo>
                  <a:lnTo>
                    <a:pt x="3033936" y="103816"/>
                  </a:lnTo>
                  <a:lnTo>
                    <a:pt x="3032781" y="101847"/>
                  </a:lnTo>
                  <a:cubicBezTo>
                    <a:pt x="3033260" y="101349"/>
                    <a:pt x="3034357" y="101028"/>
                    <a:pt x="3035337" y="100946"/>
                  </a:cubicBezTo>
                  <a:cubicBezTo>
                    <a:pt x="3036317" y="100864"/>
                    <a:pt x="3037181" y="101022"/>
                    <a:pt x="3037192" y="101480"/>
                  </a:cubicBezTo>
                  <a:lnTo>
                    <a:pt x="3033939" y="103815"/>
                  </a:lnTo>
                  <a:lnTo>
                    <a:pt x="3046446" y="98659"/>
                  </a:lnTo>
                  <a:cubicBezTo>
                    <a:pt x="3049340" y="96722"/>
                    <a:pt x="3048033" y="94948"/>
                    <a:pt x="3033749" y="94481"/>
                  </a:cubicBezTo>
                  <a:close/>
                  <a:moveTo>
                    <a:pt x="1479811" y="93569"/>
                  </a:moveTo>
                  <a:cubicBezTo>
                    <a:pt x="1498996" y="93359"/>
                    <a:pt x="1517434" y="96067"/>
                    <a:pt x="1540400" y="103068"/>
                  </a:cubicBezTo>
                  <a:cubicBezTo>
                    <a:pt x="1491854" y="102508"/>
                    <a:pt x="1464594" y="102135"/>
                    <a:pt x="1414741" y="101575"/>
                  </a:cubicBezTo>
                  <a:cubicBezTo>
                    <a:pt x="1440694" y="96907"/>
                    <a:pt x="1460626" y="93780"/>
                    <a:pt x="1479811" y="93569"/>
                  </a:cubicBezTo>
                  <a:close/>
                  <a:moveTo>
                    <a:pt x="4653994" y="92544"/>
                  </a:moveTo>
                  <a:cubicBezTo>
                    <a:pt x="4637073" y="93594"/>
                    <a:pt x="4621669" y="97001"/>
                    <a:pt x="4606825" y="101950"/>
                  </a:cubicBezTo>
                  <a:cubicBezTo>
                    <a:pt x="4625683" y="103256"/>
                    <a:pt x="4644915" y="103630"/>
                    <a:pt x="4664520" y="103630"/>
                  </a:cubicBezTo>
                  <a:cubicBezTo>
                    <a:pt x="4680951" y="101950"/>
                    <a:pt x="4696261" y="99895"/>
                    <a:pt x="4710265" y="97468"/>
                  </a:cubicBezTo>
                  <a:lnTo>
                    <a:pt x="4710265" y="97281"/>
                  </a:lnTo>
                  <a:cubicBezTo>
                    <a:pt x="4689353" y="92800"/>
                    <a:pt x="4670915" y="91493"/>
                    <a:pt x="4653994" y="92544"/>
                  </a:cubicBezTo>
                  <a:close/>
                  <a:moveTo>
                    <a:pt x="3969983" y="78142"/>
                  </a:moveTo>
                  <a:cubicBezTo>
                    <a:pt x="3985698" y="77458"/>
                    <a:pt x="4003482" y="79667"/>
                    <a:pt x="4023339" y="84770"/>
                  </a:cubicBezTo>
                  <a:cubicBezTo>
                    <a:pt x="3986183" y="86451"/>
                    <a:pt x="3957616" y="87571"/>
                    <a:pt x="3929048" y="88878"/>
                  </a:cubicBezTo>
                  <a:cubicBezTo>
                    <a:pt x="3940625" y="82406"/>
                    <a:pt x="3954269" y="78827"/>
                    <a:pt x="3969983" y="78142"/>
                  </a:cubicBezTo>
                  <a:close/>
                  <a:moveTo>
                    <a:pt x="3776689" y="72632"/>
                  </a:moveTo>
                  <a:cubicBezTo>
                    <a:pt x="3800588" y="73566"/>
                    <a:pt x="3806376" y="75993"/>
                    <a:pt x="3794427" y="79914"/>
                  </a:cubicBezTo>
                  <a:cubicBezTo>
                    <a:pt x="3767540" y="79727"/>
                    <a:pt x="3761752" y="77300"/>
                    <a:pt x="3776689" y="72632"/>
                  </a:cubicBezTo>
                  <a:close/>
                  <a:moveTo>
                    <a:pt x="5033471" y="64876"/>
                  </a:moveTo>
                  <a:cubicBezTo>
                    <a:pt x="5041544" y="65807"/>
                    <a:pt x="5048499" y="67825"/>
                    <a:pt x="5053447" y="71326"/>
                  </a:cubicBezTo>
                  <a:lnTo>
                    <a:pt x="4947206" y="77675"/>
                  </a:lnTo>
                  <a:cubicBezTo>
                    <a:pt x="4948886" y="77115"/>
                    <a:pt x="4950754" y="76368"/>
                    <a:pt x="4952808" y="75808"/>
                  </a:cubicBezTo>
                  <a:cubicBezTo>
                    <a:pt x="4953554" y="75621"/>
                    <a:pt x="4954114" y="75247"/>
                    <a:pt x="4954674" y="75247"/>
                  </a:cubicBezTo>
                  <a:cubicBezTo>
                    <a:pt x="4974980" y="69086"/>
                    <a:pt x="5009254" y="62084"/>
                    <a:pt x="5033471" y="64876"/>
                  </a:cubicBezTo>
                  <a:close/>
                  <a:moveTo>
                    <a:pt x="4529524" y="53960"/>
                  </a:moveTo>
                  <a:cubicBezTo>
                    <a:pt x="4545022" y="57134"/>
                    <a:pt x="4542408" y="59935"/>
                    <a:pt x="4521869" y="62549"/>
                  </a:cubicBezTo>
                  <a:lnTo>
                    <a:pt x="4508799" y="58254"/>
                  </a:lnTo>
                  <a:lnTo>
                    <a:pt x="4529524" y="54147"/>
                  </a:lnTo>
                  <a:close/>
                  <a:moveTo>
                    <a:pt x="3668038" y="50422"/>
                  </a:moveTo>
                  <a:cubicBezTo>
                    <a:pt x="3685128" y="49424"/>
                    <a:pt x="3705177" y="49389"/>
                    <a:pt x="3730010" y="50603"/>
                  </a:cubicBezTo>
                  <a:cubicBezTo>
                    <a:pt x="3706297" y="53777"/>
                    <a:pt x="3630304" y="60125"/>
                    <a:pt x="3636839" y="67034"/>
                  </a:cubicBezTo>
                  <a:cubicBezTo>
                    <a:pt x="3725902" y="67034"/>
                    <a:pt x="3730943" y="75622"/>
                    <a:pt x="3775942" y="92427"/>
                  </a:cubicBezTo>
                  <a:cubicBezTo>
                    <a:pt x="3826915" y="91307"/>
                    <a:pt x="3878822" y="90000"/>
                    <a:pt x="3929422" y="88879"/>
                  </a:cubicBezTo>
                  <a:lnTo>
                    <a:pt x="3979648" y="105870"/>
                  </a:lnTo>
                  <a:cubicBezTo>
                    <a:pt x="4045745" y="95414"/>
                    <a:pt x="4127900" y="75436"/>
                    <a:pt x="4213789" y="90374"/>
                  </a:cubicBezTo>
                  <a:cubicBezTo>
                    <a:pt x="4262148" y="98775"/>
                    <a:pt x="4249265" y="115206"/>
                    <a:pt x="4282127" y="125849"/>
                  </a:cubicBezTo>
                  <a:lnTo>
                    <a:pt x="4282127" y="87759"/>
                  </a:lnTo>
                  <a:cubicBezTo>
                    <a:pt x="4325445" y="103256"/>
                    <a:pt x="4388181" y="113899"/>
                    <a:pt x="4471083" y="109418"/>
                  </a:cubicBezTo>
                  <a:cubicBezTo>
                    <a:pt x="4491435" y="108298"/>
                    <a:pt x="4498530" y="104377"/>
                    <a:pt x="4501704" y="99522"/>
                  </a:cubicBezTo>
                  <a:cubicBezTo>
                    <a:pt x="4492928" y="102696"/>
                    <a:pt x="4471083" y="102323"/>
                    <a:pt x="4435980" y="98403"/>
                  </a:cubicBezTo>
                  <a:cubicBezTo>
                    <a:pt x="4431312" y="88693"/>
                    <a:pt x="4467535" y="90746"/>
                    <a:pt x="4502264" y="88693"/>
                  </a:cubicBezTo>
                  <a:cubicBezTo>
                    <a:pt x="4503571" y="89813"/>
                    <a:pt x="4504318" y="90933"/>
                    <a:pt x="4505065" y="91867"/>
                  </a:cubicBezTo>
                  <a:cubicBezTo>
                    <a:pt x="4507119" y="85145"/>
                    <a:pt x="4510480" y="78610"/>
                    <a:pt x="4533072" y="75436"/>
                  </a:cubicBezTo>
                  <a:cubicBezTo>
                    <a:pt x="4587593" y="67967"/>
                    <a:pt x="4730803" y="81037"/>
                    <a:pt x="4789059" y="83651"/>
                  </a:cubicBezTo>
                  <a:lnTo>
                    <a:pt x="4789421" y="83687"/>
                  </a:lnTo>
                  <a:lnTo>
                    <a:pt x="4842085" y="75246"/>
                  </a:lnTo>
                  <a:cubicBezTo>
                    <a:pt x="4854339" y="81455"/>
                    <a:pt x="4868165" y="85232"/>
                    <a:pt x="4815392" y="84454"/>
                  </a:cubicBezTo>
                  <a:lnTo>
                    <a:pt x="4791648" y="83908"/>
                  </a:lnTo>
                  <a:lnTo>
                    <a:pt x="4820641" y="86778"/>
                  </a:lnTo>
                  <a:cubicBezTo>
                    <a:pt x="4870721" y="94081"/>
                    <a:pt x="4772021" y="100759"/>
                    <a:pt x="4871027" y="92427"/>
                  </a:cubicBezTo>
                  <a:cubicBezTo>
                    <a:pt x="4899407" y="90000"/>
                    <a:pt x="4928162" y="87572"/>
                    <a:pt x="4957102" y="85145"/>
                  </a:cubicBezTo>
                  <a:cubicBezTo>
                    <a:pt x="4991271" y="82904"/>
                    <a:pt x="5031228" y="82344"/>
                    <a:pt x="5071933" y="82344"/>
                  </a:cubicBezTo>
                  <a:cubicBezTo>
                    <a:pt x="5132054" y="82531"/>
                    <a:pt x="5192924" y="82531"/>
                    <a:pt x="5246325" y="82531"/>
                  </a:cubicBezTo>
                  <a:cubicBezTo>
                    <a:pt x="5328666" y="81597"/>
                    <a:pt x="5423890" y="80290"/>
                    <a:pt x="5505672" y="79357"/>
                  </a:cubicBezTo>
                  <a:cubicBezTo>
                    <a:pt x="5505672" y="102136"/>
                    <a:pt x="5505672" y="121554"/>
                    <a:pt x="5505672" y="140226"/>
                  </a:cubicBezTo>
                  <a:cubicBezTo>
                    <a:pt x="5505112" y="281009"/>
                    <a:pt x="5492042" y="167486"/>
                    <a:pt x="5503244" y="316860"/>
                  </a:cubicBezTo>
                  <a:cubicBezTo>
                    <a:pt x="5502124" y="331796"/>
                    <a:pt x="5500631" y="344492"/>
                    <a:pt x="5498576" y="355135"/>
                  </a:cubicBezTo>
                  <a:cubicBezTo>
                    <a:pt x="5506045" y="392666"/>
                    <a:pt x="5507166" y="441211"/>
                    <a:pt x="5506792" y="491811"/>
                  </a:cubicBezTo>
                  <a:cubicBezTo>
                    <a:pt x="5506606" y="502081"/>
                    <a:pt x="5506232" y="512537"/>
                    <a:pt x="5506232" y="522993"/>
                  </a:cubicBezTo>
                  <a:cubicBezTo>
                    <a:pt x="5506045" y="531395"/>
                    <a:pt x="5505859" y="540170"/>
                    <a:pt x="5505672" y="548761"/>
                  </a:cubicBezTo>
                  <a:cubicBezTo>
                    <a:pt x="5505298" y="566124"/>
                    <a:pt x="5505298" y="583488"/>
                    <a:pt x="5506045" y="600667"/>
                  </a:cubicBezTo>
                  <a:cubicBezTo>
                    <a:pt x="5509779" y="680767"/>
                    <a:pt x="5501004" y="709334"/>
                    <a:pt x="5502684" y="787381"/>
                  </a:cubicBezTo>
                  <a:cubicBezTo>
                    <a:pt x="5504551" y="876819"/>
                    <a:pt x="5505859" y="955612"/>
                    <a:pt x="5509032" y="1043929"/>
                  </a:cubicBezTo>
                  <a:cubicBezTo>
                    <a:pt x="5512020" y="1132619"/>
                    <a:pt x="5508286" y="1226163"/>
                    <a:pt x="5510153" y="1315973"/>
                  </a:cubicBezTo>
                  <a:cubicBezTo>
                    <a:pt x="5512020" y="1411945"/>
                    <a:pt x="5518555" y="1501195"/>
                    <a:pt x="5522476" y="1595106"/>
                  </a:cubicBezTo>
                  <a:cubicBezTo>
                    <a:pt x="5526024" y="1681182"/>
                    <a:pt x="5525650" y="1769125"/>
                    <a:pt x="5527704" y="1855948"/>
                  </a:cubicBezTo>
                  <a:cubicBezTo>
                    <a:pt x="5511834" y="1902813"/>
                    <a:pt x="5492228" y="1930074"/>
                    <a:pt x="5491668" y="2018203"/>
                  </a:cubicBezTo>
                  <a:cubicBezTo>
                    <a:pt x="5490735" y="2157679"/>
                    <a:pt x="5475611" y="2459226"/>
                    <a:pt x="5499884" y="2551089"/>
                  </a:cubicBezTo>
                  <a:cubicBezTo>
                    <a:pt x="5490548" y="2564345"/>
                    <a:pt x="5477477" y="2559677"/>
                    <a:pt x="5479719" y="2614945"/>
                  </a:cubicBezTo>
                  <a:cubicBezTo>
                    <a:pt x="5480652" y="2641832"/>
                    <a:pt x="5485320" y="2654715"/>
                    <a:pt x="5490921" y="2661064"/>
                  </a:cubicBezTo>
                  <a:cubicBezTo>
                    <a:pt x="5495589" y="2666479"/>
                    <a:pt x="5529198" y="2707743"/>
                    <a:pt x="5507539" y="2733323"/>
                  </a:cubicBezTo>
                  <a:cubicBezTo>
                    <a:pt x="5497456" y="2745272"/>
                    <a:pt x="5467955" y="2682536"/>
                    <a:pt x="5470196" y="2762824"/>
                  </a:cubicBezTo>
                  <a:cubicBezTo>
                    <a:pt x="5471876" y="2824253"/>
                    <a:pt x="5488494" y="2819212"/>
                    <a:pt x="5499510" y="2825373"/>
                  </a:cubicBezTo>
                  <a:cubicBezTo>
                    <a:pt x="5491108" y="2909769"/>
                    <a:pt x="5462540" y="2947112"/>
                    <a:pt x="5475051" y="3057274"/>
                  </a:cubicBezTo>
                  <a:cubicBezTo>
                    <a:pt x="5465528" y="3065862"/>
                    <a:pt x="5456752" y="3002379"/>
                    <a:pt x="5450404" y="2973438"/>
                  </a:cubicBezTo>
                  <a:cubicBezTo>
                    <a:pt x="5446296" y="3041216"/>
                    <a:pt x="5438641" y="3199737"/>
                    <a:pt x="5450777" y="3257619"/>
                  </a:cubicBezTo>
                  <a:cubicBezTo>
                    <a:pt x="5458433" y="3294215"/>
                    <a:pt x="5467768" y="3265648"/>
                    <a:pt x="5463848" y="3328197"/>
                  </a:cubicBezTo>
                  <a:cubicBezTo>
                    <a:pt x="5461607" y="3364607"/>
                    <a:pt x="5454138" y="3382345"/>
                    <a:pt x="5446109" y="3388133"/>
                  </a:cubicBezTo>
                  <a:cubicBezTo>
                    <a:pt x="5448910" y="3496241"/>
                    <a:pt x="5449657" y="3606777"/>
                    <a:pt x="5458246" y="3710030"/>
                  </a:cubicBezTo>
                  <a:cubicBezTo>
                    <a:pt x="5467208" y="3817205"/>
                    <a:pt x="5482519" y="3914857"/>
                    <a:pt x="5492788" y="4020538"/>
                  </a:cubicBezTo>
                  <a:lnTo>
                    <a:pt x="5493535" y="4019231"/>
                  </a:lnTo>
                  <a:cubicBezTo>
                    <a:pt x="5516315" y="4252998"/>
                    <a:pt x="5548056" y="4491620"/>
                    <a:pt x="5564301" y="4735470"/>
                  </a:cubicBezTo>
                  <a:cubicBezTo>
                    <a:pt x="5578677" y="4950753"/>
                    <a:pt x="5601457" y="5177426"/>
                    <a:pt x="5593054" y="5402044"/>
                  </a:cubicBezTo>
                  <a:lnTo>
                    <a:pt x="5569342" y="5235681"/>
                  </a:lnTo>
                  <a:cubicBezTo>
                    <a:pt x="5561873" y="5268729"/>
                    <a:pt x="5571769" y="5307753"/>
                    <a:pt x="5566541" y="5340615"/>
                  </a:cubicBezTo>
                  <a:cubicBezTo>
                    <a:pt x="5557765" y="5394762"/>
                    <a:pt x="5540027" y="5232880"/>
                    <a:pt x="5535359" y="5202819"/>
                  </a:cubicBezTo>
                  <a:cubicBezTo>
                    <a:pt x="5517248" y="5223358"/>
                    <a:pt x="5538721" y="5401297"/>
                    <a:pt x="5541894" y="5454884"/>
                  </a:cubicBezTo>
                  <a:lnTo>
                    <a:pt x="5516128" y="5454884"/>
                  </a:lnTo>
                  <a:cubicBezTo>
                    <a:pt x="5521169" y="5374970"/>
                    <a:pt x="5501378" y="5379825"/>
                    <a:pt x="5485133" y="5378518"/>
                  </a:cubicBezTo>
                  <a:cubicBezTo>
                    <a:pt x="5464035" y="5376837"/>
                    <a:pt x="5466275" y="5454884"/>
                    <a:pt x="5449284" y="5454884"/>
                  </a:cubicBezTo>
                  <a:lnTo>
                    <a:pt x="5360967" y="5454884"/>
                  </a:lnTo>
                  <a:lnTo>
                    <a:pt x="5360967" y="5465154"/>
                  </a:lnTo>
                  <a:cubicBezTo>
                    <a:pt x="5312795" y="5468328"/>
                    <a:pt x="5249872" y="5464780"/>
                    <a:pt x="5196845" y="5467955"/>
                  </a:cubicBezTo>
                  <a:cubicBezTo>
                    <a:pt x="5129627" y="5471875"/>
                    <a:pt x="5062410" y="5477851"/>
                    <a:pt x="4991645" y="5476917"/>
                  </a:cubicBezTo>
                  <a:cubicBezTo>
                    <a:pt x="4923867" y="5476170"/>
                    <a:pt x="4864118" y="5467955"/>
                    <a:pt x="4802316" y="5462540"/>
                  </a:cubicBezTo>
                  <a:cubicBezTo>
                    <a:pt x="4737525" y="5456752"/>
                    <a:pt x="4718107" y="5467208"/>
                    <a:pt x="4664706" y="5472623"/>
                  </a:cubicBezTo>
                  <a:cubicBezTo>
                    <a:pt x="4614667" y="5477851"/>
                    <a:pt x="4557905" y="5473370"/>
                    <a:pt x="4513280" y="5467581"/>
                  </a:cubicBezTo>
                  <a:cubicBezTo>
                    <a:pt x="4445316" y="5458805"/>
                    <a:pt x="4372870" y="5461793"/>
                    <a:pt x="4298931" y="5460486"/>
                  </a:cubicBezTo>
                  <a:cubicBezTo>
                    <a:pt x="4267376" y="5459739"/>
                    <a:pt x="4228166" y="5457872"/>
                    <a:pt x="4186715" y="5456191"/>
                  </a:cubicBezTo>
                  <a:lnTo>
                    <a:pt x="3966952" y="5456191"/>
                  </a:lnTo>
                  <a:cubicBezTo>
                    <a:pt x="3955002" y="5457312"/>
                    <a:pt x="3943612" y="5458805"/>
                    <a:pt x="3933716" y="5460859"/>
                  </a:cubicBezTo>
                  <a:lnTo>
                    <a:pt x="4021472" y="5479344"/>
                  </a:lnTo>
                  <a:cubicBezTo>
                    <a:pt x="3973860" y="5481771"/>
                    <a:pt x="3960416" y="5484012"/>
                    <a:pt x="3914671" y="5479531"/>
                  </a:cubicBezTo>
                  <a:cubicBezTo>
                    <a:pt x="3877141" y="5475796"/>
                    <a:pt x="3862577" y="5484386"/>
                    <a:pt x="3833450" y="5480838"/>
                  </a:cubicBezTo>
                  <a:cubicBezTo>
                    <a:pt x="3769033" y="5473183"/>
                    <a:pt x="3746441" y="5469822"/>
                    <a:pt x="3669327" y="5471502"/>
                  </a:cubicBezTo>
                  <a:lnTo>
                    <a:pt x="3746441" y="5491480"/>
                  </a:lnTo>
                  <a:lnTo>
                    <a:pt x="3607898" y="5508472"/>
                  </a:lnTo>
                  <a:lnTo>
                    <a:pt x="3468795" y="5494842"/>
                  </a:lnTo>
                  <a:lnTo>
                    <a:pt x="3563460" y="5461419"/>
                  </a:lnTo>
                  <a:cubicBezTo>
                    <a:pt x="3509686" y="5460112"/>
                    <a:pt x="3382533" y="5462167"/>
                    <a:pt x="3330813" y="5456191"/>
                  </a:cubicBezTo>
                  <a:lnTo>
                    <a:pt x="3021426" y="5456191"/>
                  </a:lnTo>
                  <a:cubicBezTo>
                    <a:pt x="3009662" y="5459926"/>
                    <a:pt x="2996219" y="5463473"/>
                    <a:pt x="2978294" y="5466087"/>
                  </a:cubicBezTo>
                  <a:cubicBezTo>
                    <a:pt x="2916305" y="5475423"/>
                    <a:pt x="2828175" y="5468515"/>
                    <a:pt x="2817532" y="5485506"/>
                  </a:cubicBezTo>
                  <a:cubicBezTo>
                    <a:pt x="2802035" y="5510152"/>
                    <a:pt x="2803716" y="5521169"/>
                    <a:pt x="2688139" y="5513513"/>
                  </a:cubicBezTo>
                  <a:cubicBezTo>
                    <a:pt x="2609532" y="5508472"/>
                    <a:pt x="2525323" y="5506418"/>
                    <a:pt x="2459226" y="5494282"/>
                  </a:cubicBezTo>
                  <a:cubicBezTo>
                    <a:pt x="2421509" y="5487373"/>
                    <a:pt x="2374084" y="5484199"/>
                    <a:pt x="2329272" y="5480838"/>
                  </a:cubicBezTo>
                  <a:cubicBezTo>
                    <a:pt x="2266349" y="5476170"/>
                    <a:pt x="2252159" y="5483079"/>
                    <a:pt x="2200065" y="5491480"/>
                  </a:cubicBezTo>
                  <a:cubicBezTo>
                    <a:pt x="2144424" y="5500630"/>
                    <a:pt x="2067497" y="5506231"/>
                    <a:pt x="2067497" y="5522662"/>
                  </a:cubicBezTo>
                  <a:cubicBezTo>
                    <a:pt x="1982542" y="5517994"/>
                    <a:pt x="1930075" y="5501190"/>
                    <a:pt x="1834850" y="5497269"/>
                  </a:cubicBezTo>
                  <a:cubicBezTo>
                    <a:pt x="1771367" y="5494655"/>
                    <a:pt x="1716659" y="5491480"/>
                    <a:pt x="1656724" y="5485692"/>
                  </a:cubicBezTo>
                  <a:cubicBezTo>
                    <a:pt x="1589880" y="5479344"/>
                    <a:pt x="1599402" y="5485692"/>
                    <a:pt x="1567287" y="5498016"/>
                  </a:cubicBezTo>
                  <a:cubicBezTo>
                    <a:pt x="1490360" y="5478598"/>
                    <a:pt x="1390094" y="5473183"/>
                    <a:pt x="1281053" y="5480091"/>
                  </a:cubicBezTo>
                  <a:cubicBezTo>
                    <a:pt x="1368622" y="5492414"/>
                    <a:pt x="1352191" y="5503057"/>
                    <a:pt x="1357979" y="5526583"/>
                  </a:cubicBezTo>
                  <a:cubicBezTo>
                    <a:pt x="1261821" y="5521542"/>
                    <a:pt x="1168650" y="5514073"/>
                    <a:pt x="1068758" y="5514260"/>
                  </a:cubicBezTo>
                  <a:cubicBezTo>
                    <a:pt x="975213" y="5514447"/>
                    <a:pt x="883536" y="5511646"/>
                    <a:pt x="843205" y="5530317"/>
                  </a:cubicBezTo>
                  <a:cubicBezTo>
                    <a:pt x="815945" y="5543014"/>
                    <a:pt x="689726" y="5537226"/>
                    <a:pt x="559958" y="5527330"/>
                  </a:cubicBezTo>
                  <a:cubicBezTo>
                    <a:pt x="527470" y="5524716"/>
                    <a:pt x="494795" y="5522102"/>
                    <a:pt x="463427" y="5519488"/>
                  </a:cubicBezTo>
                  <a:cubicBezTo>
                    <a:pt x="447743" y="5517994"/>
                    <a:pt x="432432" y="5516687"/>
                    <a:pt x="417495" y="5515380"/>
                  </a:cubicBezTo>
                  <a:cubicBezTo>
                    <a:pt x="399944" y="5514073"/>
                    <a:pt x="383139" y="5512766"/>
                    <a:pt x="367082" y="5511459"/>
                  </a:cubicBezTo>
                  <a:cubicBezTo>
                    <a:pt x="302478" y="5506418"/>
                    <a:pt x="253932" y="5502310"/>
                    <a:pt x="230593" y="5501003"/>
                  </a:cubicBezTo>
                  <a:cubicBezTo>
                    <a:pt x="186901" y="5498389"/>
                    <a:pt x="139476" y="5495402"/>
                    <a:pt x="91303" y="5493161"/>
                  </a:cubicBezTo>
                  <a:cubicBezTo>
                    <a:pt x="94477" y="5416794"/>
                    <a:pt x="96158" y="5342669"/>
                    <a:pt x="92237" y="5277879"/>
                  </a:cubicBezTo>
                  <a:cubicBezTo>
                    <a:pt x="90743" y="5255099"/>
                    <a:pt x="88689" y="5236054"/>
                    <a:pt x="86262" y="5217382"/>
                  </a:cubicBezTo>
                  <a:cubicBezTo>
                    <a:pt x="83648" y="5198898"/>
                    <a:pt x="81221" y="5181160"/>
                    <a:pt x="78607" y="5161368"/>
                  </a:cubicBezTo>
                  <a:cubicBezTo>
                    <a:pt x="73565" y="5124772"/>
                    <a:pt x="77486" y="5060169"/>
                    <a:pt x="75993" y="5018344"/>
                  </a:cubicBezTo>
                  <a:cubicBezTo>
                    <a:pt x="73752" y="4958035"/>
                    <a:pt x="62736" y="4810530"/>
                    <a:pt x="79727" y="4767399"/>
                  </a:cubicBezTo>
                  <a:cubicBezTo>
                    <a:pt x="91863" y="4736778"/>
                    <a:pt x="114643" y="4791672"/>
                    <a:pt x="127899" y="4817252"/>
                  </a:cubicBezTo>
                  <a:lnTo>
                    <a:pt x="127899" y="4797833"/>
                  </a:lnTo>
                  <a:cubicBezTo>
                    <a:pt x="119497" y="4735844"/>
                    <a:pt x="121178" y="4717919"/>
                    <a:pt x="127899" y="4695700"/>
                  </a:cubicBezTo>
                  <a:lnTo>
                    <a:pt x="127899" y="3970871"/>
                  </a:lnTo>
                  <a:cubicBezTo>
                    <a:pt x="126406" y="3962656"/>
                    <a:pt x="125099" y="3954440"/>
                    <a:pt x="123605" y="3946412"/>
                  </a:cubicBezTo>
                  <a:cubicBezTo>
                    <a:pt x="115576" y="3902534"/>
                    <a:pt x="121178" y="3874153"/>
                    <a:pt x="127899" y="3835876"/>
                  </a:cubicBezTo>
                  <a:lnTo>
                    <a:pt x="127899" y="3796479"/>
                  </a:lnTo>
                  <a:cubicBezTo>
                    <a:pt x="120991" y="3783036"/>
                    <a:pt x="121738" y="3775941"/>
                    <a:pt x="127899" y="3738037"/>
                  </a:cubicBezTo>
                  <a:lnTo>
                    <a:pt x="127899" y="3581383"/>
                  </a:lnTo>
                  <a:cubicBezTo>
                    <a:pt x="119684" y="3597814"/>
                    <a:pt x="111468" y="3614432"/>
                    <a:pt x="103253" y="3627689"/>
                  </a:cubicBezTo>
                  <a:cubicBezTo>
                    <a:pt x="108854" y="3563272"/>
                    <a:pt x="113336" y="3521634"/>
                    <a:pt x="127339" y="3488213"/>
                  </a:cubicBezTo>
                  <a:cubicBezTo>
                    <a:pt x="114456" y="3411659"/>
                    <a:pt x="107547" y="3401390"/>
                    <a:pt x="86262" y="3420995"/>
                  </a:cubicBezTo>
                  <a:cubicBezTo>
                    <a:pt x="92237" y="3509125"/>
                    <a:pt x="86635" y="3540866"/>
                    <a:pt x="62922" y="3526863"/>
                  </a:cubicBezTo>
                  <a:cubicBezTo>
                    <a:pt x="53027" y="3521074"/>
                    <a:pt x="48172" y="3476076"/>
                    <a:pt x="47985" y="3436492"/>
                  </a:cubicBezTo>
                  <a:cubicBezTo>
                    <a:pt x="47425" y="3361806"/>
                    <a:pt x="60495" y="3318488"/>
                    <a:pt x="75059" y="3295709"/>
                  </a:cubicBezTo>
                  <a:cubicBezTo>
                    <a:pt x="101012" y="3255192"/>
                    <a:pt x="71138" y="3243615"/>
                    <a:pt x="60495" y="3233906"/>
                  </a:cubicBezTo>
                  <a:cubicBezTo>
                    <a:pt x="83835" y="3130093"/>
                    <a:pt x="85888" y="3108807"/>
                    <a:pt x="52093" y="3156046"/>
                  </a:cubicBezTo>
                  <a:cubicBezTo>
                    <a:pt x="66657" y="3036922"/>
                    <a:pt x="96531" y="3066796"/>
                    <a:pt x="118937" y="3002193"/>
                  </a:cubicBezTo>
                  <a:cubicBezTo>
                    <a:pt x="111282" y="2921345"/>
                    <a:pt x="94104" y="2912756"/>
                    <a:pt x="75993" y="2889417"/>
                  </a:cubicBezTo>
                  <a:cubicBezTo>
                    <a:pt x="79727" y="2795873"/>
                    <a:pt x="108481" y="2741725"/>
                    <a:pt x="83088" y="2651168"/>
                  </a:cubicBezTo>
                  <a:lnTo>
                    <a:pt x="79540" y="2704942"/>
                  </a:lnTo>
                  <a:cubicBezTo>
                    <a:pt x="68151" y="2678802"/>
                    <a:pt x="52466" y="2666479"/>
                    <a:pt x="51720" y="2603556"/>
                  </a:cubicBezTo>
                  <a:cubicBezTo>
                    <a:pt x="50973" y="2546234"/>
                    <a:pt x="59001" y="2507397"/>
                    <a:pt x="70578" y="2485551"/>
                  </a:cubicBezTo>
                  <a:cubicBezTo>
                    <a:pt x="38650" y="2385099"/>
                    <a:pt x="51159" y="2283899"/>
                    <a:pt x="55454" y="2148157"/>
                  </a:cubicBezTo>
                  <a:cubicBezTo>
                    <a:pt x="56948" y="2103159"/>
                    <a:pt x="52280" y="2061148"/>
                    <a:pt x="48359" y="2021191"/>
                  </a:cubicBezTo>
                  <a:cubicBezTo>
                    <a:pt x="59001" y="1981607"/>
                    <a:pt x="64043" y="1930260"/>
                    <a:pt x="58068" y="1871071"/>
                  </a:cubicBezTo>
                  <a:lnTo>
                    <a:pt x="73005" y="1855574"/>
                  </a:lnTo>
                  <a:cubicBezTo>
                    <a:pt x="68711" y="1801241"/>
                    <a:pt x="50226" y="1795266"/>
                    <a:pt x="38650" y="1777901"/>
                  </a:cubicBezTo>
                  <a:cubicBezTo>
                    <a:pt x="47052" y="1756055"/>
                    <a:pt x="58255" y="1751014"/>
                    <a:pt x="65350" y="1720019"/>
                  </a:cubicBezTo>
                  <a:cubicBezTo>
                    <a:pt x="77673" y="1666245"/>
                    <a:pt x="63856" y="1630957"/>
                    <a:pt x="57881" y="1584090"/>
                  </a:cubicBezTo>
                  <a:cubicBezTo>
                    <a:pt x="51159" y="1530503"/>
                    <a:pt x="47985" y="1469826"/>
                    <a:pt x="46305" y="1409704"/>
                  </a:cubicBezTo>
                  <a:cubicBezTo>
                    <a:pt x="44811" y="1358357"/>
                    <a:pt x="37903" y="1347901"/>
                    <a:pt x="35662" y="1305330"/>
                  </a:cubicBezTo>
                  <a:cubicBezTo>
                    <a:pt x="29314" y="1177990"/>
                    <a:pt x="2427" y="1163799"/>
                    <a:pt x="10269" y="1026191"/>
                  </a:cubicBezTo>
                  <a:cubicBezTo>
                    <a:pt x="12509" y="983993"/>
                    <a:pt x="8588" y="924058"/>
                    <a:pt x="13256" y="885407"/>
                  </a:cubicBezTo>
                  <a:cubicBezTo>
                    <a:pt x="17551" y="850679"/>
                    <a:pt x="27447" y="853665"/>
                    <a:pt x="33608" y="828459"/>
                  </a:cubicBezTo>
                  <a:cubicBezTo>
                    <a:pt x="58441" y="726513"/>
                    <a:pt x="35849" y="628674"/>
                    <a:pt x="44064" y="517578"/>
                  </a:cubicBezTo>
                  <a:cubicBezTo>
                    <a:pt x="46492" y="476875"/>
                    <a:pt x="50973" y="407976"/>
                    <a:pt x="55267" y="340011"/>
                  </a:cubicBezTo>
                  <a:cubicBezTo>
                    <a:pt x="59001" y="272795"/>
                    <a:pt x="61615" y="208564"/>
                    <a:pt x="59001" y="168233"/>
                  </a:cubicBezTo>
                  <a:cubicBezTo>
                    <a:pt x="58628" y="163379"/>
                    <a:pt x="58255" y="158524"/>
                    <a:pt x="57881" y="154230"/>
                  </a:cubicBezTo>
                  <a:cubicBezTo>
                    <a:pt x="85328" y="151616"/>
                    <a:pt x="109601" y="148255"/>
                    <a:pt x="131447" y="144147"/>
                  </a:cubicBezTo>
                  <a:cubicBezTo>
                    <a:pt x="168977" y="148628"/>
                    <a:pt x="207253" y="151989"/>
                    <a:pt x="247210" y="154230"/>
                  </a:cubicBezTo>
                  <a:cubicBezTo>
                    <a:pt x="290155" y="156470"/>
                    <a:pt x="323017" y="155350"/>
                    <a:pt x="355692" y="153483"/>
                  </a:cubicBezTo>
                  <a:cubicBezTo>
                    <a:pt x="372310" y="152736"/>
                    <a:pt x="388554" y="151802"/>
                    <a:pt x="405545" y="150869"/>
                  </a:cubicBezTo>
                  <a:cubicBezTo>
                    <a:pt x="412827" y="150496"/>
                    <a:pt x="420295" y="150309"/>
                    <a:pt x="427951" y="149935"/>
                  </a:cubicBezTo>
                  <a:cubicBezTo>
                    <a:pt x="435233" y="149748"/>
                    <a:pt x="442701" y="149748"/>
                    <a:pt x="450543" y="149748"/>
                  </a:cubicBezTo>
                  <a:cubicBezTo>
                    <a:pt x="527843" y="150309"/>
                    <a:pt x="529711" y="153109"/>
                    <a:pt x="548195" y="169167"/>
                  </a:cubicBezTo>
                  <a:lnTo>
                    <a:pt x="689539" y="169167"/>
                  </a:lnTo>
                  <a:lnTo>
                    <a:pt x="674041" y="181863"/>
                  </a:lnTo>
                  <a:cubicBezTo>
                    <a:pt x="865798" y="183918"/>
                    <a:pt x="685618" y="140039"/>
                    <a:pt x="823040" y="139479"/>
                  </a:cubicBezTo>
                  <a:cubicBezTo>
                    <a:pt x="929281" y="139107"/>
                    <a:pt x="827335" y="164873"/>
                    <a:pt x="829949" y="172154"/>
                  </a:cubicBezTo>
                  <a:cubicBezTo>
                    <a:pt x="835737" y="188025"/>
                    <a:pt x="862811" y="184104"/>
                    <a:pt x="794286" y="196242"/>
                  </a:cubicBezTo>
                  <a:cubicBezTo>
                    <a:pt x="819306" y="204083"/>
                    <a:pt x="835737" y="201096"/>
                    <a:pt x="843766" y="187652"/>
                  </a:cubicBezTo>
                  <a:cubicBezTo>
                    <a:pt x="900900" y="207257"/>
                    <a:pt x="956542" y="213418"/>
                    <a:pt x="1047472" y="224248"/>
                  </a:cubicBezTo>
                  <a:cubicBezTo>
                    <a:pt x="1047659" y="224248"/>
                    <a:pt x="1047845" y="224248"/>
                    <a:pt x="1047845" y="224248"/>
                  </a:cubicBezTo>
                  <a:lnTo>
                    <a:pt x="1133174" y="224248"/>
                  </a:lnTo>
                  <a:cubicBezTo>
                    <a:pt x="1153526" y="220887"/>
                    <a:pt x="1172945" y="215472"/>
                    <a:pt x="1201325" y="209872"/>
                  </a:cubicBezTo>
                  <a:cubicBezTo>
                    <a:pt x="1211968" y="215659"/>
                    <a:pt x="1224665" y="220327"/>
                    <a:pt x="1238855" y="224248"/>
                  </a:cubicBezTo>
                  <a:lnTo>
                    <a:pt x="1461793" y="224248"/>
                  </a:lnTo>
                  <a:lnTo>
                    <a:pt x="1461793" y="207817"/>
                  </a:lnTo>
                  <a:cubicBezTo>
                    <a:pt x="1387667" y="208750"/>
                    <a:pt x="1323437" y="215847"/>
                    <a:pt x="1292069" y="198668"/>
                  </a:cubicBezTo>
                  <a:cubicBezTo>
                    <a:pt x="1275451" y="189519"/>
                    <a:pt x="1245950" y="178130"/>
                    <a:pt x="1247631" y="167861"/>
                  </a:cubicBezTo>
                  <a:cubicBezTo>
                    <a:pt x="1250805" y="148255"/>
                    <a:pt x="1378518" y="138733"/>
                    <a:pt x="1386360" y="114086"/>
                  </a:cubicBezTo>
                  <a:cubicBezTo>
                    <a:pt x="1464034" y="123422"/>
                    <a:pt x="1438827" y="138546"/>
                    <a:pt x="1436587" y="154603"/>
                  </a:cubicBezTo>
                  <a:lnTo>
                    <a:pt x="1503057" y="135932"/>
                  </a:lnTo>
                  <a:lnTo>
                    <a:pt x="1579424" y="158524"/>
                  </a:lnTo>
                  <a:cubicBezTo>
                    <a:pt x="1620314" y="149188"/>
                    <a:pt x="1661392" y="139666"/>
                    <a:pt x="1701722" y="130517"/>
                  </a:cubicBezTo>
                  <a:cubicBezTo>
                    <a:pt x="1699668" y="130330"/>
                    <a:pt x="1697988" y="129957"/>
                    <a:pt x="1696494" y="129770"/>
                  </a:cubicBezTo>
                  <a:cubicBezTo>
                    <a:pt x="1660645" y="124542"/>
                    <a:pt x="1657471" y="117260"/>
                    <a:pt x="1683611" y="108858"/>
                  </a:cubicBezTo>
                  <a:lnTo>
                    <a:pt x="1748214" y="119687"/>
                  </a:lnTo>
                  <a:lnTo>
                    <a:pt x="1725248" y="125102"/>
                  </a:lnTo>
                  <a:cubicBezTo>
                    <a:pt x="1765579" y="115580"/>
                    <a:pt x="1837091" y="124168"/>
                    <a:pt x="1890304" y="126969"/>
                  </a:cubicBezTo>
                  <a:cubicBezTo>
                    <a:pt x="1902815" y="140599"/>
                    <a:pt x="1887690" y="153296"/>
                    <a:pt x="1835970" y="161511"/>
                  </a:cubicBezTo>
                  <a:cubicBezTo>
                    <a:pt x="1835410" y="161325"/>
                    <a:pt x="1759044" y="145081"/>
                    <a:pt x="1758857" y="145081"/>
                  </a:cubicBezTo>
                  <a:cubicBezTo>
                    <a:pt x="1715539" y="164499"/>
                    <a:pt x="1793213" y="172715"/>
                    <a:pt x="1859123" y="181863"/>
                  </a:cubicBezTo>
                  <a:lnTo>
                    <a:pt x="1835784" y="161511"/>
                  </a:lnTo>
                  <a:cubicBezTo>
                    <a:pt x="1882089" y="166926"/>
                    <a:pt x="1928581" y="172528"/>
                    <a:pt x="1974886" y="177942"/>
                  </a:cubicBezTo>
                  <a:cubicBezTo>
                    <a:pt x="2031275" y="166740"/>
                    <a:pt x="1997106" y="150869"/>
                    <a:pt x="1960696" y="139666"/>
                  </a:cubicBezTo>
                  <a:cubicBezTo>
                    <a:pt x="2048452" y="140413"/>
                    <a:pt x="2132287" y="135185"/>
                    <a:pt x="2213509" y="128089"/>
                  </a:cubicBezTo>
                  <a:cubicBezTo>
                    <a:pt x="2313588" y="119314"/>
                    <a:pt x="2307053" y="117820"/>
                    <a:pt x="2307053" y="93360"/>
                  </a:cubicBezTo>
                  <a:cubicBezTo>
                    <a:pt x="2387901" y="85892"/>
                    <a:pt x="2349624" y="84585"/>
                    <a:pt x="2400971" y="71702"/>
                  </a:cubicBezTo>
                  <a:cubicBezTo>
                    <a:pt x="2430658" y="64420"/>
                    <a:pt x="2477337" y="61806"/>
                    <a:pt x="2503104" y="53403"/>
                  </a:cubicBezTo>
                  <a:lnTo>
                    <a:pt x="2479578" y="87012"/>
                  </a:lnTo>
                  <a:lnTo>
                    <a:pt x="2626709" y="87012"/>
                  </a:lnTo>
                  <a:cubicBezTo>
                    <a:pt x="2611585" y="72635"/>
                    <a:pt x="2590487" y="72448"/>
                    <a:pt x="2663492" y="68341"/>
                  </a:cubicBezTo>
                  <a:lnTo>
                    <a:pt x="2826121" y="59192"/>
                  </a:lnTo>
                  <a:cubicBezTo>
                    <a:pt x="2870186" y="66473"/>
                    <a:pt x="2900061" y="78237"/>
                    <a:pt x="2951594" y="83091"/>
                  </a:cubicBezTo>
                  <a:cubicBezTo>
                    <a:pt x="2988564" y="86639"/>
                    <a:pt x="3026093" y="82158"/>
                    <a:pt x="3060822" y="86079"/>
                  </a:cubicBezTo>
                  <a:cubicBezTo>
                    <a:pt x="3093684" y="89813"/>
                    <a:pt x="3119824" y="96161"/>
                    <a:pt x="3155113" y="98962"/>
                  </a:cubicBezTo>
                  <a:cubicBezTo>
                    <a:pt x="3214302" y="103630"/>
                    <a:pt x="3241749" y="86265"/>
                    <a:pt x="3259674" y="76929"/>
                  </a:cubicBezTo>
                  <a:lnTo>
                    <a:pt x="3312141" y="93174"/>
                  </a:lnTo>
                  <a:lnTo>
                    <a:pt x="3439668" y="69087"/>
                  </a:lnTo>
                  <a:lnTo>
                    <a:pt x="3544788" y="77677"/>
                  </a:lnTo>
                  <a:cubicBezTo>
                    <a:pt x="3592121" y="65073"/>
                    <a:pt x="3616767" y="53415"/>
                    <a:pt x="3668038" y="50422"/>
                  </a:cubicBezTo>
                  <a:close/>
                  <a:moveTo>
                    <a:pt x="2235728" y="11200"/>
                  </a:moveTo>
                  <a:cubicBezTo>
                    <a:pt x="2244317" y="12694"/>
                    <a:pt x="2243383" y="14561"/>
                    <a:pt x="2232927" y="16428"/>
                  </a:cubicBezTo>
                  <a:cubicBezTo>
                    <a:pt x="2216123" y="14187"/>
                    <a:pt x="2217056" y="12507"/>
                    <a:pt x="2235728" y="11200"/>
                  </a:cubicBezTo>
                  <a:close/>
                  <a:moveTo>
                    <a:pt x="4714746" y="0"/>
                  </a:moveTo>
                  <a:cubicBezTo>
                    <a:pt x="4725202" y="187"/>
                    <a:pt x="4709705" y="14190"/>
                    <a:pt x="4687299" y="1494"/>
                  </a:cubicBezTo>
                  <a:close/>
                </a:path>
              </a:pathLst>
            </a:custGeom>
            <a:solidFill>
              <a:srgbClr val="F7EEDC"/>
            </a:solidFill>
            <a:ln w="18672" cap="flat">
              <a:noFill/>
              <a:prstDash val="solid"/>
              <a:miter/>
            </a:ln>
          </p:spPr>
          <p:txBody>
            <a:bodyPr lIns="0" tIns="72000" rIns="0" rtlCol="0" anchor="t"/>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IN" sz="700" b="1" i="0" u="none" strike="noStrike" kern="0" cap="none" spc="0" normalizeH="0" baseline="0" noProof="0">
                  <a:ln>
                    <a:noFill/>
                  </a:ln>
                  <a:solidFill>
                    <a:srgbClr val="000000"/>
                  </a:solidFill>
                  <a:effectLst/>
                  <a:uLnTx/>
                  <a:uFillTx/>
                  <a:latin typeface="Tenorite"/>
                  <a:ea typeface="+mn-ea"/>
                  <a:cs typeface="+mn-cs"/>
                  <a:sym typeface="Tenorite Regular"/>
                </a:rPr>
                <a:t>Finance</a:t>
              </a:r>
            </a:p>
          </p:txBody>
        </p:sp>
        <p:sp>
          <p:nvSpPr>
            <p:cNvPr id="44" name="Freeform: Shape 43">
              <a:extLst>
                <a:ext uri="{FF2B5EF4-FFF2-40B4-BE49-F238E27FC236}">
                  <a16:creationId xmlns:a16="http://schemas.microsoft.com/office/drawing/2014/main" id="{8F92579A-AD1F-5096-673D-34705D012132}"/>
                </a:ext>
              </a:extLst>
            </p:cNvPr>
            <p:cNvSpPr/>
            <p:nvPr/>
          </p:nvSpPr>
          <p:spPr>
            <a:xfrm>
              <a:off x="2355323" y="3808373"/>
              <a:ext cx="921091" cy="782492"/>
            </a:xfrm>
            <a:custGeom>
              <a:avLst/>
              <a:gdLst>
                <a:gd name="connsiteX0" fmla="*/ 1623488 w 5644588"/>
                <a:gd name="connsiteY0" fmla="*/ 5677262 h 5681302"/>
                <a:gd name="connsiteX1" fmla="*/ 1649441 w 5644588"/>
                <a:gd name="connsiteY1" fmla="*/ 5677635 h 5681302"/>
                <a:gd name="connsiteX2" fmla="*/ 1623488 w 5644588"/>
                <a:gd name="connsiteY2" fmla="*/ 5677262 h 5681302"/>
                <a:gd name="connsiteX3" fmla="*/ 1504385 w 5644588"/>
                <a:gd name="connsiteY3" fmla="*/ 5627537 h 5681302"/>
                <a:gd name="connsiteX4" fmla="*/ 1556085 w 5644588"/>
                <a:gd name="connsiteY4" fmla="*/ 5633943 h 5681302"/>
                <a:gd name="connsiteX5" fmla="*/ 1504385 w 5644588"/>
                <a:gd name="connsiteY5" fmla="*/ 5627537 h 5681302"/>
                <a:gd name="connsiteX6" fmla="*/ 1599776 w 5644588"/>
                <a:gd name="connsiteY6" fmla="*/ 5615086 h 5681302"/>
                <a:gd name="connsiteX7" fmla="*/ 1670354 w 5644588"/>
                <a:gd name="connsiteY7" fmla="*/ 5644774 h 5681302"/>
                <a:gd name="connsiteX8" fmla="*/ 1599776 w 5644588"/>
                <a:gd name="connsiteY8" fmla="*/ 5615086 h 5681302"/>
                <a:gd name="connsiteX9" fmla="*/ 1621192 w 5644588"/>
                <a:gd name="connsiteY9" fmla="*/ 5597085 h 5681302"/>
                <a:gd name="connsiteX10" fmla="*/ 1619380 w 5644588"/>
                <a:gd name="connsiteY10" fmla="*/ 5604069 h 5681302"/>
                <a:gd name="connsiteX11" fmla="*/ 1600522 w 5644588"/>
                <a:gd name="connsiteY11" fmla="*/ 5599402 h 5681302"/>
                <a:gd name="connsiteX12" fmla="*/ 1621192 w 5644588"/>
                <a:gd name="connsiteY12" fmla="*/ 5597085 h 5681302"/>
                <a:gd name="connsiteX13" fmla="*/ 1789817 w 5644588"/>
                <a:gd name="connsiteY13" fmla="*/ 5596496 h 5681302"/>
                <a:gd name="connsiteX14" fmla="*/ 1817859 w 5644588"/>
                <a:gd name="connsiteY14" fmla="*/ 5603323 h 5681302"/>
                <a:gd name="connsiteX15" fmla="*/ 1789817 w 5644588"/>
                <a:gd name="connsiteY15" fmla="*/ 5596496 h 5681302"/>
                <a:gd name="connsiteX16" fmla="*/ 1540587 w 5644588"/>
                <a:gd name="connsiteY16" fmla="*/ 5593800 h 5681302"/>
                <a:gd name="connsiteX17" fmla="*/ 1556457 w 5644588"/>
                <a:gd name="connsiteY17" fmla="*/ 5599028 h 5681302"/>
                <a:gd name="connsiteX18" fmla="*/ 1538533 w 5644588"/>
                <a:gd name="connsiteY18" fmla="*/ 5602389 h 5681302"/>
                <a:gd name="connsiteX19" fmla="*/ 1538533 w 5644588"/>
                <a:gd name="connsiteY19" fmla="*/ 5602576 h 5681302"/>
                <a:gd name="connsiteX20" fmla="*/ 1540587 w 5644588"/>
                <a:gd name="connsiteY20" fmla="*/ 5593800 h 5681302"/>
                <a:gd name="connsiteX21" fmla="*/ 1669607 w 5644588"/>
                <a:gd name="connsiteY21" fmla="*/ 5566166 h 5681302"/>
                <a:gd name="connsiteX22" fmla="*/ 1669607 w 5644588"/>
                <a:gd name="connsiteY22" fmla="*/ 5566353 h 5681302"/>
                <a:gd name="connsiteX23" fmla="*/ 1668589 w 5644588"/>
                <a:gd name="connsiteY23" fmla="*/ 5566230 h 5681302"/>
                <a:gd name="connsiteX24" fmla="*/ 1149045 w 5644588"/>
                <a:gd name="connsiteY24" fmla="*/ 5564299 h 5681302"/>
                <a:gd name="connsiteX25" fmla="*/ 1153526 w 5644588"/>
                <a:gd name="connsiteY25" fmla="*/ 5569340 h 5681302"/>
                <a:gd name="connsiteX26" fmla="*/ 1149045 w 5644588"/>
                <a:gd name="connsiteY26" fmla="*/ 5564299 h 5681302"/>
                <a:gd name="connsiteX27" fmla="*/ 1721701 w 5644588"/>
                <a:gd name="connsiteY27" fmla="*/ 5563552 h 5681302"/>
                <a:gd name="connsiteX28" fmla="*/ 1966485 w 5644588"/>
                <a:gd name="connsiteY28" fmla="*/ 5570273 h 5681302"/>
                <a:gd name="connsiteX29" fmla="*/ 1721701 w 5644588"/>
                <a:gd name="connsiteY29" fmla="*/ 5563552 h 5681302"/>
                <a:gd name="connsiteX30" fmla="*/ 910610 w 5644588"/>
                <a:gd name="connsiteY30" fmla="*/ 5558511 h 5681302"/>
                <a:gd name="connsiteX31" fmla="*/ 911917 w 5644588"/>
                <a:gd name="connsiteY31" fmla="*/ 5564112 h 5681302"/>
                <a:gd name="connsiteX32" fmla="*/ 910610 w 5644588"/>
                <a:gd name="connsiteY32" fmla="*/ 5558511 h 5681302"/>
                <a:gd name="connsiteX33" fmla="*/ 2836928 w 5644588"/>
                <a:gd name="connsiteY33" fmla="*/ 5558091 h 5681302"/>
                <a:gd name="connsiteX34" fmla="*/ 2884376 w 5644588"/>
                <a:gd name="connsiteY34" fmla="*/ 5565232 h 5681302"/>
                <a:gd name="connsiteX35" fmla="*/ 2811184 w 5644588"/>
                <a:gd name="connsiteY35" fmla="*/ 5565793 h 5681302"/>
                <a:gd name="connsiteX36" fmla="*/ 2836928 w 5644588"/>
                <a:gd name="connsiteY36" fmla="*/ 5558091 h 5681302"/>
                <a:gd name="connsiteX37" fmla="*/ 1260701 w 5644588"/>
                <a:gd name="connsiteY37" fmla="*/ 5553843 h 5681302"/>
                <a:gd name="connsiteX38" fmla="*/ 1300658 w 5644588"/>
                <a:gd name="connsiteY38" fmla="*/ 5558884 h 5681302"/>
                <a:gd name="connsiteX39" fmla="*/ 1260701 w 5644588"/>
                <a:gd name="connsiteY39" fmla="*/ 5553843 h 5681302"/>
                <a:gd name="connsiteX40" fmla="*/ 1549736 w 5644588"/>
                <a:gd name="connsiteY40" fmla="*/ 5551789 h 5681302"/>
                <a:gd name="connsiteX41" fmla="*/ 1668589 w 5644588"/>
                <a:gd name="connsiteY41" fmla="*/ 5566230 h 5681302"/>
                <a:gd name="connsiteX42" fmla="*/ 1633571 w 5644588"/>
                <a:gd name="connsiteY42" fmla="*/ 5568407 h 5681302"/>
                <a:gd name="connsiteX43" fmla="*/ 1549736 w 5644588"/>
                <a:gd name="connsiteY43" fmla="*/ 5551789 h 5681302"/>
                <a:gd name="connsiteX44" fmla="*/ 2420389 w 5644588"/>
                <a:gd name="connsiteY44" fmla="*/ 5547121 h 5681302"/>
                <a:gd name="connsiteX45" fmla="*/ 2454184 w 5644588"/>
                <a:gd name="connsiteY45" fmla="*/ 5547494 h 5681302"/>
                <a:gd name="connsiteX46" fmla="*/ 2462773 w 5644588"/>
                <a:gd name="connsiteY46" fmla="*/ 5555523 h 5681302"/>
                <a:gd name="connsiteX47" fmla="*/ 2164216 w 5644588"/>
                <a:gd name="connsiteY47" fmla="*/ 5537599 h 5681302"/>
                <a:gd name="connsiteX48" fmla="*/ 2224899 w 5644588"/>
                <a:gd name="connsiteY48" fmla="*/ 5543201 h 5681302"/>
                <a:gd name="connsiteX49" fmla="*/ 2216870 w 5644588"/>
                <a:gd name="connsiteY49" fmla="*/ 5548056 h 5681302"/>
                <a:gd name="connsiteX50" fmla="*/ 2216683 w 5644588"/>
                <a:gd name="connsiteY50" fmla="*/ 5548056 h 5681302"/>
                <a:gd name="connsiteX51" fmla="*/ 2164216 w 5644588"/>
                <a:gd name="connsiteY51" fmla="*/ 5537599 h 5681302"/>
                <a:gd name="connsiteX52" fmla="*/ 2581525 w 5644588"/>
                <a:gd name="connsiteY52" fmla="*/ 5522848 h 5681302"/>
                <a:gd name="connsiteX53" fmla="*/ 2586006 w 5644588"/>
                <a:gd name="connsiteY53" fmla="*/ 5527889 h 5681302"/>
                <a:gd name="connsiteX54" fmla="*/ 2581525 w 5644588"/>
                <a:gd name="connsiteY54" fmla="*/ 5522848 h 5681302"/>
                <a:gd name="connsiteX55" fmla="*/ 1778202 w 5644588"/>
                <a:gd name="connsiteY55" fmla="*/ 5521115 h 5681302"/>
                <a:gd name="connsiteX56" fmla="*/ 1817112 w 5644588"/>
                <a:gd name="connsiteY56" fmla="*/ 5523034 h 5681302"/>
                <a:gd name="connsiteX57" fmla="*/ 1964991 w 5644588"/>
                <a:gd name="connsiteY57" fmla="*/ 5535731 h 5681302"/>
                <a:gd name="connsiteX58" fmla="*/ 1921673 w 5644588"/>
                <a:gd name="connsiteY58" fmla="*/ 5539092 h 5681302"/>
                <a:gd name="connsiteX59" fmla="*/ 1921673 w 5644588"/>
                <a:gd name="connsiteY59" fmla="*/ 5539279 h 5681302"/>
                <a:gd name="connsiteX60" fmla="*/ 1733277 w 5644588"/>
                <a:gd name="connsiteY60" fmla="*/ 5539652 h 5681302"/>
                <a:gd name="connsiteX61" fmla="*/ 1778202 w 5644588"/>
                <a:gd name="connsiteY61" fmla="*/ 5521115 h 5681302"/>
                <a:gd name="connsiteX62" fmla="*/ 1643934 w 5644588"/>
                <a:gd name="connsiteY62" fmla="*/ 5519207 h 5681302"/>
                <a:gd name="connsiteX63" fmla="*/ 1677076 w 5644588"/>
                <a:gd name="connsiteY63" fmla="*/ 5523034 h 5681302"/>
                <a:gd name="connsiteX64" fmla="*/ 1660085 w 5644588"/>
                <a:gd name="connsiteY64" fmla="*/ 5534424 h 5681302"/>
                <a:gd name="connsiteX65" fmla="*/ 1643934 w 5644588"/>
                <a:gd name="connsiteY65" fmla="*/ 5519207 h 5681302"/>
                <a:gd name="connsiteX66" fmla="*/ 4839232 w 5644588"/>
                <a:gd name="connsiteY66" fmla="*/ 5498070 h 5681302"/>
                <a:gd name="connsiteX67" fmla="*/ 4879616 w 5644588"/>
                <a:gd name="connsiteY67" fmla="*/ 5503243 h 5681302"/>
                <a:gd name="connsiteX68" fmla="*/ 4879616 w 5644588"/>
                <a:gd name="connsiteY68" fmla="*/ 5503243 h 5681302"/>
                <a:gd name="connsiteX69" fmla="*/ 4850301 w 5644588"/>
                <a:gd name="connsiteY69" fmla="*/ 5506231 h 5681302"/>
                <a:gd name="connsiteX70" fmla="*/ 4837044 w 5644588"/>
                <a:gd name="connsiteY70" fmla="*/ 5500442 h 5681302"/>
                <a:gd name="connsiteX71" fmla="*/ 4839232 w 5644588"/>
                <a:gd name="connsiteY71" fmla="*/ 5498070 h 5681302"/>
                <a:gd name="connsiteX72" fmla="*/ 2624095 w 5644588"/>
                <a:gd name="connsiteY72" fmla="*/ 5474116 h 5681302"/>
                <a:gd name="connsiteX73" fmla="*/ 2568853 w 5644588"/>
                <a:gd name="connsiteY73" fmla="*/ 5498006 h 5681302"/>
                <a:gd name="connsiteX74" fmla="*/ 2568641 w 5644588"/>
                <a:gd name="connsiteY74" fmla="*/ 5498016 h 5681302"/>
                <a:gd name="connsiteX75" fmla="*/ 2568828 w 5644588"/>
                <a:gd name="connsiteY75" fmla="*/ 5498016 h 5681302"/>
                <a:gd name="connsiteX76" fmla="*/ 2568831 w 5644588"/>
                <a:gd name="connsiteY76" fmla="*/ 5498015 h 5681302"/>
                <a:gd name="connsiteX77" fmla="*/ 2568828 w 5644588"/>
                <a:gd name="connsiteY77" fmla="*/ 5498015 h 5681302"/>
                <a:gd name="connsiteX78" fmla="*/ 2568834 w 5644588"/>
                <a:gd name="connsiteY78" fmla="*/ 5498014 h 5681302"/>
                <a:gd name="connsiteX79" fmla="*/ 2568853 w 5644588"/>
                <a:gd name="connsiteY79" fmla="*/ 5498006 h 5681302"/>
                <a:gd name="connsiteX80" fmla="*/ 2568873 w 5644588"/>
                <a:gd name="connsiteY80" fmla="*/ 5498005 h 5681302"/>
                <a:gd name="connsiteX81" fmla="*/ 2588521 w 5644588"/>
                <a:gd name="connsiteY81" fmla="*/ 5493263 h 5681302"/>
                <a:gd name="connsiteX82" fmla="*/ 2603837 w 5644588"/>
                <a:gd name="connsiteY82" fmla="*/ 5492904 h 5681302"/>
                <a:gd name="connsiteX83" fmla="*/ 2589888 w 5644588"/>
                <a:gd name="connsiteY83" fmla="*/ 5496583 h 5681302"/>
                <a:gd name="connsiteX84" fmla="*/ 2569318 w 5644588"/>
                <a:gd name="connsiteY84" fmla="*/ 5497982 h 5681302"/>
                <a:gd name="connsiteX85" fmla="*/ 2741913 w 5644588"/>
                <a:gd name="connsiteY85" fmla="*/ 5489240 h 5681302"/>
                <a:gd name="connsiteX86" fmla="*/ 2624095 w 5644588"/>
                <a:gd name="connsiteY86" fmla="*/ 5474116 h 5681302"/>
                <a:gd name="connsiteX87" fmla="*/ 64440 w 5644588"/>
                <a:gd name="connsiteY87" fmla="*/ 5459199 h 5681302"/>
                <a:gd name="connsiteX88" fmla="*/ 67777 w 5644588"/>
                <a:gd name="connsiteY88" fmla="*/ 5470381 h 5681302"/>
                <a:gd name="connsiteX89" fmla="*/ 62549 w 5644588"/>
                <a:gd name="connsiteY89" fmla="*/ 5494094 h 5681302"/>
                <a:gd name="connsiteX90" fmla="*/ 64440 w 5644588"/>
                <a:gd name="connsiteY90" fmla="*/ 5459199 h 5681302"/>
                <a:gd name="connsiteX91" fmla="*/ 5544322 w 5644588"/>
                <a:gd name="connsiteY91" fmla="*/ 4925173 h 5681302"/>
                <a:gd name="connsiteX92" fmla="*/ 5544322 w 5644588"/>
                <a:gd name="connsiteY92" fmla="*/ 4925173 h 5681302"/>
                <a:gd name="connsiteX93" fmla="*/ 5549713 w 5644588"/>
                <a:gd name="connsiteY93" fmla="*/ 4924823 h 5681302"/>
                <a:gd name="connsiteX94" fmla="*/ 5544322 w 5644588"/>
                <a:gd name="connsiteY94" fmla="*/ 4925173 h 5681302"/>
                <a:gd name="connsiteX95" fmla="*/ 5554965 w 5644588"/>
                <a:gd name="connsiteY95" fmla="*/ 4985109 h 5681302"/>
                <a:gd name="connsiteX96" fmla="*/ 5549713 w 5644588"/>
                <a:gd name="connsiteY96" fmla="*/ 4924823 h 5681302"/>
                <a:gd name="connsiteX97" fmla="*/ 5512207 w 5644588"/>
                <a:gd name="connsiteY97" fmla="*/ 4771693 h 5681302"/>
                <a:gd name="connsiteX98" fmla="*/ 5512207 w 5644588"/>
                <a:gd name="connsiteY98" fmla="*/ 4771695 h 5681302"/>
                <a:gd name="connsiteX99" fmla="*/ 5513707 w 5644588"/>
                <a:gd name="connsiteY99" fmla="*/ 4774542 h 5681302"/>
                <a:gd name="connsiteX100" fmla="*/ 5511685 w 5644588"/>
                <a:gd name="connsiteY100" fmla="*/ 4794208 h 5681302"/>
                <a:gd name="connsiteX101" fmla="*/ 5512204 w 5644588"/>
                <a:gd name="connsiteY101" fmla="*/ 4771797 h 5681302"/>
                <a:gd name="connsiteX102" fmla="*/ 5505485 w 5644588"/>
                <a:gd name="connsiteY102" fmla="*/ 4972039 h 5681302"/>
                <a:gd name="connsiteX103" fmla="*/ 5512207 w 5644588"/>
                <a:gd name="connsiteY103" fmla="*/ 4771693 h 5681302"/>
                <a:gd name="connsiteX104" fmla="*/ 86252 w 5644588"/>
                <a:gd name="connsiteY104" fmla="*/ 4540802 h 5681302"/>
                <a:gd name="connsiteX105" fmla="*/ 83275 w 5644588"/>
                <a:gd name="connsiteY105" fmla="*/ 4579936 h 5681302"/>
                <a:gd name="connsiteX106" fmla="*/ 75993 w 5644588"/>
                <a:gd name="connsiteY106" fmla="*/ 4558090 h 5681302"/>
                <a:gd name="connsiteX107" fmla="*/ 82513 w 5644588"/>
                <a:gd name="connsiteY107" fmla="*/ 4541916 h 5681302"/>
                <a:gd name="connsiteX108" fmla="*/ 86252 w 5644588"/>
                <a:gd name="connsiteY108" fmla="*/ 4540802 h 5681302"/>
                <a:gd name="connsiteX109" fmla="*/ 109974 w 5644588"/>
                <a:gd name="connsiteY109" fmla="*/ 4500582 h 5681302"/>
                <a:gd name="connsiteX110" fmla="*/ 108667 w 5644588"/>
                <a:gd name="connsiteY110" fmla="*/ 4522801 h 5681302"/>
                <a:gd name="connsiteX111" fmla="*/ 109974 w 5644588"/>
                <a:gd name="connsiteY111" fmla="*/ 4500582 h 5681302"/>
                <a:gd name="connsiteX112" fmla="*/ 5644588 w 5644588"/>
                <a:gd name="connsiteY112" fmla="*/ 4479110 h 5681302"/>
                <a:gd name="connsiteX113" fmla="*/ 5619568 w 5644588"/>
                <a:gd name="connsiteY113" fmla="*/ 4497595 h 5681302"/>
                <a:gd name="connsiteX114" fmla="*/ 5644588 w 5644588"/>
                <a:gd name="connsiteY114" fmla="*/ 4479110 h 5681302"/>
                <a:gd name="connsiteX115" fmla="*/ 5591748 w 5644588"/>
                <a:gd name="connsiteY115" fmla="*/ 4342621 h 5681302"/>
                <a:gd name="connsiteX116" fmla="*/ 5593428 w 5644588"/>
                <a:gd name="connsiteY116" fmla="*/ 4362786 h 5681302"/>
                <a:gd name="connsiteX117" fmla="*/ 5578304 w 5644588"/>
                <a:gd name="connsiteY117" fmla="*/ 4361666 h 5681302"/>
                <a:gd name="connsiteX118" fmla="*/ 83647 w 5644588"/>
                <a:gd name="connsiteY118" fmla="*/ 4336763 h 5681302"/>
                <a:gd name="connsiteX119" fmla="*/ 79913 w 5644588"/>
                <a:gd name="connsiteY119" fmla="*/ 4385939 h 5681302"/>
                <a:gd name="connsiteX120" fmla="*/ 76179 w 5644588"/>
                <a:gd name="connsiteY120" fmla="*/ 4353264 h 5681302"/>
                <a:gd name="connsiteX121" fmla="*/ 83647 w 5644588"/>
                <a:gd name="connsiteY121" fmla="*/ 4336763 h 5681302"/>
                <a:gd name="connsiteX122" fmla="*/ 118377 w 5644588"/>
                <a:gd name="connsiteY122" fmla="*/ 4312794 h 5681302"/>
                <a:gd name="connsiteX123" fmla="*/ 117070 w 5644588"/>
                <a:gd name="connsiteY123" fmla="*/ 4358865 h 5681302"/>
                <a:gd name="connsiteX124" fmla="*/ 110722 w 5644588"/>
                <a:gd name="connsiteY124" fmla="*/ 4327497 h 5681302"/>
                <a:gd name="connsiteX125" fmla="*/ 118377 w 5644588"/>
                <a:gd name="connsiteY125" fmla="*/ 4312794 h 5681302"/>
                <a:gd name="connsiteX126" fmla="*/ 5637492 w 5644588"/>
                <a:gd name="connsiteY126" fmla="*/ 4095177 h 5681302"/>
                <a:gd name="connsiteX127" fmla="*/ 5641227 w 5644588"/>
                <a:gd name="connsiteY127" fmla="*/ 4102692 h 5681302"/>
                <a:gd name="connsiteX128" fmla="*/ 5636559 w 5644588"/>
                <a:gd name="connsiteY128" fmla="*/ 4111468 h 5681302"/>
                <a:gd name="connsiteX129" fmla="*/ 5637492 w 5644588"/>
                <a:gd name="connsiteY129" fmla="*/ 4095177 h 5681302"/>
                <a:gd name="connsiteX130" fmla="*/ 74331 w 5644588"/>
                <a:gd name="connsiteY130" fmla="*/ 4043807 h 5681302"/>
                <a:gd name="connsiteX131" fmla="*/ 92050 w 5644588"/>
                <a:gd name="connsiteY131" fmla="*/ 4085888 h 5681302"/>
                <a:gd name="connsiteX132" fmla="*/ 84954 w 5644588"/>
                <a:gd name="connsiteY132" fmla="*/ 4106987 h 5681302"/>
                <a:gd name="connsiteX133" fmla="*/ 76062 w 5644588"/>
                <a:gd name="connsiteY133" fmla="*/ 4087686 h 5681302"/>
                <a:gd name="connsiteX134" fmla="*/ 74125 w 5644588"/>
                <a:gd name="connsiteY134" fmla="*/ 4043317 h 5681302"/>
                <a:gd name="connsiteX135" fmla="*/ 74312 w 5644588"/>
                <a:gd name="connsiteY135" fmla="*/ 4043317 h 5681302"/>
                <a:gd name="connsiteX136" fmla="*/ 74331 w 5644588"/>
                <a:gd name="connsiteY136" fmla="*/ 4043807 h 5681302"/>
                <a:gd name="connsiteX137" fmla="*/ 12883 w 5644588"/>
                <a:gd name="connsiteY137" fmla="*/ 3891190 h 5681302"/>
                <a:gd name="connsiteX138" fmla="*/ 14937 w 5644588"/>
                <a:gd name="connsiteY138" fmla="*/ 3906454 h 5681302"/>
                <a:gd name="connsiteX139" fmla="*/ 9709 w 5644588"/>
                <a:gd name="connsiteY139" fmla="*/ 3901973 h 5681302"/>
                <a:gd name="connsiteX140" fmla="*/ 12883 w 5644588"/>
                <a:gd name="connsiteY140" fmla="*/ 3891190 h 5681302"/>
                <a:gd name="connsiteX141" fmla="*/ 87289 w 5644588"/>
                <a:gd name="connsiteY141" fmla="*/ 3839955 h 5681302"/>
                <a:gd name="connsiteX142" fmla="*/ 94664 w 5644588"/>
                <a:gd name="connsiteY142" fmla="*/ 3842598 h 5681302"/>
                <a:gd name="connsiteX143" fmla="*/ 76366 w 5644588"/>
                <a:gd name="connsiteY143" fmla="*/ 3895252 h 5681302"/>
                <a:gd name="connsiteX144" fmla="*/ 87289 w 5644588"/>
                <a:gd name="connsiteY144" fmla="*/ 3839955 h 5681302"/>
                <a:gd name="connsiteX145" fmla="*/ 77299 w 5644588"/>
                <a:gd name="connsiteY145" fmla="*/ 3754620 h 5681302"/>
                <a:gd name="connsiteX146" fmla="*/ 78980 w 5644588"/>
                <a:gd name="connsiteY146" fmla="*/ 3786023 h 5681302"/>
                <a:gd name="connsiteX147" fmla="*/ 76179 w 5644588"/>
                <a:gd name="connsiteY147" fmla="*/ 3761003 h 5681302"/>
                <a:gd name="connsiteX148" fmla="*/ 77299 w 5644588"/>
                <a:gd name="connsiteY148" fmla="*/ 3754620 h 5681302"/>
                <a:gd name="connsiteX149" fmla="*/ 84862 w 5644588"/>
                <a:gd name="connsiteY149" fmla="*/ 3636861 h 5681302"/>
                <a:gd name="connsiteX150" fmla="*/ 100079 w 5644588"/>
                <a:gd name="connsiteY150" fmla="*/ 3653455 h 5681302"/>
                <a:gd name="connsiteX151" fmla="*/ 72445 w 5644588"/>
                <a:gd name="connsiteY151" fmla="*/ 3673621 h 5681302"/>
                <a:gd name="connsiteX152" fmla="*/ 84862 w 5644588"/>
                <a:gd name="connsiteY152" fmla="*/ 3636861 h 5681302"/>
                <a:gd name="connsiteX153" fmla="*/ 30241 w 5644588"/>
                <a:gd name="connsiteY153" fmla="*/ 3623254 h 5681302"/>
                <a:gd name="connsiteX154" fmla="*/ 23152 w 5644588"/>
                <a:gd name="connsiteY154" fmla="*/ 3639638 h 5681302"/>
                <a:gd name="connsiteX155" fmla="*/ 30241 w 5644588"/>
                <a:gd name="connsiteY155" fmla="*/ 3623254 h 5681302"/>
                <a:gd name="connsiteX156" fmla="*/ 4787 w 5644588"/>
                <a:gd name="connsiteY156" fmla="*/ 3583525 h 5681302"/>
                <a:gd name="connsiteX157" fmla="*/ 5601 w 5644588"/>
                <a:gd name="connsiteY157" fmla="*/ 3612565 h 5681302"/>
                <a:gd name="connsiteX158" fmla="*/ 0 w 5644588"/>
                <a:gd name="connsiteY158" fmla="*/ 3597254 h 5681302"/>
                <a:gd name="connsiteX159" fmla="*/ 4787 w 5644588"/>
                <a:gd name="connsiteY159" fmla="*/ 3583525 h 5681302"/>
                <a:gd name="connsiteX160" fmla="*/ 5590020 w 5644588"/>
                <a:gd name="connsiteY160" fmla="*/ 3486321 h 5681302"/>
                <a:gd name="connsiteX161" fmla="*/ 5591560 w 5644588"/>
                <a:gd name="connsiteY161" fmla="*/ 3502589 h 5681302"/>
                <a:gd name="connsiteX162" fmla="*/ 5586519 w 5644588"/>
                <a:gd name="connsiteY162" fmla="*/ 3494560 h 5681302"/>
                <a:gd name="connsiteX163" fmla="*/ 5590020 w 5644588"/>
                <a:gd name="connsiteY163" fmla="*/ 3486321 h 5681302"/>
                <a:gd name="connsiteX164" fmla="*/ 106054 w 5644588"/>
                <a:gd name="connsiteY164" fmla="*/ 3331558 h 5681302"/>
                <a:gd name="connsiteX165" fmla="*/ 108854 w 5644588"/>
                <a:gd name="connsiteY165" fmla="*/ 3352844 h 5681302"/>
                <a:gd name="connsiteX166" fmla="*/ 5549304 w 5644588"/>
                <a:gd name="connsiteY166" fmla="*/ 3317318 h 5681302"/>
                <a:gd name="connsiteX167" fmla="*/ 5548802 w 5644588"/>
                <a:gd name="connsiteY167" fmla="*/ 3331745 h 5681302"/>
                <a:gd name="connsiteX168" fmla="*/ 5542827 w 5644588"/>
                <a:gd name="connsiteY168" fmla="*/ 3370022 h 5681302"/>
                <a:gd name="connsiteX169" fmla="*/ 5538720 w 5644588"/>
                <a:gd name="connsiteY169" fmla="*/ 3363113 h 5681302"/>
                <a:gd name="connsiteX170" fmla="*/ 5538906 w 5644588"/>
                <a:gd name="connsiteY170" fmla="*/ 3362926 h 5681302"/>
                <a:gd name="connsiteX171" fmla="*/ 5549304 w 5644588"/>
                <a:gd name="connsiteY171" fmla="*/ 3317318 h 5681302"/>
                <a:gd name="connsiteX172" fmla="*/ 5464408 w 5644588"/>
                <a:gd name="connsiteY172" fmla="*/ 3245669 h 5681302"/>
                <a:gd name="connsiteX173" fmla="*/ 5498390 w 5644588"/>
                <a:gd name="connsiteY173" fmla="*/ 3328944 h 5681302"/>
                <a:gd name="connsiteX174" fmla="*/ 5475424 w 5644588"/>
                <a:gd name="connsiteY174" fmla="*/ 3393734 h 5681302"/>
                <a:gd name="connsiteX175" fmla="*/ 5475424 w 5644588"/>
                <a:gd name="connsiteY175" fmla="*/ 3393921 h 5681302"/>
                <a:gd name="connsiteX176" fmla="*/ 5464408 w 5644588"/>
                <a:gd name="connsiteY176" fmla="*/ 3245669 h 5681302"/>
                <a:gd name="connsiteX177" fmla="*/ 111676 w 5644588"/>
                <a:gd name="connsiteY177" fmla="*/ 3170551 h 5681302"/>
                <a:gd name="connsiteX178" fmla="*/ 94477 w 5644588"/>
                <a:gd name="connsiteY178" fmla="*/ 3208886 h 5681302"/>
                <a:gd name="connsiteX179" fmla="*/ 118190 w 5644588"/>
                <a:gd name="connsiteY179" fmla="*/ 3176211 h 5681302"/>
                <a:gd name="connsiteX180" fmla="*/ 111676 w 5644588"/>
                <a:gd name="connsiteY180" fmla="*/ 3170551 h 5681302"/>
                <a:gd name="connsiteX181" fmla="*/ 5578864 w 5644588"/>
                <a:gd name="connsiteY181" fmla="*/ 3142042 h 5681302"/>
                <a:gd name="connsiteX182" fmla="*/ 5547495 w 5644588"/>
                <a:gd name="connsiteY182" fmla="*/ 3311393 h 5681302"/>
                <a:gd name="connsiteX183" fmla="*/ 5550669 w 5644588"/>
                <a:gd name="connsiteY183" fmla="*/ 3149510 h 5681302"/>
                <a:gd name="connsiteX184" fmla="*/ 5470569 w 5644588"/>
                <a:gd name="connsiteY184" fmla="*/ 3116649 h 5681302"/>
                <a:gd name="connsiteX185" fmla="*/ 5484946 w 5644588"/>
                <a:gd name="connsiteY185" fmla="*/ 3206459 h 5681302"/>
                <a:gd name="connsiteX186" fmla="*/ 5464408 w 5644588"/>
                <a:gd name="connsiteY186" fmla="*/ 3245669 h 5681302"/>
                <a:gd name="connsiteX187" fmla="*/ 5470569 w 5644588"/>
                <a:gd name="connsiteY187" fmla="*/ 3116649 h 5681302"/>
                <a:gd name="connsiteX188" fmla="*/ 5522712 w 5644588"/>
                <a:gd name="connsiteY188" fmla="*/ 3085327 h 5681302"/>
                <a:gd name="connsiteX189" fmla="*/ 5533492 w 5644588"/>
                <a:gd name="connsiteY189" fmla="*/ 3131586 h 5681302"/>
                <a:gd name="connsiteX190" fmla="*/ 5506792 w 5644588"/>
                <a:gd name="connsiteY190" fmla="*/ 3104885 h 5681302"/>
                <a:gd name="connsiteX191" fmla="*/ 5522712 w 5644588"/>
                <a:gd name="connsiteY191" fmla="*/ 3085327 h 5681302"/>
                <a:gd name="connsiteX192" fmla="*/ 49013 w 5644588"/>
                <a:gd name="connsiteY192" fmla="*/ 3021074 h 5681302"/>
                <a:gd name="connsiteX193" fmla="*/ 58815 w 5644588"/>
                <a:gd name="connsiteY193" fmla="*/ 3049804 h 5681302"/>
                <a:gd name="connsiteX194" fmla="*/ 38650 w 5644588"/>
                <a:gd name="connsiteY194" fmla="*/ 3064181 h 5681302"/>
                <a:gd name="connsiteX195" fmla="*/ 49013 w 5644588"/>
                <a:gd name="connsiteY195" fmla="*/ 3021074 h 5681302"/>
                <a:gd name="connsiteX196" fmla="*/ 5570275 w 5644588"/>
                <a:gd name="connsiteY196" fmla="*/ 2984081 h 5681302"/>
                <a:gd name="connsiteX197" fmla="*/ 5565047 w 5644588"/>
                <a:gd name="connsiteY197" fmla="*/ 2999578 h 5681302"/>
                <a:gd name="connsiteX198" fmla="*/ 5513140 w 5644588"/>
                <a:gd name="connsiteY198" fmla="*/ 2861035 h 5681302"/>
                <a:gd name="connsiteX199" fmla="*/ 5521729 w 5644588"/>
                <a:gd name="connsiteY199" fmla="*/ 2892030 h 5681302"/>
                <a:gd name="connsiteX200" fmla="*/ 5513140 w 5644588"/>
                <a:gd name="connsiteY200" fmla="*/ 2861035 h 5681302"/>
                <a:gd name="connsiteX201" fmla="*/ 5531251 w 5644588"/>
                <a:gd name="connsiteY201" fmla="*/ 2787096 h 5681302"/>
                <a:gd name="connsiteX202" fmla="*/ 5538720 w 5644588"/>
                <a:gd name="connsiteY202" fmla="*/ 2827800 h 5681302"/>
                <a:gd name="connsiteX203" fmla="*/ 5538347 w 5644588"/>
                <a:gd name="connsiteY203" fmla="*/ 3071837 h 5681302"/>
                <a:gd name="connsiteX204" fmla="*/ 5531251 w 5644588"/>
                <a:gd name="connsiteY204" fmla="*/ 2787096 h 5681302"/>
                <a:gd name="connsiteX205" fmla="*/ 121376 w 5644588"/>
                <a:gd name="connsiteY205" fmla="*/ 2721087 h 5681302"/>
                <a:gd name="connsiteX206" fmla="*/ 115389 w 5644588"/>
                <a:gd name="connsiteY206" fmla="*/ 2750127 h 5681302"/>
                <a:gd name="connsiteX207" fmla="*/ 127153 w 5644588"/>
                <a:gd name="connsiteY207" fmla="*/ 2756102 h 5681302"/>
                <a:gd name="connsiteX208" fmla="*/ 127153 w 5644588"/>
                <a:gd name="connsiteY208" fmla="*/ 2732949 h 5681302"/>
                <a:gd name="connsiteX209" fmla="*/ 127153 w 5644588"/>
                <a:gd name="connsiteY209" fmla="*/ 2730895 h 5681302"/>
                <a:gd name="connsiteX210" fmla="*/ 127153 w 5644588"/>
                <a:gd name="connsiteY210" fmla="*/ 2728468 h 5681302"/>
                <a:gd name="connsiteX211" fmla="*/ 121376 w 5644588"/>
                <a:gd name="connsiteY211" fmla="*/ 2721087 h 5681302"/>
                <a:gd name="connsiteX212" fmla="*/ 5523613 w 5644588"/>
                <a:gd name="connsiteY212" fmla="*/ 2629804 h 5681302"/>
                <a:gd name="connsiteX213" fmla="*/ 5530504 w 5644588"/>
                <a:gd name="connsiteY213" fmla="*/ 2638658 h 5681302"/>
                <a:gd name="connsiteX214" fmla="*/ 5517994 w 5644588"/>
                <a:gd name="connsiteY214" fmla="*/ 2665172 h 5681302"/>
                <a:gd name="connsiteX215" fmla="*/ 5523613 w 5644588"/>
                <a:gd name="connsiteY215" fmla="*/ 2629804 h 5681302"/>
                <a:gd name="connsiteX216" fmla="*/ 5516315 w 5644588"/>
                <a:gd name="connsiteY216" fmla="*/ 2282778 h 5681302"/>
                <a:gd name="connsiteX217" fmla="*/ 5519676 w 5644588"/>
                <a:gd name="connsiteY217" fmla="*/ 2300889 h 5681302"/>
                <a:gd name="connsiteX218" fmla="*/ 5511460 w 5644588"/>
                <a:gd name="connsiteY218" fmla="*/ 2297529 h 5681302"/>
                <a:gd name="connsiteX219" fmla="*/ 5525463 w 5644588"/>
                <a:gd name="connsiteY219" fmla="*/ 2165334 h 5681302"/>
                <a:gd name="connsiteX220" fmla="*/ 5524903 w 5644588"/>
                <a:gd name="connsiteY220" fmla="*/ 2194275 h 5681302"/>
                <a:gd name="connsiteX221" fmla="*/ 5525463 w 5644588"/>
                <a:gd name="connsiteY221" fmla="*/ 2165334 h 5681302"/>
                <a:gd name="connsiteX222" fmla="*/ 41631 w 5644588"/>
                <a:gd name="connsiteY222" fmla="*/ 2132546 h 5681302"/>
                <a:gd name="connsiteX223" fmla="*/ 39583 w 5644588"/>
                <a:gd name="connsiteY223" fmla="*/ 2169069 h 5681302"/>
                <a:gd name="connsiteX224" fmla="*/ 36222 w 5644588"/>
                <a:gd name="connsiteY224" fmla="*/ 2138821 h 5681302"/>
                <a:gd name="connsiteX225" fmla="*/ 41631 w 5644588"/>
                <a:gd name="connsiteY225" fmla="*/ 2132546 h 5681302"/>
                <a:gd name="connsiteX226" fmla="*/ 14330 w 5644588"/>
                <a:gd name="connsiteY226" fmla="*/ 1327521 h 5681302"/>
                <a:gd name="connsiteX227" fmla="*/ 17738 w 5644588"/>
                <a:gd name="connsiteY227" fmla="*/ 1334079 h 5681302"/>
                <a:gd name="connsiteX228" fmla="*/ 12323 w 5644588"/>
                <a:gd name="connsiteY228" fmla="*/ 1337067 h 5681302"/>
                <a:gd name="connsiteX229" fmla="*/ 14330 w 5644588"/>
                <a:gd name="connsiteY229" fmla="*/ 1327521 h 5681302"/>
                <a:gd name="connsiteX230" fmla="*/ 5549362 w 5644588"/>
                <a:gd name="connsiteY230" fmla="*/ 829760 h 5681302"/>
                <a:gd name="connsiteX231" fmla="*/ 5551977 w 5644588"/>
                <a:gd name="connsiteY231" fmla="*/ 853660 h 5681302"/>
                <a:gd name="connsiteX232" fmla="*/ 5543201 w 5644588"/>
                <a:gd name="connsiteY232" fmla="*/ 843018 h 5681302"/>
                <a:gd name="connsiteX233" fmla="*/ 5534799 w 5644588"/>
                <a:gd name="connsiteY233" fmla="*/ 541659 h 5681302"/>
                <a:gd name="connsiteX234" fmla="*/ 5539094 w 5644588"/>
                <a:gd name="connsiteY234" fmla="*/ 558090 h 5681302"/>
                <a:gd name="connsiteX235" fmla="*/ 5539094 w 5644588"/>
                <a:gd name="connsiteY235" fmla="*/ 558277 h 5681302"/>
                <a:gd name="connsiteX236" fmla="*/ 5536480 w 5644588"/>
                <a:gd name="connsiteY236" fmla="*/ 572280 h 5681302"/>
                <a:gd name="connsiteX237" fmla="*/ 5534799 w 5644588"/>
                <a:gd name="connsiteY237" fmla="*/ 541659 h 5681302"/>
                <a:gd name="connsiteX238" fmla="*/ 1540027 w 5644588"/>
                <a:gd name="connsiteY238" fmla="*/ 220887 h 5681302"/>
                <a:gd name="connsiteX239" fmla="*/ 1508472 w 5644588"/>
                <a:gd name="connsiteY239" fmla="*/ 224435 h 5681302"/>
                <a:gd name="connsiteX240" fmla="*/ 1545068 w 5644588"/>
                <a:gd name="connsiteY240" fmla="*/ 224435 h 5681302"/>
                <a:gd name="connsiteX241" fmla="*/ 1540027 w 5644588"/>
                <a:gd name="connsiteY241" fmla="*/ 220887 h 5681302"/>
                <a:gd name="connsiteX242" fmla="*/ 1399197 w 5644588"/>
                <a:gd name="connsiteY242" fmla="*/ 193604 h 5681302"/>
                <a:gd name="connsiteX243" fmla="*/ 1407459 w 5644588"/>
                <a:gd name="connsiteY243" fmla="*/ 195493 h 5681302"/>
                <a:gd name="connsiteX244" fmla="*/ 1399197 w 5644588"/>
                <a:gd name="connsiteY244" fmla="*/ 193604 h 5681302"/>
                <a:gd name="connsiteX245" fmla="*/ 1051393 w 5644588"/>
                <a:gd name="connsiteY245" fmla="*/ 191944 h 5681302"/>
                <a:gd name="connsiteX246" fmla="*/ 1027680 w 5644588"/>
                <a:gd name="connsiteY246" fmla="*/ 197919 h 5681302"/>
                <a:gd name="connsiteX247" fmla="*/ 1356547 w 5644588"/>
                <a:gd name="connsiteY247" fmla="*/ 181840 h 5681302"/>
                <a:gd name="connsiteX248" fmla="*/ 1328852 w 5644588"/>
                <a:gd name="connsiteY248" fmla="*/ 185224 h 5681302"/>
                <a:gd name="connsiteX249" fmla="*/ 1407459 w 5644588"/>
                <a:gd name="connsiteY249" fmla="*/ 195494 h 5681302"/>
                <a:gd name="connsiteX250" fmla="*/ 1356547 w 5644588"/>
                <a:gd name="connsiteY250" fmla="*/ 181840 h 5681302"/>
                <a:gd name="connsiteX251" fmla="*/ 1094711 w 5644588"/>
                <a:gd name="connsiteY251" fmla="*/ 171778 h 5681302"/>
                <a:gd name="connsiteX252" fmla="*/ 1085002 w 5644588"/>
                <a:gd name="connsiteY252" fmla="*/ 176072 h 5681302"/>
                <a:gd name="connsiteX253" fmla="*/ 1192526 w 5644588"/>
                <a:gd name="connsiteY253" fmla="*/ 154273 h 5681302"/>
                <a:gd name="connsiteX254" fmla="*/ 1217009 w 5644588"/>
                <a:gd name="connsiteY254" fmla="*/ 157775 h 5681302"/>
                <a:gd name="connsiteX255" fmla="*/ 1155580 w 5644588"/>
                <a:gd name="connsiteY255" fmla="*/ 158335 h 5681302"/>
                <a:gd name="connsiteX256" fmla="*/ 1192526 w 5644588"/>
                <a:gd name="connsiteY256" fmla="*/ 154273 h 5681302"/>
                <a:gd name="connsiteX257" fmla="*/ 2093451 w 5644588"/>
                <a:gd name="connsiteY257" fmla="*/ 153296 h 5681302"/>
                <a:gd name="connsiteX258" fmla="*/ 2140188 w 5644588"/>
                <a:gd name="connsiteY258" fmla="*/ 162093 h 5681302"/>
                <a:gd name="connsiteX259" fmla="*/ 2166486 w 5644588"/>
                <a:gd name="connsiteY259" fmla="*/ 163178 h 5681302"/>
                <a:gd name="connsiteX260" fmla="*/ 2155799 w 5644588"/>
                <a:gd name="connsiteY260" fmla="*/ 162247 h 5681302"/>
                <a:gd name="connsiteX261" fmla="*/ 2157471 w 5644588"/>
                <a:gd name="connsiteY261" fmla="*/ 161932 h 5681302"/>
                <a:gd name="connsiteX262" fmla="*/ 2163729 w 5644588"/>
                <a:gd name="connsiteY262" fmla="*/ 162247 h 5681302"/>
                <a:gd name="connsiteX263" fmla="*/ 2166618 w 5644588"/>
                <a:gd name="connsiteY263" fmla="*/ 163184 h 5681302"/>
                <a:gd name="connsiteX264" fmla="*/ 2166830 w 5644588"/>
                <a:gd name="connsiteY264" fmla="*/ 163193 h 5681302"/>
                <a:gd name="connsiteX265" fmla="*/ 2093451 w 5644588"/>
                <a:gd name="connsiteY265" fmla="*/ 153296 h 5681302"/>
                <a:gd name="connsiteX266" fmla="*/ 630280 w 5644588"/>
                <a:gd name="connsiteY266" fmla="*/ 148952 h 5681302"/>
                <a:gd name="connsiteX267" fmla="*/ 645101 w 5644588"/>
                <a:gd name="connsiteY267" fmla="*/ 151052 h 5681302"/>
                <a:gd name="connsiteX268" fmla="*/ 624562 w 5644588"/>
                <a:gd name="connsiteY268" fmla="*/ 152732 h 5681302"/>
                <a:gd name="connsiteX269" fmla="*/ 630280 w 5644588"/>
                <a:gd name="connsiteY269" fmla="*/ 148952 h 5681302"/>
                <a:gd name="connsiteX270" fmla="*/ 912290 w 5644588"/>
                <a:gd name="connsiteY270" fmla="*/ 138358 h 5681302"/>
                <a:gd name="connsiteX271" fmla="*/ 985109 w 5644588"/>
                <a:gd name="connsiteY271" fmla="*/ 138358 h 5681302"/>
                <a:gd name="connsiteX272" fmla="*/ 912290 w 5644588"/>
                <a:gd name="connsiteY272" fmla="*/ 138358 h 5681302"/>
                <a:gd name="connsiteX273" fmla="*/ 1559608 w 5644588"/>
                <a:gd name="connsiteY273" fmla="*/ 118866 h 5681302"/>
                <a:gd name="connsiteX274" fmla="*/ 1570648 w 5644588"/>
                <a:gd name="connsiteY274" fmla="*/ 122857 h 5681302"/>
                <a:gd name="connsiteX275" fmla="*/ 1542267 w 5644588"/>
                <a:gd name="connsiteY275" fmla="*/ 122857 h 5681302"/>
                <a:gd name="connsiteX276" fmla="*/ 1559608 w 5644588"/>
                <a:gd name="connsiteY276" fmla="*/ 118866 h 5681302"/>
                <a:gd name="connsiteX277" fmla="*/ 3427718 w 5644588"/>
                <a:gd name="connsiteY277" fmla="*/ 101763 h 5681302"/>
                <a:gd name="connsiteX278" fmla="*/ 3336601 w 5644588"/>
                <a:gd name="connsiteY278" fmla="*/ 135371 h 5681302"/>
                <a:gd name="connsiteX279" fmla="*/ 3427718 w 5644588"/>
                <a:gd name="connsiteY279" fmla="*/ 101763 h 5681302"/>
                <a:gd name="connsiteX280" fmla="*/ 2437380 w 5644588"/>
                <a:gd name="connsiteY280" fmla="*/ 94854 h 5681302"/>
                <a:gd name="connsiteX281" fmla="*/ 2421883 w 5644588"/>
                <a:gd name="connsiteY281" fmla="*/ 107177 h 5681302"/>
                <a:gd name="connsiteX282" fmla="*/ 2437380 w 5644588"/>
                <a:gd name="connsiteY282" fmla="*/ 94854 h 5681302"/>
                <a:gd name="connsiteX283" fmla="*/ 3033749 w 5644588"/>
                <a:gd name="connsiteY283" fmla="*/ 94481 h 5681302"/>
                <a:gd name="connsiteX284" fmla="*/ 3033935 w 5644588"/>
                <a:gd name="connsiteY284" fmla="*/ 103816 h 5681302"/>
                <a:gd name="connsiteX285" fmla="*/ 3033936 w 5644588"/>
                <a:gd name="connsiteY285" fmla="*/ 103816 h 5681302"/>
                <a:gd name="connsiteX286" fmla="*/ 3032781 w 5644588"/>
                <a:gd name="connsiteY286" fmla="*/ 101847 h 5681302"/>
                <a:gd name="connsiteX287" fmla="*/ 3035337 w 5644588"/>
                <a:gd name="connsiteY287" fmla="*/ 100946 h 5681302"/>
                <a:gd name="connsiteX288" fmla="*/ 3037192 w 5644588"/>
                <a:gd name="connsiteY288" fmla="*/ 101480 h 5681302"/>
                <a:gd name="connsiteX289" fmla="*/ 3033939 w 5644588"/>
                <a:gd name="connsiteY289" fmla="*/ 103815 h 5681302"/>
                <a:gd name="connsiteX290" fmla="*/ 3046446 w 5644588"/>
                <a:gd name="connsiteY290" fmla="*/ 98659 h 5681302"/>
                <a:gd name="connsiteX291" fmla="*/ 3033749 w 5644588"/>
                <a:gd name="connsiteY291" fmla="*/ 94481 h 5681302"/>
                <a:gd name="connsiteX292" fmla="*/ 1479811 w 5644588"/>
                <a:gd name="connsiteY292" fmla="*/ 93569 h 5681302"/>
                <a:gd name="connsiteX293" fmla="*/ 1540400 w 5644588"/>
                <a:gd name="connsiteY293" fmla="*/ 103068 h 5681302"/>
                <a:gd name="connsiteX294" fmla="*/ 1414741 w 5644588"/>
                <a:gd name="connsiteY294" fmla="*/ 101575 h 5681302"/>
                <a:gd name="connsiteX295" fmla="*/ 1479811 w 5644588"/>
                <a:gd name="connsiteY295" fmla="*/ 93569 h 5681302"/>
                <a:gd name="connsiteX296" fmla="*/ 4653994 w 5644588"/>
                <a:gd name="connsiteY296" fmla="*/ 92544 h 5681302"/>
                <a:gd name="connsiteX297" fmla="*/ 4606825 w 5644588"/>
                <a:gd name="connsiteY297" fmla="*/ 101950 h 5681302"/>
                <a:gd name="connsiteX298" fmla="*/ 4664520 w 5644588"/>
                <a:gd name="connsiteY298" fmla="*/ 103630 h 5681302"/>
                <a:gd name="connsiteX299" fmla="*/ 4710265 w 5644588"/>
                <a:gd name="connsiteY299" fmla="*/ 97468 h 5681302"/>
                <a:gd name="connsiteX300" fmla="*/ 4710265 w 5644588"/>
                <a:gd name="connsiteY300" fmla="*/ 97281 h 5681302"/>
                <a:gd name="connsiteX301" fmla="*/ 4653994 w 5644588"/>
                <a:gd name="connsiteY301" fmla="*/ 92544 h 5681302"/>
                <a:gd name="connsiteX302" fmla="*/ 3969983 w 5644588"/>
                <a:gd name="connsiteY302" fmla="*/ 78142 h 5681302"/>
                <a:gd name="connsiteX303" fmla="*/ 4023339 w 5644588"/>
                <a:gd name="connsiteY303" fmla="*/ 84770 h 5681302"/>
                <a:gd name="connsiteX304" fmla="*/ 3929048 w 5644588"/>
                <a:gd name="connsiteY304" fmla="*/ 88878 h 5681302"/>
                <a:gd name="connsiteX305" fmla="*/ 3969983 w 5644588"/>
                <a:gd name="connsiteY305" fmla="*/ 78142 h 5681302"/>
                <a:gd name="connsiteX306" fmla="*/ 3776689 w 5644588"/>
                <a:gd name="connsiteY306" fmla="*/ 72632 h 5681302"/>
                <a:gd name="connsiteX307" fmla="*/ 3794427 w 5644588"/>
                <a:gd name="connsiteY307" fmla="*/ 79914 h 5681302"/>
                <a:gd name="connsiteX308" fmla="*/ 3776689 w 5644588"/>
                <a:gd name="connsiteY308" fmla="*/ 72632 h 5681302"/>
                <a:gd name="connsiteX309" fmla="*/ 5033471 w 5644588"/>
                <a:gd name="connsiteY309" fmla="*/ 64876 h 5681302"/>
                <a:gd name="connsiteX310" fmla="*/ 5053447 w 5644588"/>
                <a:gd name="connsiteY310" fmla="*/ 71326 h 5681302"/>
                <a:gd name="connsiteX311" fmla="*/ 4947206 w 5644588"/>
                <a:gd name="connsiteY311" fmla="*/ 77675 h 5681302"/>
                <a:gd name="connsiteX312" fmla="*/ 4952808 w 5644588"/>
                <a:gd name="connsiteY312" fmla="*/ 75808 h 5681302"/>
                <a:gd name="connsiteX313" fmla="*/ 4954674 w 5644588"/>
                <a:gd name="connsiteY313" fmla="*/ 75247 h 5681302"/>
                <a:gd name="connsiteX314" fmla="*/ 5033471 w 5644588"/>
                <a:gd name="connsiteY314" fmla="*/ 64876 h 5681302"/>
                <a:gd name="connsiteX315" fmla="*/ 4529524 w 5644588"/>
                <a:gd name="connsiteY315" fmla="*/ 53960 h 5681302"/>
                <a:gd name="connsiteX316" fmla="*/ 4521869 w 5644588"/>
                <a:gd name="connsiteY316" fmla="*/ 62549 h 5681302"/>
                <a:gd name="connsiteX317" fmla="*/ 4508799 w 5644588"/>
                <a:gd name="connsiteY317" fmla="*/ 58254 h 5681302"/>
                <a:gd name="connsiteX318" fmla="*/ 4529524 w 5644588"/>
                <a:gd name="connsiteY318" fmla="*/ 54147 h 5681302"/>
                <a:gd name="connsiteX319" fmla="*/ 3668038 w 5644588"/>
                <a:gd name="connsiteY319" fmla="*/ 50422 h 5681302"/>
                <a:gd name="connsiteX320" fmla="*/ 3730010 w 5644588"/>
                <a:gd name="connsiteY320" fmla="*/ 50603 h 5681302"/>
                <a:gd name="connsiteX321" fmla="*/ 3636839 w 5644588"/>
                <a:gd name="connsiteY321" fmla="*/ 67034 h 5681302"/>
                <a:gd name="connsiteX322" fmla="*/ 3775942 w 5644588"/>
                <a:gd name="connsiteY322" fmla="*/ 92427 h 5681302"/>
                <a:gd name="connsiteX323" fmla="*/ 3929422 w 5644588"/>
                <a:gd name="connsiteY323" fmla="*/ 88879 h 5681302"/>
                <a:gd name="connsiteX324" fmla="*/ 3979648 w 5644588"/>
                <a:gd name="connsiteY324" fmla="*/ 105870 h 5681302"/>
                <a:gd name="connsiteX325" fmla="*/ 4213789 w 5644588"/>
                <a:gd name="connsiteY325" fmla="*/ 90374 h 5681302"/>
                <a:gd name="connsiteX326" fmla="*/ 4282127 w 5644588"/>
                <a:gd name="connsiteY326" fmla="*/ 125849 h 5681302"/>
                <a:gd name="connsiteX327" fmla="*/ 4282127 w 5644588"/>
                <a:gd name="connsiteY327" fmla="*/ 87759 h 5681302"/>
                <a:gd name="connsiteX328" fmla="*/ 4471083 w 5644588"/>
                <a:gd name="connsiteY328" fmla="*/ 109418 h 5681302"/>
                <a:gd name="connsiteX329" fmla="*/ 4501704 w 5644588"/>
                <a:gd name="connsiteY329" fmla="*/ 99522 h 5681302"/>
                <a:gd name="connsiteX330" fmla="*/ 4435980 w 5644588"/>
                <a:gd name="connsiteY330" fmla="*/ 98403 h 5681302"/>
                <a:gd name="connsiteX331" fmla="*/ 4502264 w 5644588"/>
                <a:gd name="connsiteY331" fmla="*/ 88693 h 5681302"/>
                <a:gd name="connsiteX332" fmla="*/ 4505065 w 5644588"/>
                <a:gd name="connsiteY332" fmla="*/ 91867 h 5681302"/>
                <a:gd name="connsiteX333" fmla="*/ 4533072 w 5644588"/>
                <a:gd name="connsiteY333" fmla="*/ 75436 h 5681302"/>
                <a:gd name="connsiteX334" fmla="*/ 4789059 w 5644588"/>
                <a:gd name="connsiteY334" fmla="*/ 83651 h 5681302"/>
                <a:gd name="connsiteX335" fmla="*/ 4789421 w 5644588"/>
                <a:gd name="connsiteY335" fmla="*/ 83687 h 5681302"/>
                <a:gd name="connsiteX336" fmla="*/ 4842085 w 5644588"/>
                <a:gd name="connsiteY336" fmla="*/ 75246 h 5681302"/>
                <a:gd name="connsiteX337" fmla="*/ 4815392 w 5644588"/>
                <a:gd name="connsiteY337" fmla="*/ 84454 h 5681302"/>
                <a:gd name="connsiteX338" fmla="*/ 4791648 w 5644588"/>
                <a:gd name="connsiteY338" fmla="*/ 83908 h 5681302"/>
                <a:gd name="connsiteX339" fmla="*/ 4820641 w 5644588"/>
                <a:gd name="connsiteY339" fmla="*/ 86778 h 5681302"/>
                <a:gd name="connsiteX340" fmla="*/ 4871027 w 5644588"/>
                <a:gd name="connsiteY340" fmla="*/ 92427 h 5681302"/>
                <a:gd name="connsiteX341" fmla="*/ 4957102 w 5644588"/>
                <a:gd name="connsiteY341" fmla="*/ 85145 h 5681302"/>
                <a:gd name="connsiteX342" fmla="*/ 5071933 w 5644588"/>
                <a:gd name="connsiteY342" fmla="*/ 82344 h 5681302"/>
                <a:gd name="connsiteX343" fmla="*/ 5246325 w 5644588"/>
                <a:gd name="connsiteY343" fmla="*/ 82531 h 5681302"/>
                <a:gd name="connsiteX344" fmla="*/ 5505672 w 5644588"/>
                <a:gd name="connsiteY344" fmla="*/ 79357 h 5681302"/>
                <a:gd name="connsiteX345" fmla="*/ 5505672 w 5644588"/>
                <a:gd name="connsiteY345" fmla="*/ 140226 h 5681302"/>
                <a:gd name="connsiteX346" fmla="*/ 5503244 w 5644588"/>
                <a:gd name="connsiteY346" fmla="*/ 316860 h 5681302"/>
                <a:gd name="connsiteX347" fmla="*/ 5498576 w 5644588"/>
                <a:gd name="connsiteY347" fmla="*/ 355135 h 5681302"/>
                <a:gd name="connsiteX348" fmla="*/ 5506792 w 5644588"/>
                <a:gd name="connsiteY348" fmla="*/ 491811 h 5681302"/>
                <a:gd name="connsiteX349" fmla="*/ 5506232 w 5644588"/>
                <a:gd name="connsiteY349" fmla="*/ 522993 h 5681302"/>
                <a:gd name="connsiteX350" fmla="*/ 5505672 w 5644588"/>
                <a:gd name="connsiteY350" fmla="*/ 548761 h 5681302"/>
                <a:gd name="connsiteX351" fmla="*/ 5506045 w 5644588"/>
                <a:gd name="connsiteY351" fmla="*/ 600667 h 5681302"/>
                <a:gd name="connsiteX352" fmla="*/ 5502684 w 5644588"/>
                <a:gd name="connsiteY352" fmla="*/ 787381 h 5681302"/>
                <a:gd name="connsiteX353" fmla="*/ 5509032 w 5644588"/>
                <a:gd name="connsiteY353" fmla="*/ 1043929 h 5681302"/>
                <a:gd name="connsiteX354" fmla="*/ 5510153 w 5644588"/>
                <a:gd name="connsiteY354" fmla="*/ 1315973 h 5681302"/>
                <a:gd name="connsiteX355" fmla="*/ 5522476 w 5644588"/>
                <a:gd name="connsiteY355" fmla="*/ 1595106 h 5681302"/>
                <a:gd name="connsiteX356" fmla="*/ 5527704 w 5644588"/>
                <a:gd name="connsiteY356" fmla="*/ 1855948 h 5681302"/>
                <a:gd name="connsiteX357" fmla="*/ 5491668 w 5644588"/>
                <a:gd name="connsiteY357" fmla="*/ 2018203 h 5681302"/>
                <a:gd name="connsiteX358" fmla="*/ 5499884 w 5644588"/>
                <a:gd name="connsiteY358" fmla="*/ 2551089 h 5681302"/>
                <a:gd name="connsiteX359" fmla="*/ 5479719 w 5644588"/>
                <a:gd name="connsiteY359" fmla="*/ 2614945 h 5681302"/>
                <a:gd name="connsiteX360" fmla="*/ 5490921 w 5644588"/>
                <a:gd name="connsiteY360" fmla="*/ 2661064 h 5681302"/>
                <a:gd name="connsiteX361" fmla="*/ 5507539 w 5644588"/>
                <a:gd name="connsiteY361" fmla="*/ 2733323 h 5681302"/>
                <a:gd name="connsiteX362" fmla="*/ 5470196 w 5644588"/>
                <a:gd name="connsiteY362" fmla="*/ 2762824 h 5681302"/>
                <a:gd name="connsiteX363" fmla="*/ 5499510 w 5644588"/>
                <a:gd name="connsiteY363" fmla="*/ 2825373 h 5681302"/>
                <a:gd name="connsiteX364" fmla="*/ 5475051 w 5644588"/>
                <a:gd name="connsiteY364" fmla="*/ 3057274 h 5681302"/>
                <a:gd name="connsiteX365" fmla="*/ 5450404 w 5644588"/>
                <a:gd name="connsiteY365" fmla="*/ 2973438 h 5681302"/>
                <a:gd name="connsiteX366" fmla="*/ 5450777 w 5644588"/>
                <a:gd name="connsiteY366" fmla="*/ 3257619 h 5681302"/>
                <a:gd name="connsiteX367" fmla="*/ 5463848 w 5644588"/>
                <a:gd name="connsiteY367" fmla="*/ 3328197 h 5681302"/>
                <a:gd name="connsiteX368" fmla="*/ 5446109 w 5644588"/>
                <a:gd name="connsiteY368" fmla="*/ 3388133 h 5681302"/>
                <a:gd name="connsiteX369" fmla="*/ 5458246 w 5644588"/>
                <a:gd name="connsiteY369" fmla="*/ 3710030 h 5681302"/>
                <a:gd name="connsiteX370" fmla="*/ 5492788 w 5644588"/>
                <a:gd name="connsiteY370" fmla="*/ 4020538 h 5681302"/>
                <a:gd name="connsiteX371" fmla="*/ 5493535 w 5644588"/>
                <a:gd name="connsiteY371" fmla="*/ 4019231 h 5681302"/>
                <a:gd name="connsiteX372" fmla="*/ 5564301 w 5644588"/>
                <a:gd name="connsiteY372" fmla="*/ 4735470 h 5681302"/>
                <a:gd name="connsiteX373" fmla="*/ 5593054 w 5644588"/>
                <a:gd name="connsiteY373" fmla="*/ 5402044 h 5681302"/>
                <a:gd name="connsiteX374" fmla="*/ 5569342 w 5644588"/>
                <a:gd name="connsiteY374" fmla="*/ 5235681 h 5681302"/>
                <a:gd name="connsiteX375" fmla="*/ 5566541 w 5644588"/>
                <a:gd name="connsiteY375" fmla="*/ 5340615 h 5681302"/>
                <a:gd name="connsiteX376" fmla="*/ 5535359 w 5644588"/>
                <a:gd name="connsiteY376" fmla="*/ 5202819 h 5681302"/>
                <a:gd name="connsiteX377" fmla="*/ 5541894 w 5644588"/>
                <a:gd name="connsiteY377" fmla="*/ 5454884 h 5681302"/>
                <a:gd name="connsiteX378" fmla="*/ 5516128 w 5644588"/>
                <a:gd name="connsiteY378" fmla="*/ 5454884 h 5681302"/>
                <a:gd name="connsiteX379" fmla="*/ 5485133 w 5644588"/>
                <a:gd name="connsiteY379" fmla="*/ 5378518 h 5681302"/>
                <a:gd name="connsiteX380" fmla="*/ 5449284 w 5644588"/>
                <a:gd name="connsiteY380" fmla="*/ 5454884 h 5681302"/>
                <a:gd name="connsiteX381" fmla="*/ 5360967 w 5644588"/>
                <a:gd name="connsiteY381" fmla="*/ 5454884 h 5681302"/>
                <a:gd name="connsiteX382" fmla="*/ 5360967 w 5644588"/>
                <a:gd name="connsiteY382" fmla="*/ 5465154 h 5681302"/>
                <a:gd name="connsiteX383" fmla="*/ 5196845 w 5644588"/>
                <a:gd name="connsiteY383" fmla="*/ 5467955 h 5681302"/>
                <a:gd name="connsiteX384" fmla="*/ 4991645 w 5644588"/>
                <a:gd name="connsiteY384" fmla="*/ 5476917 h 5681302"/>
                <a:gd name="connsiteX385" fmla="*/ 4802316 w 5644588"/>
                <a:gd name="connsiteY385" fmla="*/ 5462540 h 5681302"/>
                <a:gd name="connsiteX386" fmla="*/ 4664706 w 5644588"/>
                <a:gd name="connsiteY386" fmla="*/ 5472623 h 5681302"/>
                <a:gd name="connsiteX387" fmla="*/ 4513280 w 5644588"/>
                <a:gd name="connsiteY387" fmla="*/ 5467581 h 5681302"/>
                <a:gd name="connsiteX388" fmla="*/ 4298931 w 5644588"/>
                <a:gd name="connsiteY388" fmla="*/ 5460486 h 5681302"/>
                <a:gd name="connsiteX389" fmla="*/ 4186715 w 5644588"/>
                <a:gd name="connsiteY389" fmla="*/ 5456191 h 5681302"/>
                <a:gd name="connsiteX390" fmla="*/ 3966952 w 5644588"/>
                <a:gd name="connsiteY390" fmla="*/ 5456191 h 5681302"/>
                <a:gd name="connsiteX391" fmla="*/ 3933716 w 5644588"/>
                <a:gd name="connsiteY391" fmla="*/ 5460859 h 5681302"/>
                <a:gd name="connsiteX392" fmla="*/ 4021472 w 5644588"/>
                <a:gd name="connsiteY392" fmla="*/ 5479344 h 5681302"/>
                <a:gd name="connsiteX393" fmla="*/ 3914671 w 5644588"/>
                <a:gd name="connsiteY393" fmla="*/ 5479531 h 5681302"/>
                <a:gd name="connsiteX394" fmla="*/ 3833450 w 5644588"/>
                <a:gd name="connsiteY394" fmla="*/ 5480838 h 5681302"/>
                <a:gd name="connsiteX395" fmla="*/ 3669327 w 5644588"/>
                <a:gd name="connsiteY395" fmla="*/ 5471502 h 5681302"/>
                <a:gd name="connsiteX396" fmla="*/ 3746441 w 5644588"/>
                <a:gd name="connsiteY396" fmla="*/ 5491480 h 5681302"/>
                <a:gd name="connsiteX397" fmla="*/ 3607898 w 5644588"/>
                <a:gd name="connsiteY397" fmla="*/ 5508472 h 5681302"/>
                <a:gd name="connsiteX398" fmla="*/ 3468795 w 5644588"/>
                <a:gd name="connsiteY398" fmla="*/ 5494842 h 5681302"/>
                <a:gd name="connsiteX399" fmla="*/ 3563460 w 5644588"/>
                <a:gd name="connsiteY399" fmla="*/ 5461419 h 5681302"/>
                <a:gd name="connsiteX400" fmla="*/ 3330813 w 5644588"/>
                <a:gd name="connsiteY400" fmla="*/ 5456191 h 5681302"/>
                <a:gd name="connsiteX401" fmla="*/ 3021426 w 5644588"/>
                <a:gd name="connsiteY401" fmla="*/ 5456191 h 5681302"/>
                <a:gd name="connsiteX402" fmla="*/ 2978294 w 5644588"/>
                <a:gd name="connsiteY402" fmla="*/ 5466087 h 5681302"/>
                <a:gd name="connsiteX403" fmla="*/ 2817532 w 5644588"/>
                <a:gd name="connsiteY403" fmla="*/ 5485506 h 5681302"/>
                <a:gd name="connsiteX404" fmla="*/ 2688139 w 5644588"/>
                <a:gd name="connsiteY404" fmla="*/ 5513513 h 5681302"/>
                <a:gd name="connsiteX405" fmla="*/ 2459226 w 5644588"/>
                <a:gd name="connsiteY405" fmla="*/ 5494282 h 5681302"/>
                <a:gd name="connsiteX406" fmla="*/ 2329272 w 5644588"/>
                <a:gd name="connsiteY406" fmla="*/ 5480838 h 5681302"/>
                <a:gd name="connsiteX407" fmla="*/ 2200065 w 5644588"/>
                <a:gd name="connsiteY407" fmla="*/ 5491480 h 5681302"/>
                <a:gd name="connsiteX408" fmla="*/ 2067497 w 5644588"/>
                <a:gd name="connsiteY408" fmla="*/ 5522662 h 5681302"/>
                <a:gd name="connsiteX409" fmla="*/ 1834850 w 5644588"/>
                <a:gd name="connsiteY409" fmla="*/ 5497269 h 5681302"/>
                <a:gd name="connsiteX410" fmla="*/ 1656724 w 5644588"/>
                <a:gd name="connsiteY410" fmla="*/ 5485692 h 5681302"/>
                <a:gd name="connsiteX411" fmla="*/ 1567287 w 5644588"/>
                <a:gd name="connsiteY411" fmla="*/ 5498016 h 5681302"/>
                <a:gd name="connsiteX412" fmla="*/ 1281053 w 5644588"/>
                <a:gd name="connsiteY412" fmla="*/ 5480091 h 5681302"/>
                <a:gd name="connsiteX413" fmla="*/ 1357979 w 5644588"/>
                <a:gd name="connsiteY413" fmla="*/ 5526583 h 5681302"/>
                <a:gd name="connsiteX414" fmla="*/ 1068758 w 5644588"/>
                <a:gd name="connsiteY414" fmla="*/ 5514260 h 5681302"/>
                <a:gd name="connsiteX415" fmla="*/ 843205 w 5644588"/>
                <a:gd name="connsiteY415" fmla="*/ 5530317 h 5681302"/>
                <a:gd name="connsiteX416" fmla="*/ 559958 w 5644588"/>
                <a:gd name="connsiteY416" fmla="*/ 5527330 h 5681302"/>
                <a:gd name="connsiteX417" fmla="*/ 463427 w 5644588"/>
                <a:gd name="connsiteY417" fmla="*/ 5519488 h 5681302"/>
                <a:gd name="connsiteX418" fmla="*/ 417495 w 5644588"/>
                <a:gd name="connsiteY418" fmla="*/ 5515380 h 5681302"/>
                <a:gd name="connsiteX419" fmla="*/ 367082 w 5644588"/>
                <a:gd name="connsiteY419" fmla="*/ 5511459 h 5681302"/>
                <a:gd name="connsiteX420" fmla="*/ 230593 w 5644588"/>
                <a:gd name="connsiteY420" fmla="*/ 5501003 h 5681302"/>
                <a:gd name="connsiteX421" fmla="*/ 91303 w 5644588"/>
                <a:gd name="connsiteY421" fmla="*/ 5493161 h 5681302"/>
                <a:gd name="connsiteX422" fmla="*/ 92237 w 5644588"/>
                <a:gd name="connsiteY422" fmla="*/ 5277879 h 5681302"/>
                <a:gd name="connsiteX423" fmla="*/ 86262 w 5644588"/>
                <a:gd name="connsiteY423" fmla="*/ 5217382 h 5681302"/>
                <a:gd name="connsiteX424" fmla="*/ 78607 w 5644588"/>
                <a:gd name="connsiteY424" fmla="*/ 5161368 h 5681302"/>
                <a:gd name="connsiteX425" fmla="*/ 75993 w 5644588"/>
                <a:gd name="connsiteY425" fmla="*/ 5018344 h 5681302"/>
                <a:gd name="connsiteX426" fmla="*/ 79727 w 5644588"/>
                <a:gd name="connsiteY426" fmla="*/ 4767399 h 5681302"/>
                <a:gd name="connsiteX427" fmla="*/ 127899 w 5644588"/>
                <a:gd name="connsiteY427" fmla="*/ 4817252 h 5681302"/>
                <a:gd name="connsiteX428" fmla="*/ 127899 w 5644588"/>
                <a:gd name="connsiteY428" fmla="*/ 4797833 h 5681302"/>
                <a:gd name="connsiteX429" fmla="*/ 127899 w 5644588"/>
                <a:gd name="connsiteY429" fmla="*/ 4695700 h 5681302"/>
                <a:gd name="connsiteX430" fmla="*/ 127899 w 5644588"/>
                <a:gd name="connsiteY430" fmla="*/ 3970871 h 5681302"/>
                <a:gd name="connsiteX431" fmla="*/ 123605 w 5644588"/>
                <a:gd name="connsiteY431" fmla="*/ 3946412 h 5681302"/>
                <a:gd name="connsiteX432" fmla="*/ 127899 w 5644588"/>
                <a:gd name="connsiteY432" fmla="*/ 3835876 h 5681302"/>
                <a:gd name="connsiteX433" fmla="*/ 127899 w 5644588"/>
                <a:gd name="connsiteY433" fmla="*/ 3796479 h 5681302"/>
                <a:gd name="connsiteX434" fmla="*/ 127899 w 5644588"/>
                <a:gd name="connsiteY434" fmla="*/ 3738037 h 5681302"/>
                <a:gd name="connsiteX435" fmla="*/ 127899 w 5644588"/>
                <a:gd name="connsiteY435" fmla="*/ 3581383 h 5681302"/>
                <a:gd name="connsiteX436" fmla="*/ 103253 w 5644588"/>
                <a:gd name="connsiteY436" fmla="*/ 3627689 h 5681302"/>
                <a:gd name="connsiteX437" fmla="*/ 127339 w 5644588"/>
                <a:gd name="connsiteY437" fmla="*/ 3488213 h 5681302"/>
                <a:gd name="connsiteX438" fmla="*/ 86262 w 5644588"/>
                <a:gd name="connsiteY438" fmla="*/ 3420995 h 5681302"/>
                <a:gd name="connsiteX439" fmla="*/ 62922 w 5644588"/>
                <a:gd name="connsiteY439" fmla="*/ 3526863 h 5681302"/>
                <a:gd name="connsiteX440" fmla="*/ 47985 w 5644588"/>
                <a:gd name="connsiteY440" fmla="*/ 3436492 h 5681302"/>
                <a:gd name="connsiteX441" fmla="*/ 75059 w 5644588"/>
                <a:gd name="connsiteY441" fmla="*/ 3295709 h 5681302"/>
                <a:gd name="connsiteX442" fmla="*/ 60495 w 5644588"/>
                <a:gd name="connsiteY442" fmla="*/ 3233906 h 5681302"/>
                <a:gd name="connsiteX443" fmla="*/ 52093 w 5644588"/>
                <a:gd name="connsiteY443" fmla="*/ 3156046 h 5681302"/>
                <a:gd name="connsiteX444" fmla="*/ 118937 w 5644588"/>
                <a:gd name="connsiteY444" fmla="*/ 3002193 h 5681302"/>
                <a:gd name="connsiteX445" fmla="*/ 75993 w 5644588"/>
                <a:gd name="connsiteY445" fmla="*/ 2889417 h 5681302"/>
                <a:gd name="connsiteX446" fmla="*/ 83088 w 5644588"/>
                <a:gd name="connsiteY446" fmla="*/ 2651168 h 5681302"/>
                <a:gd name="connsiteX447" fmla="*/ 79540 w 5644588"/>
                <a:gd name="connsiteY447" fmla="*/ 2704942 h 5681302"/>
                <a:gd name="connsiteX448" fmla="*/ 51720 w 5644588"/>
                <a:gd name="connsiteY448" fmla="*/ 2603556 h 5681302"/>
                <a:gd name="connsiteX449" fmla="*/ 70578 w 5644588"/>
                <a:gd name="connsiteY449" fmla="*/ 2485551 h 5681302"/>
                <a:gd name="connsiteX450" fmla="*/ 55454 w 5644588"/>
                <a:gd name="connsiteY450" fmla="*/ 2148157 h 5681302"/>
                <a:gd name="connsiteX451" fmla="*/ 48359 w 5644588"/>
                <a:gd name="connsiteY451" fmla="*/ 2021191 h 5681302"/>
                <a:gd name="connsiteX452" fmla="*/ 58068 w 5644588"/>
                <a:gd name="connsiteY452" fmla="*/ 1871071 h 5681302"/>
                <a:gd name="connsiteX453" fmla="*/ 73005 w 5644588"/>
                <a:gd name="connsiteY453" fmla="*/ 1855574 h 5681302"/>
                <a:gd name="connsiteX454" fmla="*/ 38650 w 5644588"/>
                <a:gd name="connsiteY454" fmla="*/ 1777901 h 5681302"/>
                <a:gd name="connsiteX455" fmla="*/ 65350 w 5644588"/>
                <a:gd name="connsiteY455" fmla="*/ 1720019 h 5681302"/>
                <a:gd name="connsiteX456" fmla="*/ 57881 w 5644588"/>
                <a:gd name="connsiteY456" fmla="*/ 1584090 h 5681302"/>
                <a:gd name="connsiteX457" fmla="*/ 46305 w 5644588"/>
                <a:gd name="connsiteY457" fmla="*/ 1409704 h 5681302"/>
                <a:gd name="connsiteX458" fmla="*/ 35662 w 5644588"/>
                <a:gd name="connsiteY458" fmla="*/ 1305330 h 5681302"/>
                <a:gd name="connsiteX459" fmla="*/ 10269 w 5644588"/>
                <a:gd name="connsiteY459" fmla="*/ 1026191 h 5681302"/>
                <a:gd name="connsiteX460" fmla="*/ 13256 w 5644588"/>
                <a:gd name="connsiteY460" fmla="*/ 885407 h 5681302"/>
                <a:gd name="connsiteX461" fmla="*/ 33608 w 5644588"/>
                <a:gd name="connsiteY461" fmla="*/ 828459 h 5681302"/>
                <a:gd name="connsiteX462" fmla="*/ 44064 w 5644588"/>
                <a:gd name="connsiteY462" fmla="*/ 517578 h 5681302"/>
                <a:gd name="connsiteX463" fmla="*/ 55267 w 5644588"/>
                <a:gd name="connsiteY463" fmla="*/ 340011 h 5681302"/>
                <a:gd name="connsiteX464" fmla="*/ 59001 w 5644588"/>
                <a:gd name="connsiteY464" fmla="*/ 168233 h 5681302"/>
                <a:gd name="connsiteX465" fmla="*/ 57881 w 5644588"/>
                <a:gd name="connsiteY465" fmla="*/ 154230 h 5681302"/>
                <a:gd name="connsiteX466" fmla="*/ 131447 w 5644588"/>
                <a:gd name="connsiteY466" fmla="*/ 144147 h 5681302"/>
                <a:gd name="connsiteX467" fmla="*/ 247210 w 5644588"/>
                <a:gd name="connsiteY467" fmla="*/ 154230 h 5681302"/>
                <a:gd name="connsiteX468" fmla="*/ 355692 w 5644588"/>
                <a:gd name="connsiteY468" fmla="*/ 153483 h 5681302"/>
                <a:gd name="connsiteX469" fmla="*/ 405545 w 5644588"/>
                <a:gd name="connsiteY469" fmla="*/ 150869 h 5681302"/>
                <a:gd name="connsiteX470" fmla="*/ 427951 w 5644588"/>
                <a:gd name="connsiteY470" fmla="*/ 149935 h 5681302"/>
                <a:gd name="connsiteX471" fmla="*/ 450543 w 5644588"/>
                <a:gd name="connsiteY471" fmla="*/ 149748 h 5681302"/>
                <a:gd name="connsiteX472" fmla="*/ 548195 w 5644588"/>
                <a:gd name="connsiteY472" fmla="*/ 169167 h 5681302"/>
                <a:gd name="connsiteX473" fmla="*/ 689539 w 5644588"/>
                <a:gd name="connsiteY473" fmla="*/ 169167 h 5681302"/>
                <a:gd name="connsiteX474" fmla="*/ 674041 w 5644588"/>
                <a:gd name="connsiteY474" fmla="*/ 181863 h 5681302"/>
                <a:gd name="connsiteX475" fmla="*/ 823040 w 5644588"/>
                <a:gd name="connsiteY475" fmla="*/ 139479 h 5681302"/>
                <a:gd name="connsiteX476" fmla="*/ 829949 w 5644588"/>
                <a:gd name="connsiteY476" fmla="*/ 172154 h 5681302"/>
                <a:gd name="connsiteX477" fmla="*/ 794286 w 5644588"/>
                <a:gd name="connsiteY477" fmla="*/ 196242 h 5681302"/>
                <a:gd name="connsiteX478" fmla="*/ 843766 w 5644588"/>
                <a:gd name="connsiteY478" fmla="*/ 187652 h 5681302"/>
                <a:gd name="connsiteX479" fmla="*/ 1047472 w 5644588"/>
                <a:gd name="connsiteY479" fmla="*/ 224248 h 5681302"/>
                <a:gd name="connsiteX480" fmla="*/ 1047845 w 5644588"/>
                <a:gd name="connsiteY480" fmla="*/ 224248 h 5681302"/>
                <a:gd name="connsiteX481" fmla="*/ 1133174 w 5644588"/>
                <a:gd name="connsiteY481" fmla="*/ 224248 h 5681302"/>
                <a:gd name="connsiteX482" fmla="*/ 1201325 w 5644588"/>
                <a:gd name="connsiteY482" fmla="*/ 209872 h 5681302"/>
                <a:gd name="connsiteX483" fmla="*/ 1238855 w 5644588"/>
                <a:gd name="connsiteY483" fmla="*/ 224248 h 5681302"/>
                <a:gd name="connsiteX484" fmla="*/ 1461793 w 5644588"/>
                <a:gd name="connsiteY484" fmla="*/ 224248 h 5681302"/>
                <a:gd name="connsiteX485" fmla="*/ 1461793 w 5644588"/>
                <a:gd name="connsiteY485" fmla="*/ 207817 h 5681302"/>
                <a:gd name="connsiteX486" fmla="*/ 1292069 w 5644588"/>
                <a:gd name="connsiteY486" fmla="*/ 198668 h 5681302"/>
                <a:gd name="connsiteX487" fmla="*/ 1247631 w 5644588"/>
                <a:gd name="connsiteY487" fmla="*/ 167861 h 5681302"/>
                <a:gd name="connsiteX488" fmla="*/ 1386360 w 5644588"/>
                <a:gd name="connsiteY488" fmla="*/ 114086 h 5681302"/>
                <a:gd name="connsiteX489" fmla="*/ 1436587 w 5644588"/>
                <a:gd name="connsiteY489" fmla="*/ 154603 h 5681302"/>
                <a:gd name="connsiteX490" fmla="*/ 1503057 w 5644588"/>
                <a:gd name="connsiteY490" fmla="*/ 135932 h 5681302"/>
                <a:gd name="connsiteX491" fmla="*/ 1579424 w 5644588"/>
                <a:gd name="connsiteY491" fmla="*/ 158524 h 5681302"/>
                <a:gd name="connsiteX492" fmla="*/ 1701722 w 5644588"/>
                <a:gd name="connsiteY492" fmla="*/ 130517 h 5681302"/>
                <a:gd name="connsiteX493" fmla="*/ 1696494 w 5644588"/>
                <a:gd name="connsiteY493" fmla="*/ 129770 h 5681302"/>
                <a:gd name="connsiteX494" fmla="*/ 1683611 w 5644588"/>
                <a:gd name="connsiteY494" fmla="*/ 108858 h 5681302"/>
                <a:gd name="connsiteX495" fmla="*/ 1748214 w 5644588"/>
                <a:gd name="connsiteY495" fmla="*/ 119687 h 5681302"/>
                <a:gd name="connsiteX496" fmla="*/ 1725248 w 5644588"/>
                <a:gd name="connsiteY496" fmla="*/ 125102 h 5681302"/>
                <a:gd name="connsiteX497" fmla="*/ 1890304 w 5644588"/>
                <a:gd name="connsiteY497" fmla="*/ 126969 h 5681302"/>
                <a:gd name="connsiteX498" fmla="*/ 1835970 w 5644588"/>
                <a:gd name="connsiteY498" fmla="*/ 161511 h 5681302"/>
                <a:gd name="connsiteX499" fmla="*/ 1758857 w 5644588"/>
                <a:gd name="connsiteY499" fmla="*/ 145081 h 5681302"/>
                <a:gd name="connsiteX500" fmla="*/ 1859123 w 5644588"/>
                <a:gd name="connsiteY500" fmla="*/ 181863 h 5681302"/>
                <a:gd name="connsiteX501" fmla="*/ 1835784 w 5644588"/>
                <a:gd name="connsiteY501" fmla="*/ 161511 h 5681302"/>
                <a:gd name="connsiteX502" fmla="*/ 1974886 w 5644588"/>
                <a:gd name="connsiteY502" fmla="*/ 177942 h 5681302"/>
                <a:gd name="connsiteX503" fmla="*/ 1960696 w 5644588"/>
                <a:gd name="connsiteY503" fmla="*/ 139666 h 5681302"/>
                <a:gd name="connsiteX504" fmla="*/ 2213509 w 5644588"/>
                <a:gd name="connsiteY504" fmla="*/ 128089 h 5681302"/>
                <a:gd name="connsiteX505" fmla="*/ 2307053 w 5644588"/>
                <a:gd name="connsiteY505" fmla="*/ 93360 h 5681302"/>
                <a:gd name="connsiteX506" fmla="*/ 2400971 w 5644588"/>
                <a:gd name="connsiteY506" fmla="*/ 71702 h 5681302"/>
                <a:gd name="connsiteX507" fmla="*/ 2503104 w 5644588"/>
                <a:gd name="connsiteY507" fmla="*/ 53403 h 5681302"/>
                <a:gd name="connsiteX508" fmla="*/ 2479578 w 5644588"/>
                <a:gd name="connsiteY508" fmla="*/ 87012 h 5681302"/>
                <a:gd name="connsiteX509" fmla="*/ 2626709 w 5644588"/>
                <a:gd name="connsiteY509" fmla="*/ 87012 h 5681302"/>
                <a:gd name="connsiteX510" fmla="*/ 2663492 w 5644588"/>
                <a:gd name="connsiteY510" fmla="*/ 68341 h 5681302"/>
                <a:gd name="connsiteX511" fmla="*/ 2826121 w 5644588"/>
                <a:gd name="connsiteY511" fmla="*/ 59192 h 5681302"/>
                <a:gd name="connsiteX512" fmla="*/ 2951594 w 5644588"/>
                <a:gd name="connsiteY512" fmla="*/ 83091 h 5681302"/>
                <a:gd name="connsiteX513" fmla="*/ 3060822 w 5644588"/>
                <a:gd name="connsiteY513" fmla="*/ 86079 h 5681302"/>
                <a:gd name="connsiteX514" fmla="*/ 3155113 w 5644588"/>
                <a:gd name="connsiteY514" fmla="*/ 98962 h 5681302"/>
                <a:gd name="connsiteX515" fmla="*/ 3259674 w 5644588"/>
                <a:gd name="connsiteY515" fmla="*/ 76929 h 5681302"/>
                <a:gd name="connsiteX516" fmla="*/ 3312141 w 5644588"/>
                <a:gd name="connsiteY516" fmla="*/ 93174 h 5681302"/>
                <a:gd name="connsiteX517" fmla="*/ 3439668 w 5644588"/>
                <a:gd name="connsiteY517" fmla="*/ 69087 h 5681302"/>
                <a:gd name="connsiteX518" fmla="*/ 3544788 w 5644588"/>
                <a:gd name="connsiteY518" fmla="*/ 77677 h 5681302"/>
                <a:gd name="connsiteX519" fmla="*/ 3668038 w 5644588"/>
                <a:gd name="connsiteY519" fmla="*/ 50422 h 5681302"/>
                <a:gd name="connsiteX520" fmla="*/ 2235728 w 5644588"/>
                <a:gd name="connsiteY520" fmla="*/ 11200 h 5681302"/>
                <a:gd name="connsiteX521" fmla="*/ 2232927 w 5644588"/>
                <a:gd name="connsiteY521" fmla="*/ 16428 h 5681302"/>
                <a:gd name="connsiteX522" fmla="*/ 2235728 w 5644588"/>
                <a:gd name="connsiteY522" fmla="*/ 11200 h 5681302"/>
                <a:gd name="connsiteX523" fmla="*/ 4714746 w 5644588"/>
                <a:gd name="connsiteY523" fmla="*/ 0 h 5681302"/>
                <a:gd name="connsiteX524" fmla="*/ 4687299 w 5644588"/>
                <a:gd name="connsiteY524" fmla="*/ 1494 h 5681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Lst>
              <a:rect l="l" t="t" r="r" b="b"/>
              <a:pathLst>
                <a:path w="5644588" h="5681302">
                  <a:moveTo>
                    <a:pt x="1623488" y="5677262"/>
                  </a:moveTo>
                  <a:cubicBezTo>
                    <a:pt x="1633944" y="5673714"/>
                    <a:pt x="1642720" y="5673901"/>
                    <a:pt x="1649441" y="5677635"/>
                  </a:cubicBezTo>
                  <a:cubicBezTo>
                    <a:pt x="1641226" y="5682677"/>
                    <a:pt x="1632450" y="5682490"/>
                    <a:pt x="1623488" y="5677262"/>
                  </a:cubicBezTo>
                  <a:close/>
                  <a:moveTo>
                    <a:pt x="1504385" y="5627537"/>
                  </a:moveTo>
                  <a:cubicBezTo>
                    <a:pt x="1516758" y="5627840"/>
                    <a:pt x="1534286" y="5629602"/>
                    <a:pt x="1556085" y="5633943"/>
                  </a:cubicBezTo>
                  <a:cubicBezTo>
                    <a:pt x="1476544" y="5638845"/>
                    <a:pt x="1467266" y="5626627"/>
                    <a:pt x="1504385" y="5627537"/>
                  </a:cubicBezTo>
                  <a:close/>
                  <a:moveTo>
                    <a:pt x="1599776" y="5615086"/>
                  </a:moveTo>
                  <a:cubicBezTo>
                    <a:pt x="1630024" y="5627783"/>
                    <a:pt x="1649816" y="5636184"/>
                    <a:pt x="1670354" y="5644774"/>
                  </a:cubicBezTo>
                  <a:cubicBezTo>
                    <a:pt x="1621435" y="5642029"/>
                    <a:pt x="1597909" y="5632133"/>
                    <a:pt x="1599776" y="5615086"/>
                  </a:cubicBezTo>
                  <a:close/>
                  <a:moveTo>
                    <a:pt x="1621192" y="5597085"/>
                  </a:moveTo>
                  <a:cubicBezTo>
                    <a:pt x="1634189" y="5597733"/>
                    <a:pt x="1626522" y="5605470"/>
                    <a:pt x="1619380" y="5604069"/>
                  </a:cubicBezTo>
                  <a:lnTo>
                    <a:pt x="1600522" y="5599402"/>
                  </a:lnTo>
                  <a:cubicBezTo>
                    <a:pt x="1610231" y="5597442"/>
                    <a:pt x="1616860" y="5596870"/>
                    <a:pt x="1621192" y="5597085"/>
                  </a:cubicBezTo>
                  <a:close/>
                  <a:moveTo>
                    <a:pt x="1789817" y="5596496"/>
                  </a:moveTo>
                  <a:cubicBezTo>
                    <a:pt x="1802770" y="5596508"/>
                    <a:pt x="1814358" y="5598282"/>
                    <a:pt x="1817859" y="5603323"/>
                  </a:cubicBezTo>
                  <a:cubicBezTo>
                    <a:pt x="1699808" y="5612285"/>
                    <a:pt x="1750957" y="5596461"/>
                    <a:pt x="1789817" y="5596496"/>
                  </a:cubicBezTo>
                  <a:close/>
                  <a:moveTo>
                    <a:pt x="1540587" y="5593800"/>
                  </a:moveTo>
                  <a:lnTo>
                    <a:pt x="1556457" y="5599028"/>
                  </a:lnTo>
                  <a:lnTo>
                    <a:pt x="1538533" y="5602389"/>
                  </a:lnTo>
                  <a:lnTo>
                    <a:pt x="1538533" y="5602576"/>
                  </a:lnTo>
                  <a:cubicBezTo>
                    <a:pt x="1520795" y="5598841"/>
                    <a:pt x="1521542" y="5595854"/>
                    <a:pt x="1540587" y="5593800"/>
                  </a:cubicBezTo>
                  <a:close/>
                  <a:moveTo>
                    <a:pt x="1669607" y="5566166"/>
                  </a:moveTo>
                  <a:lnTo>
                    <a:pt x="1669607" y="5566353"/>
                  </a:lnTo>
                  <a:lnTo>
                    <a:pt x="1668589" y="5566230"/>
                  </a:lnTo>
                  <a:close/>
                  <a:moveTo>
                    <a:pt x="1149045" y="5564299"/>
                  </a:moveTo>
                  <a:cubicBezTo>
                    <a:pt x="1169583" y="5565045"/>
                    <a:pt x="1171077" y="5566726"/>
                    <a:pt x="1153526" y="5569340"/>
                  </a:cubicBezTo>
                  <a:cubicBezTo>
                    <a:pt x="1142323" y="5568593"/>
                    <a:pt x="1140829" y="5566913"/>
                    <a:pt x="1149045" y="5564299"/>
                  </a:cubicBezTo>
                  <a:close/>
                  <a:moveTo>
                    <a:pt x="1721701" y="5563552"/>
                  </a:moveTo>
                  <a:cubicBezTo>
                    <a:pt x="1796014" y="5565606"/>
                    <a:pt x="1870326" y="5567660"/>
                    <a:pt x="1966485" y="5570273"/>
                  </a:cubicBezTo>
                  <a:cubicBezTo>
                    <a:pt x="1867526" y="5583344"/>
                    <a:pt x="1782383" y="5581477"/>
                    <a:pt x="1721701" y="5563552"/>
                  </a:cubicBezTo>
                  <a:close/>
                  <a:moveTo>
                    <a:pt x="910610" y="5558511"/>
                  </a:moveTo>
                  <a:cubicBezTo>
                    <a:pt x="928348" y="5560378"/>
                    <a:pt x="928721" y="5562245"/>
                    <a:pt x="911917" y="5564112"/>
                  </a:cubicBezTo>
                  <a:cubicBezTo>
                    <a:pt x="897166" y="5562432"/>
                    <a:pt x="896606" y="5560565"/>
                    <a:pt x="910610" y="5558511"/>
                  </a:cubicBezTo>
                  <a:close/>
                  <a:moveTo>
                    <a:pt x="2836928" y="5558091"/>
                  </a:moveTo>
                  <a:cubicBezTo>
                    <a:pt x="2849134" y="5557998"/>
                    <a:pt x="2864958" y="5560378"/>
                    <a:pt x="2884376" y="5565232"/>
                  </a:cubicBezTo>
                  <a:cubicBezTo>
                    <a:pt x="2869626" y="5574568"/>
                    <a:pt x="2845353" y="5568407"/>
                    <a:pt x="2811184" y="5565793"/>
                  </a:cubicBezTo>
                  <a:cubicBezTo>
                    <a:pt x="2816132" y="5560752"/>
                    <a:pt x="2824721" y="5558184"/>
                    <a:pt x="2836928" y="5558091"/>
                  </a:cubicBezTo>
                  <a:close/>
                  <a:moveTo>
                    <a:pt x="1260701" y="5553843"/>
                  </a:moveTo>
                  <a:lnTo>
                    <a:pt x="1300658" y="5558884"/>
                  </a:lnTo>
                  <a:cubicBezTo>
                    <a:pt x="1287775" y="5566726"/>
                    <a:pt x="1244457" y="5562992"/>
                    <a:pt x="1260701" y="5553843"/>
                  </a:cubicBezTo>
                  <a:close/>
                  <a:moveTo>
                    <a:pt x="1549736" y="5551789"/>
                  </a:moveTo>
                  <a:lnTo>
                    <a:pt x="1668589" y="5566230"/>
                  </a:lnTo>
                  <a:lnTo>
                    <a:pt x="1633571" y="5568407"/>
                  </a:lnTo>
                  <a:cubicBezTo>
                    <a:pt x="1580918" y="5570087"/>
                    <a:pt x="1523036" y="5565793"/>
                    <a:pt x="1549736" y="5551789"/>
                  </a:cubicBezTo>
                  <a:close/>
                  <a:moveTo>
                    <a:pt x="2420389" y="5547121"/>
                  </a:moveTo>
                  <a:lnTo>
                    <a:pt x="2454184" y="5547494"/>
                  </a:lnTo>
                  <a:cubicBezTo>
                    <a:pt x="2458852" y="5550109"/>
                    <a:pt x="2461653" y="5552723"/>
                    <a:pt x="2462773" y="5555523"/>
                  </a:cubicBezTo>
                  <a:close/>
                  <a:moveTo>
                    <a:pt x="2164216" y="5537599"/>
                  </a:moveTo>
                  <a:lnTo>
                    <a:pt x="2224899" y="5543201"/>
                  </a:lnTo>
                  <a:lnTo>
                    <a:pt x="2216870" y="5548056"/>
                  </a:lnTo>
                  <a:lnTo>
                    <a:pt x="2216683" y="5548056"/>
                  </a:lnTo>
                  <a:cubicBezTo>
                    <a:pt x="2160855" y="5548429"/>
                    <a:pt x="2143491" y="5544881"/>
                    <a:pt x="2164216" y="5537599"/>
                  </a:cubicBezTo>
                  <a:close/>
                  <a:moveTo>
                    <a:pt x="2581525" y="5522848"/>
                  </a:moveTo>
                  <a:cubicBezTo>
                    <a:pt x="2602063" y="5523594"/>
                    <a:pt x="2603744" y="5525275"/>
                    <a:pt x="2586006" y="5527889"/>
                  </a:cubicBezTo>
                  <a:cubicBezTo>
                    <a:pt x="2574803" y="5527142"/>
                    <a:pt x="2573309" y="5525649"/>
                    <a:pt x="2581525" y="5522848"/>
                  </a:cubicBezTo>
                  <a:close/>
                  <a:moveTo>
                    <a:pt x="1778202" y="5521115"/>
                  </a:moveTo>
                  <a:cubicBezTo>
                    <a:pt x="1787377" y="5520946"/>
                    <a:pt x="1799747" y="5521541"/>
                    <a:pt x="1817112" y="5523034"/>
                  </a:cubicBezTo>
                  <a:lnTo>
                    <a:pt x="1964991" y="5535731"/>
                  </a:lnTo>
                  <a:cubicBezTo>
                    <a:pt x="1945386" y="5538158"/>
                    <a:pt x="1931195" y="5539092"/>
                    <a:pt x="1921673" y="5539092"/>
                  </a:cubicBezTo>
                  <a:lnTo>
                    <a:pt x="1921673" y="5539279"/>
                  </a:lnTo>
                  <a:cubicBezTo>
                    <a:pt x="1860430" y="5541893"/>
                    <a:pt x="1796200" y="5536478"/>
                    <a:pt x="1733277" y="5539652"/>
                  </a:cubicBezTo>
                  <a:cubicBezTo>
                    <a:pt x="1751902" y="5529010"/>
                    <a:pt x="1750676" y="5521623"/>
                    <a:pt x="1778202" y="5521115"/>
                  </a:cubicBezTo>
                  <a:close/>
                  <a:moveTo>
                    <a:pt x="1643934" y="5519207"/>
                  </a:moveTo>
                  <a:cubicBezTo>
                    <a:pt x="1655417" y="5517946"/>
                    <a:pt x="1675115" y="5519860"/>
                    <a:pt x="1677076" y="5523034"/>
                  </a:cubicBezTo>
                  <a:cubicBezTo>
                    <a:pt x="1674462" y="5527142"/>
                    <a:pt x="1668861" y="5530877"/>
                    <a:pt x="1660085" y="5534424"/>
                  </a:cubicBezTo>
                  <a:cubicBezTo>
                    <a:pt x="1629183" y="5524902"/>
                    <a:pt x="1632451" y="5520467"/>
                    <a:pt x="1643934" y="5519207"/>
                  </a:cubicBezTo>
                  <a:close/>
                  <a:moveTo>
                    <a:pt x="4839232" y="5498070"/>
                  </a:moveTo>
                  <a:cubicBezTo>
                    <a:pt x="4847127" y="5497432"/>
                    <a:pt x="4869253" y="5501283"/>
                    <a:pt x="4879616" y="5503243"/>
                  </a:cubicBezTo>
                  <a:lnTo>
                    <a:pt x="4879616" y="5503243"/>
                  </a:lnTo>
                  <a:lnTo>
                    <a:pt x="4850301" y="5506231"/>
                  </a:lnTo>
                  <a:lnTo>
                    <a:pt x="4837044" y="5500442"/>
                  </a:lnTo>
                  <a:cubicBezTo>
                    <a:pt x="4835551" y="5498995"/>
                    <a:pt x="4836601" y="5498283"/>
                    <a:pt x="4839232" y="5498070"/>
                  </a:cubicBezTo>
                  <a:close/>
                  <a:moveTo>
                    <a:pt x="2624095" y="5474116"/>
                  </a:moveTo>
                  <a:lnTo>
                    <a:pt x="2568853" y="5498006"/>
                  </a:lnTo>
                  <a:lnTo>
                    <a:pt x="2568641" y="5498016"/>
                  </a:lnTo>
                  <a:lnTo>
                    <a:pt x="2568828" y="5498016"/>
                  </a:lnTo>
                  <a:lnTo>
                    <a:pt x="2568831" y="5498015"/>
                  </a:lnTo>
                  <a:lnTo>
                    <a:pt x="2568828" y="5498015"/>
                  </a:lnTo>
                  <a:lnTo>
                    <a:pt x="2568834" y="5498014"/>
                  </a:lnTo>
                  <a:lnTo>
                    <a:pt x="2568853" y="5498006"/>
                  </a:lnTo>
                  <a:lnTo>
                    <a:pt x="2568873" y="5498005"/>
                  </a:lnTo>
                  <a:lnTo>
                    <a:pt x="2588521" y="5493263"/>
                  </a:lnTo>
                  <a:cubicBezTo>
                    <a:pt x="2595085" y="5492513"/>
                    <a:pt x="2600920" y="5492495"/>
                    <a:pt x="2603837" y="5492904"/>
                  </a:cubicBezTo>
                  <a:cubicBezTo>
                    <a:pt x="2608214" y="5493517"/>
                    <a:pt x="2606025" y="5495087"/>
                    <a:pt x="2589888" y="5496583"/>
                  </a:cubicBezTo>
                  <a:lnTo>
                    <a:pt x="2569318" y="5497982"/>
                  </a:lnTo>
                  <a:lnTo>
                    <a:pt x="2741913" y="5489240"/>
                  </a:lnTo>
                  <a:cubicBezTo>
                    <a:pt x="2720254" y="5474676"/>
                    <a:pt x="2674322" y="5478411"/>
                    <a:pt x="2624095" y="5474116"/>
                  </a:cubicBezTo>
                  <a:close/>
                  <a:moveTo>
                    <a:pt x="64440" y="5459199"/>
                  </a:moveTo>
                  <a:cubicBezTo>
                    <a:pt x="65560" y="5460766"/>
                    <a:pt x="66750" y="5464407"/>
                    <a:pt x="67777" y="5470381"/>
                  </a:cubicBezTo>
                  <a:lnTo>
                    <a:pt x="62549" y="5494094"/>
                  </a:lnTo>
                  <a:cubicBezTo>
                    <a:pt x="58348" y="5468468"/>
                    <a:pt x="61079" y="5454499"/>
                    <a:pt x="64440" y="5459199"/>
                  </a:cubicBezTo>
                  <a:close/>
                  <a:moveTo>
                    <a:pt x="5544322" y="4925173"/>
                  </a:moveTo>
                  <a:cubicBezTo>
                    <a:pt x="5546189" y="4922932"/>
                    <a:pt x="5545442" y="4947952"/>
                    <a:pt x="5544322" y="4925173"/>
                  </a:cubicBezTo>
                  <a:close/>
                  <a:moveTo>
                    <a:pt x="5549713" y="4924823"/>
                  </a:moveTo>
                  <a:cubicBezTo>
                    <a:pt x="5548465" y="4922501"/>
                    <a:pt x="5546749" y="4922372"/>
                    <a:pt x="5544322" y="4925173"/>
                  </a:cubicBezTo>
                  <a:cubicBezTo>
                    <a:pt x="5546375" y="4969238"/>
                    <a:pt x="5543015" y="4998366"/>
                    <a:pt x="5554965" y="4985109"/>
                  </a:cubicBezTo>
                  <a:cubicBezTo>
                    <a:pt x="5553004" y="4958502"/>
                    <a:pt x="5553459" y="4931790"/>
                    <a:pt x="5549713" y="4924823"/>
                  </a:cubicBezTo>
                  <a:close/>
                  <a:moveTo>
                    <a:pt x="5512207" y="4771693"/>
                  </a:moveTo>
                  <a:lnTo>
                    <a:pt x="5512207" y="4771695"/>
                  </a:lnTo>
                  <a:lnTo>
                    <a:pt x="5513707" y="4774542"/>
                  </a:lnTo>
                  <a:cubicBezTo>
                    <a:pt x="5515606" y="4785981"/>
                    <a:pt x="5511466" y="4826250"/>
                    <a:pt x="5511685" y="4794208"/>
                  </a:cubicBezTo>
                  <a:lnTo>
                    <a:pt x="5512204" y="4771797"/>
                  </a:lnTo>
                  <a:lnTo>
                    <a:pt x="5505485" y="4972039"/>
                  </a:lnTo>
                  <a:cubicBezTo>
                    <a:pt x="5528824" y="4896233"/>
                    <a:pt x="5568782" y="4759183"/>
                    <a:pt x="5512207" y="4771693"/>
                  </a:cubicBezTo>
                  <a:close/>
                  <a:moveTo>
                    <a:pt x="86252" y="4540802"/>
                  </a:moveTo>
                  <a:cubicBezTo>
                    <a:pt x="89196" y="4543892"/>
                    <a:pt x="89366" y="4558931"/>
                    <a:pt x="83275" y="4579936"/>
                  </a:cubicBezTo>
                  <a:cubicBezTo>
                    <a:pt x="80661" y="4573961"/>
                    <a:pt x="78234" y="4566679"/>
                    <a:pt x="75993" y="4558090"/>
                  </a:cubicBezTo>
                  <a:cubicBezTo>
                    <a:pt x="78280" y="4549595"/>
                    <a:pt x="80556" y="4544378"/>
                    <a:pt x="82513" y="4541916"/>
                  </a:cubicBezTo>
                  <a:cubicBezTo>
                    <a:pt x="83982" y="4540070"/>
                    <a:pt x="85271" y="4539772"/>
                    <a:pt x="86252" y="4540802"/>
                  </a:cubicBezTo>
                  <a:close/>
                  <a:moveTo>
                    <a:pt x="109974" y="4500582"/>
                  </a:moveTo>
                  <a:cubicBezTo>
                    <a:pt x="111841" y="4513092"/>
                    <a:pt x="111468" y="4520374"/>
                    <a:pt x="108667" y="4522801"/>
                  </a:cubicBezTo>
                  <a:cubicBezTo>
                    <a:pt x="104560" y="4510665"/>
                    <a:pt x="104933" y="4503196"/>
                    <a:pt x="109974" y="4500582"/>
                  </a:cubicBezTo>
                  <a:close/>
                  <a:moveTo>
                    <a:pt x="5644588" y="4479110"/>
                  </a:moveTo>
                  <a:cubicBezTo>
                    <a:pt x="5635625" y="4528403"/>
                    <a:pt x="5627279" y="4534564"/>
                    <a:pt x="5619568" y="4497595"/>
                  </a:cubicBezTo>
                  <a:cubicBezTo>
                    <a:pt x="5627036" y="4492180"/>
                    <a:pt x="5632825" y="4487699"/>
                    <a:pt x="5644588" y="4479110"/>
                  </a:cubicBezTo>
                  <a:close/>
                  <a:moveTo>
                    <a:pt x="5591748" y="4342621"/>
                  </a:moveTo>
                  <a:lnTo>
                    <a:pt x="5593428" y="4362786"/>
                  </a:lnTo>
                  <a:cubicBezTo>
                    <a:pt x="5584465" y="4397328"/>
                    <a:pt x="5579424" y="4396955"/>
                    <a:pt x="5578304" y="4361666"/>
                  </a:cubicBezTo>
                  <a:close/>
                  <a:moveTo>
                    <a:pt x="83647" y="4336763"/>
                  </a:moveTo>
                  <a:cubicBezTo>
                    <a:pt x="86028" y="4338934"/>
                    <a:pt x="86541" y="4352051"/>
                    <a:pt x="79913" y="4385939"/>
                  </a:cubicBezTo>
                  <a:cubicBezTo>
                    <a:pt x="78046" y="4376230"/>
                    <a:pt x="76926" y="4365401"/>
                    <a:pt x="76179" y="4353264"/>
                  </a:cubicBezTo>
                  <a:cubicBezTo>
                    <a:pt x="77019" y="4343368"/>
                    <a:pt x="81267" y="4334593"/>
                    <a:pt x="83647" y="4336763"/>
                  </a:cubicBezTo>
                  <a:close/>
                  <a:moveTo>
                    <a:pt x="118377" y="4312794"/>
                  </a:moveTo>
                  <a:cubicBezTo>
                    <a:pt x="121691" y="4312980"/>
                    <a:pt x="123511" y="4323296"/>
                    <a:pt x="117070" y="4358865"/>
                  </a:cubicBezTo>
                  <a:lnTo>
                    <a:pt x="110722" y="4327497"/>
                  </a:lnTo>
                  <a:cubicBezTo>
                    <a:pt x="110255" y="4322550"/>
                    <a:pt x="115063" y="4312607"/>
                    <a:pt x="118377" y="4312794"/>
                  </a:cubicBezTo>
                  <a:close/>
                  <a:moveTo>
                    <a:pt x="5637492" y="4095177"/>
                  </a:moveTo>
                  <a:cubicBezTo>
                    <a:pt x="5638286" y="4093730"/>
                    <a:pt x="5639547" y="4096251"/>
                    <a:pt x="5641227" y="4102692"/>
                  </a:cubicBezTo>
                  <a:cubicBezTo>
                    <a:pt x="5640107" y="4115949"/>
                    <a:pt x="5638613" y="4118937"/>
                    <a:pt x="5636559" y="4111468"/>
                  </a:cubicBezTo>
                  <a:cubicBezTo>
                    <a:pt x="5636372" y="4102039"/>
                    <a:pt x="5636699" y="4096624"/>
                    <a:pt x="5637492" y="4095177"/>
                  </a:cubicBezTo>
                  <a:close/>
                  <a:moveTo>
                    <a:pt x="74331" y="4043807"/>
                  </a:moveTo>
                  <a:lnTo>
                    <a:pt x="92050" y="4085888"/>
                  </a:lnTo>
                  <a:cubicBezTo>
                    <a:pt x="89996" y="4095037"/>
                    <a:pt x="87568" y="4102132"/>
                    <a:pt x="84954" y="4106987"/>
                  </a:cubicBezTo>
                  <a:cubicBezTo>
                    <a:pt x="80660" y="4105960"/>
                    <a:pt x="77766" y="4098912"/>
                    <a:pt x="76062" y="4087686"/>
                  </a:cubicBezTo>
                  <a:close/>
                  <a:moveTo>
                    <a:pt x="74125" y="4043317"/>
                  </a:moveTo>
                  <a:lnTo>
                    <a:pt x="74312" y="4043317"/>
                  </a:lnTo>
                  <a:lnTo>
                    <a:pt x="74331" y="4043807"/>
                  </a:lnTo>
                  <a:close/>
                  <a:moveTo>
                    <a:pt x="12883" y="3891190"/>
                  </a:moveTo>
                  <a:cubicBezTo>
                    <a:pt x="13770" y="3891937"/>
                    <a:pt x="14470" y="3897025"/>
                    <a:pt x="14937" y="3906454"/>
                  </a:cubicBezTo>
                  <a:cubicBezTo>
                    <a:pt x="12510" y="3922325"/>
                    <a:pt x="10643" y="3920831"/>
                    <a:pt x="9709" y="3901973"/>
                  </a:cubicBezTo>
                  <a:cubicBezTo>
                    <a:pt x="10922" y="3894038"/>
                    <a:pt x="11996" y="3890443"/>
                    <a:pt x="12883" y="3891190"/>
                  </a:cubicBezTo>
                  <a:close/>
                  <a:moveTo>
                    <a:pt x="87289" y="3839955"/>
                  </a:moveTo>
                  <a:cubicBezTo>
                    <a:pt x="89623" y="3839692"/>
                    <a:pt x="92143" y="3840778"/>
                    <a:pt x="94664" y="3842598"/>
                  </a:cubicBezTo>
                  <a:cubicBezTo>
                    <a:pt x="93544" y="3848573"/>
                    <a:pt x="78046" y="3945852"/>
                    <a:pt x="76366" y="3895252"/>
                  </a:cubicBezTo>
                  <a:cubicBezTo>
                    <a:pt x="74966" y="3853661"/>
                    <a:pt x="80287" y="3840743"/>
                    <a:pt x="87289" y="3839955"/>
                  </a:cubicBezTo>
                  <a:close/>
                  <a:moveTo>
                    <a:pt x="77299" y="3754620"/>
                  </a:moveTo>
                  <a:cubicBezTo>
                    <a:pt x="79645" y="3752799"/>
                    <a:pt x="84301" y="3764318"/>
                    <a:pt x="78980" y="3786023"/>
                  </a:cubicBezTo>
                  <a:lnTo>
                    <a:pt x="76179" y="3761003"/>
                  </a:lnTo>
                  <a:cubicBezTo>
                    <a:pt x="75992" y="3757315"/>
                    <a:pt x="76517" y="3755227"/>
                    <a:pt x="77299" y="3754620"/>
                  </a:cubicBezTo>
                  <a:close/>
                  <a:moveTo>
                    <a:pt x="84862" y="3636861"/>
                  </a:moveTo>
                  <a:cubicBezTo>
                    <a:pt x="89296" y="3635297"/>
                    <a:pt x="94197" y="3642626"/>
                    <a:pt x="100079" y="3653455"/>
                  </a:cubicBezTo>
                  <a:cubicBezTo>
                    <a:pt x="90370" y="3680342"/>
                    <a:pt x="83088" y="3685010"/>
                    <a:pt x="72445" y="3673621"/>
                  </a:cubicBezTo>
                  <a:cubicBezTo>
                    <a:pt x="76459" y="3648881"/>
                    <a:pt x="80427" y="3638425"/>
                    <a:pt x="84862" y="3636861"/>
                  </a:cubicBezTo>
                  <a:close/>
                  <a:moveTo>
                    <a:pt x="30241" y="3623254"/>
                  </a:moveTo>
                  <a:cubicBezTo>
                    <a:pt x="35125" y="3625355"/>
                    <a:pt x="33234" y="3669886"/>
                    <a:pt x="23152" y="3639638"/>
                  </a:cubicBezTo>
                  <a:cubicBezTo>
                    <a:pt x="26233" y="3626568"/>
                    <a:pt x="28614" y="3622554"/>
                    <a:pt x="30241" y="3623254"/>
                  </a:cubicBezTo>
                  <a:close/>
                  <a:moveTo>
                    <a:pt x="4787" y="3583525"/>
                  </a:moveTo>
                  <a:cubicBezTo>
                    <a:pt x="8052" y="3583122"/>
                    <a:pt x="7141" y="3615226"/>
                    <a:pt x="5601" y="3612565"/>
                  </a:cubicBezTo>
                  <a:lnTo>
                    <a:pt x="0" y="3597254"/>
                  </a:lnTo>
                  <a:cubicBezTo>
                    <a:pt x="2147" y="3587405"/>
                    <a:pt x="3699" y="3583659"/>
                    <a:pt x="4787" y="3583525"/>
                  </a:cubicBezTo>
                  <a:close/>
                  <a:moveTo>
                    <a:pt x="5590020" y="3486321"/>
                  </a:moveTo>
                  <a:cubicBezTo>
                    <a:pt x="5590860" y="3487652"/>
                    <a:pt x="5591374" y="3493067"/>
                    <a:pt x="5591560" y="3502589"/>
                  </a:cubicBezTo>
                  <a:cubicBezTo>
                    <a:pt x="5588573" y="3516219"/>
                    <a:pt x="5586892" y="3513605"/>
                    <a:pt x="5586519" y="3494560"/>
                  </a:cubicBezTo>
                  <a:cubicBezTo>
                    <a:pt x="5588012" y="3487745"/>
                    <a:pt x="5589179" y="3484991"/>
                    <a:pt x="5590020" y="3486321"/>
                  </a:cubicBezTo>
                  <a:close/>
                  <a:moveTo>
                    <a:pt x="106054" y="3331558"/>
                  </a:moveTo>
                  <a:cubicBezTo>
                    <a:pt x="104933" y="3326890"/>
                    <a:pt x="98585" y="3356391"/>
                    <a:pt x="108854" y="3352844"/>
                  </a:cubicBezTo>
                  <a:close/>
                  <a:moveTo>
                    <a:pt x="5549304" y="3317318"/>
                  </a:moveTo>
                  <a:cubicBezTo>
                    <a:pt x="5549899" y="3317975"/>
                    <a:pt x="5549876" y="3322223"/>
                    <a:pt x="5548802" y="3331745"/>
                  </a:cubicBezTo>
                  <a:lnTo>
                    <a:pt x="5542827" y="3370022"/>
                  </a:lnTo>
                  <a:cubicBezTo>
                    <a:pt x="5541334" y="3368901"/>
                    <a:pt x="5540027" y="3366474"/>
                    <a:pt x="5538720" y="3363113"/>
                  </a:cubicBezTo>
                  <a:lnTo>
                    <a:pt x="5538906" y="3362926"/>
                  </a:lnTo>
                  <a:cubicBezTo>
                    <a:pt x="5540167" y="3345702"/>
                    <a:pt x="5547519" y="3315349"/>
                    <a:pt x="5549304" y="3317318"/>
                  </a:cubicBezTo>
                  <a:close/>
                  <a:moveTo>
                    <a:pt x="5464408" y="3245669"/>
                  </a:moveTo>
                  <a:lnTo>
                    <a:pt x="5498390" y="3328944"/>
                  </a:lnTo>
                  <a:cubicBezTo>
                    <a:pt x="5495029" y="3372076"/>
                    <a:pt x="5481399" y="3521261"/>
                    <a:pt x="5475424" y="3393734"/>
                  </a:cubicBezTo>
                  <a:lnTo>
                    <a:pt x="5475424" y="3393921"/>
                  </a:lnTo>
                  <a:cubicBezTo>
                    <a:pt x="5473183" y="3344628"/>
                    <a:pt x="5460860" y="3293282"/>
                    <a:pt x="5464408" y="3245669"/>
                  </a:cubicBezTo>
                  <a:close/>
                  <a:moveTo>
                    <a:pt x="111676" y="3170551"/>
                  </a:moveTo>
                  <a:cubicBezTo>
                    <a:pt x="105260" y="3167050"/>
                    <a:pt x="99239" y="3172477"/>
                    <a:pt x="94477" y="3208886"/>
                  </a:cubicBezTo>
                  <a:cubicBezTo>
                    <a:pt x="106240" y="3230545"/>
                    <a:pt x="112029" y="3200671"/>
                    <a:pt x="118190" y="3176211"/>
                  </a:cubicBezTo>
                  <a:cubicBezTo>
                    <a:pt x="115996" y="3173877"/>
                    <a:pt x="113814" y="3171718"/>
                    <a:pt x="111676" y="3170551"/>
                  </a:cubicBezTo>
                  <a:close/>
                  <a:moveTo>
                    <a:pt x="5578864" y="3142042"/>
                  </a:moveTo>
                  <a:cubicBezTo>
                    <a:pt x="5574569" y="3218408"/>
                    <a:pt x="5567474" y="3297949"/>
                    <a:pt x="5547495" y="3311393"/>
                  </a:cubicBezTo>
                  <a:cubicBezTo>
                    <a:pt x="5554217" y="3248470"/>
                    <a:pt x="5554964" y="3216541"/>
                    <a:pt x="5550669" y="3149510"/>
                  </a:cubicBezTo>
                  <a:close/>
                  <a:moveTo>
                    <a:pt x="5470569" y="3116649"/>
                  </a:moveTo>
                  <a:lnTo>
                    <a:pt x="5484946" y="3206459"/>
                  </a:lnTo>
                  <a:cubicBezTo>
                    <a:pt x="5481585" y="3212621"/>
                    <a:pt x="5467955" y="3238948"/>
                    <a:pt x="5464408" y="3245669"/>
                  </a:cubicBezTo>
                  <a:cubicBezTo>
                    <a:pt x="5456192" y="3190588"/>
                    <a:pt x="5462914" y="3172850"/>
                    <a:pt x="5470569" y="3116649"/>
                  </a:cubicBezTo>
                  <a:close/>
                  <a:moveTo>
                    <a:pt x="5522712" y="3085327"/>
                  </a:moveTo>
                  <a:cubicBezTo>
                    <a:pt x="5527162" y="3089776"/>
                    <a:pt x="5530757" y="3105194"/>
                    <a:pt x="5533492" y="3131586"/>
                  </a:cubicBezTo>
                  <a:cubicBezTo>
                    <a:pt x="5523783" y="3151564"/>
                    <a:pt x="5516315" y="3137747"/>
                    <a:pt x="5506792" y="3104885"/>
                  </a:cubicBezTo>
                  <a:cubicBezTo>
                    <a:pt x="5512953" y="3087400"/>
                    <a:pt x="5518261" y="3080879"/>
                    <a:pt x="5522712" y="3085327"/>
                  </a:cubicBezTo>
                  <a:close/>
                  <a:moveTo>
                    <a:pt x="49013" y="3021074"/>
                  </a:moveTo>
                  <a:cubicBezTo>
                    <a:pt x="52233" y="3019650"/>
                    <a:pt x="55361" y="3030199"/>
                    <a:pt x="58815" y="3049804"/>
                  </a:cubicBezTo>
                  <a:cubicBezTo>
                    <a:pt x="53401" y="3053725"/>
                    <a:pt x="47986" y="3057460"/>
                    <a:pt x="38650" y="3064181"/>
                  </a:cubicBezTo>
                  <a:cubicBezTo>
                    <a:pt x="42477" y="3035894"/>
                    <a:pt x="45792" y="3022497"/>
                    <a:pt x="49013" y="3021074"/>
                  </a:cubicBezTo>
                  <a:close/>
                  <a:moveTo>
                    <a:pt x="5570275" y="2984081"/>
                  </a:moveTo>
                  <a:cubicBezTo>
                    <a:pt x="5575877" y="3015262"/>
                    <a:pt x="5569155" y="3021611"/>
                    <a:pt x="5565047" y="2999578"/>
                  </a:cubicBezTo>
                  <a:close/>
                  <a:moveTo>
                    <a:pt x="5513140" y="2861035"/>
                  </a:moveTo>
                  <a:lnTo>
                    <a:pt x="5521729" y="2892030"/>
                  </a:lnTo>
                  <a:cubicBezTo>
                    <a:pt x="5509406" y="2895951"/>
                    <a:pt x="5509592" y="2886615"/>
                    <a:pt x="5513140" y="2861035"/>
                  </a:cubicBezTo>
                  <a:close/>
                  <a:moveTo>
                    <a:pt x="5531251" y="2787096"/>
                  </a:moveTo>
                  <a:cubicBezTo>
                    <a:pt x="5536293" y="2809315"/>
                    <a:pt x="5538347" y="2821825"/>
                    <a:pt x="5538720" y="2827800"/>
                  </a:cubicBezTo>
                  <a:cubicBezTo>
                    <a:pt x="5549923" y="2902673"/>
                    <a:pt x="5545442" y="2975118"/>
                    <a:pt x="5538347" y="3071837"/>
                  </a:cubicBezTo>
                  <a:cubicBezTo>
                    <a:pt x="5526397" y="2945430"/>
                    <a:pt x="5519675" y="2914249"/>
                    <a:pt x="5531251" y="2787096"/>
                  </a:cubicBezTo>
                  <a:close/>
                  <a:moveTo>
                    <a:pt x="121376" y="2721087"/>
                  </a:moveTo>
                  <a:cubicBezTo>
                    <a:pt x="116545" y="2717954"/>
                    <a:pt x="114549" y="2727581"/>
                    <a:pt x="115389" y="2750127"/>
                  </a:cubicBezTo>
                  <a:cubicBezTo>
                    <a:pt x="121364" y="2759836"/>
                    <a:pt x="125099" y="2761703"/>
                    <a:pt x="127153" y="2756102"/>
                  </a:cubicBezTo>
                  <a:lnTo>
                    <a:pt x="127153" y="2732949"/>
                  </a:lnTo>
                  <a:cubicBezTo>
                    <a:pt x="126592" y="2732576"/>
                    <a:pt x="126219" y="2731455"/>
                    <a:pt x="127153" y="2730895"/>
                  </a:cubicBezTo>
                  <a:lnTo>
                    <a:pt x="127153" y="2728468"/>
                  </a:lnTo>
                  <a:cubicBezTo>
                    <a:pt x="124912" y="2724594"/>
                    <a:pt x="122987" y="2722132"/>
                    <a:pt x="121376" y="2721087"/>
                  </a:cubicBezTo>
                  <a:close/>
                  <a:moveTo>
                    <a:pt x="5523613" y="2629804"/>
                  </a:moveTo>
                  <a:cubicBezTo>
                    <a:pt x="5525498" y="2631038"/>
                    <a:pt x="5527797" y="2633990"/>
                    <a:pt x="5530504" y="2638658"/>
                  </a:cubicBezTo>
                  <a:cubicBezTo>
                    <a:pt x="5532745" y="2668532"/>
                    <a:pt x="5528450" y="2677308"/>
                    <a:pt x="5517994" y="2665172"/>
                  </a:cubicBezTo>
                  <a:cubicBezTo>
                    <a:pt x="5516034" y="2637865"/>
                    <a:pt x="5517960" y="2626102"/>
                    <a:pt x="5523613" y="2629804"/>
                  </a:cubicBezTo>
                  <a:close/>
                  <a:moveTo>
                    <a:pt x="5516315" y="2282778"/>
                  </a:moveTo>
                  <a:lnTo>
                    <a:pt x="5519676" y="2300889"/>
                  </a:lnTo>
                  <a:cubicBezTo>
                    <a:pt x="5515942" y="2317134"/>
                    <a:pt x="5513327" y="2316013"/>
                    <a:pt x="5511460" y="2297529"/>
                  </a:cubicBezTo>
                  <a:close/>
                  <a:moveTo>
                    <a:pt x="5525463" y="2165334"/>
                  </a:moveTo>
                  <a:cubicBezTo>
                    <a:pt x="5530878" y="2172056"/>
                    <a:pt x="5530691" y="2181765"/>
                    <a:pt x="5524903" y="2194275"/>
                  </a:cubicBezTo>
                  <a:cubicBezTo>
                    <a:pt x="5521169" y="2183445"/>
                    <a:pt x="5521356" y="2173736"/>
                    <a:pt x="5525463" y="2165334"/>
                  </a:cubicBezTo>
                  <a:close/>
                  <a:moveTo>
                    <a:pt x="41631" y="2132546"/>
                  </a:moveTo>
                  <a:cubicBezTo>
                    <a:pt x="45359" y="2132064"/>
                    <a:pt x="44204" y="2147783"/>
                    <a:pt x="39583" y="2169069"/>
                  </a:cubicBezTo>
                  <a:lnTo>
                    <a:pt x="36222" y="2138821"/>
                  </a:lnTo>
                  <a:cubicBezTo>
                    <a:pt x="38602" y="2134667"/>
                    <a:pt x="40388" y="2132706"/>
                    <a:pt x="41631" y="2132546"/>
                  </a:cubicBezTo>
                  <a:close/>
                  <a:moveTo>
                    <a:pt x="14330" y="1327521"/>
                  </a:moveTo>
                  <a:cubicBezTo>
                    <a:pt x="15217" y="1327031"/>
                    <a:pt x="16337" y="1329225"/>
                    <a:pt x="17738" y="1334079"/>
                  </a:cubicBezTo>
                  <a:cubicBezTo>
                    <a:pt x="16431" y="1353311"/>
                    <a:pt x="14564" y="1354245"/>
                    <a:pt x="12323" y="1337067"/>
                  </a:cubicBezTo>
                  <a:cubicBezTo>
                    <a:pt x="12790" y="1331186"/>
                    <a:pt x="13443" y="1328012"/>
                    <a:pt x="14330" y="1327521"/>
                  </a:cubicBezTo>
                  <a:close/>
                  <a:moveTo>
                    <a:pt x="5549362" y="829760"/>
                  </a:moveTo>
                  <a:lnTo>
                    <a:pt x="5551977" y="853660"/>
                  </a:lnTo>
                  <a:cubicBezTo>
                    <a:pt x="5552910" y="883535"/>
                    <a:pt x="5544694" y="848246"/>
                    <a:pt x="5543201" y="843018"/>
                  </a:cubicBezTo>
                  <a:close/>
                  <a:moveTo>
                    <a:pt x="5534799" y="541659"/>
                  </a:moveTo>
                  <a:lnTo>
                    <a:pt x="5539094" y="558090"/>
                  </a:lnTo>
                  <a:lnTo>
                    <a:pt x="5539094" y="558277"/>
                  </a:lnTo>
                  <a:cubicBezTo>
                    <a:pt x="5538347" y="563318"/>
                    <a:pt x="5537600" y="567986"/>
                    <a:pt x="5536480" y="572280"/>
                  </a:cubicBezTo>
                  <a:cubicBezTo>
                    <a:pt x="5532559" y="565745"/>
                    <a:pt x="5531999" y="555663"/>
                    <a:pt x="5534799" y="541659"/>
                  </a:cubicBezTo>
                  <a:close/>
                  <a:moveTo>
                    <a:pt x="1540027" y="220887"/>
                  </a:moveTo>
                  <a:lnTo>
                    <a:pt x="1508472" y="224435"/>
                  </a:lnTo>
                  <a:lnTo>
                    <a:pt x="1545068" y="224435"/>
                  </a:lnTo>
                  <a:cubicBezTo>
                    <a:pt x="1543761" y="223314"/>
                    <a:pt x="1542081" y="222194"/>
                    <a:pt x="1540027" y="220887"/>
                  </a:cubicBezTo>
                  <a:close/>
                  <a:moveTo>
                    <a:pt x="1399197" y="193604"/>
                  </a:moveTo>
                  <a:cubicBezTo>
                    <a:pt x="1402978" y="193814"/>
                    <a:pt x="1409513" y="194653"/>
                    <a:pt x="1407459" y="195493"/>
                  </a:cubicBezTo>
                  <a:cubicBezTo>
                    <a:pt x="1394389" y="193814"/>
                    <a:pt x="1395416" y="193393"/>
                    <a:pt x="1399197" y="193604"/>
                  </a:cubicBezTo>
                  <a:close/>
                  <a:moveTo>
                    <a:pt x="1051393" y="191944"/>
                  </a:moveTo>
                  <a:cubicBezTo>
                    <a:pt x="1079213" y="198292"/>
                    <a:pt x="1060168" y="203334"/>
                    <a:pt x="1027680" y="197919"/>
                  </a:cubicBezTo>
                  <a:close/>
                  <a:moveTo>
                    <a:pt x="1356547" y="181840"/>
                  </a:moveTo>
                  <a:cubicBezTo>
                    <a:pt x="1346111" y="181969"/>
                    <a:pt x="1336180" y="182984"/>
                    <a:pt x="1328852" y="185224"/>
                  </a:cubicBezTo>
                  <a:lnTo>
                    <a:pt x="1407459" y="195494"/>
                  </a:lnTo>
                  <a:cubicBezTo>
                    <a:pt x="1423703" y="189053"/>
                    <a:pt x="1387854" y="181455"/>
                    <a:pt x="1356547" y="181840"/>
                  </a:cubicBezTo>
                  <a:close/>
                  <a:moveTo>
                    <a:pt x="1094711" y="171778"/>
                  </a:moveTo>
                  <a:cubicBezTo>
                    <a:pt x="1121598" y="176819"/>
                    <a:pt x="1107408" y="180367"/>
                    <a:pt x="1085002" y="176072"/>
                  </a:cubicBezTo>
                  <a:close/>
                  <a:moveTo>
                    <a:pt x="1192526" y="154273"/>
                  </a:moveTo>
                  <a:cubicBezTo>
                    <a:pt x="1198851" y="154133"/>
                    <a:pt x="1203099" y="155254"/>
                    <a:pt x="1217009" y="157775"/>
                  </a:cubicBezTo>
                  <a:cubicBezTo>
                    <a:pt x="1180413" y="165056"/>
                    <a:pt x="1189002" y="163563"/>
                    <a:pt x="1155580" y="158335"/>
                  </a:cubicBezTo>
                  <a:cubicBezTo>
                    <a:pt x="1177799" y="155814"/>
                    <a:pt x="1186201" y="154413"/>
                    <a:pt x="1192526" y="154273"/>
                  </a:cubicBezTo>
                  <a:close/>
                  <a:moveTo>
                    <a:pt x="2093451" y="153296"/>
                  </a:moveTo>
                  <a:cubicBezTo>
                    <a:pt x="2085609" y="160298"/>
                    <a:pt x="2112530" y="161209"/>
                    <a:pt x="2140188" y="162093"/>
                  </a:cubicBezTo>
                  <a:lnTo>
                    <a:pt x="2166486" y="163178"/>
                  </a:lnTo>
                  <a:lnTo>
                    <a:pt x="2155799" y="162247"/>
                  </a:lnTo>
                  <a:cubicBezTo>
                    <a:pt x="2154711" y="162037"/>
                    <a:pt x="2155709" y="161932"/>
                    <a:pt x="2157471" y="161932"/>
                  </a:cubicBezTo>
                  <a:cubicBezTo>
                    <a:pt x="2159233" y="161932"/>
                    <a:pt x="2161760" y="162037"/>
                    <a:pt x="2163729" y="162247"/>
                  </a:cubicBezTo>
                  <a:lnTo>
                    <a:pt x="2166618" y="163184"/>
                  </a:lnTo>
                  <a:lnTo>
                    <a:pt x="2166830" y="163193"/>
                  </a:lnTo>
                  <a:cubicBezTo>
                    <a:pt x="2177099" y="153856"/>
                    <a:pt x="2125566" y="155350"/>
                    <a:pt x="2093451" y="153296"/>
                  </a:cubicBezTo>
                  <a:close/>
                  <a:moveTo>
                    <a:pt x="630280" y="148952"/>
                  </a:moveTo>
                  <a:cubicBezTo>
                    <a:pt x="633711" y="148672"/>
                    <a:pt x="638659" y="149372"/>
                    <a:pt x="645101" y="151052"/>
                  </a:cubicBezTo>
                  <a:cubicBezTo>
                    <a:pt x="639313" y="154039"/>
                    <a:pt x="632404" y="154599"/>
                    <a:pt x="624562" y="152732"/>
                  </a:cubicBezTo>
                  <a:cubicBezTo>
                    <a:pt x="624936" y="150492"/>
                    <a:pt x="626849" y="149232"/>
                    <a:pt x="630280" y="148952"/>
                  </a:cubicBezTo>
                  <a:close/>
                  <a:moveTo>
                    <a:pt x="912290" y="138358"/>
                  </a:moveTo>
                  <a:lnTo>
                    <a:pt x="985109" y="138358"/>
                  </a:lnTo>
                  <a:cubicBezTo>
                    <a:pt x="957662" y="149374"/>
                    <a:pt x="935629" y="148814"/>
                    <a:pt x="912290" y="138358"/>
                  </a:cubicBezTo>
                  <a:close/>
                  <a:moveTo>
                    <a:pt x="1559608" y="118866"/>
                  </a:moveTo>
                  <a:cubicBezTo>
                    <a:pt x="1564346" y="118890"/>
                    <a:pt x="1568034" y="120243"/>
                    <a:pt x="1570648" y="122857"/>
                  </a:cubicBezTo>
                  <a:cubicBezTo>
                    <a:pt x="1561499" y="127152"/>
                    <a:pt x="1551976" y="126965"/>
                    <a:pt x="1542267" y="122857"/>
                  </a:cubicBezTo>
                  <a:cubicBezTo>
                    <a:pt x="1549082" y="120150"/>
                    <a:pt x="1554870" y="118843"/>
                    <a:pt x="1559608" y="118866"/>
                  </a:cubicBezTo>
                  <a:close/>
                  <a:moveTo>
                    <a:pt x="3427718" y="101763"/>
                  </a:moveTo>
                  <a:cubicBezTo>
                    <a:pt x="3398777" y="112405"/>
                    <a:pt x="3371517" y="122488"/>
                    <a:pt x="3336601" y="135371"/>
                  </a:cubicBezTo>
                  <a:cubicBezTo>
                    <a:pt x="3444335" y="122675"/>
                    <a:pt x="3462634" y="115580"/>
                    <a:pt x="3427718" y="101763"/>
                  </a:cubicBezTo>
                  <a:close/>
                  <a:moveTo>
                    <a:pt x="2437380" y="94854"/>
                  </a:moveTo>
                  <a:cubicBezTo>
                    <a:pt x="2409373" y="94107"/>
                    <a:pt x="2404332" y="98215"/>
                    <a:pt x="2421883" y="107177"/>
                  </a:cubicBezTo>
                  <a:cubicBezTo>
                    <a:pt x="2453438" y="109791"/>
                    <a:pt x="2458666" y="105684"/>
                    <a:pt x="2437380" y="94854"/>
                  </a:cubicBezTo>
                  <a:close/>
                  <a:moveTo>
                    <a:pt x="3033749" y="94481"/>
                  </a:moveTo>
                  <a:cubicBezTo>
                    <a:pt x="3006862" y="93547"/>
                    <a:pt x="3036923" y="105497"/>
                    <a:pt x="3033935" y="103816"/>
                  </a:cubicBezTo>
                  <a:lnTo>
                    <a:pt x="3033936" y="103816"/>
                  </a:lnTo>
                  <a:lnTo>
                    <a:pt x="3032781" y="101847"/>
                  </a:lnTo>
                  <a:cubicBezTo>
                    <a:pt x="3033260" y="101349"/>
                    <a:pt x="3034357" y="101028"/>
                    <a:pt x="3035337" y="100946"/>
                  </a:cubicBezTo>
                  <a:cubicBezTo>
                    <a:pt x="3036317" y="100864"/>
                    <a:pt x="3037181" y="101022"/>
                    <a:pt x="3037192" y="101480"/>
                  </a:cubicBezTo>
                  <a:lnTo>
                    <a:pt x="3033939" y="103815"/>
                  </a:lnTo>
                  <a:lnTo>
                    <a:pt x="3046446" y="98659"/>
                  </a:lnTo>
                  <a:cubicBezTo>
                    <a:pt x="3049340" y="96722"/>
                    <a:pt x="3048033" y="94948"/>
                    <a:pt x="3033749" y="94481"/>
                  </a:cubicBezTo>
                  <a:close/>
                  <a:moveTo>
                    <a:pt x="1479811" y="93569"/>
                  </a:moveTo>
                  <a:cubicBezTo>
                    <a:pt x="1498996" y="93359"/>
                    <a:pt x="1517434" y="96067"/>
                    <a:pt x="1540400" y="103068"/>
                  </a:cubicBezTo>
                  <a:cubicBezTo>
                    <a:pt x="1491854" y="102508"/>
                    <a:pt x="1464594" y="102135"/>
                    <a:pt x="1414741" y="101575"/>
                  </a:cubicBezTo>
                  <a:cubicBezTo>
                    <a:pt x="1440694" y="96907"/>
                    <a:pt x="1460626" y="93780"/>
                    <a:pt x="1479811" y="93569"/>
                  </a:cubicBezTo>
                  <a:close/>
                  <a:moveTo>
                    <a:pt x="4653994" y="92544"/>
                  </a:moveTo>
                  <a:cubicBezTo>
                    <a:pt x="4637073" y="93594"/>
                    <a:pt x="4621669" y="97001"/>
                    <a:pt x="4606825" y="101950"/>
                  </a:cubicBezTo>
                  <a:cubicBezTo>
                    <a:pt x="4625683" y="103256"/>
                    <a:pt x="4644915" y="103630"/>
                    <a:pt x="4664520" y="103630"/>
                  </a:cubicBezTo>
                  <a:cubicBezTo>
                    <a:pt x="4680951" y="101950"/>
                    <a:pt x="4696261" y="99895"/>
                    <a:pt x="4710265" y="97468"/>
                  </a:cubicBezTo>
                  <a:lnTo>
                    <a:pt x="4710265" y="97281"/>
                  </a:lnTo>
                  <a:cubicBezTo>
                    <a:pt x="4689353" y="92800"/>
                    <a:pt x="4670915" y="91493"/>
                    <a:pt x="4653994" y="92544"/>
                  </a:cubicBezTo>
                  <a:close/>
                  <a:moveTo>
                    <a:pt x="3969983" y="78142"/>
                  </a:moveTo>
                  <a:cubicBezTo>
                    <a:pt x="3985698" y="77458"/>
                    <a:pt x="4003482" y="79667"/>
                    <a:pt x="4023339" y="84770"/>
                  </a:cubicBezTo>
                  <a:cubicBezTo>
                    <a:pt x="3986183" y="86451"/>
                    <a:pt x="3957616" y="87571"/>
                    <a:pt x="3929048" y="88878"/>
                  </a:cubicBezTo>
                  <a:cubicBezTo>
                    <a:pt x="3940625" y="82406"/>
                    <a:pt x="3954269" y="78827"/>
                    <a:pt x="3969983" y="78142"/>
                  </a:cubicBezTo>
                  <a:close/>
                  <a:moveTo>
                    <a:pt x="3776689" y="72632"/>
                  </a:moveTo>
                  <a:cubicBezTo>
                    <a:pt x="3800588" y="73566"/>
                    <a:pt x="3806376" y="75993"/>
                    <a:pt x="3794427" y="79914"/>
                  </a:cubicBezTo>
                  <a:cubicBezTo>
                    <a:pt x="3767540" y="79727"/>
                    <a:pt x="3761752" y="77300"/>
                    <a:pt x="3776689" y="72632"/>
                  </a:cubicBezTo>
                  <a:close/>
                  <a:moveTo>
                    <a:pt x="5033471" y="64876"/>
                  </a:moveTo>
                  <a:cubicBezTo>
                    <a:pt x="5041544" y="65807"/>
                    <a:pt x="5048499" y="67825"/>
                    <a:pt x="5053447" y="71326"/>
                  </a:cubicBezTo>
                  <a:lnTo>
                    <a:pt x="4947206" y="77675"/>
                  </a:lnTo>
                  <a:cubicBezTo>
                    <a:pt x="4948886" y="77115"/>
                    <a:pt x="4950754" y="76368"/>
                    <a:pt x="4952808" y="75808"/>
                  </a:cubicBezTo>
                  <a:cubicBezTo>
                    <a:pt x="4953554" y="75621"/>
                    <a:pt x="4954114" y="75247"/>
                    <a:pt x="4954674" y="75247"/>
                  </a:cubicBezTo>
                  <a:cubicBezTo>
                    <a:pt x="4974980" y="69086"/>
                    <a:pt x="5009254" y="62084"/>
                    <a:pt x="5033471" y="64876"/>
                  </a:cubicBezTo>
                  <a:close/>
                  <a:moveTo>
                    <a:pt x="4529524" y="53960"/>
                  </a:moveTo>
                  <a:cubicBezTo>
                    <a:pt x="4545022" y="57134"/>
                    <a:pt x="4542408" y="59935"/>
                    <a:pt x="4521869" y="62549"/>
                  </a:cubicBezTo>
                  <a:lnTo>
                    <a:pt x="4508799" y="58254"/>
                  </a:lnTo>
                  <a:lnTo>
                    <a:pt x="4529524" y="54147"/>
                  </a:lnTo>
                  <a:close/>
                  <a:moveTo>
                    <a:pt x="3668038" y="50422"/>
                  </a:moveTo>
                  <a:cubicBezTo>
                    <a:pt x="3685128" y="49424"/>
                    <a:pt x="3705177" y="49389"/>
                    <a:pt x="3730010" y="50603"/>
                  </a:cubicBezTo>
                  <a:cubicBezTo>
                    <a:pt x="3706297" y="53777"/>
                    <a:pt x="3630304" y="60125"/>
                    <a:pt x="3636839" y="67034"/>
                  </a:cubicBezTo>
                  <a:cubicBezTo>
                    <a:pt x="3725902" y="67034"/>
                    <a:pt x="3730943" y="75622"/>
                    <a:pt x="3775942" y="92427"/>
                  </a:cubicBezTo>
                  <a:cubicBezTo>
                    <a:pt x="3826915" y="91307"/>
                    <a:pt x="3878822" y="90000"/>
                    <a:pt x="3929422" y="88879"/>
                  </a:cubicBezTo>
                  <a:lnTo>
                    <a:pt x="3979648" y="105870"/>
                  </a:lnTo>
                  <a:cubicBezTo>
                    <a:pt x="4045745" y="95414"/>
                    <a:pt x="4127900" y="75436"/>
                    <a:pt x="4213789" y="90374"/>
                  </a:cubicBezTo>
                  <a:cubicBezTo>
                    <a:pt x="4262148" y="98775"/>
                    <a:pt x="4249265" y="115206"/>
                    <a:pt x="4282127" y="125849"/>
                  </a:cubicBezTo>
                  <a:lnTo>
                    <a:pt x="4282127" y="87759"/>
                  </a:lnTo>
                  <a:cubicBezTo>
                    <a:pt x="4325445" y="103256"/>
                    <a:pt x="4388181" y="113899"/>
                    <a:pt x="4471083" y="109418"/>
                  </a:cubicBezTo>
                  <a:cubicBezTo>
                    <a:pt x="4491435" y="108298"/>
                    <a:pt x="4498530" y="104377"/>
                    <a:pt x="4501704" y="99522"/>
                  </a:cubicBezTo>
                  <a:cubicBezTo>
                    <a:pt x="4492928" y="102696"/>
                    <a:pt x="4471083" y="102323"/>
                    <a:pt x="4435980" y="98403"/>
                  </a:cubicBezTo>
                  <a:cubicBezTo>
                    <a:pt x="4431312" y="88693"/>
                    <a:pt x="4467535" y="90746"/>
                    <a:pt x="4502264" y="88693"/>
                  </a:cubicBezTo>
                  <a:cubicBezTo>
                    <a:pt x="4503571" y="89813"/>
                    <a:pt x="4504318" y="90933"/>
                    <a:pt x="4505065" y="91867"/>
                  </a:cubicBezTo>
                  <a:cubicBezTo>
                    <a:pt x="4507119" y="85145"/>
                    <a:pt x="4510480" y="78610"/>
                    <a:pt x="4533072" y="75436"/>
                  </a:cubicBezTo>
                  <a:cubicBezTo>
                    <a:pt x="4587593" y="67967"/>
                    <a:pt x="4730803" y="81037"/>
                    <a:pt x="4789059" y="83651"/>
                  </a:cubicBezTo>
                  <a:lnTo>
                    <a:pt x="4789421" y="83687"/>
                  </a:lnTo>
                  <a:lnTo>
                    <a:pt x="4842085" y="75246"/>
                  </a:lnTo>
                  <a:cubicBezTo>
                    <a:pt x="4854339" y="81455"/>
                    <a:pt x="4868165" y="85232"/>
                    <a:pt x="4815392" y="84454"/>
                  </a:cubicBezTo>
                  <a:lnTo>
                    <a:pt x="4791648" y="83908"/>
                  </a:lnTo>
                  <a:lnTo>
                    <a:pt x="4820641" y="86778"/>
                  </a:lnTo>
                  <a:cubicBezTo>
                    <a:pt x="4870721" y="94081"/>
                    <a:pt x="4772021" y="100759"/>
                    <a:pt x="4871027" y="92427"/>
                  </a:cubicBezTo>
                  <a:cubicBezTo>
                    <a:pt x="4899407" y="90000"/>
                    <a:pt x="4928162" y="87572"/>
                    <a:pt x="4957102" y="85145"/>
                  </a:cubicBezTo>
                  <a:cubicBezTo>
                    <a:pt x="4991271" y="82904"/>
                    <a:pt x="5031228" y="82344"/>
                    <a:pt x="5071933" y="82344"/>
                  </a:cubicBezTo>
                  <a:cubicBezTo>
                    <a:pt x="5132054" y="82531"/>
                    <a:pt x="5192924" y="82531"/>
                    <a:pt x="5246325" y="82531"/>
                  </a:cubicBezTo>
                  <a:cubicBezTo>
                    <a:pt x="5328666" y="81597"/>
                    <a:pt x="5423890" y="80290"/>
                    <a:pt x="5505672" y="79357"/>
                  </a:cubicBezTo>
                  <a:cubicBezTo>
                    <a:pt x="5505672" y="102136"/>
                    <a:pt x="5505672" y="121554"/>
                    <a:pt x="5505672" y="140226"/>
                  </a:cubicBezTo>
                  <a:cubicBezTo>
                    <a:pt x="5505112" y="281009"/>
                    <a:pt x="5492042" y="167486"/>
                    <a:pt x="5503244" y="316860"/>
                  </a:cubicBezTo>
                  <a:cubicBezTo>
                    <a:pt x="5502124" y="331796"/>
                    <a:pt x="5500631" y="344492"/>
                    <a:pt x="5498576" y="355135"/>
                  </a:cubicBezTo>
                  <a:cubicBezTo>
                    <a:pt x="5506045" y="392666"/>
                    <a:pt x="5507166" y="441211"/>
                    <a:pt x="5506792" y="491811"/>
                  </a:cubicBezTo>
                  <a:cubicBezTo>
                    <a:pt x="5506606" y="502081"/>
                    <a:pt x="5506232" y="512537"/>
                    <a:pt x="5506232" y="522993"/>
                  </a:cubicBezTo>
                  <a:cubicBezTo>
                    <a:pt x="5506045" y="531395"/>
                    <a:pt x="5505859" y="540170"/>
                    <a:pt x="5505672" y="548761"/>
                  </a:cubicBezTo>
                  <a:cubicBezTo>
                    <a:pt x="5505298" y="566124"/>
                    <a:pt x="5505298" y="583488"/>
                    <a:pt x="5506045" y="600667"/>
                  </a:cubicBezTo>
                  <a:cubicBezTo>
                    <a:pt x="5509779" y="680767"/>
                    <a:pt x="5501004" y="709334"/>
                    <a:pt x="5502684" y="787381"/>
                  </a:cubicBezTo>
                  <a:cubicBezTo>
                    <a:pt x="5504551" y="876819"/>
                    <a:pt x="5505859" y="955612"/>
                    <a:pt x="5509032" y="1043929"/>
                  </a:cubicBezTo>
                  <a:cubicBezTo>
                    <a:pt x="5512020" y="1132619"/>
                    <a:pt x="5508286" y="1226163"/>
                    <a:pt x="5510153" y="1315973"/>
                  </a:cubicBezTo>
                  <a:cubicBezTo>
                    <a:pt x="5512020" y="1411945"/>
                    <a:pt x="5518555" y="1501195"/>
                    <a:pt x="5522476" y="1595106"/>
                  </a:cubicBezTo>
                  <a:cubicBezTo>
                    <a:pt x="5526024" y="1681182"/>
                    <a:pt x="5525650" y="1769125"/>
                    <a:pt x="5527704" y="1855948"/>
                  </a:cubicBezTo>
                  <a:cubicBezTo>
                    <a:pt x="5511834" y="1902813"/>
                    <a:pt x="5492228" y="1930074"/>
                    <a:pt x="5491668" y="2018203"/>
                  </a:cubicBezTo>
                  <a:cubicBezTo>
                    <a:pt x="5490735" y="2157679"/>
                    <a:pt x="5475611" y="2459226"/>
                    <a:pt x="5499884" y="2551089"/>
                  </a:cubicBezTo>
                  <a:cubicBezTo>
                    <a:pt x="5490548" y="2564345"/>
                    <a:pt x="5477477" y="2559677"/>
                    <a:pt x="5479719" y="2614945"/>
                  </a:cubicBezTo>
                  <a:cubicBezTo>
                    <a:pt x="5480652" y="2641832"/>
                    <a:pt x="5485320" y="2654715"/>
                    <a:pt x="5490921" y="2661064"/>
                  </a:cubicBezTo>
                  <a:cubicBezTo>
                    <a:pt x="5495589" y="2666479"/>
                    <a:pt x="5529198" y="2707743"/>
                    <a:pt x="5507539" y="2733323"/>
                  </a:cubicBezTo>
                  <a:cubicBezTo>
                    <a:pt x="5497456" y="2745272"/>
                    <a:pt x="5467955" y="2682536"/>
                    <a:pt x="5470196" y="2762824"/>
                  </a:cubicBezTo>
                  <a:cubicBezTo>
                    <a:pt x="5471876" y="2824253"/>
                    <a:pt x="5488494" y="2819212"/>
                    <a:pt x="5499510" y="2825373"/>
                  </a:cubicBezTo>
                  <a:cubicBezTo>
                    <a:pt x="5491108" y="2909769"/>
                    <a:pt x="5462540" y="2947112"/>
                    <a:pt x="5475051" y="3057274"/>
                  </a:cubicBezTo>
                  <a:cubicBezTo>
                    <a:pt x="5465528" y="3065862"/>
                    <a:pt x="5456752" y="3002379"/>
                    <a:pt x="5450404" y="2973438"/>
                  </a:cubicBezTo>
                  <a:cubicBezTo>
                    <a:pt x="5446296" y="3041216"/>
                    <a:pt x="5438641" y="3199737"/>
                    <a:pt x="5450777" y="3257619"/>
                  </a:cubicBezTo>
                  <a:cubicBezTo>
                    <a:pt x="5458433" y="3294215"/>
                    <a:pt x="5467768" y="3265648"/>
                    <a:pt x="5463848" y="3328197"/>
                  </a:cubicBezTo>
                  <a:cubicBezTo>
                    <a:pt x="5461607" y="3364607"/>
                    <a:pt x="5454138" y="3382345"/>
                    <a:pt x="5446109" y="3388133"/>
                  </a:cubicBezTo>
                  <a:cubicBezTo>
                    <a:pt x="5448910" y="3496241"/>
                    <a:pt x="5449657" y="3606777"/>
                    <a:pt x="5458246" y="3710030"/>
                  </a:cubicBezTo>
                  <a:cubicBezTo>
                    <a:pt x="5467208" y="3817205"/>
                    <a:pt x="5482519" y="3914857"/>
                    <a:pt x="5492788" y="4020538"/>
                  </a:cubicBezTo>
                  <a:lnTo>
                    <a:pt x="5493535" y="4019231"/>
                  </a:lnTo>
                  <a:cubicBezTo>
                    <a:pt x="5516315" y="4252998"/>
                    <a:pt x="5548056" y="4491620"/>
                    <a:pt x="5564301" y="4735470"/>
                  </a:cubicBezTo>
                  <a:cubicBezTo>
                    <a:pt x="5578677" y="4950753"/>
                    <a:pt x="5601457" y="5177426"/>
                    <a:pt x="5593054" y="5402044"/>
                  </a:cubicBezTo>
                  <a:lnTo>
                    <a:pt x="5569342" y="5235681"/>
                  </a:lnTo>
                  <a:cubicBezTo>
                    <a:pt x="5561873" y="5268729"/>
                    <a:pt x="5571769" y="5307753"/>
                    <a:pt x="5566541" y="5340615"/>
                  </a:cubicBezTo>
                  <a:cubicBezTo>
                    <a:pt x="5557765" y="5394762"/>
                    <a:pt x="5540027" y="5232880"/>
                    <a:pt x="5535359" y="5202819"/>
                  </a:cubicBezTo>
                  <a:cubicBezTo>
                    <a:pt x="5517248" y="5223358"/>
                    <a:pt x="5538721" y="5401297"/>
                    <a:pt x="5541894" y="5454884"/>
                  </a:cubicBezTo>
                  <a:lnTo>
                    <a:pt x="5516128" y="5454884"/>
                  </a:lnTo>
                  <a:cubicBezTo>
                    <a:pt x="5521169" y="5374970"/>
                    <a:pt x="5501378" y="5379825"/>
                    <a:pt x="5485133" y="5378518"/>
                  </a:cubicBezTo>
                  <a:cubicBezTo>
                    <a:pt x="5464035" y="5376837"/>
                    <a:pt x="5466275" y="5454884"/>
                    <a:pt x="5449284" y="5454884"/>
                  </a:cubicBezTo>
                  <a:lnTo>
                    <a:pt x="5360967" y="5454884"/>
                  </a:lnTo>
                  <a:lnTo>
                    <a:pt x="5360967" y="5465154"/>
                  </a:lnTo>
                  <a:cubicBezTo>
                    <a:pt x="5312795" y="5468328"/>
                    <a:pt x="5249872" y="5464780"/>
                    <a:pt x="5196845" y="5467955"/>
                  </a:cubicBezTo>
                  <a:cubicBezTo>
                    <a:pt x="5129627" y="5471875"/>
                    <a:pt x="5062410" y="5477851"/>
                    <a:pt x="4991645" y="5476917"/>
                  </a:cubicBezTo>
                  <a:cubicBezTo>
                    <a:pt x="4923867" y="5476170"/>
                    <a:pt x="4864118" y="5467955"/>
                    <a:pt x="4802316" y="5462540"/>
                  </a:cubicBezTo>
                  <a:cubicBezTo>
                    <a:pt x="4737525" y="5456752"/>
                    <a:pt x="4718107" y="5467208"/>
                    <a:pt x="4664706" y="5472623"/>
                  </a:cubicBezTo>
                  <a:cubicBezTo>
                    <a:pt x="4614667" y="5477851"/>
                    <a:pt x="4557905" y="5473370"/>
                    <a:pt x="4513280" y="5467581"/>
                  </a:cubicBezTo>
                  <a:cubicBezTo>
                    <a:pt x="4445316" y="5458805"/>
                    <a:pt x="4372870" y="5461793"/>
                    <a:pt x="4298931" y="5460486"/>
                  </a:cubicBezTo>
                  <a:cubicBezTo>
                    <a:pt x="4267376" y="5459739"/>
                    <a:pt x="4228166" y="5457872"/>
                    <a:pt x="4186715" y="5456191"/>
                  </a:cubicBezTo>
                  <a:lnTo>
                    <a:pt x="3966952" y="5456191"/>
                  </a:lnTo>
                  <a:cubicBezTo>
                    <a:pt x="3955002" y="5457312"/>
                    <a:pt x="3943612" y="5458805"/>
                    <a:pt x="3933716" y="5460859"/>
                  </a:cubicBezTo>
                  <a:lnTo>
                    <a:pt x="4021472" y="5479344"/>
                  </a:lnTo>
                  <a:cubicBezTo>
                    <a:pt x="3973860" y="5481771"/>
                    <a:pt x="3960416" y="5484012"/>
                    <a:pt x="3914671" y="5479531"/>
                  </a:cubicBezTo>
                  <a:cubicBezTo>
                    <a:pt x="3877141" y="5475796"/>
                    <a:pt x="3862577" y="5484386"/>
                    <a:pt x="3833450" y="5480838"/>
                  </a:cubicBezTo>
                  <a:cubicBezTo>
                    <a:pt x="3769033" y="5473183"/>
                    <a:pt x="3746441" y="5469822"/>
                    <a:pt x="3669327" y="5471502"/>
                  </a:cubicBezTo>
                  <a:lnTo>
                    <a:pt x="3746441" y="5491480"/>
                  </a:lnTo>
                  <a:lnTo>
                    <a:pt x="3607898" y="5508472"/>
                  </a:lnTo>
                  <a:lnTo>
                    <a:pt x="3468795" y="5494842"/>
                  </a:lnTo>
                  <a:lnTo>
                    <a:pt x="3563460" y="5461419"/>
                  </a:lnTo>
                  <a:cubicBezTo>
                    <a:pt x="3509686" y="5460112"/>
                    <a:pt x="3382533" y="5462167"/>
                    <a:pt x="3330813" y="5456191"/>
                  </a:cubicBezTo>
                  <a:lnTo>
                    <a:pt x="3021426" y="5456191"/>
                  </a:lnTo>
                  <a:cubicBezTo>
                    <a:pt x="3009662" y="5459926"/>
                    <a:pt x="2996219" y="5463473"/>
                    <a:pt x="2978294" y="5466087"/>
                  </a:cubicBezTo>
                  <a:cubicBezTo>
                    <a:pt x="2916305" y="5475423"/>
                    <a:pt x="2828175" y="5468515"/>
                    <a:pt x="2817532" y="5485506"/>
                  </a:cubicBezTo>
                  <a:cubicBezTo>
                    <a:pt x="2802035" y="5510152"/>
                    <a:pt x="2803716" y="5521169"/>
                    <a:pt x="2688139" y="5513513"/>
                  </a:cubicBezTo>
                  <a:cubicBezTo>
                    <a:pt x="2609532" y="5508472"/>
                    <a:pt x="2525323" y="5506418"/>
                    <a:pt x="2459226" y="5494282"/>
                  </a:cubicBezTo>
                  <a:cubicBezTo>
                    <a:pt x="2421509" y="5487373"/>
                    <a:pt x="2374084" y="5484199"/>
                    <a:pt x="2329272" y="5480838"/>
                  </a:cubicBezTo>
                  <a:cubicBezTo>
                    <a:pt x="2266349" y="5476170"/>
                    <a:pt x="2252159" y="5483079"/>
                    <a:pt x="2200065" y="5491480"/>
                  </a:cubicBezTo>
                  <a:cubicBezTo>
                    <a:pt x="2144424" y="5500630"/>
                    <a:pt x="2067497" y="5506231"/>
                    <a:pt x="2067497" y="5522662"/>
                  </a:cubicBezTo>
                  <a:cubicBezTo>
                    <a:pt x="1982542" y="5517994"/>
                    <a:pt x="1930075" y="5501190"/>
                    <a:pt x="1834850" y="5497269"/>
                  </a:cubicBezTo>
                  <a:cubicBezTo>
                    <a:pt x="1771367" y="5494655"/>
                    <a:pt x="1716659" y="5491480"/>
                    <a:pt x="1656724" y="5485692"/>
                  </a:cubicBezTo>
                  <a:cubicBezTo>
                    <a:pt x="1589880" y="5479344"/>
                    <a:pt x="1599402" y="5485692"/>
                    <a:pt x="1567287" y="5498016"/>
                  </a:cubicBezTo>
                  <a:cubicBezTo>
                    <a:pt x="1490360" y="5478598"/>
                    <a:pt x="1390094" y="5473183"/>
                    <a:pt x="1281053" y="5480091"/>
                  </a:cubicBezTo>
                  <a:cubicBezTo>
                    <a:pt x="1368622" y="5492414"/>
                    <a:pt x="1352191" y="5503057"/>
                    <a:pt x="1357979" y="5526583"/>
                  </a:cubicBezTo>
                  <a:cubicBezTo>
                    <a:pt x="1261821" y="5521542"/>
                    <a:pt x="1168650" y="5514073"/>
                    <a:pt x="1068758" y="5514260"/>
                  </a:cubicBezTo>
                  <a:cubicBezTo>
                    <a:pt x="975213" y="5514447"/>
                    <a:pt x="883536" y="5511646"/>
                    <a:pt x="843205" y="5530317"/>
                  </a:cubicBezTo>
                  <a:cubicBezTo>
                    <a:pt x="815945" y="5543014"/>
                    <a:pt x="689726" y="5537226"/>
                    <a:pt x="559958" y="5527330"/>
                  </a:cubicBezTo>
                  <a:cubicBezTo>
                    <a:pt x="527470" y="5524716"/>
                    <a:pt x="494795" y="5522102"/>
                    <a:pt x="463427" y="5519488"/>
                  </a:cubicBezTo>
                  <a:cubicBezTo>
                    <a:pt x="447743" y="5517994"/>
                    <a:pt x="432432" y="5516687"/>
                    <a:pt x="417495" y="5515380"/>
                  </a:cubicBezTo>
                  <a:cubicBezTo>
                    <a:pt x="399944" y="5514073"/>
                    <a:pt x="383139" y="5512766"/>
                    <a:pt x="367082" y="5511459"/>
                  </a:cubicBezTo>
                  <a:cubicBezTo>
                    <a:pt x="302478" y="5506418"/>
                    <a:pt x="253932" y="5502310"/>
                    <a:pt x="230593" y="5501003"/>
                  </a:cubicBezTo>
                  <a:cubicBezTo>
                    <a:pt x="186901" y="5498389"/>
                    <a:pt x="139476" y="5495402"/>
                    <a:pt x="91303" y="5493161"/>
                  </a:cubicBezTo>
                  <a:cubicBezTo>
                    <a:pt x="94477" y="5416794"/>
                    <a:pt x="96158" y="5342669"/>
                    <a:pt x="92237" y="5277879"/>
                  </a:cubicBezTo>
                  <a:cubicBezTo>
                    <a:pt x="90743" y="5255099"/>
                    <a:pt x="88689" y="5236054"/>
                    <a:pt x="86262" y="5217382"/>
                  </a:cubicBezTo>
                  <a:cubicBezTo>
                    <a:pt x="83648" y="5198898"/>
                    <a:pt x="81221" y="5181160"/>
                    <a:pt x="78607" y="5161368"/>
                  </a:cubicBezTo>
                  <a:cubicBezTo>
                    <a:pt x="73565" y="5124772"/>
                    <a:pt x="77486" y="5060169"/>
                    <a:pt x="75993" y="5018344"/>
                  </a:cubicBezTo>
                  <a:cubicBezTo>
                    <a:pt x="73752" y="4958035"/>
                    <a:pt x="62736" y="4810530"/>
                    <a:pt x="79727" y="4767399"/>
                  </a:cubicBezTo>
                  <a:cubicBezTo>
                    <a:pt x="91863" y="4736778"/>
                    <a:pt x="114643" y="4791672"/>
                    <a:pt x="127899" y="4817252"/>
                  </a:cubicBezTo>
                  <a:lnTo>
                    <a:pt x="127899" y="4797833"/>
                  </a:lnTo>
                  <a:cubicBezTo>
                    <a:pt x="119497" y="4735844"/>
                    <a:pt x="121178" y="4717919"/>
                    <a:pt x="127899" y="4695700"/>
                  </a:cubicBezTo>
                  <a:lnTo>
                    <a:pt x="127899" y="3970871"/>
                  </a:lnTo>
                  <a:cubicBezTo>
                    <a:pt x="126406" y="3962656"/>
                    <a:pt x="125099" y="3954440"/>
                    <a:pt x="123605" y="3946412"/>
                  </a:cubicBezTo>
                  <a:cubicBezTo>
                    <a:pt x="115576" y="3902534"/>
                    <a:pt x="121178" y="3874153"/>
                    <a:pt x="127899" y="3835876"/>
                  </a:cubicBezTo>
                  <a:lnTo>
                    <a:pt x="127899" y="3796479"/>
                  </a:lnTo>
                  <a:cubicBezTo>
                    <a:pt x="120991" y="3783036"/>
                    <a:pt x="121738" y="3775941"/>
                    <a:pt x="127899" y="3738037"/>
                  </a:cubicBezTo>
                  <a:lnTo>
                    <a:pt x="127899" y="3581383"/>
                  </a:lnTo>
                  <a:cubicBezTo>
                    <a:pt x="119684" y="3597814"/>
                    <a:pt x="111468" y="3614432"/>
                    <a:pt x="103253" y="3627689"/>
                  </a:cubicBezTo>
                  <a:cubicBezTo>
                    <a:pt x="108854" y="3563272"/>
                    <a:pt x="113336" y="3521634"/>
                    <a:pt x="127339" y="3488213"/>
                  </a:cubicBezTo>
                  <a:cubicBezTo>
                    <a:pt x="114456" y="3411659"/>
                    <a:pt x="107547" y="3401390"/>
                    <a:pt x="86262" y="3420995"/>
                  </a:cubicBezTo>
                  <a:cubicBezTo>
                    <a:pt x="92237" y="3509125"/>
                    <a:pt x="86635" y="3540866"/>
                    <a:pt x="62922" y="3526863"/>
                  </a:cubicBezTo>
                  <a:cubicBezTo>
                    <a:pt x="53027" y="3521074"/>
                    <a:pt x="48172" y="3476076"/>
                    <a:pt x="47985" y="3436492"/>
                  </a:cubicBezTo>
                  <a:cubicBezTo>
                    <a:pt x="47425" y="3361806"/>
                    <a:pt x="60495" y="3318488"/>
                    <a:pt x="75059" y="3295709"/>
                  </a:cubicBezTo>
                  <a:cubicBezTo>
                    <a:pt x="101012" y="3255192"/>
                    <a:pt x="71138" y="3243615"/>
                    <a:pt x="60495" y="3233906"/>
                  </a:cubicBezTo>
                  <a:cubicBezTo>
                    <a:pt x="83835" y="3130093"/>
                    <a:pt x="85888" y="3108807"/>
                    <a:pt x="52093" y="3156046"/>
                  </a:cubicBezTo>
                  <a:cubicBezTo>
                    <a:pt x="66657" y="3036922"/>
                    <a:pt x="96531" y="3066796"/>
                    <a:pt x="118937" y="3002193"/>
                  </a:cubicBezTo>
                  <a:cubicBezTo>
                    <a:pt x="111282" y="2921345"/>
                    <a:pt x="94104" y="2912756"/>
                    <a:pt x="75993" y="2889417"/>
                  </a:cubicBezTo>
                  <a:cubicBezTo>
                    <a:pt x="79727" y="2795873"/>
                    <a:pt x="108481" y="2741725"/>
                    <a:pt x="83088" y="2651168"/>
                  </a:cubicBezTo>
                  <a:lnTo>
                    <a:pt x="79540" y="2704942"/>
                  </a:lnTo>
                  <a:cubicBezTo>
                    <a:pt x="68151" y="2678802"/>
                    <a:pt x="52466" y="2666479"/>
                    <a:pt x="51720" y="2603556"/>
                  </a:cubicBezTo>
                  <a:cubicBezTo>
                    <a:pt x="50973" y="2546234"/>
                    <a:pt x="59001" y="2507397"/>
                    <a:pt x="70578" y="2485551"/>
                  </a:cubicBezTo>
                  <a:cubicBezTo>
                    <a:pt x="38650" y="2385099"/>
                    <a:pt x="51159" y="2283899"/>
                    <a:pt x="55454" y="2148157"/>
                  </a:cubicBezTo>
                  <a:cubicBezTo>
                    <a:pt x="56948" y="2103159"/>
                    <a:pt x="52280" y="2061148"/>
                    <a:pt x="48359" y="2021191"/>
                  </a:cubicBezTo>
                  <a:cubicBezTo>
                    <a:pt x="59001" y="1981607"/>
                    <a:pt x="64043" y="1930260"/>
                    <a:pt x="58068" y="1871071"/>
                  </a:cubicBezTo>
                  <a:lnTo>
                    <a:pt x="73005" y="1855574"/>
                  </a:lnTo>
                  <a:cubicBezTo>
                    <a:pt x="68711" y="1801241"/>
                    <a:pt x="50226" y="1795266"/>
                    <a:pt x="38650" y="1777901"/>
                  </a:cubicBezTo>
                  <a:cubicBezTo>
                    <a:pt x="47052" y="1756055"/>
                    <a:pt x="58255" y="1751014"/>
                    <a:pt x="65350" y="1720019"/>
                  </a:cubicBezTo>
                  <a:cubicBezTo>
                    <a:pt x="77673" y="1666245"/>
                    <a:pt x="63856" y="1630957"/>
                    <a:pt x="57881" y="1584090"/>
                  </a:cubicBezTo>
                  <a:cubicBezTo>
                    <a:pt x="51159" y="1530503"/>
                    <a:pt x="47985" y="1469826"/>
                    <a:pt x="46305" y="1409704"/>
                  </a:cubicBezTo>
                  <a:cubicBezTo>
                    <a:pt x="44811" y="1358357"/>
                    <a:pt x="37903" y="1347901"/>
                    <a:pt x="35662" y="1305330"/>
                  </a:cubicBezTo>
                  <a:cubicBezTo>
                    <a:pt x="29314" y="1177990"/>
                    <a:pt x="2427" y="1163799"/>
                    <a:pt x="10269" y="1026191"/>
                  </a:cubicBezTo>
                  <a:cubicBezTo>
                    <a:pt x="12509" y="983993"/>
                    <a:pt x="8588" y="924058"/>
                    <a:pt x="13256" y="885407"/>
                  </a:cubicBezTo>
                  <a:cubicBezTo>
                    <a:pt x="17551" y="850679"/>
                    <a:pt x="27447" y="853665"/>
                    <a:pt x="33608" y="828459"/>
                  </a:cubicBezTo>
                  <a:cubicBezTo>
                    <a:pt x="58441" y="726513"/>
                    <a:pt x="35849" y="628674"/>
                    <a:pt x="44064" y="517578"/>
                  </a:cubicBezTo>
                  <a:cubicBezTo>
                    <a:pt x="46492" y="476875"/>
                    <a:pt x="50973" y="407976"/>
                    <a:pt x="55267" y="340011"/>
                  </a:cubicBezTo>
                  <a:cubicBezTo>
                    <a:pt x="59001" y="272795"/>
                    <a:pt x="61615" y="208564"/>
                    <a:pt x="59001" y="168233"/>
                  </a:cubicBezTo>
                  <a:cubicBezTo>
                    <a:pt x="58628" y="163379"/>
                    <a:pt x="58255" y="158524"/>
                    <a:pt x="57881" y="154230"/>
                  </a:cubicBezTo>
                  <a:cubicBezTo>
                    <a:pt x="85328" y="151616"/>
                    <a:pt x="109601" y="148255"/>
                    <a:pt x="131447" y="144147"/>
                  </a:cubicBezTo>
                  <a:cubicBezTo>
                    <a:pt x="168977" y="148628"/>
                    <a:pt x="207253" y="151989"/>
                    <a:pt x="247210" y="154230"/>
                  </a:cubicBezTo>
                  <a:cubicBezTo>
                    <a:pt x="290155" y="156470"/>
                    <a:pt x="323017" y="155350"/>
                    <a:pt x="355692" y="153483"/>
                  </a:cubicBezTo>
                  <a:cubicBezTo>
                    <a:pt x="372310" y="152736"/>
                    <a:pt x="388554" y="151802"/>
                    <a:pt x="405545" y="150869"/>
                  </a:cubicBezTo>
                  <a:cubicBezTo>
                    <a:pt x="412827" y="150496"/>
                    <a:pt x="420295" y="150309"/>
                    <a:pt x="427951" y="149935"/>
                  </a:cubicBezTo>
                  <a:cubicBezTo>
                    <a:pt x="435233" y="149748"/>
                    <a:pt x="442701" y="149748"/>
                    <a:pt x="450543" y="149748"/>
                  </a:cubicBezTo>
                  <a:cubicBezTo>
                    <a:pt x="527843" y="150309"/>
                    <a:pt x="529711" y="153109"/>
                    <a:pt x="548195" y="169167"/>
                  </a:cubicBezTo>
                  <a:lnTo>
                    <a:pt x="689539" y="169167"/>
                  </a:lnTo>
                  <a:lnTo>
                    <a:pt x="674041" y="181863"/>
                  </a:lnTo>
                  <a:cubicBezTo>
                    <a:pt x="865798" y="183918"/>
                    <a:pt x="685618" y="140039"/>
                    <a:pt x="823040" y="139479"/>
                  </a:cubicBezTo>
                  <a:cubicBezTo>
                    <a:pt x="929281" y="139107"/>
                    <a:pt x="827335" y="164873"/>
                    <a:pt x="829949" y="172154"/>
                  </a:cubicBezTo>
                  <a:cubicBezTo>
                    <a:pt x="835737" y="188025"/>
                    <a:pt x="862811" y="184104"/>
                    <a:pt x="794286" y="196242"/>
                  </a:cubicBezTo>
                  <a:cubicBezTo>
                    <a:pt x="819306" y="204083"/>
                    <a:pt x="835737" y="201096"/>
                    <a:pt x="843766" y="187652"/>
                  </a:cubicBezTo>
                  <a:cubicBezTo>
                    <a:pt x="900900" y="207257"/>
                    <a:pt x="956542" y="213418"/>
                    <a:pt x="1047472" y="224248"/>
                  </a:cubicBezTo>
                  <a:cubicBezTo>
                    <a:pt x="1047659" y="224248"/>
                    <a:pt x="1047845" y="224248"/>
                    <a:pt x="1047845" y="224248"/>
                  </a:cubicBezTo>
                  <a:lnTo>
                    <a:pt x="1133174" y="224248"/>
                  </a:lnTo>
                  <a:cubicBezTo>
                    <a:pt x="1153526" y="220887"/>
                    <a:pt x="1172945" y="215472"/>
                    <a:pt x="1201325" y="209872"/>
                  </a:cubicBezTo>
                  <a:cubicBezTo>
                    <a:pt x="1211968" y="215659"/>
                    <a:pt x="1224665" y="220327"/>
                    <a:pt x="1238855" y="224248"/>
                  </a:cubicBezTo>
                  <a:lnTo>
                    <a:pt x="1461793" y="224248"/>
                  </a:lnTo>
                  <a:lnTo>
                    <a:pt x="1461793" y="207817"/>
                  </a:lnTo>
                  <a:cubicBezTo>
                    <a:pt x="1387667" y="208750"/>
                    <a:pt x="1323437" y="215847"/>
                    <a:pt x="1292069" y="198668"/>
                  </a:cubicBezTo>
                  <a:cubicBezTo>
                    <a:pt x="1275451" y="189519"/>
                    <a:pt x="1245950" y="178130"/>
                    <a:pt x="1247631" y="167861"/>
                  </a:cubicBezTo>
                  <a:cubicBezTo>
                    <a:pt x="1250805" y="148255"/>
                    <a:pt x="1378518" y="138733"/>
                    <a:pt x="1386360" y="114086"/>
                  </a:cubicBezTo>
                  <a:cubicBezTo>
                    <a:pt x="1464034" y="123422"/>
                    <a:pt x="1438827" y="138546"/>
                    <a:pt x="1436587" y="154603"/>
                  </a:cubicBezTo>
                  <a:lnTo>
                    <a:pt x="1503057" y="135932"/>
                  </a:lnTo>
                  <a:lnTo>
                    <a:pt x="1579424" y="158524"/>
                  </a:lnTo>
                  <a:cubicBezTo>
                    <a:pt x="1620314" y="149188"/>
                    <a:pt x="1661392" y="139666"/>
                    <a:pt x="1701722" y="130517"/>
                  </a:cubicBezTo>
                  <a:cubicBezTo>
                    <a:pt x="1699668" y="130330"/>
                    <a:pt x="1697988" y="129957"/>
                    <a:pt x="1696494" y="129770"/>
                  </a:cubicBezTo>
                  <a:cubicBezTo>
                    <a:pt x="1660645" y="124542"/>
                    <a:pt x="1657471" y="117260"/>
                    <a:pt x="1683611" y="108858"/>
                  </a:cubicBezTo>
                  <a:lnTo>
                    <a:pt x="1748214" y="119687"/>
                  </a:lnTo>
                  <a:lnTo>
                    <a:pt x="1725248" y="125102"/>
                  </a:lnTo>
                  <a:cubicBezTo>
                    <a:pt x="1765579" y="115580"/>
                    <a:pt x="1837091" y="124168"/>
                    <a:pt x="1890304" y="126969"/>
                  </a:cubicBezTo>
                  <a:cubicBezTo>
                    <a:pt x="1902815" y="140599"/>
                    <a:pt x="1887690" y="153296"/>
                    <a:pt x="1835970" y="161511"/>
                  </a:cubicBezTo>
                  <a:cubicBezTo>
                    <a:pt x="1835410" y="161325"/>
                    <a:pt x="1759044" y="145081"/>
                    <a:pt x="1758857" y="145081"/>
                  </a:cubicBezTo>
                  <a:cubicBezTo>
                    <a:pt x="1715539" y="164499"/>
                    <a:pt x="1793213" y="172715"/>
                    <a:pt x="1859123" y="181863"/>
                  </a:cubicBezTo>
                  <a:lnTo>
                    <a:pt x="1835784" y="161511"/>
                  </a:lnTo>
                  <a:cubicBezTo>
                    <a:pt x="1882089" y="166926"/>
                    <a:pt x="1928581" y="172528"/>
                    <a:pt x="1974886" y="177942"/>
                  </a:cubicBezTo>
                  <a:cubicBezTo>
                    <a:pt x="2031275" y="166740"/>
                    <a:pt x="1997106" y="150869"/>
                    <a:pt x="1960696" y="139666"/>
                  </a:cubicBezTo>
                  <a:cubicBezTo>
                    <a:pt x="2048452" y="140413"/>
                    <a:pt x="2132287" y="135185"/>
                    <a:pt x="2213509" y="128089"/>
                  </a:cubicBezTo>
                  <a:cubicBezTo>
                    <a:pt x="2313588" y="119314"/>
                    <a:pt x="2307053" y="117820"/>
                    <a:pt x="2307053" y="93360"/>
                  </a:cubicBezTo>
                  <a:cubicBezTo>
                    <a:pt x="2387901" y="85892"/>
                    <a:pt x="2349624" y="84585"/>
                    <a:pt x="2400971" y="71702"/>
                  </a:cubicBezTo>
                  <a:cubicBezTo>
                    <a:pt x="2430658" y="64420"/>
                    <a:pt x="2477337" y="61806"/>
                    <a:pt x="2503104" y="53403"/>
                  </a:cubicBezTo>
                  <a:lnTo>
                    <a:pt x="2479578" y="87012"/>
                  </a:lnTo>
                  <a:lnTo>
                    <a:pt x="2626709" y="87012"/>
                  </a:lnTo>
                  <a:cubicBezTo>
                    <a:pt x="2611585" y="72635"/>
                    <a:pt x="2590487" y="72448"/>
                    <a:pt x="2663492" y="68341"/>
                  </a:cubicBezTo>
                  <a:lnTo>
                    <a:pt x="2826121" y="59192"/>
                  </a:lnTo>
                  <a:cubicBezTo>
                    <a:pt x="2870186" y="66473"/>
                    <a:pt x="2900061" y="78237"/>
                    <a:pt x="2951594" y="83091"/>
                  </a:cubicBezTo>
                  <a:cubicBezTo>
                    <a:pt x="2988564" y="86639"/>
                    <a:pt x="3026093" y="82158"/>
                    <a:pt x="3060822" y="86079"/>
                  </a:cubicBezTo>
                  <a:cubicBezTo>
                    <a:pt x="3093684" y="89813"/>
                    <a:pt x="3119824" y="96161"/>
                    <a:pt x="3155113" y="98962"/>
                  </a:cubicBezTo>
                  <a:cubicBezTo>
                    <a:pt x="3214302" y="103630"/>
                    <a:pt x="3241749" y="86265"/>
                    <a:pt x="3259674" y="76929"/>
                  </a:cubicBezTo>
                  <a:lnTo>
                    <a:pt x="3312141" y="93174"/>
                  </a:lnTo>
                  <a:lnTo>
                    <a:pt x="3439668" y="69087"/>
                  </a:lnTo>
                  <a:lnTo>
                    <a:pt x="3544788" y="77677"/>
                  </a:lnTo>
                  <a:cubicBezTo>
                    <a:pt x="3592121" y="65073"/>
                    <a:pt x="3616767" y="53415"/>
                    <a:pt x="3668038" y="50422"/>
                  </a:cubicBezTo>
                  <a:close/>
                  <a:moveTo>
                    <a:pt x="2235728" y="11200"/>
                  </a:moveTo>
                  <a:cubicBezTo>
                    <a:pt x="2244317" y="12694"/>
                    <a:pt x="2243383" y="14561"/>
                    <a:pt x="2232927" y="16428"/>
                  </a:cubicBezTo>
                  <a:cubicBezTo>
                    <a:pt x="2216123" y="14187"/>
                    <a:pt x="2217056" y="12507"/>
                    <a:pt x="2235728" y="11200"/>
                  </a:cubicBezTo>
                  <a:close/>
                  <a:moveTo>
                    <a:pt x="4714746" y="0"/>
                  </a:moveTo>
                  <a:cubicBezTo>
                    <a:pt x="4725202" y="187"/>
                    <a:pt x="4709705" y="14190"/>
                    <a:pt x="4687299" y="1494"/>
                  </a:cubicBezTo>
                  <a:close/>
                </a:path>
              </a:pathLst>
            </a:custGeom>
            <a:solidFill>
              <a:srgbClr val="F7EEDC"/>
            </a:solidFill>
            <a:ln w="18672" cap="flat">
              <a:noFill/>
              <a:prstDash val="solid"/>
              <a:miter/>
            </a:ln>
          </p:spPr>
          <p:txBody>
            <a:bodyPr lIns="0" tIns="72000" rIns="0" rtlCol="0" anchor="t"/>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IN" sz="700" b="1" i="0" u="none" strike="noStrike" kern="0" cap="none" spc="0" normalizeH="0" baseline="0" noProof="0">
                  <a:ln>
                    <a:noFill/>
                  </a:ln>
                  <a:solidFill>
                    <a:srgbClr val="000000"/>
                  </a:solidFill>
                  <a:effectLst/>
                  <a:uLnTx/>
                  <a:uFillTx/>
                  <a:latin typeface="Tenorite"/>
                  <a:ea typeface="+mn-ea"/>
                  <a:cs typeface="+mn-cs"/>
                  <a:sym typeface="Tenorite Regular"/>
                </a:rPr>
                <a:t>HR</a:t>
              </a:r>
            </a:p>
          </p:txBody>
        </p:sp>
        <p:sp>
          <p:nvSpPr>
            <p:cNvPr id="46" name="Freeform: Shape 45">
              <a:extLst>
                <a:ext uri="{FF2B5EF4-FFF2-40B4-BE49-F238E27FC236}">
                  <a16:creationId xmlns:a16="http://schemas.microsoft.com/office/drawing/2014/main" id="{234F96CF-5D6E-6CC0-B55A-1A54CC406C40}"/>
                </a:ext>
              </a:extLst>
            </p:cNvPr>
            <p:cNvSpPr/>
            <p:nvPr/>
          </p:nvSpPr>
          <p:spPr>
            <a:xfrm>
              <a:off x="3295185" y="3791044"/>
              <a:ext cx="921091" cy="799821"/>
            </a:xfrm>
            <a:custGeom>
              <a:avLst/>
              <a:gdLst>
                <a:gd name="connsiteX0" fmla="*/ 1623488 w 5644588"/>
                <a:gd name="connsiteY0" fmla="*/ 5677262 h 5681302"/>
                <a:gd name="connsiteX1" fmla="*/ 1649441 w 5644588"/>
                <a:gd name="connsiteY1" fmla="*/ 5677635 h 5681302"/>
                <a:gd name="connsiteX2" fmla="*/ 1623488 w 5644588"/>
                <a:gd name="connsiteY2" fmla="*/ 5677262 h 5681302"/>
                <a:gd name="connsiteX3" fmla="*/ 1504385 w 5644588"/>
                <a:gd name="connsiteY3" fmla="*/ 5627537 h 5681302"/>
                <a:gd name="connsiteX4" fmla="*/ 1556085 w 5644588"/>
                <a:gd name="connsiteY4" fmla="*/ 5633943 h 5681302"/>
                <a:gd name="connsiteX5" fmla="*/ 1504385 w 5644588"/>
                <a:gd name="connsiteY5" fmla="*/ 5627537 h 5681302"/>
                <a:gd name="connsiteX6" fmla="*/ 1599776 w 5644588"/>
                <a:gd name="connsiteY6" fmla="*/ 5615086 h 5681302"/>
                <a:gd name="connsiteX7" fmla="*/ 1670354 w 5644588"/>
                <a:gd name="connsiteY7" fmla="*/ 5644774 h 5681302"/>
                <a:gd name="connsiteX8" fmla="*/ 1599776 w 5644588"/>
                <a:gd name="connsiteY8" fmla="*/ 5615086 h 5681302"/>
                <a:gd name="connsiteX9" fmla="*/ 1621192 w 5644588"/>
                <a:gd name="connsiteY9" fmla="*/ 5597085 h 5681302"/>
                <a:gd name="connsiteX10" fmla="*/ 1619380 w 5644588"/>
                <a:gd name="connsiteY10" fmla="*/ 5604069 h 5681302"/>
                <a:gd name="connsiteX11" fmla="*/ 1600522 w 5644588"/>
                <a:gd name="connsiteY11" fmla="*/ 5599402 h 5681302"/>
                <a:gd name="connsiteX12" fmla="*/ 1621192 w 5644588"/>
                <a:gd name="connsiteY12" fmla="*/ 5597085 h 5681302"/>
                <a:gd name="connsiteX13" fmla="*/ 1789817 w 5644588"/>
                <a:gd name="connsiteY13" fmla="*/ 5596496 h 5681302"/>
                <a:gd name="connsiteX14" fmla="*/ 1817859 w 5644588"/>
                <a:gd name="connsiteY14" fmla="*/ 5603323 h 5681302"/>
                <a:gd name="connsiteX15" fmla="*/ 1789817 w 5644588"/>
                <a:gd name="connsiteY15" fmla="*/ 5596496 h 5681302"/>
                <a:gd name="connsiteX16" fmla="*/ 1540587 w 5644588"/>
                <a:gd name="connsiteY16" fmla="*/ 5593800 h 5681302"/>
                <a:gd name="connsiteX17" fmla="*/ 1556457 w 5644588"/>
                <a:gd name="connsiteY17" fmla="*/ 5599028 h 5681302"/>
                <a:gd name="connsiteX18" fmla="*/ 1538533 w 5644588"/>
                <a:gd name="connsiteY18" fmla="*/ 5602389 h 5681302"/>
                <a:gd name="connsiteX19" fmla="*/ 1538533 w 5644588"/>
                <a:gd name="connsiteY19" fmla="*/ 5602576 h 5681302"/>
                <a:gd name="connsiteX20" fmla="*/ 1540587 w 5644588"/>
                <a:gd name="connsiteY20" fmla="*/ 5593800 h 5681302"/>
                <a:gd name="connsiteX21" fmla="*/ 1669607 w 5644588"/>
                <a:gd name="connsiteY21" fmla="*/ 5566166 h 5681302"/>
                <a:gd name="connsiteX22" fmla="*/ 1669607 w 5644588"/>
                <a:gd name="connsiteY22" fmla="*/ 5566353 h 5681302"/>
                <a:gd name="connsiteX23" fmla="*/ 1668589 w 5644588"/>
                <a:gd name="connsiteY23" fmla="*/ 5566230 h 5681302"/>
                <a:gd name="connsiteX24" fmla="*/ 1149045 w 5644588"/>
                <a:gd name="connsiteY24" fmla="*/ 5564299 h 5681302"/>
                <a:gd name="connsiteX25" fmla="*/ 1153526 w 5644588"/>
                <a:gd name="connsiteY25" fmla="*/ 5569340 h 5681302"/>
                <a:gd name="connsiteX26" fmla="*/ 1149045 w 5644588"/>
                <a:gd name="connsiteY26" fmla="*/ 5564299 h 5681302"/>
                <a:gd name="connsiteX27" fmla="*/ 1721701 w 5644588"/>
                <a:gd name="connsiteY27" fmla="*/ 5563552 h 5681302"/>
                <a:gd name="connsiteX28" fmla="*/ 1966485 w 5644588"/>
                <a:gd name="connsiteY28" fmla="*/ 5570273 h 5681302"/>
                <a:gd name="connsiteX29" fmla="*/ 1721701 w 5644588"/>
                <a:gd name="connsiteY29" fmla="*/ 5563552 h 5681302"/>
                <a:gd name="connsiteX30" fmla="*/ 910610 w 5644588"/>
                <a:gd name="connsiteY30" fmla="*/ 5558511 h 5681302"/>
                <a:gd name="connsiteX31" fmla="*/ 911917 w 5644588"/>
                <a:gd name="connsiteY31" fmla="*/ 5564112 h 5681302"/>
                <a:gd name="connsiteX32" fmla="*/ 910610 w 5644588"/>
                <a:gd name="connsiteY32" fmla="*/ 5558511 h 5681302"/>
                <a:gd name="connsiteX33" fmla="*/ 2836928 w 5644588"/>
                <a:gd name="connsiteY33" fmla="*/ 5558091 h 5681302"/>
                <a:gd name="connsiteX34" fmla="*/ 2884376 w 5644588"/>
                <a:gd name="connsiteY34" fmla="*/ 5565232 h 5681302"/>
                <a:gd name="connsiteX35" fmla="*/ 2811184 w 5644588"/>
                <a:gd name="connsiteY35" fmla="*/ 5565793 h 5681302"/>
                <a:gd name="connsiteX36" fmla="*/ 2836928 w 5644588"/>
                <a:gd name="connsiteY36" fmla="*/ 5558091 h 5681302"/>
                <a:gd name="connsiteX37" fmla="*/ 1260701 w 5644588"/>
                <a:gd name="connsiteY37" fmla="*/ 5553843 h 5681302"/>
                <a:gd name="connsiteX38" fmla="*/ 1300658 w 5644588"/>
                <a:gd name="connsiteY38" fmla="*/ 5558884 h 5681302"/>
                <a:gd name="connsiteX39" fmla="*/ 1260701 w 5644588"/>
                <a:gd name="connsiteY39" fmla="*/ 5553843 h 5681302"/>
                <a:gd name="connsiteX40" fmla="*/ 1549736 w 5644588"/>
                <a:gd name="connsiteY40" fmla="*/ 5551789 h 5681302"/>
                <a:gd name="connsiteX41" fmla="*/ 1668589 w 5644588"/>
                <a:gd name="connsiteY41" fmla="*/ 5566230 h 5681302"/>
                <a:gd name="connsiteX42" fmla="*/ 1633571 w 5644588"/>
                <a:gd name="connsiteY42" fmla="*/ 5568407 h 5681302"/>
                <a:gd name="connsiteX43" fmla="*/ 1549736 w 5644588"/>
                <a:gd name="connsiteY43" fmla="*/ 5551789 h 5681302"/>
                <a:gd name="connsiteX44" fmla="*/ 2420389 w 5644588"/>
                <a:gd name="connsiteY44" fmla="*/ 5547121 h 5681302"/>
                <a:gd name="connsiteX45" fmla="*/ 2454184 w 5644588"/>
                <a:gd name="connsiteY45" fmla="*/ 5547494 h 5681302"/>
                <a:gd name="connsiteX46" fmla="*/ 2462773 w 5644588"/>
                <a:gd name="connsiteY46" fmla="*/ 5555523 h 5681302"/>
                <a:gd name="connsiteX47" fmla="*/ 2164216 w 5644588"/>
                <a:gd name="connsiteY47" fmla="*/ 5537599 h 5681302"/>
                <a:gd name="connsiteX48" fmla="*/ 2224899 w 5644588"/>
                <a:gd name="connsiteY48" fmla="*/ 5543201 h 5681302"/>
                <a:gd name="connsiteX49" fmla="*/ 2216870 w 5644588"/>
                <a:gd name="connsiteY49" fmla="*/ 5548056 h 5681302"/>
                <a:gd name="connsiteX50" fmla="*/ 2216683 w 5644588"/>
                <a:gd name="connsiteY50" fmla="*/ 5548056 h 5681302"/>
                <a:gd name="connsiteX51" fmla="*/ 2164216 w 5644588"/>
                <a:gd name="connsiteY51" fmla="*/ 5537599 h 5681302"/>
                <a:gd name="connsiteX52" fmla="*/ 2581525 w 5644588"/>
                <a:gd name="connsiteY52" fmla="*/ 5522848 h 5681302"/>
                <a:gd name="connsiteX53" fmla="*/ 2586006 w 5644588"/>
                <a:gd name="connsiteY53" fmla="*/ 5527889 h 5681302"/>
                <a:gd name="connsiteX54" fmla="*/ 2581525 w 5644588"/>
                <a:gd name="connsiteY54" fmla="*/ 5522848 h 5681302"/>
                <a:gd name="connsiteX55" fmla="*/ 1778202 w 5644588"/>
                <a:gd name="connsiteY55" fmla="*/ 5521115 h 5681302"/>
                <a:gd name="connsiteX56" fmla="*/ 1817112 w 5644588"/>
                <a:gd name="connsiteY56" fmla="*/ 5523034 h 5681302"/>
                <a:gd name="connsiteX57" fmla="*/ 1964991 w 5644588"/>
                <a:gd name="connsiteY57" fmla="*/ 5535731 h 5681302"/>
                <a:gd name="connsiteX58" fmla="*/ 1921673 w 5644588"/>
                <a:gd name="connsiteY58" fmla="*/ 5539092 h 5681302"/>
                <a:gd name="connsiteX59" fmla="*/ 1921673 w 5644588"/>
                <a:gd name="connsiteY59" fmla="*/ 5539279 h 5681302"/>
                <a:gd name="connsiteX60" fmla="*/ 1733277 w 5644588"/>
                <a:gd name="connsiteY60" fmla="*/ 5539652 h 5681302"/>
                <a:gd name="connsiteX61" fmla="*/ 1778202 w 5644588"/>
                <a:gd name="connsiteY61" fmla="*/ 5521115 h 5681302"/>
                <a:gd name="connsiteX62" fmla="*/ 1643934 w 5644588"/>
                <a:gd name="connsiteY62" fmla="*/ 5519207 h 5681302"/>
                <a:gd name="connsiteX63" fmla="*/ 1677076 w 5644588"/>
                <a:gd name="connsiteY63" fmla="*/ 5523034 h 5681302"/>
                <a:gd name="connsiteX64" fmla="*/ 1660085 w 5644588"/>
                <a:gd name="connsiteY64" fmla="*/ 5534424 h 5681302"/>
                <a:gd name="connsiteX65" fmla="*/ 1643934 w 5644588"/>
                <a:gd name="connsiteY65" fmla="*/ 5519207 h 5681302"/>
                <a:gd name="connsiteX66" fmla="*/ 4839232 w 5644588"/>
                <a:gd name="connsiteY66" fmla="*/ 5498070 h 5681302"/>
                <a:gd name="connsiteX67" fmla="*/ 4879616 w 5644588"/>
                <a:gd name="connsiteY67" fmla="*/ 5503243 h 5681302"/>
                <a:gd name="connsiteX68" fmla="*/ 4879616 w 5644588"/>
                <a:gd name="connsiteY68" fmla="*/ 5503243 h 5681302"/>
                <a:gd name="connsiteX69" fmla="*/ 4850301 w 5644588"/>
                <a:gd name="connsiteY69" fmla="*/ 5506231 h 5681302"/>
                <a:gd name="connsiteX70" fmla="*/ 4837044 w 5644588"/>
                <a:gd name="connsiteY70" fmla="*/ 5500442 h 5681302"/>
                <a:gd name="connsiteX71" fmla="*/ 4839232 w 5644588"/>
                <a:gd name="connsiteY71" fmla="*/ 5498070 h 5681302"/>
                <a:gd name="connsiteX72" fmla="*/ 2624095 w 5644588"/>
                <a:gd name="connsiteY72" fmla="*/ 5474116 h 5681302"/>
                <a:gd name="connsiteX73" fmla="*/ 2568853 w 5644588"/>
                <a:gd name="connsiteY73" fmla="*/ 5498006 h 5681302"/>
                <a:gd name="connsiteX74" fmla="*/ 2568641 w 5644588"/>
                <a:gd name="connsiteY74" fmla="*/ 5498016 h 5681302"/>
                <a:gd name="connsiteX75" fmla="*/ 2568828 w 5644588"/>
                <a:gd name="connsiteY75" fmla="*/ 5498016 h 5681302"/>
                <a:gd name="connsiteX76" fmla="*/ 2568831 w 5644588"/>
                <a:gd name="connsiteY76" fmla="*/ 5498015 h 5681302"/>
                <a:gd name="connsiteX77" fmla="*/ 2568828 w 5644588"/>
                <a:gd name="connsiteY77" fmla="*/ 5498015 h 5681302"/>
                <a:gd name="connsiteX78" fmla="*/ 2568834 w 5644588"/>
                <a:gd name="connsiteY78" fmla="*/ 5498014 h 5681302"/>
                <a:gd name="connsiteX79" fmla="*/ 2568853 w 5644588"/>
                <a:gd name="connsiteY79" fmla="*/ 5498006 h 5681302"/>
                <a:gd name="connsiteX80" fmla="*/ 2568873 w 5644588"/>
                <a:gd name="connsiteY80" fmla="*/ 5498005 h 5681302"/>
                <a:gd name="connsiteX81" fmla="*/ 2588521 w 5644588"/>
                <a:gd name="connsiteY81" fmla="*/ 5493263 h 5681302"/>
                <a:gd name="connsiteX82" fmla="*/ 2603837 w 5644588"/>
                <a:gd name="connsiteY82" fmla="*/ 5492904 h 5681302"/>
                <a:gd name="connsiteX83" fmla="*/ 2589888 w 5644588"/>
                <a:gd name="connsiteY83" fmla="*/ 5496583 h 5681302"/>
                <a:gd name="connsiteX84" fmla="*/ 2569318 w 5644588"/>
                <a:gd name="connsiteY84" fmla="*/ 5497982 h 5681302"/>
                <a:gd name="connsiteX85" fmla="*/ 2741913 w 5644588"/>
                <a:gd name="connsiteY85" fmla="*/ 5489240 h 5681302"/>
                <a:gd name="connsiteX86" fmla="*/ 2624095 w 5644588"/>
                <a:gd name="connsiteY86" fmla="*/ 5474116 h 5681302"/>
                <a:gd name="connsiteX87" fmla="*/ 64440 w 5644588"/>
                <a:gd name="connsiteY87" fmla="*/ 5459199 h 5681302"/>
                <a:gd name="connsiteX88" fmla="*/ 67777 w 5644588"/>
                <a:gd name="connsiteY88" fmla="*/ 5470381 h 5681302"/>
                <a:gd name="connsiteX89" fmla="*/ 62549 w 5644588"/>
                <a:gd name="connsiteY89" fmla="*/ 5494094 h 5681302"/>
                <a:gd name="connsiteX90" fmla="*/ 64440 w 5644588"/>
                <a:gd name="connsiteY90" fmla="*/ 5459199 h 5681302"/>
                <a:gd name="connsiteX91" fmla="*/ 5544322 w 5644588"/>
                <a:gd name="connsiteY91" fmla="*/ 4925173 h 5681302"/>
                <a:gd name="connsiteX92" fmla="*/ 5544322 w 5644588"/>
                <a:gd name="connsiteY92" fmla="*/ 4925173 h 5681302"/>
                <a:gd name="connsiteX93" fmla="*/ 5549713 w 5644588"/>
                <a:gd name="connsiteY93" fmla="*/ 4924823 h 5681302"/>
                <a:gd name="connsiteX94" fmla="*/ 5544322 w 5644588"/>
                <a:gd name="connsiteY94" fmla="*/ 4925173 h 5681302"/>
                <a:gd name="connsiteX95" fmla="*/ 5554965 w 5644588"/>
                <a:gd name="connsiteY95" fmla="*/ 4985109 h 5681302"/>
                <a:gd name="connsiteX96" fmla="*/ 5549713 w 5644588"/>
                <a:gd name="connsiteY96" fmla="*/ 4924823 h 5681302"/>
                <a:gd name="connsiteX97" fmla="*/ 5512207 w 5644588"/>
                <a:gd name="connsiteY97" fmla="*/ 4771693 h 5681302"/>
                <a:gd name="connsiteX98" fmla="*/ 5512207 w 5644588"/>
                <a:gd name="connsiteY98" fmla="*/ 4771695 h 5681302"/>
                <a:gd name="connsiteX99" fmla="*/ 5513707 w 5644588"/>
                <a:gd name="connsiteY99" fmla="*/ 4774542 h 5681302"/>
                <a:gd name="connsiteX100" fmla="*/ 5511685 w 5644588"/>
                <a:gd name="connsiteY100" fmla="*/ 4794208 h 5681302"/>
                <a:gd name="connsiteX101" fmla="*/ 5512204 w 5644588"/>
                <a:gd name="connsiteY101" fmla="*/ 4771797 h 5681302"/>
                <a:gd name="connsiteX102" fmla="*/ 5505485 w 5644588"/>
                <a:gd name="connsiteY102" fmla="*/ 4972039 h 5681302"/>
                <a:gd name="connsiteX103" fmla="*/ 5512207 w 5644588"/>
                <a:gd name="connsiteY103" fmla="*/ 4771693 h 5681302"/>
                <a:gd name="connsiteX104" fmla="*/ 86252 w 5644588"/>
                <a:gd name="connsiteY104" fmla="*/ 4540802 h 5681302"/>
                <a:gd name="connsiteX105" fmla="*/ 83275 w 5644588"/>
                <a:gd name="connsiteY105" fmla="*/ 4579936 h 5681302"/>
                <a:gd name="connsiteX106" fmla="*/ 75993 w 5644588"/>
                <a:gd name="connsiteY106" fmla="*/ 4558090 h 5681302"/>
                <a:gd name="connsiteX107" fmla="*/ 82513 w 5644588"/>
                <a:gd name="connsiteY107" fmla="*/ 4541916 h 5681302"/>
                <a:gd name="connsiteX108" fmla="*/ 86252 w 5644588"/>
                <a:gd name="connsiteY108" fmla="*/ 4540802 h 5681302"/>
                <a:gd name="connsiteX109" fmla="*/ 109974 w 5644588"/>
                <a:gd name="connsiteY109" fmla="*/ 4500582 h 5681302"/>
                <a:gd name="connsiteX110" fmla="*/ 108667 w 5644588"/>
                <a:gd name="connsiteY110" fmla="*/ 4522801 h 5681302"/>
                <a:gd name="connsiteX111" fmla="*/ 109974 w 5644588"/>
                <a:gd name="connsiteY111" fmla="*/ 4500582 h 5681302"/>
                <a:gd name="connsiteX112" fmla="*/ 5644588 w 5644588"/>
                <a:gd name="connsiteY112" fmla="*/ 4479110 h 5681302"/>
                <a:gd name="connsiteX113" fmla="*/ 5619568 w 5644588"/>
                <a:gd name="connsiteY113" fmla="*/ 4497595 h 5681302"/>
                <a:gd name="connsiteX114" fmla="*/ 5644588 w 5644588"/>
                <a:gd name="connsiteY114" fmla="*/ 4479110 h 5681302"/>
                <a:gd name="connsiteX115" fmla="*/ 5591748 w 5644588"/>
                <a:gd name="connsiteY115" fmla="*/ 4342621 h 5681302"/>
                <a:gd name="connsiteX116" fmla="*/ 5593428 w 5644588"/>
                <a:gd name="connsiteY116" fmla="*/ 4362786 h 5681302"/>
                <a:gd name="connsiteX117" fmla="*/ 5578304 w 5644588"/>
                <a:gd name="connsiteY117" fmla="*/ 4361666 h 5681302"/>
                <a:gd name="connsiteX118" fmla="*/ 83647 w 5644588"/>
                <a:gd name="connsiteY118" fmla="*/ 4336763 h 5681302"/>
                <a:gd name="connsiteX119" fmla="*/ 79913 w 5644588"/>
                <a:gd name="connsiteY119" fmla="*/ 4385939 h 5681302"/>
                <a:gd name="connsiteX120" fmla="*/ 76179 w 5644588"/>
                <a:gd name="connsiteY120" fmla="*/ 4353264 h 5681302"/>
                <a:gd name="connsiteX121" fmla="*/ 83647 w 5644588"/>
                <a:gd name="connsiteY121" fmla="*/ 4336763 h 5681302"/>
                <a:gd name="connsiteX122" fmla="*/ 118377 w 5644588"/>
                <a:gd name="connsiteY122" fmla="*/ 4312794 h 5681302"/>
                <a:gd name="connsiteX123" fmla="*/ 117070 w 5644588"/>
                <a:gd name="connsiteY123" fmla="*/ 4358865 h 5681302"/>
                <a:gd name="connsiteX124" fmla="*/ 110722 w 5644588"/>
                <a:gd name="connsiteY124" fmla="*/ 4327497 h 5681302"/>
                <a:gd name="connsiteX125" fmla="*/ 118377 w 5644588"/>
                <a:gd name="connsiteY125" fmla="*/ 4312794 h 5681302"/>
                <a:gd name="connsiteX126" fmla="*/ 5637492 w 5644588"/>
                <a:gd name="connsiteY126" fmla="*/ 4095177 h 5681302"/>
                <a:gd name="connsiteX127" fmla="*/ 5641227 w 5644588"/>
                <a:gd name="connsiteY127" fmla="*/ 4102692 h 5681302"/>
                <a:gd name="connsiteX128" fmla="*/ 5636559 w 5644588"/>
                <a:gd name="connsiteY128" fmla="*/ 4111468 h 5681302"/>
                <a:gd name="connsiteX129" fmla="*/ 5637492 w 5644588"/>
                <a:gd name="connsiteY129" fmla="*/ 4095177 h 5681302"/>
                <a:gd name="connsiteX130" fmla="*/ 74331 w 5644588"/>
                <a:gd name="connsiteY130" fmla="*/ 4043807 h 5681302"/>
                <a:gd name="connsiteX131" fmla="*/ 92050 w 5644588"/>
                <a:gd name="connsiteY131" fmla="*/ 4085888 h 5681302"/>
                <a:gd name="connsiteX132" fmla="*/ 84954 w 5644588"/>
                <a:gd name="connsiteY132" fmla="*/ 4106987 h 5681302"/>
                <a:gd name="connsiteX133" fmla="*/ 76062 w 5644588"/>
                <a:gd name="connsiteY133" fmla="*/ 4087686 h 5681302"/>
                <a:gd name="connsiteX134" fmla="*/ 74125 w 5644588"/>
                <a:gd name="connsiteY134" fmla="*/ 4043317 h 5681302"/>
                <a:gd name="connsiteX135" fmla="*/ 74312 w 5644588"/>
                <a:gd name="connsiteY135" fmla="*/ 4043317 h 5681302"/>
                <a:gd name="connsiteX136" fmla="*/ 74331 w 5644588"/>
                <a:gd name="connsiteY136" fmla="*/ 4043807 h 5681302"/>
                <a:gd name="connsiteX137" fmla="*/ 12883 w 5644588"/>
                <a:gd name="connsiteY137" fmla="*/ 3891190 h 5681302"/>
                <a:gd name="connsiteX138" fmla="*/ 14937 w 5644588"/>
                <a:gd name="connsiteY138" fmla="*/ 3906454 h 5681302"/>
                <a:gd name="connsiteX139" fmla="*/ 9709 w 5644588"/>
                <a:gd name="connsiteY139" fmla="*/ 3901973 h 5681302"/>
                <a:gd name="connsiteX140" fmla="*/ 12883 w 5644588"/>
                <a:gd name="connsiteY140" fmla="*/ 3891190 h 5681302"/>
                <a:gd name="connsiteX141" fmla="*/ 87289 w 5644588"/>
                <a:gd name="connsiteY141" fmla="*/ 3839955 h 5681302"/>
                <a:gd name="connsiteX142" fmla="*/ 94664 w 5644588"/>
                <a:gd name="connsiteY142" fmla="*/ 3842598 h 5681302"/>
                <a:gd name="connsiteX143" fmla="*/ 76366 w 5644588"/>
                <a:gd name="connsiteY143" fmla="*/ 3895252 h 5681302"/>
                <a:gd name="connsiteX144" fmla="*/ 87289 w 5644588"/>
                <a:gd name="connsiteY144" fmla="*/ 3839955 h 5681302"/>
                <a:gd name="connsiteX145" fmla="*/ 77299 w 5644588"/>
                <a:gd name="connsiteY145" fmla="*/ 3754620 h 5681302"/>
                <a:gd name="connsiteX146" fmla="*/ 78980 w 5644588"/>
                <a:gd name="connsiteY146" fmla="*/ 3786023 h 5681302"/>
                <a:gd name="connsiteX147" fmla="*/ 76179 w 5644588"/>
                <a:gd name="connsiteY147" fmla="*/ 3761003 h 5681302"/>
                <a:gd name="connsiteX148" fmla="*/ 77299 w 5644588"/>
                <a:gd name="connsiteY148" fmla="*/ 3754620 h 5681302"/>
                <a:gd name="connsiteX149" fmla="*/ 84862 w 5644588"/>
                <a:gd name="connsiteY149" fmla="*/ 3636861 h 5681302"/>
                <a:gd name="connsiteX150" fmla="*/ 100079 w 5644588"/>
                <a:gd name="connsiteY150" fmla="*/ 3653455 h 5681302"/>
                <a:gd name="connsiteX151" fmla="*/ 72445 w 5644588"/>
                <a:gd name="connsiteY151" fmla="*/ 3673621 h 5681302"/>
                <a:gd name="connsiteX152" fmla="*/ 84862 w 5644588"/>
                <a:gd name="connsiteY152" fmla="*/ 3636861 h 5681302"/>
                <a:gd name="connsiteX153" fmla="*/ 30241 w 5644588"/>
                <a:gd name="connsiteY153" fmla="*/ 3623254 h 5681302"/>
                <a:gd name="connsiteX154" fmla="*/ 23152 w 5644588"/>
                <a:gd name="connsiteY154" fmla="*/ 3639638 h 5681302"/>
                <a:gd name="connsiteX155" fmla="*/ 30241 w 5644588"/>
                <a:gd name="connsiteY155" fmla="*/ 3623254 h 5681302"/>
                <a:gd name="connsiteX156" fmla="*/ 4787 w 5644588"/>
                <a:gd name="connsiteY156" fmla="*/ 3583525 h 5681302"/>
                <a:gd name="connsiteX157" fmla="*/ 5601 w 5644588"/>
                <a:gd name="connsiteY157" fmla="*/ 3612565 h 5681302"/>
                <a:gd name="connsiteX158" fmla="*/ 0 w 5644588"/>
                <a:gd name="connsiteY158" fmla="*/ 3597254 h 5681302"/>
                <a:gd name="connsiteX159" fmla="*/ 4787 w 5644588"/>
                <a:gd name="connsiteY159" fmla="*/ 3583525 h 5681302"/>
                <a:gd name="connsiteX160" fmla="*/ 5590020 w 5644588"/>
                <a:gd name="connsiteY160" fmla="*/ 3486321 h 5681302"/>
                <a:gd name="connsiteX161" fmla="*/ 5591560 w 5644588"/>
                <a:gd name="connsiteY161" fmla="*/ 3502589 h 5681302"/>
                <a:gd name="connsiteX162" fmla="*/ 5586519 w 5644588"/>
                <a:gd name="connsiteY162" fmla="*/ 3494560 h 5681302"/>
                <a:gd name="connsiteX163" fmla="*/ 5590020 w 5644588"/>
                <a:gd name="connsiteY163" fmla="*/ 3486321 h 5681302"/>
                <a:gd name="connsiteX164" fmla="*/ 106054 w 5644588"/>
                <a:gd name="connsiteY164" fmla="*/ 3331558 h 5681302"/>
                <a:gd name="connsiteX165" fmla="*/ 108854 w 5644588"/>
                <a:gd name="connsiteY165" fmla="*/ 3352844 h 5681302"/>
                <a:gd name="connsiteX166" fmla="*/ 5549304 w 5644588"/>
                <a:gd name="connsiteY166" fmla="*/ 3317318 h 5681302"/>
                <a:gd name="connsiteX167" fmla="*/ 5548802 w 5644588"/>
                <a:gd name="connsiteY167" fmla="*/ 3331745 h 5681302"/>
                <a:gd name="connsiteX168" fmla="*/ 5542827 w 5644588"/>
                <a:gd name="connsiteY168" fmla="*/ 3370022 h 5681302"/>
                <a:gd name="connsiteX169" fmla="*/ 5538720 w 5644588"/>
                <a:gd name="connsiteY169" fmla="*/ 3363113 h 5681302"/>
                <a:gd name="connsiteX170" fmla="*/ 5538906 w 5644588"/>
                <a:gd name="connsiteY170" fmla="*/ 3362926 h 5681302"/>
                <a:gd name="connsiteX171" fmla="*/ 5549304 w 5644588"/>
                <a:gd name="connsiteY171" fmla="*/ 3317318 h 5681302"/>
                <a:gd name="connsiteX172" fmla="*/ 5464408 w 5644588"/>
                <a:gd name="connsiteY172" fmla="*/ 3245669 h 5681302"/>
                <a:gd name="connsiteX173" fmla="*/ 5498390 w 5644588"/>
                <a:gd name="connsiteY173" fmla="*/ 3328944 h 5681302"/>
                <a:gd name="connsiteX174" fmla="*/ 5475424 w 5644588"/>
                <a:gd name="connsiteY174" fmla="*/ 3393734 h 5681302"/>
                <a:gd name="connsiteX175" fmla="*/ 5475424 w 5644588"/>
                <a:gd name="connsiteY175" fmla="*/ 3393921 h 5681302"/>
                <a:gd name="connsiteX176" fmla="*/ 5464408 w 5644588"/>
                <a:gd name="connsiteY176" fmla="*/ 3245669 h 5681302"/>
                <a:gd name="connsiteX177" fmla="*/ 111676 w 5644588"/>
                <a:gd name="connsiteY177" fmla="*/ 3170551 h 5681302"/>
                <a:gd name="connsiteX178" fmla="*/ 94477 w 5644588"/>
                <a:gd name="connsiteY178" fmla="*/ 3208886 h 5681302"/>
                <a:gd name="connsiteX179" fmla="*/ 118190 w 5644588"/>
                <a:gd name="connsiteY179" fmla="*/ 3176211 h 5681302"/>
                <a:gd name="connsiteX180" fmla="*/ 111676 w 5644588"/>
                <a:gd name="connsiteY180" fmla="*/ 3170551 h 5681302"/>
                <a:gd name="connsiteX181" fmla="*/ 5578864 w 5644588"/>
                <a:gd name="connsiteY181" fmla="*/ 3142042 h 5681302"/>
                <a:gd name="connsiteX182" fmla="*/ 5547495 w 5644588"/>
                <a:gd name="connsiteY182" fmla="*/ 3311393 h 5681302"/>
                <a:gd name="connsiteX183" fmla="*/ 5550669 w 5644588"/>
                <a:gd name="connsiteY183" fmla="*/ 3149510 h 5681302"/>
                <a:gd name="connsiteX184" fmla="*/ 5470569 w 5644588"/>
                <a:gd name="connsiteY184" fmla="*/ 3116649 h 5681302"/>
                <a:gd name="connsiteX185" fmla="*/ 5484946 w 5644588"/>
                <a:gd name="connsiteY185" fmla="*/ 3206459 h 5681302"/>
                <a:gd name="connsiteX186" fmla="*/ 5464408 w 5644588"/>
                <a:gd name="connsiteY186" fmla="*/ 3245669 h 5681302"/>
                <a:gd name="connsiteX187" fmla="*/ 5470569 w 5644588"/>
                <a:gd name="connsiteY187" fmla="*/ 3116649 h 5681302"/>
                <a:gd name="connsiteX188" fmla="*/ 5522712 w 5644588"/>
                <a:gd name="connsiteY188" fmla="*/ 3085327 h 5681302"/>
                <a:gd name="connsiteX189" fmla="*/ 5533492 w 5644588"/>
                <a:gd name="connsiteY189" fmla="*/ 3131586 h 5681302"/>
                <a:gd name="connsiteX190" fmla="*/ 5506792 w 5644588"/>
                <a:gd name="connsiteY190" fmla="*/ 3104885 h 5681302"/>
                <a:gd name="connsiteX191" fmla="*/ 5522712 w 5644588"/>
                <a:gd name="connsiteY191" fmla="*/ 3085327 h 5681302"/>
                <a:gd name="connsiteX192" fmla="*/ 49013 w 5644588"/>
                <a:gd name="connsiteY192" fmla="*/ 3021074 h 5681302"/>
                <a:gd name="connsiteX193" fmla="*/ 58815 w 5644588"/>
                <a:gd name="connsiteY193" fmla="*/ 3049804 h 5681302"/>
                <a:gd name="connsiteX194" fmla="*/ 38650 w 5644588"/>
                <a:gd name="connsiteY194" fmla="*/ 3064181 h 5681302"/>
                <a:gd name="connsiteX195" fmla="*/ 49013 w 5644588"/>
                <a:gd name="connsiteY195" fmla="*/ 3021074 h 5681302"/>
                <a:gd name="connsiteX196" fmla="*/ 5570275 w 5644588"/>
                <a:gd name="connsiteY196" fmla="*/ 2984081 h 5681302"/>
                <a:gd name="connsiteX197" fmla="*/ 5565047 w 5644588"/>
                <a:gd name="connsiteY197" fmla="*/ 2999578 h 5681302"/>
                <a:gd name="connsiteX198" fmla="*/ 5513140 w 5644588"/>
                <a:gd name="connsiteY198" fmla="*/ 2861035 h 5681302"/>
                <a:gd name="connsiteX199" fmla="*/ 5521729 w 5644588"/>
                <a:gd name="connsiteY199" fmla="*/ 2892030 h 5681302"/>
                <a:gd name="connsiteX200" fmla="*/ 5513140 w 5644588"/>
                <a:gd name="connsiteY200" fmla="*/ 2861035 h 5681302"/>
                <a:gd name="connsiteX201" fmla="*/ 5531251 w 5644588"/>
                <a:gd name="connsiteY201" fmla="*/ 2787096 h 5681302"/>
                <a:gd name="connsiteX202" fmla="*/ 5538720 w 5644588"/>
                <a:gd name="connsiteY202" fmla="*/ 2827800 h 5681302"/>
                <a:gd name="connsiteX203" fmla="*/ 5538347 w 5644588"/>
                <a:gd name="connsiteY203" fmla="*/ 3071837 h 5681302"/>
                <a:gd name="connsiteX204" fmla="*/ 5531251 w 5644588"/>
                <a:gd name="connsiteY204" fmla="*/ 2787096 h 5681302"/>
                <a:gd name="connsiteX205" fmla="*/ 121376 w 5644588"/>
                <a:gd name="connsiteY205" fmla="*/ 2721087 h 5681302"/>
                <a:gd name="connsiteX206" fmla="*/ 115389 w 5644588"/>
                <a:gd name="connsiteY206" fmla="*/ 2750127 h 5681302"/>
                <a:gd name="connsiteX207" fmla="*/ 127153 w 5644588"/>
                <a:gd name="connsiteY207" fmla="*/ 2756102 h 5681302"/>
                <a:gd name="connsiteX208" fmla="*/ 127153 w 5644588"/>
                <a:gd name="connsiteY208" fmla="*/ 2732949 h 5681302"/>
                <a:gd name="connsiteX209" fmla="*/ 127153 w 5644588"/>
                <a:gd name="connsiteY209" fmla="*/ 2730895 h 5681302"/>
                <a:gd name="connsiteX210" fmla="*/ 127153 w 5644588"/>
                <a:gd name="connsiteY210" fmla="*/ 2728468 h 5681302"/>
                <a:gd name="connsiteX211" fmla="*/ 121376 w 5644588"/>
                <a:gd name="connsiteY211" fmla="*/ 2721087 h 5681302"/>
                <a:gd name="connsiteX212" fmla="*/ 5523613 w 5644588"/>
                <a:gd name="connsiteY212" fmla="*/ 2629804 h 5681302"/>
                <a:gd name="connsiteX213" fmla="*/ 5530504 w 5644588"/>
                <a:gd name="connsiteY213" fmla="*/ 2638658 h 5681302"/>
                <a:gd name="connsiteX214" fmla="*/ 5517994 w 5644588"/>
                <a:gd name="connsiteY214" fmla="*/ 2665172 h 5681302"/>
                <a:gd name="connsiteX215" fmla="*/ 5523613 w 5644588"/>
                <a:gd name="connsiteY215" fmla="*/ 2629804 h 5681302"/>
                <a:gd name="connsiteX216" fmla="*/ 5516315 w 5644588"/>
                <a:gd name="connsiteY216" fmla="*/ 2282778 h 5681302"/>
                <a:gd name="connsiteX217" fmla="*/ 5519676 w 5644588"/>
                <a:gd name="connsiteY217" fmla="*/ 2300889 h 5681302"/>
                <a:gd name="connsiteX218" fmla="*/ 5511460 w 5644588"/>
                <a:gd name="connsiteY218" fmla="*/ 2297529 h 5681302"/>
                <a:gd name="connsiteX219" fmla="*/ 5525463 w 5644588"/>
                <a:gd name="connsiteY219" fmla="*/ 2165334 h 5681302"/>
                <a:gd name="connsiteX220" fmla="*/ 5524903 w 5644588"/>
                <a:gd name="connsiteY220" fmla="*/ 2194275 h 5681302"/>
                <a:gd name="connsiteX221" fmla="*/ 5525463 w 5644588"/>
                <a:gd name="connsiteY221" fmla="*/ 2165334 h 5681302"/>
                <a:gd name="connsiteX222" fmla="*/ 41631 w 5644588"/>
                <a:gd name="connsiteY222" fmla="*/ 2132546 h 5681302"/>
                <a:gd name="connsiteX223" fmla="*/ 39583 w 5644588"/>
                <a:gd name="connsiteY223" fmla="*/ 2169069 h 5681302"/>
                <a:gd name="connsiteX224" fmla="*/ 36222 w 5644588"/>
                <a:gd name="connsiteY224" fmla="*/ 2138821 h 5681302"/>
                <a:gd name="connsiteX225" fmla="*/ 41631 w 5644588"/>
                <a:gd name="connsiteY225" fmla="*/ 2132546 h 5681302"/>
                <a:gd name="connsiteX226" fmla="*/ 14330 w 5644588"/>
                <a:gd name="connsiteY226" fmla="*/ 1327521 h 5681302"/>
                <a:gd name="connsiteX227" fmla="*/ 17738 w 5644588"/>
                <a:gd name="connsiteY227" fmla="*/ 1334079 h 5681302"/>
                <a:gd name="connsiteX228" fmla="*/ 12323 w 5644588"/>
                <a:gd name="connsiteY228" fmla="*/ 1337067 h 5681302"/>
                <a:gd name="connsiteX229" fmla="*/ 14330 w 5644588"/>
                <a:gd name="connsiteY229" fmla="*/ 1327521 h 5681302"/>
                <a:gd name="connsiteX230" fmla="*/ 5549362 w 5644588"/>
                <a:gd name="connsiteY230" fmla="*/ 829760 h 5681302"/>
                <a:gd name="connsiteX231" fmla="*/ 5551977 w 5644588"/>
                <a:gd name="connsiteY231" fmla="*/ 853660 h 5681302"/>
                <a:gd name="connsiteX232" fmla="*/ 5543201 w 5644588"/>
                <a:gd name="connsiteY232" fmla="*/ 843018 h 5681302"/>
                <a:gd name="connsiteX233" fmla="*/ 5534799 w 5644588"/>
                <a:gd name="connsiteY233" fmla="*/ 541659 h 5681302"/>
                <a:gd name="connsiteX234" fmla="*/ 5539094 w 5644588"/>
                <a:gd name="connsiteY234" fmla="*/ 558090 h 5681302"/>
                <a:gd name="connsiteX235" fmla="*/ 5539094 w 5644588"/>
                <a:gd name="connsiteY235" fmla="*/ 558277 h 5681302"/>
                <a:gd name="connsiteX236" fmla="*/ 5536480 w 5644588"/>
                <a:gd name="connsiteY236" fmla="*/ 572280 h 5681302"/>
                <a:gd name="connsiteX237" fmla="*/ 5534799 w 5644588"/>
                <a:gd name="connsiteY237" fmla="*/ 541659 h 5681302"/>
                <a:gd name="connsiteX238" fmla="*/ 1540027 w 5644588"/>
                <a:gd name="connsiteY238" fmla="*/ 220887 h 5681302"/>
                <a:gd name="connsiteX239" fmla="*/ 1508472 w 5644588"/>
                <a:gd name="connsiteY239" fmla="*/ 224435 h 5681302"/>
                <a:gd name="connsiteX240" fmla="*/ 1545068 w 5644588"/>
                <a:gd name="connsiteY240" fmla="*/ 224435 h 5681302"/>
                <a:gd name="connsiteX241" fmla="*/ 1540027 w 5644588"/>
                <a:gd name="connsiteY241" fmla="*/ 220887 h 5681302"/>
                <a:gd name="connsiteX242" fmla="*/ 1399197 w 5644588"/>
                <a:gd name="connsiteY242" fmla="*/ 193604 h 5681302"/>
                <a:gd name="connsiteX243" fmla="*/ 1407459 w 5644588"/>
                <a:gd name="connsiteY243" fmla="*/ 195493 h 5681302"/>
                <a:gd name="connsiteX244" fmla="*/ 1399197 w 5644588"/>
                <a:gd name="connsiteY244" fmla="*/ 193604 h 5681302"/>
                <a:gd name="connsiteX245" fmla="*/ 1051393 w 5644588"/>
                <a:gd name="connsiteY245" fmla="*/ 191944 h 5681302"/>
                <a:gd name="connsiteX246" fmla="*/ 1027680 w 5644588"/>
                <a:gd name="connsiteY246" fmla="*/ 197919 h 5681302"/>
                <a:gd name="connsiteX247" fmla="*/ 1356547 w 5644588"/>
                <a:gd name="connsiteY247" fmla="*/ 181840 h 5681302"/>
                <a:gd name="connsiteX248" fmla="*/ 1328852 w 5644588"/>
                <a:gd name="connsiteY248" fmla="*/ 185224 h 5681302"/>
                <a:gd name="connsiteX249" fmla="*/ 1407459 w 5644588"/>
                <a:gd name="connsiteY249" fmla="*/ 195494 h 5681302"/>
                <a:gd name="connsiteX250" fmla="*/ 1356547 w 5644588"/>
                <a:gd name="connsiteY250" fmla="*/ 181840 h 5681302"/>
                <a:gd name="connsiteX251" fmla="*/ 1094711 w 5644588"/>
                <a:gd name="connsiteY251" fmla="*/ 171778 h 5681302"/>
                <a:gd name="connsiteX252" fmla="*/ 1085002 w 5644588"/>
                <a:gd name="connsiteY252" fmla="*/ 176072 h 5681302"/>
                <a:gd name="connsiteX253" fmla="*/ 1192526 w 5644588"/>
                <a:gd name="connsiteY253" fmla="*/ 154273 h 5681302"/>
                <a:gd name="connsiteX254" fmla="*/ 1217009 w 5644588"/>
                <a:gd name="connsiteY254" fmla="*/ 157775 h 5681302"/>
                <a:gd name="connsiteX255" fmla="*/ 1155580 w 5644588"/>
                <a:gd name="connsiteY255" fmla="*/ 158335 h 5681302"/>
                <a:gd name="connsiteX256" fmla="*/ 1192526 w 5644588"/>
                <a:gd name="connsiteY256" fmla="*/ 154273 h 5681302"/>
                <a:gd name="connsiteX257" fmla="*/ 2093451 w 5644588"/>
                <a:gd name="connsiteY257" fmla="*/ 153296 h 5681302"/>
                <a:gd name="connsiteX258" fmla="*/ 2140188 w 5644588"/>
                <a:gd name="connsiteY258" fmla="*/ 162093 h 5681302"/>
                <a:gd name="connsiteX259" fmla="*/ 2166486 w 5644588"/>
                <a:gd name="connsiteY259" fmla="*/ 163178 h 5681302"/>
                <a:gd name="connsiteX260" fmla="*/ 2155799 w 5644588"/>
                <a:gd name="connsiteY260" fmla="*/ 162247 h 5681302"/>
                <a:gd name="connsiteX261" fmla="*/ 2157471 w 5644588"/>
                <a:gd name="connsiteY261" fmla="*/ 161932 h 5681302"/>
                <a:gd name="connsiteX262" fmla="*/ 2163729 w 5644588"/>
                <a:gd name="connsiteY262" fmla="*/ 162247 h 5681302"/>
                <a:gd name="connsiteX263" fmla="*/ 2166618 w 5644588"/>
                <a:gd name="connsiteY263" fmla="*/ 163184 h 5681302"/>
                <a:gd name="connsiteX264" fmla="*/ 2166830 w 5644588"/>
                <a:gd name="connsiteY264" fmla="*/ 163193 h 5681302"/>
                <a:gd name="connsiteX265" fmla="*/ 2093451 w 5644588"/>
                <a:gd name="connsiteY265" fmla="*/ 153296 h 5681302"/>
                <a:gd name="connsiteX266" fmla="*/ 630280 w 5644588"/>
                <a:gd name="connsiteY266" fmla="*/ 148952 h 5681302"/>
                <a:gd name="connsiteX267" fmla="*/ 645101 w 5644588"/>
                <a:gd name="connsiteY267" fmla="*/ 151052 h 5681302"/>
                <a:gd name="connsiteX268" fmla="*/ 624562 w 5644588"/>
                <a:gd name="connsiteY268" fmla="*/ 152732 h 5681302"/>
                <a:gd name="connsiteX269" fmla="*/ 630280 w 5644588"/>
                <a:gd name="connsiteY269" fmla="*/ 148952 h 5681302"/>
                <a:gd name="connsiteX270" fmla="*/ 912290 w 5644588"/>
                <a:gd name="connsiteY270" fmla="*/ 138358 h 5681302"/>
                <a:gd name="connsiteX271" fmla="*/ 985109 w 5644588"/>
                <a:gd name="connsiteY271" fmla="*/ 138358 h 5681302"/>
                <a:gd name="connsiteX272" fmla="*/ 912290 w 5644588"/>
                <a:gd name="connsiteY272" fmla="*/ 138358 h 5681302"/>
                <a:gd name="connsiteX273" fmla="*/ 1559608 w 5644588"/>
                <a:gd name="connsiteY273" fmla="*/ 118866 h 5681302"/>
                <a:gd name="connsiteX274" fmla="*/ 1570648 w 5644588"/>
                <a:gd name="connsiteY274" fmla="*/ 122857 h 5681302"/>
                <a:gd name="connsiteX275" fmla="*/ 1542267 w 5644588"/>
                <a:gd name="connsiteY275" fmla="*/ 122857 h 5681302"/>
                <a:gd name="connsiteX276" fmla="*/ 1559608 w 5644588"/>
                <a:gd name="connsiteY276" fmla="*/ 118866 h 5681302"/>
                <a:gd name="connsiteX277" fmla="*/ 3427718 w 5644588"/>
                <a:gd name="connsiteY277" fmla="*/ 101763 h 5681302"/>
                <a:gd name="connsiteX278" fmla="*/ 3336601 w 5644588"/>
                <a:gd name="connsiteY278" fmla="*/ 135371 h 5681302"/>
                <a:gd name="connsiteX279" fmla="*/ 3427718 w 5644588"/>
                <a:gd name="connsiteY279" fmla="*/ 101763 h 5681302"/>
                <a:gd name="connsiteX280" fmla="*/ 2437380 w 5644588"/>
                <a:gd name="connsiteY280" fmla="*/ 94854 h 5681302"/>
                <a:gd name="connsiteX281" fmla="*/ 2421883 w 5644588"/>
                <a:gd name="connsiteY281" fmla="*/ 107177 h 5681302"/>
                <a:gd name="connsiteX282" fmla="*/ 2437380 w 5644588"/>
                <a:gd name="connsiteY282" fmla="*/ 94854 h 5681302"/>
                <a:gd name="connsiteX283" fmla="*/ 3033749 w 5644588"/>
                <a:gd name="connsiteY283" fmla="*/ 94481 h 5681302"/>
                <a:gd name="connsiteX284" fmla="*/ 3033935 w 5644588"/>
                <a:gd name="connsiteY284" fmla="*/ 103816 h 5681302"/>
                <a:gd name="connsiteX285" fmla="*/ 3033936 w 5644588"/>
                <a:gd name="connsiteY285" fmla="*/ 103816 h 5681302"/>
                <a:gd name="connsiteX286" fmla="*/ 3032781 w 5644588"/>
                <a:gd name="connsiteY286" fmla="*/ 101847 h 5681302"/>
                <a:gd name="connsiteX287" fmla="*/ 3035337 w 5644588"/>
                <a:gd name="connsiteY287" fmla="*/ 100946 h 5681302"/>
                <a:gd name="connsiteX288" fmla="*/ 3037192 w 5644588"/>
                <a:gd name="connsiteY288" fmla="*/ 101480 h 5681302"/>
                <a:gd name="connsiteX289" fmla="*/ 3033939 w 5644588"/>
                <a:gd name="connsiteY289" fmla="*/ 103815 h 5681302"/>
                <a:gd name="connsiteX290" fmla="*/ 3046446 w 5644588"/>
                <a:gd name="connsiteY290" fmla="*/ 98659 h 5681302"/>
                <a:gd name="connsiteX291" fmla="*/ 3033749 w 5644588"/>
                <a:gd name="connsiteY291" fmla="*/ 94481 h 5681302"/>
                <a:gd name="connsiteX292" fmla="*/ 1479811 w 5644588"/>
                <a:gd name="connsiteY292" fmla="*/ 93569 h 5681302"/>
                <a:gd name="connsiteX293" fmla="*/ 1540400 w 5644588"/>
                <a:gd name="connsiteY293" fmla="*/ 103068 h 5681302"/>
                <a:gd name="connsiteX294" fmla="*/ 1414741 w 5644588"/>
                <a:gd name="connsiteY294" fmla="*/ 101575 h 5681302"/>
                <a:gd name="connsiteX295" fmla="*/ 1479811 w 5644588"/>
                <a:gd name="connsiteY295" fmla="*/ 93569 h 5681302"/>
                <a:gd name="connsiteX296" fmla="*/ 4653994 w 5644588"/>
                <a:gd name="connsiteY296" fmla="*/ 92544 h 5681302"/>
                <a:gd name="connsiteX297" fmla="*/ 4606825 w 5644588"/>
                <a:gd name="connsiteY297" fmla="*/ 101950 h 5681302"/>
                <a:gd name="connsiteX298" fmla="*/ 4664520 w 5644588"/>
                <a:gd name="connsiteY298" fmla="*/ 103630 h 5681302"/>
                <a:gd name="connsiteX299" fmla="*/ 4710265 w 5644588"/>
                <a:gd name="connsiteY299" fmla="*/ 97468 h 5681302"/>
                <a:gd name="connsiteX300" fmla="*/ 4710265 w 5644588"/>
                <a:gd name="connsiteY300" fmla="*/ 97281 h 5681302"/>
                <a:gd name="connsiteX301" fmla="*/ 4653994 w 5644588"/>
                <a:gd name="connsiteY301" fmla="*/ 92544 h 5681302"/>
                <a:gd name="connsiteX302" fmla="*/ 3969983 w 5644588"/>
                <a:gd name="connsiteY302" fmla="*/ 78142 h 5681302"/>
                <a:gd name="connsiteX303" fmla="*/ 4023339 w 5644588"/>
                <a:gd name="connsiteY303" fmla="*/ 84770 h 5681302"/>
                <a:gd name="connsiteX304" fmla="*/ 3929048 w 5644588"/>
                <a:gd name="connsiteY304" fmla="*/ 88878 h 5681302"/>
                <a:gd name="connsiteX305" fmla="*/ 3969983 w 5644588"/>
                <a:gd name="connsiteY305" fmla="*/ 78142 h 5681302"/>
                <a:gd name="connsiteX306" fmla="*/ 3776689 w 5644588"/>
                <a:gd name="connsiteY306" fmla="*/ 72632 h 5681302"/>
                <a:gd name="connsiteX307" fmla="*/ 3794427 w 5644588"/>
                <a:gd name="connsiteY307" fmla="*/ 79914 h 5681302"/>
                <a:gd name="connsiteX308" fmla="*/ 3776689 w 5644588"/>
                <a:gd name="connsiteY308" fmla="*/ 72632 h 5681302"/>
                <a:gd name="connsiteX309" fmla="*/ 5033471 w 5644588"/>
                <a:gd name="connsiteY309" fmla="*/ 64876 h 5681302"/>
                <a:gd name="connsiteX310" fmla="*/ 5053447 w 5644588"/>
                <a:gd name="connsiteY310" fmla="*/ 71326 h 5681302"/>
                <a:gd name="connsiteX311" fmla="*/ 4947206 w 5644588"/>
                <a:gd name="connsiteY311" fmla="*/ 77675 h 5681302"/>
                <a:gd name="connsiteX312" fmla="*/ 4952808 w 5644588"/>
                <a:gd name="connsiteY312" fmla="*/ 75808 h 5681302"/>
                <a:gd name="connsiteX313" fmla="*/ 4954674 w 5644588"/>
                <a:gd name="connsiteY313" fmla="*/ 75247 h 5681302"/>
                <a:gd name="connsiteX314" fmla="*/ 5033471 w 5644588"/>
                <a:gd name="connsiteY314" fmla="*/ 64876 h 5681302"/>
                <a:gd name="connsiteX315" fmla="*/ 4529524 w 5644588"/>
                <a:gd name="connsiteY315" fmla="*/ 53960 h 5681302"/>
                <a:gd name="connsiteX316" fmla="*/ 4521869 w 5644588"/>
                <a:gd name="connsiteY316" fmla="*/ 62549 h 5681302"/>
                <a:gd name="connsiteX317" fmla="*/ 4508799 w 5644588"/>
                <a:gd name="connsiteY317" fmla="*/ 58254 h 5681302"/>
                <a:gd name="connsiteX318" fmla="*/ 4529524 w 5644588"/>
                <a:gd name="connsiteY318" fmla="*/ 54147 h 5681302"/>
                <a:gd name="connsiteX319" fmla="*/ 3668038 w 5644588"/>
                <a:gd name="connsiteY319" fmla="*/ 50422 h 5681302"/>
                <a:gd name="connsiteX320" fmla="*/ 3730010 w 5644588"/>
                <a:gd name="connsiteY320" fmla="*/ 50603 h 5681302"/>
                <a:gd name="connsiteX321" fmla="*/ 3636839 w 5644588"/>
                <a:gd name="connsiteY321" fmla="*/ 67034 h 5681302"/>
                <a:gd name="connsiteX322" fmla="*/ 3775942 w 5644588"/>
                <a:gd name="connsiteY322" fmla="*/ 92427 h 5681302"/>
                <a:gd name="connsiteX323" fmla="*/ 3929422 w 5644588"/>
                <a:gd name="connsiteY323" fmla="*/ 88879 h 5681302"/>
                <a:gd name="connsiteX324" fmla="*/ 3979648 w 5644588"/>
                <a:gd name="connsiteY324" fmla="*/ 105870 h 5681302"/>
                <a:gd name="connsiteX325" fmla="*/ 4213789 w 5644588"/>
                <a:gd name="connsiteY325" fmla="*/ 90374 h 5681302"/>
                <a:gd name="connsiteX326" fmla="*/ 4282127 w 5644588"/>
                <a:gd name="connsiteY326" fmla="*/ 125849 h 5681302"/>
                <a:gd name="connsiteX327" fmla="*/ 4282127 w 5644588"/>
                <a:gd name="connsiteY327" fmla="*/ 87759 h 5681302"/>
                <a:gd name="connsiteX328" fmla="*/ 4471083 w 5644588"/>
                <a:gd name="connsiteY328" fmla="*/ 109418 h 5681302"/>
                <a:gd name="connsiteX329" fmla="*/ 4501704 w 5644588"/>
                <a:gd name="connsiteY329" fmla="*/ 99522 h 5681302"/>
                <a:gd name="connsiteX330" fmla="*/ 4435980 w 5644588"/>
                <a:gd name="connsiteY330" fmla="*/ 98403 h 5681302"/>
                <a:gd name="connsiteX331" fmla="*/ 4502264 w 5644588"/>
                <a:gd name="connsiteY331" fmla="*/ 88693 h 5681302"/>
                <a:gd name="connsiteX332" fmla="*/ 4505065 w 5644588"/>
                <a:gd name="connsiteY332" fmla="*/ 91867 h 5681302"/>
                <a:gd name="connsiteX333" fmla="*/ 4533072 w 5644588"/>
                <a:gd name="connsiteY333" fmla="*/ 75436 h 5681302"/>
                <a:gd name="connsiteX334" fmla="*/ 4789059 w 5644588"/>
                <a:gd name="connsiteY334" fmla="*/ 83651 h 5681302"/>
                <a:gd name="connsiteX335" fmla="*/ 4789421 w 5644588"/>
                <a:gd name="connsiteY335" fmla="*/ 83687 h 5681302"/>
                <a:gd name="connsiteX336" fmla="*/ 4842085 w 5644588"/>
                <a:gd name="connsiteY336" fmla="*/ 75246 h 5681302"/>
                <a:gd name="connsiteX337" fmla="*/ 4815392 w 5644588"/>
                <a:gd name="connsiteY337" fmla="*/ 84454 h 5681302"/>
                <a:gd name="connsiteX338" fmla="*/ 4791648 w 5644588"/>
                <a:gd name="connsiteY338" fmla="*/ 83908 h 5681302"/>
                <a:gd name="connsiteX339" fmla="*/ 4820641 w 5644588"/>
                <a:gd name="connsiteY339" fmla="*/ 86778 h 5681302"/>
                <a:gd name="connsiteX340" fmla="*/ 4871027 w 5644588"/>
                <a:gd name="connsiteY340" fmla="*/ 92427 h 5681302"/>
                <a:gd name="connsiteX341" fmla="*/ 4957102 w 5644588"/>
                <a:gd name="connsiteY341" fmla="*/ 85145 h 5681302"/>
                <a:gd name="connsiteX342" fmla="*/ 5071933 w 5644588"/>
                <a:gd name="connsiteY342" fmla="*/ 82344 h 5681302"/>
                <a:gd name="connsiteX343" fmla="*/ 5246325 w 5644588"/>
                <a:gd name="connsiteY343" fmla="*/ 82531 h 5681302"/>
                <a:gd name="connsiteX344" fmla="*/ 5505672 w 5644588"/>
                <a:gd name="connsiteY344" fmla="*/ 79357 h 5681302"/>
                <a:gd name="connsiteX345" fmla="*/ 5505672 w 5644588"/>
                <a:gd name="connsiteY345" fmla="*/ 140226 h 5681302"/>
                <a:gd name="connsiteX346" fmla="*/ 5503244 w 5644588"/>
                <a:gd name="connsiteY346" fmla="*/ 316860 h 5681302"/>
                <a:gd name="connsiteX347" fmla="*/ 5498576 w 5644588"/>
                <a:gd name="connsiteY347" fmla="*/ 355135 h 5681302"/>
                <a:gd name="connsiteX348" fmla="*/ 5506792 w 5644588"/>
                <a:gd name="connsiteY348" fmla="*/ 491811 h 5681302"/>
                <a:gd name="connsiteX349" fmla="*/ 5506232 w 5644588"/>
                <a:gd name="connsiteY349" fmla="*/ 522993 h 5681302"/>
                <a:gd name="connsiteX350" fmla="*/ 5505672 w 5644588"/>
                <a:gd name="connsiteY350" fmla="*/ 548761 h 5681302"/>
                <a:gd name="connsiteX351" fmla="*/ 5506045 w 5644588"/>
                <a:gd name="connsiteY351" fmla="*/ 600667 h 5681302"/>
                <a:gd name="connsiteX352" fmla="*/ 5502684 w 5644588"/>
                <a:gd name="connsiteY352" fmla="*/ 787381 h 5681302"/>
                <a:gd name="connsiteX353" fmla="*/ 5509032 w 5644588"/>
                <a:gd name="connsiteY353" fmla="*/ 1043929 h 5681302"/>
                <a:gd name="connsiteX354" fmla="*/ 5510153 w 5644588"/>
                <a:gd name="connsiteY354" fmla="*/ 1315973 h 5681302"/>
                <a:gd name="connsiteX355" fmla="*/ 5522476 w 5644588"/>
                <a:gd name="connsiteY355" fmla="*/ 1595106 h 5681302"/>
                <a:gd name="connsiteX356" fmla="*/ 5527704 w 5644588"/>
                <a:gd name="connsiteY356" fmla="*/ 1855948 h 5681302"/>
                <a:gd name="connsiteX357" fmla="*/ 5491668 w 5644588"/>
                <a:gd name="connsiteY357" fmla="*/ 2018203 h 5681302"/>
                <a:gd name="connsiteX358" fmla="*/ 5499884 w 5644588"/>
                <a:gd name="connsiteY358" fmla="*/ 2551089 h 5681302"/>
                <a:gd name="connsiteX359" fmla="*/ 5479719 w 5644588"/>
                <a:gd name="connsiteY359" fmla="*/ 2614945 h 5681302"/>
                <a:gd name="connsiteX360" fmla="*/ 5490921 w 5644588"/>
                <a:gd name="connsiteY360" fmla="*/ 2661064 h 5681302"/>
                <a:gd name="connsiteX361" fmla="*/ 5507539 w 5644588"/>
                <a:gd name="connsiteY361" fmla="*/ 2733323 h 5681302"/>
                <a:gd name="connsiteX362" fmla="*/ 5470196 w 5644588"/>
                <a:gd name="connsiteY362" fmla="*/ 2762824 h 5681302"/>
                <a:gd name="connsiteX363" fmla="*/ 5499510 w 5644588"/>
                <a:gd name="connsiteY363" fmla="*/ 2825373 h 5681302"/>
                <a:gd name="connsiteX364" fmla="*/ 5475051 w 5644588"/>
                <a:gd name="connsiteY364" fmla="*/ 3057274 h 5681302"/>
                <a:gd name="connsiteX365" fmla="*/ 5450404 w 5644588"/>
                <a:gd name="connsiteY365" fmla="*/ 2973438 h 5681302"/>
                <a:gd name="connsiteX366" fmla="*/ 5450777 w 5644588"/>
                <a:gd name="connsiteY366" fmla="*/ 3257619 h 5681302"/>
                <a:gd name="connsiteX367" fmla="*/ 5463848 w 5644588"/>
                <a:gd name="connsiteY367" fmla="*/ 3328197 h 5681302"/>
                <a:gd name="connsiteX368" fmla="*/ 5446109 w 5644588"/>
                <a:gd name="connsiteY368" fmla="*/ 3388133 h 5681302"/>
                <a:gd name="connsiteX369" fmla="*/ 5458246 w 5644588"/>
                <a:gd name="connsiteY369" fmla="*/ 3710030 h 5681302"/>
                <a:gd name="connsiteX370" fmla="*/ 5492788 w 5644588"/>
                <a:gd name="connsiteY370" fmla="*/ 4020538 h 5681302"/>
                <a:gd name="connsiteX371" fmla="*/ 5493535 w 5644588"/>
                <a:gd name="connsiteY371" fmla="*/ 4019231 h 5681302"/>
                <a:gd name="connsiteX372" fmla="*/ 5564301 w 5644588"/>
                <a:gd name="connsiteY372" fmla="*/ 4735470 h 5681302"/>
                <a:gd name="connsiteX373" fmla="*/ 5593054 w 5644588"/>
                <a:gd name="connsiteY373" fmla="*/ 5402044 h 5681302"/>
                <a:gd name="connsiteX374" fmla="*/ 5569342 w 5644588"/>
                <a:gd name="connsiteY374" fmla="*/ 5235681 h 5681302"/>
                <a:gd name="connsiteX375" fmla="*/ 5566541 w 5644588"/>
                <a:gd name="connsiteY375" fmla="*/ 5340615 h 5681302"/>
                <a:gd name="connsiteX376" fmla="*/ 5535359 w 5644588"/>
                <a:gd name="connsiteY376" fmla="*/ 5202819 h 5681302"/>
                <a:gd name="connsiteX377" fmla="*/ 5541894 w 5644588"/>
                <a:gd name="connsiteY377" fmla="*/ 5454884 h 5681302"/>
                <a:gd name="connsiteX378" fmla="*/ 5516128 w 5644588"/>
                <a:gd name="connsiteY378" fmla="*/ 5454884 h 5681302"/>
                <a:gd name="connsiteX379" fmla="*/ 5485133 w 5644588"/>
                <a:gd name="connsiteY379" fmla="*/ 5378518 h 5681302"/>
                <a:gd name="connsiteX380" fmla="*/ 5449284 w 5644588"/>
                <a:gd name="connsiteY380" fmla="*/ 5454884 h 5681302"/>
                <a:gd name="connsiteX381" fmla="*/ 5360967 w 5644588"/>
                <a:gd name="connsiteY381" fmla="*/ 5454884 h 5681302"/>
                <a:gd name="connsiteX382" fmla="*/ 5360967 w 5644588"/>
                <a:gd name="connsiteY382" fmla="*/ 5465154 h 5681302"/>
                <a:gd name="connsiteX383" fmla="*/ 5196845 w 5644588"/>
                <a:gd name="connsiteY383" fmla="*/ 5467955 h 5681302"/>
                <a:gd name="connsiteX384" fmla="*/ 4991645 w 5644588"/>
                <a:gd name="connsiteY384" fmla="*/ 5476917 h 5681302"/>
                <a:gd name="connsiteX385" fmla="*/ 4802316 w 5644588"/>
                <a:gd name="connsiteY385" fmla="*/ 5462540 h 5681302"/>
                <a:gd name="connsiteX386" fmla="*/ 4664706 w 5644588"/>
                <a:gd name="connsiteY386" fmla="*/ 5472623 h 5681302"/>
                <a:gd name="connsiteX387" fmla="*/ 4513280 w 5644588"/>
                <a:gd name="connsiteY387" fmla="*/ 5467581 h 5681302"/>
                <a:gd name="connsiteX388" fmla="*/ 4298931 w 5644588"/>
                <a:gd name="connsiteY388" fmla="*/ 5460486 h 5681302"/>
                <a:gd name="connsiteX389" fmla="*/ 4186715 w 5644588"/>
                <a:gd name="connsiteY389" fmla="*/ 5456191 h 5681302"/>
                <a:gd name="connsiteX390" fmla="*/ 3966952 w 5644588"/>
                <a:gd name="connsiteY390" fmla="*/ 5456191 h 5681302"/>
                <a:gd name="connsiteX391" fmla="*/ 3933716 w 5644588"/>
                <a:gd name="connsiteY391" fmla="*/ 5460859 h 5681302"/>
                <a:gd name="connsiteX392" fmla="*/ 4021472 w 5644588"/>
                <a:gd name="connsiteY392" fmla="*/ 5479344 h 5681302"/>
                <a:gd name="connsiteX393" fmla="*/ 3914671 w 5644588"/>
                <a:gd name="connsiteY393" fmla="*/ 5479531 h 5681302"/>
                <a:gd name="connsiteX394" fmla="*/ 3833450 w 5644588"/>
                <a:gd name="connsiteY394" fmla="*/ 5480838 h 5681302"/>
                <a:gd name="connsiteX395" fmla="*/ 3669327 w 5644588"/>
                <a:gd name="connsiteY395" fmla="*/ 5471502 h 5681302"/>
                <a:gd name="connsiteX396" fmla="*/ 3746441 w 5644588"/>
                <a:gd name="connsiteY396" fmla="*/ 5491480 h 5681302"/>
                <a:gd name="connsiteX397" fmla="*/ 3607898 w 5644588"/>
                <a:gd name="connsiteY397" fmla="*/ 5508472 h 5681302"/>
                <a:gd name="connsiteX398" fmla="*/ 3468795 w 5644588"/>
                <a:gd name="connsiteY398" fmla="*/ 5494842 h 5681302"/>
                <a:gd name="connsiteX399" fmla="*/ 3563460 w 5644588"/>
                <a:gd name="connsiteY399" fmla="*/ 5461419 h 5681302"/>
                <a:gd name="connsiteX400" fmla="*/ 3330813 w 5644588"/>
                <a:gd name="connsiteY400" fmla="*/ 5456191 h 5681302"/>
                <a:gd name="connsiteX401" fmla="*/ 3021426 w 5644588"/>
                <a:gd name="connsiteY401" fmla="*/ 5456191 h 5681302"/>
                <a:gd name="connsiteX402" fmla="*/ 2978294 w 5644588"/>
                <a:gd name="connsiteY402" fmla="*/ 5466087 h 5681302"/>
                <a:gd name="connsiteX403" fmla="*/ 2817532 w 5644588"/>
                <a:gd name="connsiteY403" fmla="*/ 5485506 h 5681302"/>
                <a:gd name="connsiteX404" fmla="*/ 2688139 w 5644588"/>
                <a:gd name="connsiteY404" fmla="*/ 5513513 h 5681302"/>
                <a:gd name="connsiteX405" fmla="*/ 2459226 w 5644588"/>
                <a:gd name="connsiteY405" fmla="*/ 5494282 h 5681302"/>
                <a:gd name="connsiteX406" fmla="*/ 2329272 w 5644588"/>
                <a:gd name="connsiteY406" fmla="*/ 5480838 h 5681302"/>
                <a:gd name="connsiteX407" fmla="*/ 2200065 w 5644588"/>
                <a:gd name="connsiteY407" fmla="*/ 5491480 h 5681302"/>
                <a:gd name="connsiteX408" fmla="*/ 2067497 w 5644588"/>
                <a:gd name="connsiteY408" fmla="*/ 5522662 h 5681302"/>
                <a:gd name="connsiteX409" fmla="*/ 1834850 w 5644588"/>
                <a:gd name="connsiteY409" fmla="*/ 5497269 h 5681302"/>
                <a:gd name="connsiteX410" fmla="*/ 1656724 w 5644588"/>
                <a:gd name="connsiteY410" fmla="*/ 5485692 h 5681302"/>
                <a:gd name="connsiteX411" fmla="*/ 1567287 w 5644588"/>
                <a:gd name="connsiteY411" fmla="*/ 5498016 h 5681302"/>
                <a:gd name="connsiteX412" fmla="*/ 1281053 w 5644588"/>
                <a:gd name="connsiteY412" fmla="*/ 5480091 h 5681302"/>
                <a:gd name="connsiteX413" fmla="*/ 1357979 w 5644588"/>
                <a:gd name="connsiteY413" fmla="*/ 5526583 h 5681302"/>
                <a:gd name="connsiteX414" fmla="*/ 1068758 w 5644588"/>
                <a:gd name="connsiteY414" fmla="*/ 5514260 h 5681302"/>
                <a:gd name="connsiteX415" fmla="*/ 843205 w 5644588"/>
                <a:gd name="connsiteY415" fmla="*/ 5530317 h 5681302"/>
                <a:gd name="connsiteX416" fmla="*/ 559958 w 5644588"/>
                <a:gd name="connsiteY416" fmla="*/ 5527330 h 5681302"/>
                <a:gd name="connsiteX417" fmla="*/ 463427 w 5644588"/>
                <a:gd name="connsiteY417" fmla="*/ 5519488 h 5681302"/>
                <a:gd name="connsiteX418" fmla="*/ 417495 w 5644588"/>
                <a:gd name="connsiteY418" fmla="*/ 5515380 h 5681302"/>
                <a:gd name="connsiteX419" fmla="*/ 367082 w 5644588"/>
                <a:gd name="connsiteY419" fmla="*/ 5511459 h 5681302"/>
                <a:gd name="connsiteX420" fmla="*/ 230593 w 5644588"/>
                <a:gd name="connsiteY420" fmla="*/ 5501003 h 5681302"/>
                <a:gd name="connsiteX421" fmla="*/ 91303 w 5644588"/>
                <a:gd name="connsiteY421" fmla="*/ 5493161 h 5681302"/>
                <a:gd name="connsiteX422" fmla="*/ 92237 w 5644588"/>
                <a:gd name="connsiteY422" fmla="*/ 5277879 h 5681302"/>
                <a:gd name="connsiteX423" fmla="*/ 86262 w 5644588"/>
                <a:gd name="connsiteY423" fmla="*/ 5217382 h 5681302"/>
                <a:gd name="connsiteX424" fmla="*/ 78607 w 5644588"/>
                <a:gd name="connsiteY424" fmla="*/ 5161368 h 5681302"/>
                <a:gd name="connsiteX425" fmla="*/ 75993 w 5644588"/>
                <a:gd name="connsiteY425" fmla="*/ 5018344 h 5681302"/>
                <a:gd name="connsiteX426" fmla="*/ 79727 w 5644588"/>
                <a:gd name="connsiteY426" fmla="*/ 4767399 h 5681302"/>
                <a:gd name="connsiteX427" fmla="*/ 127899 w 5644588"/>
                <a:gd name="connsiteY427" fmla="*/ 4817252 h 5681302"/>
                <a:gd name="connsiteX428" fmla="*/ 127899 w 5644588"/>
                <a:gd name="connsiteY428" fmla="*/ 4797833 h 5681302"/>
                <a:gd name="connsiteX429" fmla="*/ 127899 w 5644588"/>
                <a:gd name="connsiteY429" fmla="*/ 4695700 h 5681302"/>
                <a:gd name="connsiteX430" fmla="*/ 127899 w 5644588"/>
                <a:gd name="connsiteY430" fmla="*/ 3970871 h 5681302"/>
                <a:gd name="connsiteX431" fmla="*/ 123605 w 5644588"/>
                <a:gd name="connsiteY431" fmla="*/ 3946412 h 5681302"/>
                <a:gd name="connsiteX432" fmla="*/ 127899 w 5644588"/>
                <a:gd name="connsiteY432" fmla="*/ 3835876 h 5681302"/>
                <a:gd name="connsiteX433" fmla="*/ 127899 w 5644588"/>
                <a:gd name="connsiteY433" fmla="*/ 3796479 h 5681302"/>
                <a:gd name="connsiteX434" fmla="*/ 127899 w 5644588"/>
                <a:gd name="connsiteY434" fmla="*/ 3738037 h 5681302"/>
                <a:gd name="connsiteX435" fmla="*/ 127899 w 5644588"/>
                <a:gd name="connsiteY435" fmla="*/ 3581383 h 5681302"/>
                <a:gd name="connsiteX436" fmla="*/ 103253 w 5644588"/>
                <a:gd name="connsiteY436" fmla="*/ 3627689 h 5681302"/>
                <a:gd name="connsiteX437" fmla="*/ 127339 w 5644588"/>
                <a:gd name="connsiteY437" fmla="*/ 3488213 h 5681302"/>
                <a:gd name="connsiteX438" fmla="*/ 86262 w 5644588"/>
                <a:gd name="connsiteY438" fmla="*/ 3420995 h 5681302"/>
                <a:gd name="connsiteX439" fmla="*/ 62922 w 5644588"/>
                <a:gd name="connsiteY439" fmla="*/ 3526863 h 5681302"/>
                <a:gd name="connsiteX440" fmla="*/ 47985 w 5644588"/>
                <a:gd name="connsiteY440" fmla="*/ 3436492 h 5681302"/>
                <a:gd name="connsiteX441" fmla="*/ 75059 w 5644588"/>
                <a:gd name="connsiteY441" fmla="*/ 3295709 h 5681302"/>
                <a:gd name="connsiteX442" fmla="*/ 60495 w 5644588"/>
                <a:gd name="connsiteY442" fmla="*/ 3233906 h 5681302"/>
                <a:gd name="connsiteX443" fmla="*/ 52093 w 5644588"/>
                <a:gd name="connsiteY443" fmla="*/ 3156046 h 5681302"/>
                <a:gd name="connsiteX444" fmla="*/ 118937 w 5644588"/>
                <a:gd name="connsiteY444" fmla="*/ 3002193 h 5681302"/>
                <a:gd name="connsiteX445" fmla="*/ 75993 w 5644588"/>
                <a:gd name="connsiteY445" fmla="*/ 2889417 h 5681302"/>
                <a:gd name="connsiteX446" fmla="*/ 83088 w 5644588"/>
                <a:gd name="connsiteY446" fmla="*/ 2651168 h 5681302"/>
                <a:gd name="connsiteX447" fmla="*/ 79540 w 5644588"/>
                <a:gd name="connsiteY447" fmla="*/ 2704942 h 5681302"/>
                <a:gd name="connsiteX448" fmla="*/ 51720 w 5644588"/>
                <a:gd name="connsiteY448" fmla="*/ 2603556 h 5681302"/>
                <a:gd name="connsiteX449" fmla="*/ 70578 w 5644588"/>
                <a:gd name="connsiteY449" fmla="*/ 2485551 h 5681302"/>
                <a:gd name="connsiteX450" fmla="*/ 55454 w 5644588"/>
                <a:gd name="connsiteY450" fmla="*/ 2148157 h 5681302"/>
                <a:gd name="connsiteX451" fmla="*/ 48359 w 5644588"/>
                <a:gd name="connsiteY451" fmla="*/ 2021191 h 5681302"/>
                <a:gd name="connsiteX452" fmla="*/ 58068 w 5644588"/>
                <a:gd name="connsiteY452" fmla="*/ 1871071 h 5681302"/>
                <a:gd name="connsiteX453" fmla="*/ 73005 w 5644588"/>
                <a:gd name="connsiteY453" fmla="*/ 1855574 h 5681302"/>
                <a:gd name="connsiteX454" fmla="*/ 38650 w 5644588"/>
                <a:gd name="connsiteY454" fmla="*/ 1777901 h 5681302"/>
                <a:gd name="connsiteX455" fmla="*/ 65350 w 5644588"/>
                <a:gd name="connsiteY455" fmla="*/ 1720019 h 5681302"/>
                <a:gd name="connsiteX456" fmla="*/ 57881 w 5644588"/>
                <a:gd name="connsiteY456" fmla="*/ 1584090 h 5681302"/>
                <a:gd name="connsiteX457" fmla="*/ 46305 w 5644588"/>
                <a:gd name="connsiteY457" fmla="*/ 1409704 h 5681302"/>
                <a:gd name="connsiteX458" fmla="*/ 35662 w 5644588"/>
                <a:gd name="connsiteY458" fmla="*/ 1305330 h 5681302"/>
                <a:gd name="connsiteX459" fmla="*/ 10269 w 5644588"/>
                <a:gd name="connsiteY459" fmla="*/ 1026191 h 5681302"/>
                <a:gd name="connsiteX460" fmla="*/ 13256 w 5644588"/>
                <a:gd name="connsiteY460" fmla="*/ 885407 h 5681302"/>
                <a:gd name="connsiteX461" fmla="*/ 33608 w 5644588"/>
                <a:gd name="connsiteY461" fmla="*/ 828459 h 5681302"/>
                <a:gd name="connsiteX462" fmla="*/ 44064 w 5644588"/>
                <a:gd name="connsiteY462" fmla="*/ 517578 h 5681302"/>
                <a:gd name="connsiteX463" fmla="*/ 55267 w 5644588"/>
                <a:gd name="connsiteY463" fmla="*/ 340011 h 5681302"/>
                <a:gd name="connsiteX464" fmla="*/ 59001 w 5644588"/>
                <a:gd name="connsiteY464" fmla="*/ 168233 h 5681302"/>
                <a:gd name="connsiteX465" fmla="*/ 57881 w 5644588"/>
                <a:gd name="connsiteY465" fmla="*/ 154230 h 5681302"/>
                <a:gd name="connsiteX466" fmla="*/ 131447 w 5644588"/>
                <a:gd name="connsiteY466" fmla="*/ 144147 h 5681302"/>
                <a:gd name="connsiteX467" fmla="*/ 247210 w 5644588"/>
                <a:gd name="connsiteY467" fmla="*/ 154230 h 5681302"/>
                <a:gd name="connsiteX468" fmla="*/ 355692 w 5644588"/>
                <a:gd name="connsiteY468" fmla="*/ 153483 h 5681302"/>
                <a:gd name="connsiteX469" fmla="*/ 405545 w 5644588"/>
                <a:gd name="connsiteY469" fmla="*/ 150869 h 5681302"/>
                <a:gd name="connsiteX470" fmla="*/ 427951 w 5644588"/>
                <a:gd name="connsiteY470" fmla="*/ 149935 h 5681302"/>
                <a:gd name="connsiteX471" fmla="*/ 450543 w 5644588"/>
                <a:gd name="connsiteY471" fmla="*/ 149748 h 5681302"/>
                <a:gd name="connsiteX472" fmla="*/ 548195 w 5644588"/>
                <a:gd name="connsiteY472" fmla="*/ 169167 h 5681302"/>
                <a:gd name="connsiteX473" fmla="*/ 689539 w 5644588"/>
                <a:gd name="connsiteY473" fmla="*/ 169167 h 5681302"/>
                <a:gd name="connsiteX474" fmla="*/ 674041 w 5644588"/>
                <a:gd name="connsiteY474" fmla="*/ 181863 h 5681302"/>
                <a:gd name="connsiteX475" fmla="*/ 823040 w 5644588"/>
                <a:gd name="connsiteY475" fmla="*/ 139479 h 5681302"/>
                <a:gd name="connsiteX476" fmla="*/ 829949 w 5644588"/>
                <a:gd name="connsiteY476" fmla="*/ 172154 h 5681302"/>
                <a:gd name="connsiteX477" fmla="*/ 794286 w 5644588"/>
                <a:gd name="connsiteY477" fmla="*/ 196242 h 5681302"/>
                <a:gd name="connsiteX478" fmla="*/ 843766 w 5644588"/>
                <a:gd name="connsiteY478" fmla="*/ 187652 h 5681302"/>
                <a:gd name="connsiteX479" fmla="*/ 1047472 w 5644588"/>
                <a:gd name="connsiteY479" fmla="*/ 224248 h 5681302"/>
                <a:gd name="connsiteX480" fmla="*/ 1047845 w 5644588"/>
                <a:gd name="connsiteY480" fmla="*/ 224248 h 5681302"/>
                <a:gd name="connsiteX481" fmla="*/ 1133174 w 5644588"/>
                <a:gd name="connsiteY481" fmla="*/ 224248 h 5681302"/>
                <a:gd name="connsiteX482" fmla="*/ 1201325 w 5644588"/>
                <a:gd name="connsiteY482" fmla="*/ 209872 h 5681302"/>
                <a:gd name="connsiteX483" fmla="*/ 1238855 w 5644588"/>
                <a:gd name="connsiteY483" fmla="*/ 224248 h 5681302"/>
                <a:gd name="connsiteX484" fmla="*/ 1461793 w 5644588"/>
                <a:gd name="connsiteY484" fmla="*/ 224248 h 5681302"/>
                <a:gd name="connsiteX485" fmla="*/ 1461793 w 5644588"/>
                <a:gd name="connsiteY485" fmla="*/ 207817 h 5681302"/>
                <a:gd name="connsiteX486" fmla="*/ 1292069 w 5644588"/>
                <a:gd name="connsiteY486" fmla="*/ 198668 h 5681302"/>
                <a:gd name="connsiteX487" fmla="*/ 1247631 w 5644588"/>
                <a:gd name="connsiteY487" fmla="*/ 167861 h 5681302"/>
                <a:gd name="connsiteX488" fmla="*/ 1386360 w 5644588"/>
                <a:gd name="connsiteY488" fmla="*/ 114086 h 5681302"/>
                <a:gd name="connsiteX489" fmla="*/ 1436587 w 5644588"/>
                <a:gd name="connsiteY489" fmla="*/ 154603 h 5681302"/>
                <a:gd name="connsiteX490" fmla="*/ 1503057 w 5644588"/>
                <a:gd name="connsiteY490" fmla="*/ 135932 h 5681302"/>
                <a:gd name="connsiteX491" fmla="*/ 1579424 w 5644588"/>
                <a:gd name="connsiteY491" fmla="*/ 158524 h 5681302"/>
                <a:gd name="connsiteX492" fmla="*/ 1701722 w 5644588"/>
                <a:gd name="connsiteY492" fmla="*/ 130517 h 5681302"/>
                <a:gd name="connsiteX493" fmla="*/ 1696494 w 5644588"/>
                <a:gd name="connsiteY493" fmla="*/ 129770 h 5681302"/>
                <a:gd name="connsiteX494" fmla="*/ 1683611 w 5644588"/>
                <a:gd name="connsiteY494" fmla="*/ 108858 h 5681302"/>
                <a:gd name="connsiteX495" fmla="*/ 1748214 w 5644588"/>
                <a:gd name="connsiteY495" fmla="*/ 119687 h 5681302"/>
                <a:gd name="connsiteX496" fmla="*/ 1725248 w 5644588"/>
                <a:gd name="connsiteY496" fmla="*/ 125102 h 5681302"/>
                <a:gd name="connsiteX497" fmla="*/ 1890304 w 5644588"/>
                <a:gd name="connsiteY497" fmla="*/ 126969 h 5681302"/>
                <a:gd name="connsiteX498" fmla="*/ 1835970 w 5644588"/>
                <a:gd name="connsiteY498" fmla="*/ 161511 h 5681302"/>
                <a:gd name="connsiteX499" fmla="*/ 1758857 w 5644588"/>
                <a:gd name="connsiteY499" fmla="*/ 145081 h 5681302"/>
                <a:gd name="connsiteX500" fmla="*/ 1859123 w 5644588"/>
                <a:gd name="connsiteY500" fmla="*/ 181863 h 5681302"/>
                <a:gd name="connsiteX501" fmla="*/ 1835784 w 5644588"/>
                <a:gd name="connsiteY501" fmla="*/ 161511 h 5681302"/>
                <a:gd name="connsiteX502" fmla="*/ 1974886 w 5644588"/>
                <a:gd name="connsiteY502" fmla="*/ 177942 h 5681302"/>
                <a:gd name="connsiteX503" fmla="*/ 1960696 w 5644588"/>
                <a:gd name="connsiteY503" fmla="*/ 139666 h 5681302"/>
                <a:gd name="connsiteX504" fmla="*/ 2213509 w 5644588"/>
                <a:gd name="connsiteY504" fmla="*/ 128089 h 5681302"/>
                <a:gd name="connsiteX505" fmla="*/ 2307053 w 5644588"/>
                <a:gd name="connsiteY505" fmla="*/ 93360 h 5681302"/>
                <a:gd name="connsiteX506" fmla="*/ 2400971 w 5644588"/>
                <a:gd name="connsiteY506" fmla="*/ 71702 h 5681302"/>
                <a:gd name="connsiteX507" fmla="*/ 2503104 w 5644588"/>
                <a:gd name="connsiteY507" fmla="*/ 53403 h 5681302"/>
                <a:gd name="connsiteX508" fmla="*/ 2479578 w 5644588"/>
                <a:gd name="connsiteY508" fmla="*/ 87012 h 5681302"/>
                <a:gd name="connsiteX509" fmla="*/ 2626709 w 5644588"/>
                <a:gd name="connsiteY509" fmla="*/ 87012 h 5681302"/>
                <a:gd name="connsiteX510" fmla="*/ 2663492 w 5644588"/>
                <a:gd name="connsiteY510" fmla="*/ 68341 h 5681302"/>
                <a:gd name="connsiteX511" fmla="*/ 2826121 w 5644588"/>
                <a:gd name="connsiteY511" fmla="*/ 59192 h 5681302"/>
                <a:gd name="connsiteX512" fmla="*/ 2951594 w 5644588"/>
                <a:gd name="connsiteY512" fmla="*/ 83091 h 5681302"/>
                <a:gd name="connsiteX513" fmla="*/ 3060822 w 5644588"/>
                <a:gd name="connsiteY513" fmla="*/ 86079 h 5681302"/>
                <a:gd name="connsiteX514" fmla="*/ 3155113 w 5644588"/>
                <a:gd name="connsiteY514" fmla="*/ 98962 h 5681302"/>
                <a:gd name="connsiteX515" fmla="*/ 3259674 w 5644588"/>
                <a:gd name="connsiteY515" fmla="*/ 76929 h 5681302"/>
                <a:gd name="connsiteX516" fmla="*/ 3312141 w 5644588"/>
                <a:gd name="connsiteY516" fmla="*/ 93174 h 5681302"/>
                <a:gd name="connsiteX517" fmla="*/ 3439668 w 5644588"/>
                <a:gd name="connsiteY517" fmla="*/ 69087 h 5681302"/>
                <a:gd name="connsiteX518" fmla="*/ 3544788 w 5644588"/>
                <a:gd name="connsiteY518" fmla="*/ 77677 h 5681302"/>
                <a:gd name="connsiteX519" fmla="*/ 3668038 w 5644588"/>
                <a:gd name="connsiteY519" fmla="*/ 50422 h 5681302"/>
                <a:gd name="connsiteX520" fmla="*/ 2235728 w 5644588"/>
                <a:gd name="connsiteY520" fmla="*/ 11200 h 5681302"/>
                <a:gd name="connsiteX521" fmla="*/ 2232927 w 5644588"/>
                <a:gd name="connsiteY521" fmla="*/ 16428 h 5681302"/>
                <a:gd name="connsiteX522" fmla="*/ 2235728 w 5644588"/>
                <a:gd name="connsiteY522" fmla="*/ 11200 h 5681302"/>
                <a:gd name="connsiteX523" fmla="*/ 4714746 w 5644588"/>
                <a:gd name="connsiteY523" fmla="*/ 0 h 5681302"/>
                <a:gd name="connsiteX524" fmla="*/ 4687299 w 5644588"/>
                <a:gd name="connsiteY524" fmla="*/ 1494 h 5681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Lst>
              <a:rect l="l" t="t" r="r" b="b"/>
              <a:pathLst>
                <a:path w="5644588" h="5681302">
                  <a:moveTo>
                    <a:pt x="1623488" y="5677262"/>
                  </a:moveTo>
                  <a:cubicBezTo>
                    <a:pt x="1633944" y="5673714"/>
                    <a:pt x="1642720" y="5673901"/>
                    <a:pt x="1649441" y="5677635"/>
                  </a:cubicBezTo>
                  <a:cubicBezTo>
                    <a:pt x="1641226" y="5682677"/>
                    <a:pt x="1632450" y="5682490"/>
                    <a:pt x="1623488" y="5677262"/>
                  </a:cubicBezTo>
                  <a:close/>
                  <a:moveTo>
                    <a:pt x="1504385" y="5627537"/>
                  </a:moveTo>
                  <a:cubicBezTo>
                    <a:pt x="1516758" y="5627840"/>
                    <a:pt x="1534286" y="5629602"/>
                    <a:pt x="1556085" y="5633943"/>
                  </a:cubicBezTo>
                  <a:cubicBezTo>
                    <a:pt x="1476544" y="5638845"/>
                    <a:pt x="1467266" y="5626627"/>
                    <a:pt x="1504385" y="5627537"/>
                  </a:cubicBezTo>
                  <a:close/>
                  <a:moveTo>
                    <a:pt x="1599776" y="5615086"/>
                  </a:moveTo>
                  <a:cubicBezTo>
                    <a:pt x="1630024" y="5627783"/>
                    <a:pt x="1649816" y="5636184"/>
                    <a:pt x="1670354" y="5644774"/>
                  </a:cubicBezTo>
                  <a:cubicBezTo>
                    <a:pt x="1621435" y="5642029"/>
                    <a:pt x="1597909" y="5632133"/>
                    <a:pt x="1599776" y="5615086"/>
                  </a:cubicBezTo>
                  <a:close/>
                  <a:moveTo>
                    <a:pt x="1621192" y="5597085"/>
                  </a:moveTo>
                  <a:cubicBezTo>
                    <a:pt x="1634189" y="5597733"/>
                    <a:pt x="1626522" y="5605470"/>
                    <a:pt x="1619380" y="5604069"/>
                  </a:cubicBezTo>
                  <a:lnTo>
                    <a:pt x="1600522" y="5599402"/>
                  </a:lnTo>
                  <a:cubicBezTo>
                    <a:pt x="1610231" y="5597442"/>
                    <a:pt x="1616860" y="5596870"/>
                    <a:pt x="1621192" y="5597085"/>
                  </a:cubicBezTo>
                  <a:close/>
                  <a:moveTo>
                    <a:pt x="1789817" y="5596496"/>
                  </a:moveTo>
                  <a:cubicBezTo>
                    <a:pt x="1802770" y="5596508"/>
                    <a:pt x="1814358" y="5598282"/>
                    <a:pt x="1817859" y="5603323"/>
                  </a:cubicBezTo>
                  <a:cubicBezTo>
                    <a:pt x="1699808" y="5612285"/>
                    <a:pt x="1750957" y="5596461"/>
                    <a:pt x="1789817" y="5596496"/>
                  </a:cubicBezTo>
                  <a:close/>
                  <a:moveTo>
                    <a:pt x="1540587" y="5593800"/>
                  </a:moveTo>
                  <a:lnTo>
                    <a:pt x="1556457" y="5599028"/>
                  </a:lnTo>
                  <a:lnTo>
                    <a:pt x="1538533" y="5602389"/>
                  </a:lnTo>
                  <a:lnTo>
                    <a:pt x="1538533" y="5602576"/>
                  </a:lnTo>
                  <a:cubicBezTo>
                    <a:pt x="1520795" y="5598841"/>
                    <a:pt x="1521542" y="5595854"/>
                    <a:pt x="1540587" y="5593800"/>
                  </a:cubicBezTo>
                  <a:close/>
                  <a:moveTo>
                    <a:pt x="1669607" y="5566166"/>
                  </a:moveTo>
                  <a:lnTo>
                    <a:pt x="1669607" y="5566353"/>
                  </a:lnTo>
                  <a:lnTo>
                    <a:pt x="1668589" y="5566230"/>
                  </a:lnTo>
                  <a:close/>
                  <a:moveTo>
                    <a:pt x="1149045" y="5564299"/>
                  </a:moveTo>
                  <a:cubicBezTo>
                    <a:pt x="1169583" y="5565045"/>
                    <a:pt x="1171077" y="5566726"/>
                    <a:pt x="1153526" y="5569340"/>
                  </a:cubicBezTo>
                  <a:cubicBezTo>
                    <a:pt x="1142323" y="5568593"/>
                    <a:pt x="1140829" y="5566913"/>
                    <a:pt x="1149045" y="5564299"/>
                  </a:cubicBezTo>
                  <a:close/>
                  <a:moveTo>
                    <a:pt x="1721701" y="5563552"/>
                  </a:moveTo>
                  <a:cubicBezTo>
                    <a:pt x="1796014" y="5565606"/>
                    <a:pt x="1870326" y="5567660"/>
                    <a:pt x="1966485" y="5570273"/>
                  </a:cubicBezTo>
                  <a:cubicBezTo>
                    <a:pt x="1867526" y="5583344"/>
                    <a:pt x="1782383" y="5581477"/>
                    <a:pt x="1721701" y="5563552"/>
                  </a:cubicBezTo>
                  <a:close/>
                  <a:moveTo>
                    <a:pt x="910610" y="5558511"/>
                  </a:moveTo>
                  <a:cubicBezTo>
                    <a:pt x="928348" y="5560378"/>
                    <a:pt x="928721" y="5562245"/>
                    <a:pt x="911917" y="5564112"/>
                  </a:cubicBezTo>
                  <a:cubicBezTo>
                    <a:pt x="897166" y="5562432"/>
                    <a:pt x="896606" y="5560565"/>
                    <a:pt x="910610" y="5558511"/>
                  </a:cubicBezTo>
                  <a:close/>
                  <a:moveTo>
                    <a:pt x="2836928" y="5558091"/>
                  </a:moveTo>
                  <a:cubicBezTo>
                    <a:pt x="2849134" y="5557998"/>
                    <a:pt x="2864958" y="5560378"/>
                    <a:pt x="2884376" y="5565232"/>
                  </a:cubicBezTo>
                  <a:cubicBezTo>
                    <a:pt x="2869626" y="5574568"/>
                    <a:pt x="2845353" y="5568407"/>
                    <a:pt x="2811184" y="5565793"/>
                  </a:cubicBezTo>
                  <a:cubicBezTo>
                    <a:pt x="2816132" y="5560752"/>
                    <a:pt x="2824721" y="5558184"/>
                    <a:pt x="2836928" y="5558091"/>
                  </a:cubicBezTo>
                  <a:close/>
                  <a:moveTo>
                    <a:pt x="1260701" y="5553843"/>
                  </a:moveTo>
                  <a:lnTo>
                    <a:pt x="1300658" y="5558884"/>
                  </a:lnTo>
                  <a:cubicBezTo>
                    <a:pt x="1287775" y="5566726"/>
                    <a:pt x="1244457" y="5562992"/>
                    <a:pt x="1260701" y="5553843"/>
                  </a:cubicBezTo>
                  <a:close/>
                  <a:moveTo>
                    <a:pt x="1549736" y="5551789"/>
                  </a:moveTo>
                  <a:lnTo>
                    <a:pt x="1668589" y="5566230"/>
                  </a:lnTo>
                  <a:lnTo>
                    <a:pt x="1633571" y="5568407"/>
                  </a:lnTo>
                  <a:cubicBezTo>
                    <a:pt x="1580918" y="5570087"/>
                    <a:pt x="1523036" y="5565793"/>
                    <a:pt x="1549736" y="5551789"/>
                  </a:cubicBezTo>
                  <a:close/>
                  <a:moveTo>
                    <a:pt x="2420389" y="5547121"/>
                  </a:moveTo>
                  <a:lnTo>
                    <a:pt x="2454184" y="5547494"/>
                  </a:lnTo>
                  <a:cubicBezTo>
                    <a:pt x="2458852" y="5550109"/>
                    <a:pt x="2461653" y="5552723"/>
                    <a:pt x="2462773" y="5555523"/>
                  </a:cubicBezTo>
                  <a:close/>
                  <a:moveTo>
                    <a:pt x="2164216" y="5537599"/>
                  </a:moveTo>
                  <a:lnTo>
                    <a:pt x="2224899" y="5543201"/>
                  </a:lnTo>
                  <a:lnTo>
                    <a:pt x="2216870" y="5548056"/>
                  </a:lnTo>
                  <a:lnTo>
                    <a:pt x="2216683" y="5548056"/>
                  </a:lnTo>
                  <a:cubicBezTo>
                    <a:pt x="2160855" y="5548429"/>
                    <a:pt x="2143491" y="5544881"/>
                    <a:pt x="2164216" y="5537599"/>
                  </a:cubicBezTo>
                  <a:close/>
                  <a:moveTo>
                    <a:pt x="2581525" y="5522848"/>
                  </a:moveTo>
                  <a:cubicBezTo>
                    <a:pt x="2602063" y="5523594"/>
                    <a:pt x="2603744" y="5525275"/>
                    <a:pt x="2586006" y="5527889"/>
                  </a:cubicBezTo>
                  <a:cubicBezTo>
                    <a:pt x="2574803" y="5527142"/>
                    <a:pt x="2573309" y="5525649"/>
                    <a:pt x="2581525" y="5522848"/>
                  </a:cubicBezTo>
                  <a:close/>
                  <a:moveTo>
                    <a:pt x="1778202" y="5521115"/>
                  </a:moveTo>
                  <a:cubicBezTo>
                    <a:pt x="1787377" y="5520946"/>
                    <a:pt x="1799747" y="5521541"/>
                    <a:pt x="1817112" y="5523034"/>
                  </a:cubicBezTo>
                  <a:lnTo>
                    <a:pt x="1964991" y="5535731"/>
                  </a:lnTo>
                  <a:cubicBezTo>
                    <a:pt x="1945386" y="5538158"/>
                    <a:pt x="1931195" y="5539092"/>
                    <a:pt x="1921673" y="5539092"/>
                  </a:cubicBezTo>
                  <a:lnTo>
                    <a:pt x="1921673" y="5539279"/>
                  </a:lnTo>
                  <a:cubicBezTo>
                    <a:pt x="1860430" y="5541893"/>
                    <a:pt x="1796200" y="5536478"/>
                    <a:pt x="1733277" y="5539652"/>
                  </a:cubicBezTo>
                  <a:cubicBezTo>
                    <a:pt x="1751902" y="5529010"/>
                    <a:pt x="1750676" y="5521623"/>
                    <a:pt x="1778202" y="5521115"/>
                  </a:cubicBezTo>
                  <a:close/>
                  <a:moveTo>
                    <a:pt x="1643934" y="5519207"/>
                  </a:moveTo>
                  <a:cubicBezTo>
                    <a:pt x="1655417" y="5517946"/>
                    <a:pt x="1675115" y="5519860"/>
                    <a:pt x="1677076" y="5523034"/>
                  </a:cubicBezTo>
                  <a:cubicBezTo>
                    <a:pt x="1674462" y="5527142"/>
                    <a:pt x="1668861" y="5530877"/>
                    <a:pt x="1660085" y="5534424"/>
                  </a:cubicBezTo>
                  <a:cubicBezTo>
                    <a:pt x="1629183" y="5524902"/>
                    <a:pt x="1632451" y="5520467"/>
                    <a:pt x="1643934" y="5519207"/>
                  </a:cubicBezTo>
                  <a:close/>
                  <a:moveTo>
                    <a:pt x="4839232" y="5498070"/>
                  </a:moveTo>
                  <a:cubicBezTo>
                    <a:pt x="4847127" y="5497432"/>
                    <a:pt x="4869253" y="5501283"/>
                    <a:pt x="4879616" y="5503243"/>
                  </a:cubicBezTo>
                  <a:lnTo>
                    <a:pt x="4879616" y="5503243"/>
                  </a:lnTo>
                  <a:lnTo>
                    <a:pt x="4850301" y="5506231"/>
                  </a:lnTo>
                  <a:lnTo>
                    <a:pt x="4837044" y="5500442"/>
                  </a:lnTo>
                  <a:cubicBezTo>
                    <a:pt x="4835551" y="5498995"/>
                    <a:pt x="4836601" y="5498283"/>
                    <a:pt x="4839232" y="5498070"/>
                  </a:cubicBezTo>
                  <a:close/>
                  <a:moveTo>
                    <a:pt x="2624095" y="5474116"/>
                  </a:moveTo>
                  <a:lnTo>
                    <a:pt x="2568853" y="5498006"/>
                  </a:lnTo>
                  <a:lnTo>
                    <a:pt x="2568641" y="5498016"/>
                  </a:lnTo>
                  <a:lnTo>
                    <a:pt x="2568828" y="5498016"/>
                  </a:lnTo>
                  <a:lnTo>
                    <a:pt x="2568831" y="5498015"/>
                  </a:lnTo>
                  <a:lnTo>
                    <a:pt x="2568828" y="5498015"/>
                  </a:lnTo>
                  <a:lnTo>
                    <a:pt x="2568834" y="5498014"/>
                  </a:lnTo>
                  <a:lnTo>
                    <a:pt x="2568853" y="5498006"/>
                  </a:lnTo>
                  <a:lnTo>
                    <a:pt x="2568873" y="5498005"/>
                  </a:lnTo>
                  <a:lnTo>
                    <a:pt x="2588521" y="5493263"/>
                  </a:lnTo>
                  <a:cubicBezTo>
                    <a:pt x="2595085" y="5492513"/>
                    <a:pt x="2600920" y="5492495"/>
                    <a:pt x="2603837" y="5492904"/>
                  </a:cubicBezTo>
                  <a:cubicBezTo>
                    <a:pt x="2608214" y="5493517"/>
                    <a:pt x="2606025" y="5495087"/>
                    <a:pt x="2589888" y="5496583"/>
                  </a:cubicBezTo>
                  <a:lnTo>
                    <a:pt x="2569318" y="5497982"/>
                  </a:lnTo>
                  <a:lnTo>
                    <a:pt x="2741913" y="5489240"/>
                  </a:lnTo>
                  <a:cubicBezTo>
                    <a:pt x="2720254" y="5474676"/>
                    <a:pt x="2674322" y="5478411"/>
                    <a:pt x="2624095" y="5474116"/>
                  </a:cubicBezTo>
                  <a:close/>
                  <a:moveTo>
                    <a:pt x="64440" y="5459199"/>
                  </a:moveTo>
                  <a:cubicBezTo>
                    <a:pt x="65560" y="5460766"/>
                    <a:pt x="66750" y="5464407"/>
                    <a:pt x="67777" y="5470381"/>
                  </a:cubicBezTo>
                  <a:lnTo>
                    <a:pt x="62549" y="5494094"/>
                  </a:lnTo>
                  <a:cubicBezTo>
                    <a:pt x="58348" y="5468468"/>
                    <a:pt x="61079" y="5454499"/>
                    <a:pt x="64440" y="5459199"/>
                  </a:cubicBezTo>
                  <a:close/>
                  <a:moveTo>
                    <a:pt x="5544322" y="4925173"/>
                  </a:moveTo>
                  <a:cubicBezTo>
                    <a:pt x="5546189" y="4922932"/>
                    <a:pt x="5545442" y="4947952"/>
                    <a:pt x="5544322" y="4925173"/>
                  </a:cubicBezTo>
                  <a:close/>
                  <a:moveTo>
                    <a:pt x="5549713" y="4924823"/>
                  </a:moveTo>
                  <a:cubicBezTo>
                    <a:pt x="5548465" y="4922501"/>
                    <a:pt x="5546749" y="4922372"/>
                    <a:pt x="5544322" y="4925173"/>
                  </a:cubicBezTo>
                  <a:cubicBezTo>
                    <a:pt x="5546375" y="4969238"/>
                    <a:pt x="5543015" y="4998366"/>
                    <a:pt x="5554965" y="4985109"/>
                  </a:cubicBezTo>
                  <a:cubicBezTo>
                    <a:pt x="5553004" y="4958502"/>
                    <a:pt x="5553459" y="4931790"/>
                    <a:pt x="5549713" y="4924823"/>
                  </a:cubicBezTo>
                  <a:close/>
                  <a:moveTo>
                    <a:pt x="5512207" y="4771693"/>
                  </a:moveTo>
                  <a:lnTo>
                    <a:pt x="5512207" y="4771695"/>
                  </a:lnTo>
                  <a:lnTo>
                    <a:pt x="5513707" y="4774542"/>
                  </a:lnTo>
                  <a:cubicBezTo>
                    <a:pt x="5515606" y="4785981"/>
                    <a:pt x="5511466" y="4826250"/>
                    <a:pt x="5511685" y="4794208"/>
                  </a:cubicBezTo>
                  <a:lnTo>
                    <a:pt x="5512204" y="4771797"/>
                  </a:lnTo>
                  <a:lnTo>
                    <a:pt x="5505485" y="4972039"/>
                  </a:lnTo>
                  <a:cubicBezTo>
                    <a:pt x="5528824" y="4896233"/>
                    <a:pt x="5568782" y="4759183"/>
                    <a:pt x="5512207" y="4771693"/>
                  </a:cubicBezTo>
                  <a:close/>
                  <a:moveTo>
                    <a:pt x="86252" y="4540802"/>
                  </a:moveTo>
                  <a:cubicBezTo>
                    <a:pt x="89196" y="4543892"/>
                    <a:pt x="89366" y="4558931"/>
                    <a:pt x="83275" y="4579936"/>
                  </a:cubicBezTo>
                  <a:cubicBezTo>
                    <a:pt x="80661" y="4573961"/>
                    <a:pt x="78234" y="4566679"/>
                    <a:pt x="75993" y="4558090"/>
                  </a:cubicBezTo>
                  <a:cubicBezTo>
                    <a:pt x="78280" y="4549595"/>
                    <a:pt x="80556" y="4544378"/>
                    <a:pt x="82513" y="4541916"/>
                  </a:cubicBezTo>
                  <a:cubicBezTo>
                    <a:pt x="83982" y="4540070"/>
                    <a:pt x="85271" y="4539772"/>
                    <a:pt x="86252" y="4540802"/>
                  </a:cubicBezTo>
                  <a:close/>
                  <a:moveTo>
                    <a:pt x="109974" y="4500582"/>
                  </a:moveTo>
                  <a:cubicBezTo>
                    <a:pt x="111841" y="4513092"/>
                    <a:pt x="111468" y="4520374"/>
                    <a:pt x="108667" y="4522801"/>
                  </a:cubicBezTo>
                  <a:cubicBezTo>
                    <a:pt x="104560" y="4510665"/>
                    <a:pt x="104933" y="4503196"/>
                    <a:pt x="109974" y="4500582"/>
                  </a:cubicBezTo>
                  <a:close/>
                  <a:moveTo>
                    <a:pt x="5644588" y="4479110"/>
                  </a:moveTo>
                  <a:cubicBezTo>
                    <a:pt x="5635625" y="4528403"/>
                    <a:pt x="5627279" y="4534564"/>
                    <a:pt x="5619568" y="4497595"/>
                  </a:cubicBezTo>
                  <a:cubicBezTo>
                    <a:pt x="5627036" y="4492180"/>
                    <a:pt x="5632825" y="4487699"/>
                    <a:pt x="5644588" y="4479110"/>
                  </a:cubicBezTo>
                  <a:close/>
                  <a:moveTo>
                    <a:pt x="5591748" y="4342621"/>
                  </a:moveTo>
                  <a:lnTo>
                    <a:pt x="5593428" y="4362786"/>
                  </a:lnTo>
                  <a:cubicBezTo>
                    <a:pt x="5584465" y="4397328"/>
                    <a:pt x="5579424" y="4396955"/>
                    <a:pt x="5578304" y="4361666"/>
                  </a:cubicBezTo>
                  <a:close/>
                  <a:moveTo>
                    <a:pt x="83647" y="4336763"/>
                  </a:moveTo>
                  <a:cubicBezTo>
                    <a:pt x="86028" y="4338934"/>
                    <a:pt x="86541" y="4352051"/>
                    <a:pt x="79913" y="4385939"/>
                  </a:cubicBezTo>
                  <a:cubicBezTo>
                    <a:pt x="78046" y="4376230"/>
                    <a:pt x="76926" y="4365401"/>
                    <a:pt x="76179" y="4353264"/>
                  </a:cubicBezTo>
                  <a:cubicBezTo>
                    <a:pt x="77019" y="4343368"/>
                    <a:pt x="81267" y="4334593"/>
                    <a:pt x="83647" y="4336763"/>
                  </a:cubicBezTo>
                  <a:close/>
                  <a:moveTo>
                    <a:pt x="118377" y="4312794"/>
                  </a:moveTo>
                  <a:cubicBezTo>
                    <a:pt x="121691" y="4312980"/>
                    <a:pt x="123511" y="4323296"/>
                    <a:pt x="117070" y="4358865"/>
                  </a:cubicBezTo>
                  <a:lnTo>
                    <a:pt x="110722" y="4327497"/>
                  </a:lnTo>
                  <a:cubicBezTo>
                    <a:pt x="110255" y="4322550"/>
                    <a:pt x="115063" y="4312607"/>
                    <a:pt x="118377" y="4312794"/>
                  </a:cubicBezTo>
                  <a:close/>
                  <a:moveTo>
                    <a:pt x="5637492" y="4095177"/>
                  </a:moveTo>
                  <a:cubicBezTo>
                    <a:pt x="5638286" y="4093730"/>
                    <a:pt x="5639547" y="4096251"/>
                    <a:pt x="5641227" y="4102692"/>
                  </a:cubicBezTo>
                  <a:cubicBezTo>
                    <a:pt x="5640107" y="4115949"/>
                    <a:pt x="5638613" y="4118937"/>
                    <a:pt x="5636559" y="4111468"/>
                  </a:cubicBezTo>
                  <a:cubicBezTo>
                    <a:pt x="5636372" y="4102039"/>
                    <a:pt x="5636699" y="4096624"/>
                    <a:pt x="5637492" y="4095177"/>
                  </a:cubicBezTo>
                  <a:close/>
                  <a:moveTo>
                    <a:pt x="74331" y="4043807"/>
                  </a:moveTo>
                  <a:lnTo>
                    <a:pt x="92050" y="4085888"/>
                  </a:lnTo>
                  <a:cubicBezTo>
                    <a:pt x="89996" y="4095037"/>
                    <a:pt x="87568" y="4102132"/>
                    <a:pt x="84954" y="4106987"/>
                  </a:cubicBezTo>
                  <a:cubicBezTo>
                    <a:pt x="80660" y="4105960"/>
                    <a:pt x="77766" y="4098912"/>
                    <a:pt x="76062" y="4087686"/>
                  </a:cubicBezTo>
                  <a:close/>
                  <a:moveTo>
                    <a:pt x="74125" y="4043317"/>
                  </a:moveTo>
                  <a:lnTo>
                    <a:pt x="74312" y="4043317"/>
                  </a:lnTo>
                  <a:lnTo>
                    <a:pt x="74331" y="4043807"/>
                  </a:lnTo>
                  <a:close/>
                  <a:moveTo>
                    <a:pt x="12883" y="3891190"/>
                  </a:moveTo>
                  <a:cubicBezTo>
                    <a:pt x="13770" y="3891937"/>
                    <a:pt x="14470" y="3897025"/>
                    <a:pt x="14937" y="3906454"/>
                  </a:cubicBezTo>
                  <a:cubicBezTo>
                    <a:pt x="12510" y="3922325"/>
                    <a:pt x="10643" y="3920831"/>
                    <a:pt x="9709" y="3901973"/>
                  </a:cubicBezTo>
                  <a:cubicBezTo>
                    <a:pt x="10922" y="3894038"/>
                    <a:pt x="11996" y="3890443"/>
                    <a:pt x="12883" y="3891190"/>
                  </a:cubicBezTo>
                  <a:close/>
                  <a:moveTo>
                    <a:pt x="87289" y="3839955"/>
                  </a:moveTo>
                  <a:cubicBezTo>
                    <a:pt x="89623" y="3839692"/>
                    <a:pt x="92143" y="3840778"/>
                    <a:pt x="94664" y="3842598"/>
                  </a:cubicBezTo>
                  <a:cubicBezTo>
                    <a:pt x="93544" y="3848573"/>
                    <a:pt x="78046" y="3945852"/>
                    <a:pt x="76366" y="3895252"/>
                  </a:cubicBezTo>
                  <a:cubicBezTo>
                    <a:pt x="74966" y="3853661"/>
                    <a:pt x="80287" y="3840743"/>
                    <a:pt x="87289" y="3839955"/>
                  </a:cubicBezTo>
                  <a:close/>
                  <a:moveTo>
                    <a:pt x="77299" y="3754620"/>
                  </a:moveTo>
                  <a:cubicBezTo>
                    <a:pt x="79645" y="3752799"/>
                    <a:pt x="84301" y="3764318"/>
                    <a:pt x="78980" y="3786023"/>
                  </a:cubicBezTo>
                  <a:lnTo>
                    <a:pt x="76179" y="3761003"/>
                  </a:lnTo>
                  <a:cubicBezTo>
                    <a:pt x="75992" y="3757315"/>
                    <a:pt x="76517" y="3755227"/>
                    <a:pt x="77299" y="3754620"/>
                  </a:cubicBezTo>
                  <a:close/>
                  <a:moveTo>
                    <a:pt x="84862" y="3636861"/>
                  </a:moveTo>
                  <a:cubicBezTo>
                    <a:pt x="89296" y="3635297"/>
                    <a:pt x="94197" y="3642626"/>
                    <a:pt x="100079" y="3653455"/>
                  </a:cubicBezTo>
                  <a:cubicBezTo>
                    <a:pt x="90370" y="3680342"/>
                    <a:pt x="83088" y="3685010"/>
                    <a:pt x="72445" y="3673621"/>
                  </a:cubicBezTo>
                  <a:cubicBezTo>
                    <a:pt x="76459" y="3648881"/>
                    <a:pt x="80427" y="3638425"/>
                    <a:pt x="84862" y="3636861"/>
                  </a:cubicBezTo>
                  <a:close/>
                  <a:moveTo>
                    <a:pt x="30241" y="3623254"/>
                  </a:moveTo>
                  <a:cubicBezTo>
                    <a:pt x="35125" y="3625355"/>
                    <a:pt x="33234" y="3669886"/>
                    <a:pt x="23152" y="3639638"/>
                  </a:cubicBezTo>
                  <a:cubicBezTo>
                    <a:pt x="26233" y="3626568"/>
                    <a:pt x="28614" y="3622554"/>
                    <a:pt x="30241" y="3623254"/>
                  </a:cubicBezTo>
                  <a:close/>
                  <a:moveTo>
                    <a:pt x="4787" y="3583525"/>
                  </a:moveTo>
                  <a:cubicBezTo>
                    <a:pt x="8052" y="3583122"/>
                    <a:pt x="7141" y="3615226"/>
                    <a:pt x="5601" y="3612565"/>
                  </a:cubicBezTo>
                  <a:lnTo>
                    <a:pt x="0" y="3597254"/>
                  </a:lnTo>
                  <a:cubicBezTo>
                    <a:pt x="2147" y="3587405"/>
                    <a:pt x="3699" y="3583659"/>
                    <a:pt x="4787" y="3583525"/>
                  </a:cubicBezTo>
                  <a:close/>
                  <a:moveTo>
                    <a:pt x="5590020" y="3486321"/>
                  </a:moveTo>
                  <a:cubicBezTo>
                    <a:pt x="5590860" y="3487652"/>
                    <a:pt x="5591374" y="3493067"/>
                    <a:pt x="5591560" y="3502589"/>
                  </a:cubicBezTo>
                  <a:cubicBezTo>
                    <a:pt x="5588573" y="3516219"/>
                    <a:pt x="5586892" y="3513605"/>
                    <a:pt x="5586519" y="3494560"/>
                  </a:cubicBezTo>
                  <a:cubicBezTo>
                    <a:pt x="5588012" y="3487745"/>
                    <a:pt x="5589179" y="3484991"/>
                    <a:pt x="5590020" y="3486321"/>
                  </a:cubicBezTo>
                  <a:close/>
                  <a:moveTo>
                    <a:pt x="106054" y="3331558"/>
                  </a:moveTo>
                  <a:cubicBezTo>
                    <a:pt x="104933" y="3326890"/>
                    <a:pt x="98585" y="3356391"/>
                    <a:pt x="108854" y="3352844"/>
                  </a:cubicBezTo>
                  <a:close/>
                  <a:moveTo>
                    <a:pt x="5549304" y="3317318"/>
                  </a:moveTo>
                  <a:cubicBezTo>
                    <a:pt x="5549899" y="3317975"/>
                    <a:pt x="5549876" y="3322223"/>
                    <a:pt x="5548802" y="3331745"/>
                  </a:cubicBezTo>
                  <a:lnTo>
                    <a:pt x="5542827" y="3370022"/>
                  </a:lnTo>
                  <a:cubicBezTo>
                    <a:pt x="5541334" y="3368901"/>
                    <a:pt x="5540027" y="3366474"/>
                    <a:pt x="5538720" y="3363113"/>
                  </a:cubicBezTo>
                  <a:lnTo>
                    <a:pt x="5538906" y="3362926"/>
                  </a:lnTo>
                  <a:cubicBezTo>
                    <a:pt x="5540167" y="3345702"/>
                    <a:pt x="5547519" y="3315349"/>
                    <a:pt x="5549304" y="3317318"/>
                  </a:cubicBezTo>
                  <a:close/>
                  <a:moveTo>
                    <a:pt x="5464408" y="3245669"/>
                  </a:moveTo>
                  <a:lnTo>
                    <a:pt x="5498390" y="3328944"/>
                  </a:lnTo>
                  <a:cubicBezTo>
                    <a:pt x="5495029" y="3372076"/>
                    <a:pt x="5481399" y="3521261"/>
                    <a:pt x="5475424" y="3393734"/>
                  </a:cubicBezTo>
                  <a:lnTo>
                    <a:pt x="5475424" y="3393921"/>
                  </a:lnTo>
                  <a:cubicBezTo>
                    <a:pt x="5473183" y="3344628"/>
                    <a:pt x="5460860" y="3293282"/>
                    <a:pt x="5464408" y="3245669"/>
                  </a:cubicBezTo>
                  <a:close/>
                  <a:moveTo>
                    <a:pt x="111676" y="3170551"/>
                  </a:moveTo>
                  <a:cubicBezTo>
                    <a:pt x="105260" y="3167050"/>
                    <a:pt x="99239" y="3172477"/>
                    <a:pt x="94477" y="3208886"/>
                  </a:cubicBezTo>
                  <a:cubicBezTo>
                    <a:pt x="106240" y="3230545"/>
                    <a:pt x="112029" y="3200671"/>
                    <a:pt x="118190" y="3176211"/>
                  </a:cubicBezTo>
                  <a:cubicBezTo>
                    <a:pt x="115996" y="3173877"/>
                    <a:pt x="113814" y="3171718"/>
                    <a:pt x="111676" y="3170551"/>
                  </a:cubicBezTo>
                  <a:close/>
                  <a:moveTo>
                    <a:pt x="5578864" y="3142042"/>
                  </a:moveTo>
                  <a:cubicBezTo>
                    <a:pt x="5574569" y="3218408"/>
                    <a:pt x="5567474" y="3297949"/>
                    <a:pt x="5547495" y="3311393"/>
                  </a:cubicBezTo>
                  <a:cubicBezTo>
                    <a:pt x="5554217" y="3248470"/>
                    <a:pt x="5554964" y="3216541"/>
                    <a:pt x="5550669" y="3149510"/>
                  </a:cubicBezTo>
                  <a:close/>
                  <a:moveTo>
                    <a:pt x="5470569" y="3116649"/>
                  </a:moveTo>
                  <a:lnTo>
                    <a:pt x="5484946" y="3206459"/>
                  </a:lnTo>
                  <a:cubicBezTo>
                    <a:pt x="5481585" y="3212621"/>
                    <a:pt x="5467955" y="3238948"/>
                    <a:pt x="5464408" y="3245669"/>
                  </a:cubicBezTo>
                  <a:cubicBezTo>
                    <a:pt x="5456192" y="3190588"/>
                    <a:pt x="5462914" y="3172850"/>
                    <a:pt x="5470569" y="3116649"/>
                  </a:cubicBezTo>
                  <a:close/>
                  <a:moveTo>
                    <a:pt x="5522712" y="3085327"/>
                  </a:moveTo>
                  <a:cubicBezTo>
                    <a:pt x="5527162" y="3089776"/>
                    <a:pt x="5530757" y="3105194"/>
                    <a:pt x="5533492" y="3131586"/>
                  </a:cubicBezTo>
                  <a:cubicBezTo>
                    <a:pt x="5523783" y="3151564"/>
                    <a:pt x="5516315" y="3137747"/>
                    <a:pt x="5506792" y="3104885"/>
                  </a:cubicBezTo>
                  <a:cubicBezTo>
                    <a:pt x="5512953" y="3087400"/>
                    <a:pt x="5518261" y="3080879"/>
                    <a:pt x="5522712" y="3085327"/>
                  </a:cubicBezTo>
                  <a:close/>
                  <a:moveTo>
                    <a:pt x="49013" y="3021074"/>
                  </a:moveTo>
                  <a:cubicBezTo>
                    <a:pt x="52233" y="3019650"/>
                    <a:pt x="55361" y="3030199"/>
                    <a:pt x="58815" y="3049804"/>
                  </a:cubicBezTo>
                  <a:cubicBezTo>
                    <a:pt x="53401" y="3053725"/>
                    <a:pt x="47986" y="3057460"/>
                    <a:pt x="38650" y="3064181"/>
                  </a:cubicBezTo>
                  <a:cubicBezTo>
                    <a:pt x="42477" y="3035894"/>
                    <a:pt x="45792" y="3022497"/>
                    <a:pt x="49013" y="3021074"/>
                  </a:cubicBezTo>
                  <a:close/>
                  <a:moveTo>
                    <a:pt x="5570275" y="2984081"/>
                  </a:moveTo>
                  <a:cubicBezTo>
                    <a:pt x="5575877" y="3015262"/>
                    <a:pt x="5569155" y="3021611"/>
                    <a:pt x="5565047" y="2999578"/>
                  </a:cubicBezTo>
                  <a:close/>
                  <a:moveTo>
                    <a:pt x="5513140" y="2861035"/>
                  </a:moveTo>
                  <a:lnTo>
                    <a:pt x="5521729" y="2892030"/>
                  </a:lnTo>
                  <a:cubicBezTo>
                    <a:pt x="5509406" y="2895951"/>
                    <a:pt x="5509592" y="2886615"/>
                    <a:pt x="5513140" y="2861035"/>
                  </a:cubicBezTo>
                  <a:close/>
                  <a:moveTo>
                    <a:pt x="5531251" y="2787096"/>
                  </a:moveTo>
                  <a:cubicBezTo>
                    <a:pt x="5536293" y="2809315"/>
                    <a:pt x="5538347" y="2821825"/>
                    <a:pt x="5538720" y="2827800"/>
                  </a:cubicBezTo>
                  <a:cubicBezTo>
                    <a:pt x="5549923" y="2902673"/>
                    <a:pt x="5545442" y="2975118"/>
                    <a:pt x="5538347" y="3071837"/>
                  </a:cubicBezTo>
                  <a:cubicBezTo>
                    <a:pt x="5526397" y="2945430"/>
                    <a:pt x="5519675" y="2914249"/>
                    <a:pt x="5531251" y="2787096"/>
                  </a:cubicBezTo>
                  <a:close/>
                  <a:moveTo>
                    <a:pt x="121376" y="2721087"/>
                  </a:moveTo>
                  <a:cubicBezTo>
                    <a:pt x="116545" y="2717954"/>
                    <a:pt x="114549" y="2727581"/>
                    <a:pt x="115389" y="2750127"/>
                  </a:cubicBezTo>
                  <a:cubicBezTo>
                    <a:pt x="121364" y="2759836"/>
                    <a:pt x="125099" y="2761703"/>
                    <a:pt x="127153" y="2756102"/>
                  </a:cubicBezTo>
                  <a:lnTo>
                    <a:pt x="127153" y="2732949"/>
                  </a:lnTo>
                  <a:cubicBezTo>
                    <a:pt x="126592" y="2732576"/>
                    <a:pt x="126219" y="2731455"/>
                    <a:pt x="127153" y="2730895"/>
                  </a:cubicBezTo>
                  <a:lnTo>
                    <a:pt x="127153" y="2728468"/>
                  </a:lnTo>
                  <a:cubicBezTo>
                    <a:pt x="124912" y="2724594"/>
                    <a:pt x="122987" y="2722132"/>
                    <a:pt x="121376" y="2721087"/>
                  </a:cubicBezTo>
                  <a:close/>
                  <a:moveTo>
                    <a:pt x="5523613" y="2629804"/>
                  </a:moveTo>
                  <a:cubicBezTo>
                    <a:pt x="5525498" y="2631038"/>
                    <a:pt x="5527797" y="2633990"/>
                    <a:pt x="5530504" y="2638658"/>
                  </a:cubicBezTo>
                  <a:cubicBezTo>
                    <a:pt x="5532745" y="2668532"/>
                    <a:pt x="5528450" y="2677308"/>
                    <a:pt x="5517994" y="2665172"/>
                  </a:cubicBezTo>
                  <a:cubicBezTo>
                    <a:pt x="5516034" y="2637865"/>
                    <a:pt x="5517960" y="2626102"/>
                    <a:pt x="5523613" y="2629804"/>
                  </a:cubicBezTo>
                  <a:close/>
                  <a:moveTo>
                    <a:pt x="5516315" y="2282778"/>
                  </a:moveTo>
                  <a:lnTo>
                    <a:pt x="5519676" y="2300889"/>
                  </a:lnTo>
                  <a:cubicBezTo>
                    <a:pt x="5515942" y="2317134"/>
                    <a:pt x="5513327" y="2316013"/>
                    <a:pt x="5511460" y="2297529"/>
                  </a:cubicBezTo>
                  <a:close/>
                  <a:moveTo>
                    <a:pt x="5525463" y="2165334"/>
                  </a:moveTo>
                  <a:cubicBezTo>
                    <a:pt x="5530878" y="2172056"/>
                    <a:pt x="5530691" y="2181765"/>
                    <a:pt x="5524903" y="2194275"/>
                  </a:cubicBezTo>
                  <a:cubicBezTo>
                    <a:pt x="5521169" y="2183445"/>
                    <a:pt x="5521356" y="2173736"/>
                    <a:pt x="5525463" y="2165334"/>
                  </a:cubicBezTo>
                  <a:close/>
                  <a:moveTo>
                    <a:pt x="41631" y="2132546"/>
                  </a:moveTo>
                  <a:cubicBezTo>
                    <a:pt x="45359" y="2132064"/>
                    <a:pt x="44204" y="2147783"/>
                    <a:pt x="39583" y="2169069"/>
                  </a:cubicBezTo>
                  <a:lnTo>
                    <a:pt x="36222" y="2138821"/>
                  </a:lnTo>
                  <a:cubicBezTo>
                    <a:pt x="38602" y="2134667"/>
                    <a:pt x="40388" y="2132706"/>
                    <a:pt x="41631" y="2132546"/>
                  </a:cubicBezTo>
                  <a:close/>
                  <a:moveTo>
                    <a:pt x="14330" y="1327521"/>
                  </a:moveTo>
                  <a:cubicBezTo>
                    <a:pt x="15217" y="1327031"/>
                    <a:pt x="16337" y="1329225"/>
                    <a:pt x="17738" y="1334079"/>
                  </a:cubicBezTo>
                  <a:cubicBezTo>
                    <a:pt x="16431" y="1353311"/>
                    <a:pt x="14564" y="1354245"/>
                    <a:pt x="12323" y="1337067"/>
                  </a:cubicBezTo>
                  <a:cubicBezTo>
                    <a:pt x="12790" y="1331186"/>
                    <a:pt x="13443" y="1328012"/>
                    <a:pt x="14330" y="1327521"/>
                  </a:cubicBezTo>
                  <a:close/>
                  <a:moveTo>
                    <a:pt x="5549362" y="829760"/>
                  </a:moveTo>
                  <a:lnTo>
                    <a:pt x="5551977" y="853660"/>
                  </a:lnTo>
                  <a:cubicBezTo>
                    <a:pt x="5552910" y="883535"/>
                    <a:pt x="5544694" y="848246"/>
                    <a:pt x="5543201" y="843018"/>
                  </a:cubicBezTo>
                  <a:close/>
                  <a:moveTo>
                    <a:pt x="5534799" y="541659"/>
                  </a:moveTo>
                  <a:lnTo>
                    <a:pt x="5539094" y="558090"/>
                  </a:lnTo>
                  <a:lnTo>
                    <a:pt x="5539094" y="558277"/>
                  </a:lnTo>
                  <a:cubicBezTo>
                    <a:pt x="5538347" y="563318"/>
                    <a:pt x="5537600" y="567986"/>
                    <a:pt x="5536480" y="572280"/>
                  </a:cubicBezTo>
                  <a:cubicBezTo>
                    <a:pt x="5532559" y="565745"/>
                    <a:pt x="5531999" y="555663"/>
                    <a:pt x="5534799" y="541659"/>
                  </a:cubicBezTo>
                  <a:close/>
                  <a:moveTo>
                    <a:pt x="1540027" y="220887"/>
                  </a:moveTo>
                  <a:lnTo>
                    <a:pt x="1508472" y="224435"/>
                  </a:lnTo>
                  <a:lnTo>
                    <a:pt x="1545068" y="224435"/>
                  </a:lnTo>
                  <a:cubicBezTo>
                    <a:pt x="1543761" y="223314"/>
                    <a:pt x="1542081" y="222194"/>
                    <a:pt x="1540027" y="220887"/>
                  </a:cubicBezTo>
                  <a:close/>
                  <a:moveTo>
                    <a:pt x="1399197" y="193604"/>
                  </a:moveTo>
                  <a:cubicBezTo>
                    <a:pt x="1402978" y="193814"/>
                    <a:pt x="1409513" y="194653"/>
                    <a:pt x="1407459" y="195493"/>
                  </a:cubicBezTo>
                  <a:cubicBezTo>
                    <a:pt x="1394389" y="193814"/>
                    <a:pt x="1395416" y="193393"/>
                    <a:pt x="1399197" y="193604"/>
                  </a:cubicBezTo>
                  <a:close/>
                  <a:moveTo>
                    <a:pt x="1051393" y="191944"/>
                  </a:moveTo>
                  <a:cubicBezTo>
                    <a:pt x="1079213" y="198292"/>
                    <a:pt x="1060168" y="203334"/>
                    <a:pt x="1027680" y="197919"/>
                  </a:cubicBezTo>
                  <a:close/>
                  <a:moveTo>
                    <a:pt x="1356547" y="181840"/>
                  </a:moveTo>
                  <a:cubicBezTo>
                    <a:pt x="1346111" y="181969"/>
                    <a:pt x="1336180" y="182984"/>
                    <a:pt x="1328852" y="185224"/>
                  </a:cubicBezTo>
                  <a:lnTo>
                    <a:pt x="1407459" y="195494"/>
                  </a:lnTo>
                  <a:cubicBezTo>
                    <a:pt x="1423703" y="189053"/>
                    <a:pt x="1387854" y="181455"/>
                    <a:pt x="1356547" y="181840"/>
                  </a:cubicBezTo>
                  <a:close/>
                  <a:moveTo>
                    <a:pt x="1094711" y="171778"/>
                  </a:moveTo>
                  <a:cubicBezTo>
                    <a:pt x="1121598" y="176819"/>
                    <a:pt x="1107408" y="180367"/>
                    <a:pt x="1085002" y="176072"/>
                  </a:cubicBezTo>
                  <a:close/>
                  <a:moveTo>
                    <a:pt x="1192526" y="154273"/>
                  </a:moveTo>
                  <a:cubicBezTo>
                    <a:pt x="1198851" y="154133"/>
                    <a:pt x="1203099" y="155254"/>
                    <a:pt x="1217009" y="157775"/>
                  </a:cubicBezTo>
                  <a:cubicBezTo>
                    <a:pt x="1180413" y="165056"/>
                    <a:pt x="1189002" y="163563"/>
                    <a:pt x="1155580" y="158335"/>
                  </a:cubicBezTo>
                  <a:cubicBezTo>
                    <a:pt x="1177799" y="155814"/>
                    <a:pt x="1186201" y="154413"/>
                    <a:pt x="1192526" y="154273"/>
                  </a:cubicBezTo>
                  <a:close/>
                  <a:moveTo>
                    <a:pt x="2093451" y="153296"/>
                  </a:moveTo>
                  <a:cubicBezTo>
                    <a:pt x="2085609" y="160298"/>
                    <a:pt x="2112530" y="161209"/>
                    <a:pt x="2140188" y="162093"/>
                  </a:cubicBezTo>
                  <a:lnTo>
                    <a:pt x="2166486" y="163178"/>
                  </a:lnTo>
                  <a:lnTo>
                    <a:pt x="2155799" y="162247"/>
                  </a:lnTo>
                  <a:cubicBezTo>
                    <a:pt x="2154711" y="162037"/>
                    <a:pt x="2155709" y="161932"/>
                    <a:pt x="2157471" y="161932"/>
                  </a:cubicBezTo>
                  <a:cubicBezTo>
                    <a:pt x="2159233" y="161932"/>
                    <a:pt x="2161760" y="162037"/>
                    <a:pt x="2163729" y="162247"/>
                  </a:cubicBezTo>
                  <a:lnTo>
                    <a:pt x="2166618" y="163184"/>
                  </a:lnTo>
                  <a:lnTo>
                    <a:pt x="2166830" y="163193"/>
                  </a:lnTo>
                  <a:cubicBezTo>
                    <a:pt x="2177099" y="153856"/>
                    <a:pt x="2125566" y="155350"/>
                    <a:pt x="2093451" y="153296"/>
                  </a:cubicBezTo>
                  <a:close/>
                  <a:moveTo>
                    <a:pt x="630280" y="148952"/>
                  </a:moveTo>
                  <a:cubicBezTo>
                    <a:pt x="633711" y="148672"/>
                    <a:pt x="638659" y="149372"/>
                    <a:pt x="645101" y="151052"/>
                  </a:cubicBezTo>
                  <a:cubicBezTo>
                    <a:pt x="639313" y="154039"/>
                    <a:pt x="632404" y="154599"/>
                    <a:pt x="624562" y="152732"/>
                  </a:cubicBezTo>
                  <a:cubicBezTo>
                    <a:pt x="624936" y="150492"/>
                    <a:pt x="626849" y="149232"/>
                    <a:pt x="630280" y="148952"/>
                  </a:cubicBezTo>
                  <a:close/>
                  <a:moveTo>
                    <a:pt x="912290" y="138358"/>
                  </a:moveTo>
                  <a:lnTo>
                    <a:pt x="985109" y="138358"/>
                  </a:lnTo>
                  <a:cubicBezTo>
                    <a:pt x="957662" y="149374"/>
                    <a:pt x="935629" y="148814"/>
                    <a:pt x="912290" y="138358"/>
                  </a:cubicBezTo>
                  <a:close/>
                  <a:moveTo>
                    <a:pt x="1559608" y="118866"/>
                  </a:moveTo>
                  <a:cubicBezTo>
                    <a:pt x="1564346" y="118890"/>
                    <a:pt x="1568034" y="120243"/>
                    <a:pt x="1570648" y="122857"/>
                  </a:cubicBezTo>
                  <a:cubicBezTo>
                    <a:pt x="1561499" y="127152"/>
                    <a:pt x="1551976" y="126965"/>
                    <a:pt x="1542267" y="122857"/>
                  </a:cubicBezTo>
                  <a:cubicBezTo>
                    <a:pt x="1549082" y="120150"/>
                    <a:pt x="1554870" y="118843"/>
                    <a:pt x="1559608" y="118866"/>
                  </a:cubicBezTo>
                  <a:close/>
                  <a:moveTo>
                    <a:pt x="3427718" y="101763"/>
                  </a:moveTo>
                  <a:cubicBezTo>
                    <a:pt x="3398777" y="112405"/>
                    <a:pt x="3371517" y="122488"/>
                    <a:pt x="3336601" y="135371"/>
                  </a:cubicBezTo>
                  <a:cubicBezTo>
                    <a:pt x="3444335" y="122675"/>
                    <a:pt x="3462634" y="115580"/>
                    <a:pt x="3427718" y="101763"/>
                  </a:cubicBezTo>
                  <a:close/>
                  <a:moveTo>
                    <a:pt x="2437380" y="94854"/>
                  </a:moveTo>
                  <a:cubicBezTo>
                    <a:pt x="2409373" y="94107"/>
                    <a:pt x="2404332" y="98215"/>
                    <a:pt x="2421883" y="107177"/>
                  </a:cubicBezTo>
                  <a:cubicBezTo>
                    <a:pt x="2453438" y="109791"/>
                    <a:pt x="2458666" y="105684"/>
                    <a:pt x="2437380" y="94854"/>
                  </a:cubicBezTo>
                  <a:close/>
                  <a:moveTo>
                    <a:pt x="3033749" y="94481"/>
                  </a:moveTo>
                  <a:cubicBezTo>
                    <a:pt x="3006862" y="93547"/>
                    <a:pt x="3036923" y="105497"/>
                    <a:pt x="3033935" y="103816"/>
                  </a:cubicBezTo>
                  <a:lnTo>
                    <a:pt x="3033936" y="103816"/>
                  </a:lnTo>
                  <a:lnTo>
                    <a:pt x="3032781" y="101847"/>
                  </a:lnTo>
                  <a:cubicBezTo>
                    <a:pt x="3033260" y="101349"/>
                    <a:pt x="3034357" y="101028"/>
                    <a:pt x="3035337" y="100946"/>
                  </a:cubicBezTo>
                  <a:cubicBezTo>
                    <a:pt x="3036317" y="100864"/>
                    <a:pt x="3037181" y="101022"/>
                    <a:pt x="3037192" y="101480"/>
                  </a:cubicBezTo>
                  <a:lnTo>
                    <a:pt x="3033939" y="103815"/>
                  </a:lnTo>
                  <a:lnTo>
                    <a:pt x="3046446" y="98659"/>
                  </a:lnTo>
                  <a:cubicBezTo>
                    <a:pt x="3049340" y="96722"/>
                    <a:pt x="3048033" y="94948"/>
                    <a:pt x="3033749" y="94481"/>
                  </a:cubicBezTo>
                  <a:close/>
                  <a:moveTo>
                    <a:pt x="1479811" y="93569"/>
                  </a:moveTo>
                  <a:cubicBezTo>
                    <a:pt x="1498996" y="93359"/>
                    <a:pt x="1517434" y="96067"/>
                    <a:pt x="1540400" y="103068"/>
                  </a:cubicBezTo>
                  <a:cubicBezTo>
                    <a:pt x="1491854" y="102508"/>
                    <a:pt x="1464594" y="102135"/>
                    <a:pt x="1414741" y="101575"/>
                  </a:cubicBezTo>
                  <a:cubicBezTo>
                    <a:pt x="1440694" y="96907"/>
                    <a:pt x="1460626" y="93780"/>
                    <a:pt x="1479811" y="93569"/>
                  </a:cubicBezTo>
                  <a:close/>
                  <a:moveTo>
                    <a:pt x="4653994" y="92544"/>
                  </a:moveTo>
                  <a:cubicBezTo>
                    <a:pt x="4637073" y="93594"/>
                    <a:pt x="4621669" y="97001"/>
                    <a:pt x="4606825" y="101950"/>
                  </a:cubicBezTo>
                  <a:cubicBezTo>
                    <a:pt x="4625683" y="103256"/>
                    <a:pt x="4644915" y="103630"/>
                    <a:pt x="4664520" y="103630"/>
                  </a:cubicBezTo>
                  <a:cubicBezTo>
                    <a:pt x="4680951" y="101950"/>
                    <a:pt x="4696261" y="99895"/>
                    <a:pt x="4710265" y="97468"/>
                  </a:cubicBezTo>
                  <a:lnTo>
                    <a:pt x="4710265" y="97281"/>
                  </a:lnTo>
                  <a:cubicBezTo>
                    <a:pt x="4689353" y="92800"/>
                    <a:pt x="4670915" y="91493"/>
                    <a:pt x="4653994" y="92544"/>
                  </a:cubicBezTo>
                  <a:close/>
                  <a:moveTo>
                    <a:pt x="3969983" y="78142"/>
                  </a:moveTo>
                  <a:cubicBezTo>
                    <a:pt x="3985698" y="77458"/>
                    <a:pt x="4003482" y="79667"/>
                    <a:pt x="4023339" y="84770"/>
                  </a:cubicBezTo>
                  <a:cubicBezTo>
                    <a:pt x="3986183" y="86451"/>
                    <a:pt x="3957616" y="87571"/>
                    <a:pt x="3929048" y="88878"/>
                  </a:cubicBezTo>
                  <a:cubicBezTo>
                    <a:pt x="3940625" y="82406"/>
                    <a:pt x="3954269" y="78827"/>
                    <a:pt x="3969983" y="78142"/>
                  </a:cubicBezTo>
                  <a:close/>
                  <a:moveTo>
                    <a:pt x="3776689" y="72632"/>
                  </a:moveTo>
                  <a:cubicBezTo>
                    <a:pt x="3800588" y="73566"/>
                    <a:pt x="3806376" y="75993"/>
                    <a:pt x="3794427" y="79914"/>
                  </a:cubicBezTo>
                  <a:cubicBezTo>
                    <a:pt x="3767540" y="79727"/>
                    <a:pt x="3761752" y="77300"/>
                    <a:pt x="3776689" y="72632"/>
                  </a:cubicBezTo>
                  <a:close/>
                  <a:moveTo>
                    <a:pt x="5033471" y="64876"/>
                  </a:moveTo>
                  <a:cubicBezTo>
                    <a:pt x="5041544" y="65807"/>
                    <a:pt x="5048499" y="67825"/>
                    <a:pt x="5053447" y="71326"/>
                  </a:cubicBezTo>
                  <a:lnTo>
                    <a:pt x="4947206" y="77675"/>
                  </a:lnTo>
                  <a:cubicBezTo>
                    <a:pt x="4948886" y="77115"/>
                    <a:pt x="4950754" y="76368"/>
                    <a:pt x="4952808" y="75808"/>
                  </a:cubicBezTo>
                  <a:cubicBezTo>
                    <a:pt x="4953554" y="75621"/>
                    <a:pt x="4954114" y="75247"/>
                    <a:pt x="4954674" y="75247"/>
                  </a:cubicBezTo>
                  <a:cubicBezTo>
                    <a:pt x="4974980" y="69086"/>
                    <a:pt x="5009254" y="62084"/>
                    <a:pt x="5033471" y="64876"/>
                  </a:cubicBezTo>
                  <a:close/>
                  <a:moveTo>
                    <a:pt x="4529524" y="53960"/>
                  </a:moveTo>
                  <a:cubicBezTo>
                    <a:pt x="4545022" y="57134"/>
                    <a:pt x="4542408" y="59935"/>
                    <a:pt x="4521869" y="62549"/>
                  </a:cubicBezTo>
                  <a:lnTo>
                    <a:pt x="4508799" y="58254"/>
                  </a:lnTo>
                  <a:lnTo>
                    <a:pt x="4529524" y="54147"/>
                  </a:lnTo>
                  <a:close/>
                  <a:moveTo>
                    <a:pt x="3668038" y="50422"/>
                  </a:moveTo>
                  <a:cubicBezTo>
                    <a:pt x="3685128" y="49424"/>
                    <a:pt x="3705177" y="49389"/>
                    <a:pt x="3730010" y="50603"/>
                  </a:cubicBezTo>
                  <a:cubicBezTo>
                    <a:pt x="3706297" y="53777"/>
                    <a:pt x="3630304" y="60125"/>
                    <a:pt x="3636839" y="67034"/>
                  </a:cubicBezTo>
                  <a:cubicBezTo>
                    <a:pt x="3725902" y="67034"/>
                    <a:pt x="3730943" y="75622"/>
                    <a:pt x="3775942" y="92427"/>
                  </a:cubicBezTo>
                  <a:cubicBezTo>
                    <a:pt x="3826915" y="91307"/>
                    <a:pt x="3878822" y="90000"/>
                    <a:pt x="3929422" y="88879"/>
                  </a:cubicBezTo>
                  <a:lnTo>
                    <a:pt x="3979648" y="105870"/>
                  </a:lnTo>
                  <a:cubicBezTo>
                    <a:pt x="4045745" y="95414"/>
                    <a:pt x="4127900" y="75436"/>
                    <a:pt x="4213789" y="90374"/>
                  </a:cubicBezTo>
                  <a:cubicBezTo>
                    <a:pt x="4262148" y="98775"/>
                    <a:pt x="4249265" y="115206"/>
                    <a:pt x="4282127" y="125849"/>
                  </a:cubicBezTo>
                  <a:lnTo>
                    <a:pt x="4282127" y="87759"/>
                  </a:lnTo>
                  <a:cubicBezTo>
                    <a:pt x="4325445" y="103256"/>
                    <a:pt x="4388181" y="113899"/>
                    <a:pt x="4471083" y="109418"/>
                  </a:cubicBezTo>
                  <a:cubicBezTo>
                    <a:pt x="4491435" y="108298"/>
                    <a:pt x="4498530" y="104377"/>
                    <a:pt x="4501704" y="99522"/>
                  </a:cubicBezTo>
                  <a:cubicBezTo>
                    <a:pt x="4492928" y="102696"/>
                    <a:pt x="4471083" y="102323"/>
                    <a:pt x="4435980" y="98403"/>
                  </a:cubicBezTo>
                  <a:cubicBezTo>
                    <a:pt x="4431312" y="88693"/>
                    <a:pt x="4467535" y="90746"/>
                    <a:pt x="4502264" y="88693"/>
                  </a:cubicBezTo>
                  <a:cubicBezTo>
                    <a:pt x="4503571" y="89813"/>
                    <a:pt x="4504318" y="90933"/>
                    <a:pt x="4505065" y="91867"/>
                  </a:cubicBezTo>
                  <a:cubicBezTo>
                    <a:pt x="4507119" y="85145"/>
                    <a:pt x="4510480" y="78610"/>
                    <a:pt x="4533072" y="75436"/>
                  </a:cubicBezTo>
                  <a:cubicBezTo>
                    <a:pt x="4587593" y="67967"/>
                    <a:pt x="4730803" y="81037"/>
                    <a:pt x="4789059" y="83651"/>
                  </a:cubicBezTo>
                  <a:lnTo>
                    <a:pt x="4789421" y="83687"/>
                  </a:lnTo>
                  <a:lnTo>
                    <a:pt x="4842085" y="75246"/>
                  </a:lnTo>
                  <a:cubicBezTo>
                    <a:pt x="4854339" y="81455"/>
                    <a:pt x="4868165" y="85232"/>
                    <a:pt x="4815392" y="84454"/>
                  </a:cubicBezTo>
                  <a:lnTo>
                    <a:pt x="4791648" y="83908"/>
                  </a:lnTo>
                  <a:lnTo>
                    <a:pt x="4820641" y="86778"/>
                  </a:lnTo>
                  <a:cubicBezTo>
                    <a:pt x="4870721" y="94081"/>
                    <a:pt x="4772021" y="100759"/>
                    <a:pt x="4871027" y="92427"/>
                  </a:cubicBezTo>
                  <a:cubicBezTo>
                    <a:pt x="4899407" y="90000"/>
                    <a:pt x="4928162" y="87572"/>
                    <a:pt x="4957102" y="85145"/>
                  </a:cubicBezTo>
                  <a:cubicBezTo>
                    <a:pt x="4991271" y="82904"/>
                    <a:pt x="5031228" y="82344"/>
                    <a:pt x="5071933" y="82344"/>
                  </a:cubicBezTo>
                  <a:cubicBezTo>
                    <a:pt x="5132054" y="82531"/>
                    <a:pt x="5192924" y="82531"/>
                    <a:pt x="5246325" y="82531"/>
                  </a:cubicBezTo>
                  <a:cubicBezTo>
                    <a:pt x="5328666" y="81597"/>
                    <a:pt x="5423890" y="80290"/>
                    <a:pt x="5505672" y="79357"/>
                  </a:cubicBezTo>
                  <a:cubicBezTo>
                    <a:pt x="5505672" y="102136"/>
                    <a:pt x="5505672" y="121554"/>
                    <a:pt x="5505672" y="140226"/>
                  </a:cubicBezTo>
                  <a:cubicBezTo>
                    <a:pt x="5505112" y="281009"/>
                    <a:pt x="5492042" y="167486"/>
                    <a:pt x="5503244" y="316860"/>
                  </a:cubicBezTo>
                  <a:cubicBezTo>
                    <a:pt x="5502124" y="331796"/>
                    <a:pt x="5500631" y="344492"/>
                    <a:pt x="5498576" y="355135"/>
                  </a:cubicBezTo>
                  <a:cubicBezTo>
                    <a:pt x="5506045" y="392666"/>
                    <a:pt x="5507166" y="441211"/>
                    <a:pt x="5506792" y="491811"/>
                  </a:cubicBezTo>
                  <a:cubicBezTo>
                    <a:pt x="5506606" y="502081"/>
                    <a:pt x="5506232" y="512537"/>
                    <a:pt x="5506232" y="522993"/>
                  </a:cubicBezTo>
                  <a:cubicBezTo>
                    <a:pt x="5506045" y="531395"/>
                    <a:pt x="5505859" y="540170"/>
                    <a:pt x="5505672" y="548761"/>
                  </a:cubicBezTo>
                  <a:cubicBezTo>
                    <a:pt x="5505298" y="566124"/>
                    <a:pt x="5505298" y="583488"/>
                    <a:pt x="5506045" y="600667"/>
                  </a:cubicBezTo>
                  <a:cubicBezTo>
                    <a:pt x="5509779" y="680767"/>
                    <a:pt x="5501004" y="709334"/>
                    <a:pt x="5502684" y="787381"/>
                  </a:cubicBezTo>
                  <a:cubicBezTo>
                    <a:pt x="5504551" y="876819"/>
                    <a:pt x="5505859" y="955612"/>
                    <a:pt x="5509032" y="1043929"/>
                  </a:cubicBezTo>
                  <a:cubicBezTo>
                    <a:pt x="5512020" y="1132619"/>
                    <a:pt x="5508286" y="1226163"/>
                    <a:pt x="5510153" y="1315973"/>
                  </a:cubicBezTo>
                  <a:cubicBezTo>
                    <a:pt x="5512020" y="1411945"/>
                    <a:pt x="5518555" y="1501195"/>
                    <a:pt x="5522476" y="1595106"/>
                  </a:cubicBezTo>
                  <a:cubicBezTo>
                    <a:pt x="5526024" y="1681182"/>
                    <a:pt x="5525650" y="1769125"/>
                    <a:pt x="5527704" y="1855948"/>
                  </a:cubicBezTo>
                  <a:cubicBezTo>
                    <a:pt x="5511834" y="1902813"/>
                    <a:pt x="5492228" y="1930074"/>
                    <a:pt x="5491668" y="2018203"/>
                  </a:cubicBezTo>
                  <a:cubicBezTo>
                    <a:pt x="5490735" y="2157679"/>
                    <a:pt x="5475611" y="2459226"/>
                    <a:pt x="5499884" y="2551089"/>
                  </a:cubicBezTo>
                  <a:cubicBezTo>
                    <a:pt x="5490548" y="2564345"/>
                    <a:pt x="5477477" y="2559677"/>
                    <a:pt x="5479719" y="2614945"/>
                  </a:cubicBezTo>
                  <a:cubicBezTo>
                    <a:pt x="5480652" y="2641832"/>
                    <a:pt x="5485320" y="2654715"/>
                    <a:pt x="5490921" y="2661064"/>
                  </a:cubicBezTo>
                  <a:cubicBezTo>
                    <a:pt x="5495589" y="2666479"/>
                    <a:pt x="5529198" y="2707743"/>
                    <a:pt x="5507539" y="2733323"/>
                  </a:cubicBezTo>
                  <a:cubicBezTo>
                    <a:pt x="5497456" y="2745272"/>
                    <a:pt x="5467955" y="2682536"/>
                    <a:pt x="5470196" y="2762824"/>
                  </a:cubicBezTo>
                  <a:cubicBezTo>
                    <a:pt x="5471876" y="2824253"/>
                    <a:pt x="5488494" y="2819212"/>
                    <a:pt x="5499510" y="2825373"/>
                  </a:cubicBezTo>
                  <a:cubicBezTo>
                    <a:pt x="5491108" y="2909769"/>
                    <a:pt x="5462540" y="2947112"/>
                    <a:pt x="5475051" y="3057274"/>
                  </a:cubicBezTo>
                  <a:cubicBezTo>
                    <a:pt x="5465528" y="3065862"/>
                    <a:pt x="5456752" y="3002379"/>
                    <a:pt x="5450404" y="2973438"/>
                  </a:cubicBezTo>
                  <a:cubicBezTo>
                    <a:pt x="5446296" y="3041216"/>
                    <a:pt x="5438641" y="3199737"/>
                    <a:pt x="5450777" y="3257619"/>
                  </a:cubicBezTo>
                  <a:cubicBezTo>
                    <a:pt x="5458433" y="3294215"/>
                    <a:pt x="5467768" y="3265648"/>
                    <a:pt x="5463848" y="3328197"/>
                  </a:cubicBezTo>
                  <a:cubicBezTo>
                    <a:pt x="5461607" y="3364607"/>
                    <a:pt x="5454138" y="3382345"/>
                    <a:pt x="5446109" y="3388133"/>
                  </a:cubicBezTo>
                  <a:cubicBezTo>
                    <a:pt x="5448910" y="3496241"/>
                    <a:pt x="5449657" y="3606777"/>
                    <a:pt x="5458246" y="3710030"/>
                  </a:cubicBezTo>
                  <a:cubicBezTo>
                    <a:pt x="5467208" y="3817205"/>
                    <a:pt x="5482519" y="3914857"/>
                    <a:pt x="5492788" y="4020538"/>
                  </a:cubicBezTo>
                  <a:lnTo>
                    <a:pt x="5493535" y="4019231"/>
                  </a:lnTo>
                  <a:cubicBezTo>
                    <a:pt x="5516315" y="4252998"/>
                    <a:pt x="5548056" y="4491620"/>
                    <a:pt x="5564301" y="4735470"/>
                  </a:cubicBezTo>
                  <a:cubicBezTo>
                    <a:pt x="5578677" y="4950753"/>
                    <a:pt x="5601457" y="5177426"/>
                    <a:pt x="5593054" y="5402044"/>
                  </a:cubicBezTo>
                  <a:lnTo>
                    <a:pt x="5569342" y="5235681"/>
                  </a:lnTo>
                  <a:cubicBezTo>
                    <a:pt x="5561873" y="5268729"/>
                    <a:pt x="5571769" y="5307753"/>
                    <a:pt x="5566541" y="5340615"/>
                  </a:cubicBezTo>
                  <a:cubicBezTo>
                    <a:pt x="5557765" y="5394762"/>
                    <a:pt x="5540027" y="5232880"/>
                    <a:pt x="5535359" y="5202819"/>
                  </a:cubicBezTo>
                  <a:cubicBezTo>
                    <a:pt x="5517248" y="5223358"/>
                    <a:pt x="5538721" y="5401297"/>
                    <a:pt x="5541894" y="5454884"/>
                  </a:cubicBezTo>
                  <a:lnTo>
                    <a:pt x="5516128" y="5454884"/>
                  </a:lnTo>
                  <a:cubicBezTo>
                    <a:pt x="5521169" y="5374970"/>
                    <a:pt x="5501378" y="5379825"/>
                    <a:pt x="5485133" y="5378518"/>
                  </a:cubicBezTo>
                  <a:cubicBezTo>
                    <a:pt x="5464035" y="5376837"/>
                    <a:pt x="5466275" y="5454884"/>
                    <a:pt x="5449284" y="5454884"/>
                  </a:cubicBezTo>
                  <a:lnTo>
                    <a:pt x="5360967" y="5454884"/>
                  </a:lnTo>
                  <a:lnTo>
                    <a:pt x="5360967" y="5465154"/>
                  </a:lnTo>
                  <a:cubicBezTo>
                    <a:pt x="5312795" y="5468328"/>
                    <a:pt x="5249872" y="5464780"/>
                    <a:pt x="5196845" y="5467955"/>
                  </a:cubicBezTo>
                  <a:cubicBezTo>
                    <a:pt x="5129627" y="5471875"/>
                    <a:pt x="5062410" y="5477851"/>
                    <a:pt x="4991645" y="5476917"/>
                  </a:cubicBezTo>
                  <a:cubicBezTo>
                    <a:pt x="4923867" y="5476170"/>
                    <a:pt x="4864118" y="5467955"/>
                    <a:pt x="4802316" y="5462540"/>
                  </a:cubicBezTo>
                  <a:cubicBezTo>
                    <a:pt x="4737525" y="5456752"/>
                    <a:pt x="4718107" y="5467208"/>
                    <a:pt x="4664706" y="5472623"/>
                  </a:cubicBezTo>
                  <a:cubicBezTo>
                    <a:pt x="4614667" y="5477851"/>
                    <a:pt x="4557905" y="5473370"/>
                    <a:pt x="4513280" y="5467581"/>
                  </a:cubicBezTo>
                  <a:cubicBezTo>
                    <a:pt x="4445316" y="5458805"/>
                    <a:pt x="4372870" y="5461793"/>
                    <a:pt x="4298931" y="5460486"/>
                  </a:cubicBezTo>
                  <a:cubicBezTo>
                    <a:pt x="4267376" y="5459739"/>
                    <a:pt x="4228166" y="5457872"/>
                    <a:pt x="4186715" y="5456191"/>
                  </a:cubicBezTo>
                  <a:lnTo>
                    <a:pt x="3966952" y="5456191"/>
                  </a:lnTo>
                  <a:cubicBezTo>
                    <a:pt x="3955002" y="5457312"/>
                    <a:pt x="3943612" y="5458805"/>
                    <a:pt x="3933716" y="5460859"/>
                  </a:cubicBezTo>
                  <a:lnTo>
                    <a:pt x="4021472" y="5479344"/>
                  </a:lnTo>
                  <a:cubicBezTo>
                    <a:pt x="3973860" y="5481771"/>
                    <a:pt x="3960416" y="5484012"/>
                    <a:pt x="3914671" y="5479531"/>
                  </a:cubicBezTo>
                  <a:cubicBezTo>
                    <a:pt x="3877141" y="5475796"/>
                    <a:pt x="3862577" y="5484386"/>
                    <a:pt x="3833450" y="5480838"/>
                  </a:cubicBezTo>
                  <a:cubicBezTo>
                    <a:pt x="3769033" y="5473183"/>
                    <a:pt x="3746441" y="5469822"/>
                    <a:pt x="3669327" y="5471502"/>
                  </a:cubicBezTo>
                  <a:lnTo>
                    <a:pt x="3746441" y="5491480"/>
                  </a:lnTo>
                  <a:lnTo>
                    <a:pt x="3607898" y="5508472"/>
                  </a:lnTo>
                  <a:lnTo>
                    <a:pt x="3468795" y="5494842"/>
                  </a:lnTo>
                  <a:lnTo>
                    <a:pt x="3563460" y="5461419"/>
                  </a:lnTo>
                  <a:cubicBezTo>
                    <a:pt x="3509686" y="5460112"/>
                    <a:pt x="3382533" y="5462167"/>
                    <a:pt x="3330813" y="5456191"/>
                  </a:cubicBezTo>
                  <a:lnTo>
                    <a:pt x="3021426" y="5456191"/>
                  </a:lnTo>
                  <a:cubicBezTo>
                    <a:pt x="3009662" y="5459926"/>
                    <a:pt x="2996219" y="5463473"/>
                    <a:pt x="2978294" y="5466087"/>
                  </a:cubicBezTo>
                  <a:cubicBezTo>
                    <a:pt x="2916305" y="5475423"/>
                    <a:pt x="2828175" y="5468515"/>
                    <a:pt x="2817532" y="5485506"/>
                  </a:cubicBezTo>
                  <a:cubicBezTo>
                    <a:pt x="2802035" y="5510152"/>
                    <a:pt x="2803716" y="5521169"/>
                    <a:pt x="2688139" y="5513513"/>
                  </a:cubicBezTo>
                  <a:cubicBezTo>
                    <a:pt x="2609532" y="5508472"/>
                    <a:pt x="2525323" y="5506418"/>
                    <a:pt x="2459226" y="5494282"/>
                  </a:cubicBezTo>
                  <a:cubicBezTo>
                    <a:pt x="2421509" y="5487373"/>
                    <a:pt x="2374084" y="5484199"/>
                    <a:pt x="2329272" y="5480838"/>
                  </a:cubicBezTo>
                  <a:cubicBezTo>
                    <a:pt x="2266349" y="5476170"/>
                    <a:pt x="2252159" y="5483079"/>
                    <a:pt x="2200065" y="5491480"/>
                  </a:cubicBezTo>
                  <a:cubicBezTo>
                    <a:pt x="2144424" y="5500630"/>
                    <a:pt x="2067497" y="5506231"/>
                    <a:pt x="2067497" y="5522662"/>
                  </a:cubicBezTo>
                  <a:cubicBezTo>
                    <a:pt x="1982542" y="5517994"/>
                    <a:pt x="1930075" y="5501190"/>
                    <a:pt x="1834850" y="5497269"/>
                  </a:cubicBezTo>
                  <a:cubicBezTo>
                    <a:pt x="1771367" y="5494655"/>
                    <a:pt x="1716659" y="5491480"/>
                    <a:pt x="1656724" y="5485692"/>
                  </a:cubicBezTo>
                  <a:cubicBezTo>
                    <a:pt x="1589880" y="5479344"/>
                    <a:pt x="1599402" y="5485692"/>
                    <a:pt x="1567287" y="5498016"/>
                  </a:cubicBezTo>
                  <a:cubicBezTo>
                    <a:pt x="1490360" y="5478598"/>
                    <a:pt x="1390094" y="5473183"/>
                    <a:pt x="1281053" y="5480091"/>
                  </a:cubicBezTo>
                  <a:cubicBezTo>
                    <a:pt x="1368622" y="5492414"/>
                    <a:pt x="1352191" y="5503057"/>
                    <a:pt x="1357979" y="5526583"/>
                  </a:cubicBezTo>
                  <a:cubicBezTo>
                    <a:pt x="1261821" y="5521542"/>
                    <a:pt x="1168650" y="5514073"/>
                    <a:pt x="1068758" y="5514260"/>
                  </a:cubicBezTo>
                  <a:cubicBezTo>
                    <a:pt x="975213" y="5514447"/>
                    <a:pt x="883536" y="5511646"/>
                    <a:pt x="843205" y="5530317"/>
                  </a:cubicBezTo>
                  <a:cubicBezTo>
                    <a:pt x="815945" y="5543014"/>
                    <a:pt x="689726" y="5537226"/>
                    <a:pt x="559958" y="5527330"/>
                  </a:cubicBezTo>
                  <a:cubicBezTo>
                    <a:pt x="527470" y="5524716"/>
                    <a:pt x="494795" y="5522102"/>
                    <a:pt x="463427" y="5519488"/>
                  </a:cubicBezTo>
                  <a:cubicBezTo>
                    <a:pt x="447743" y="5517994"/>
                    <a:pt x="432432" y="5516687"/>
                    <a:pt x="417495" y="5515380"/>
                  </a:cubicBezTo>
                  <a:cubicBezTo>
                    <a:pt x="399944" y="5514073"/>
                    <a:pt x="383139" y="5512766"/>
                    <a:pt x="367082" y="5511459"/>
                  </a:cubicBezTo>
                  <a:cubicBezTo>
                    <a:pt x="302478" y="5506418"/>
                    <a:pt x="253932" y="5502310"/>
                    <a:pt x="230593" y="5501003"/>
                  </a:cubicBezTo>
                  <a:cubicBezTo>
                    <a:pt x="186901" y="5498389"/>
                    <a:pt x="139476" y="5495402"/>
                    <a:pt x="91303" y="5493161"/>
                  </a:cubicBezTo>
                  <a:cubicBezTo>
                    <a:pt x="94477" y="5416794"/>
                    <a:pt x="96158" y="5342669"/>
                    <a:pt x="92237" y="5277879"/>
                  </a:cubicBezTo>
                  <a:cubicBezTo>
                    <a:pt x="90743" y="5255099"/>
                    <a:pt x="88689" y="5236054"/>
                    <a:pt x="86262" y="5217382"/>
                  </a:cubicBezTo>
                  <a:cubicBezTo>
                    <a:pt x="83648" y="5198898"/>
                    <a:pt x="81221" y="5181160"/>
                    <a:pt x="78607" y="5161368"/>
                  </a:cubicBezTo>
                  <a:cubicBezTo>
                    <a:pt x="73565" y="5124772"/>
                    <a:pt x="77486" y="5060169"/>
                    <a:pt x="75993" y="5018344"/>
                  </a:cubicBezTo>
                  <a:cubicBezTo>
                    <a:pt x="73752" y="4958035"/>
                    <a:pt x="62736" y="4810530"/>
                    <a:pt x="79727" y="4767399"/>
                  </a:cubicBezTo>
                  <a:cubicBezTo>
                    <a:pt x="91863" y="4736778"/>
                    <a:pt x="114643" y="4791672"/>
                    <a:pt x="127899" y="4817252"/>
                  </a:cubicBezTo>
                  <a:lnTo>
                    <a:pt x="127899" y="4797833"/>
                  </a:lnTo>
                  <a:cubicBezTo>
                    <a:pt x="119497" y="4735844"/>
                    <a:pt x="121178" y="4717919"/>
                    <a:pt x="127899" y="4695700"/>
                  </a:cubicBezTo>
                  <a:lnTo>
                    <a:pt x="127899" y="3970871"/>
                  </a:lnTo>
                  <a:cubicBezTo>
                    <a:pt x="126406" y="3962656"/>
                    <a:pt x="125099" y="3954440"/>
                    <a:pt x="123605" y="3946412"/>
                  </a:cubicBezTo>
                  <a:cubicBezTo>
                    <a:pt x="115576" y="3902534"/>
                    <a:pt x="121178" y="3874153"/>
                    <a:pt x="127899" y="3835876"/>
                  </a:cubicBezTo>
                  <a:lnTo>
                    <a:pt x="127899" y="3796479"/>
                  </a:lnTo>
                  <a:cubicBezTo>
                    <a:pt x="120991" y="3783036"/>
                    <a:pt x="121738" y="3775941"/>
                    <a:pt x="127899" y="3738037"/>
                  </a:cubicBezTo>
                  <a:lnTo>
                    <a:pt x="127899" y="3581383"/>
                  </a:lnTo>
                  <a:cubicBezTo>
                    <a:pt x="119684" y="3597814"/>
                    <a:pt x="111468" y="3614432"/>
                    <a:pt x="103253" y="3627689"/>
                  </a:cubicBezTo>
                  <a:cubicBezTo>
                    <a:pt x="108854" y="3563272"/>
                    <a:pt x="113336" y="3521634"/>
                    <a:pt x="127339" y="3488213"/>
                  </a:cubicBezTo>
                  <a:cubicBezTo>
                    <a:pt x="114456" y="3411659"/>
                    <a:pt x="107547" y="3401390"/>
                    <a:pt x="86262" y="3420995"/>
                  </a:cubicBezTo>
                  <a:cubicBezTo>
                    <a:pt x="92237" y="3509125"/>
                    <a:pt x="86635" y="3540866"/>
                    <a:pt x="62922" y="3526863"/>
                  </a:cubicBezTo>
                  <a:cubicBezTo>
                    <a:pt x="53027" y="3521074"/>
                    <a:pt x="48172" y="3476076"/>
                    <a:pt x="47985" y="3436492"/>
                  </a:cubicBezTo>
                  <a:cubicBezTo>
                    <a:pt x="47425" y="3361806"/>
                    <a:pt x="60495" y="3318488"/>
                    <a:pt x="75059" y="3295709"/>
                  </a:cubicBezTo>
                  <a:cubicBezTo>
                    <a:pt x="101012" y="3255192"/>
                    <a:pt x="71138" y="3243615"/>
                    <a:pt x="60495" y="3233906"/>
                  </a:cubicBezTo>
                  <a:cubicBezTo>
                    <a:pt x="83835" y="3130093"/>
                    <a:pt x="85888" y="3108807"/>
                    <a:pt x="52093" y="3156046"/>
                  </a:cubicBezTo>
                  <a:cubicBezTo>
                    <a:pt x="66657" y="3036922"/>
                    <a:pt x="96531" y="3066796"/>
                    <a:pt x="118937" y="3002193"/>
                  </a:cubicBezTo>
                  <a:cubicBezTo>
                    <a:pt x="111282" y="2921345"/>
                    <a:pt x="94104" y="2912756"/>
                    <a:pt x="75993" y="2889417"/>
                  </a:cubicBezTo>
                  <a:cubicBezTo>
                    <a:pt x="79727" y="2795873"/>
                    <a:pt x="108481" y="2741725"/>
                    <a:pt x="83088" y="2651168"/>
                  </a:cubicBezTo>
                  <a:lnTo>
                    <a:pt x="79540" y="2704942"/>
                  </a:lnTo>
                  <a:cubicBezTo>
                    <a:pt x="68151" y="2678802"/>
                    <a:pt x="52466" y="2666479"/>
                    <a:pt x="51720" y="2603556"/>
                  </a:cubicBezTo>
                  <a:cubicBezTo>
                    <a:pt x="50973" y="2546234"/>
                    <a:pt x="59001" y="2507397"/>
                    <a:pt x="70578" y="2485551"/>
                  </a:cubicBezTo>
                  <a:cubicBezTo>
                    <a:pt x="38650" y="2385099"/>
                    <a:pt x="51159" y="2283899"/>
                    <a:pt x="55454" y="2148157"/>
                  </a:cubicBezTo>
                  <a:cubicBezTo>
                    <a:pt x="56948" y="2103159"/>
                    <a:pt x="52280" y="2061148"/>
                    <a:pt x="48359" y="2021191"/>
                  </a:cubicBezTo>
                  <a:cubicBezTo>
                    <a:pt x="59001" y="1981607"/>
                    <a:pt x="64043" y="1930260"/>
                    <a:pt x="58068" y="1871071"/>
                  </a:cubicBezTo>
                  <a:lnTo>
                    <a:pt x="73005" y="1855574"/>
                  </a:lnTo>
                  <a:cubicBezTo>
                    <a:pt x="68711" y="1801241"/>
                    <a:pt x="50226" y="1795266"/>
                    <a:pt x="38650" y="1777901"/>
                  </a:cubicBezTo>
                  <a:cubicBezTo>
                    <a:pt x="47052" y="1756055"/>
                    <a:pt x="58255" y="1751014"/>
                    <a:pt x="65350" y="1720019"/>
                  </a:cubicBezTo>
                  <a:cubicBezTo>
                    <a:pt x="77673" y="1666245"/>
                    <a:pt x="63856" y="1630957"/>
                    <a:pt x="57881" y="1584090"/>
                  </a:cubicBezTo>
                  <a:cubicBezTo>
                    <a:pt x="51159" y="1530503"/>
                    <a:pt x="47985" y="1469826"/>
                    <a:pt x="46305" y="1409704"/>
                  </a:cubicBezTo>
                  <a:cubicBezTo>
                    <a:pt x="44811" y="1358357"/>
                    <a:pt x="37903" y="1347901"/>
                    <a:pt x="35662" y="1305330"/>
                  </a:cubicBezTo>
                  <a:cubicBezTo>
                    <a:pt x="29314" y="1177990"/>
                    <a:pt x="2427" y="1163799"/>
                    <a:pt x="10269" y="1026191"/>
                  </a:cubicBezTo>
                  <a:cubicBezTo>
                    <a:pt x="12509" y="983993"/>
                    <a:pt x="8588" y="924058"/>
                    <a:pt x="13256" y="885407"/>
                  </a:cubicBezTo>
                  <a:cubicBezTo>
                    <a:pt x="17551" y="850679"/>
                    <a:pt x="27447" y="853665"/>
                    <a:pt x="33608" y="828459"/>
                  </a:cubicBezTo>
                  <a:cubicBezTo>
                    <a:pt x="58441" y="726513"/>
                    <a:pt x="35849" y="628674"/>
                    <a:pt x="44064" y="517578"/>
                  </a:cubicBezTo>
                  <a:cubicBezTo>
                    <a:pt x="46492" y="476875"/>
                    <a:pt x="50973" y="407976"/>
                    <a:pt x="55267" y="340011"/>
                  </a:cubicBezTo>
                  <a:cubicBezTo>
                    <a:pt x="59001" y="272795"/>
                    <a:pt x="61615" y="208564"/>
                    <a:pt x="59001" y="168233"/>
                  </a:cubicBezTo>
                  <a:cubicBezTo>
                    <a:pt x="58628" y="163379"/>
                    <a:pt x="58255" y="158524"/>
                    <a:pt x="57881" y="154230"/>
                  </a:cubicBezTo>
                  <a:cubicBezTo>
                    <a:pt x="85328" y="151616"/>
                    <a:pt x="109601" y="148255"/>
                    <a:pt x="131447" y="144147"/>
                  </a:cubicBezTo>
                  <a:cubicBezTo>
                    <a:pt x="168977" y="148628"/>
                    <a:pt x="207253" y="151989"/>
                    <a:pt x="247210" y="154230"/>
                  </a:cubicBezTo>
                  <a:cubicBezTo>
                    <a:pt x="290155" y="156470"/>
                    <a:pt x="323017" y="155350"/>
                    <a:pt x="355692" y="153483"/>
                  </a:cubicBezTo>
                  <a:cubicBezTo>
                    <a:pt x="372310" y="152736"/>
                    <a:pt x="388554" y="151802"/>
                    <a:pt x="405545" y="150869"/>
                  </a:cubicBezTo>
                  <a:cubicBezTo>
                    <a:pt x="412827" y="150496"/>
                    <a:pt x="420295" y="150309"/>
                    <a:pt x="427951" y="149935"/>
                  </a:cubicBezTo>
                  <a:cubicBezTo>
                    <a:pt x="435233" y="149748"/>
                    <a:pt x="442701" y="149748"/>
                    <a:pt x="450543" y="149748"/>
                  </a:cubicBezTo>
                  <a:cubicBezTo>
                    <a:pt x="527843" y="150309"/>
                    <a:pt x="529711" y="153109"/>
                    <a:pt x="548195" y="169167"/>
                  </a:cubicBezTo>
                  <a:lnTo>
                    <a:pt x="689539" y="169167"/>
                  </a:lnTo>
                  <a:lnTo>
                    <a:pt x="674041" y="181863"/>
                  </a:lnTo>
                  <a:cubicBezTo>
                    <a:pt x="865798" y="183918"/>
                    <a:pt x="685618" y="140039"/>
                    <a:pt x="823040" y="139479"/>
                  </a:cubicBezTo>
                  <a:cubicBezTo>
                    <a:pt x="929281" y="139107"/>
                    <a:pt x="827335" y="164873"/>
                    <a:pt x="829949" y="172154"/>
                  </a:cubicBezTo>
                  <a:cubicBezTo>
                    <a:pt x="835737" y="188025"/>
                    <a:pt x="862811" y="184104"/>
                    <a:pt x="794286" y="196242"/>
                  </a:cubicBezTo>
                  <a:cubicBezTo>
                    <a:pt x="819306" y="204083"/>
                    <a:pt x="835737" y="201096"/>
                    <a:pt x="843766" y="187652"/>
                  </a:cubicBezTo>
                  <a:cubicBezTo>
                    <a:pt x="900900" y="207257"/>
                    <a:pt x="956542" y="213418"/>
                    <a:pt x="1047472" y="224248"/>
                  </a:cubicBezTo>
                  <a:cubicBezTo>
                    <a:pt x="1047659" y="224248"/>
                    <a:pt x="1047845" y="224248"/>
                    <a:pt x="1047845" y="224248"/>
                  </a:cubicBezTo>
                  <a:lnTo>
                    <a:pt x="1133174" y="224248"/>
                  </a:lnTo>
                  <a:cubicBezTo>
                    <a:pt x="1153526" y="220887"/>
                    <a:pt x="1172945" y="215472"/>
                    <a:pt x="1201325" y="209872"/>
                  </a:cubicBezTo>
                  <a:cubicBezTo>
                    <a:pt x="1211968" y="215659"/>
                    <a:pt x="1224665" y="220327"/>
                    <a:pt x="1238855" y="224248"/>
                  </a:cubicBezTo>
                  <a:lnTo>
                    <a:pt x="1461793" y="224248"/>
                  </a:lnTo>
                  <a:lnTo>
                    <a:pt x="1461793" y="207817"/>
                  </a:lnTo>
                  <a:cubicBezTo>
                    <a:pt x="1387667" y="208750"/>
                    <a:pt x="1323437" y="215847"/>
                    <a:pt x="1292069" y="198668"/>
                  </a:cubicBezTo>
                  <a:cubicBezTo>
                    <a:pt x="1275451" y="189519"/>
                    <a:pt x="1245950" y="178130"/>
                    <a:pt x="1247631" y="167861"/>
                  </a:cubicBezTo>
                  <a:cubicBezTo>
                    <a:pt x="1250805" y="148255"/>
                    <a:pt x="1378518" y="138733"/>
                    <a:pt x="1386360" y="114086"/>
                  </a:cubicBezTo>
                  <a:cubicBezTo>
                    <a:pt x="1464034" y="123422"/>
                    <a:pt x="1438827" y="138546"/>
                    <a:pt x="1436587" y="154603"/>
                  </a:cubicBezTo>
                  <a:lnTo>
                    <a:pt x="1503057" y="135932"/>
                  </a:lnTo>
                  <a:lnTo>
                    <a:pt x="1579424" y="158524"/>
                  </a:lnTo>
                  <a:cubicBezTo>
                    <a:pt x="1620314" y="149188"/>
                    <a:pt x="1661392" y="139666"/>
                    <a:pt x="1701722" y="130517"/>
                  </a:cubicBezTo>
                  <a:cubicBezTo>
                    <a:pt x="1699668" y="130330"/>
                    <a:pt x="1697988" y="129957"/>
                    <a:pt x="1696494" y="129770"/>
                  </a:cubicBezTo>
                  <a:cubicBezTo>
                    <a:pt x="1660645" y="124542"/>
                    <a:pt x="1657471" y="117260"/>
                    <a:pt x="1683611" y="108858"/>
                  </a:cubicBezTo>
                  <a:lnTo>
                    <a:pt x="1748214" y="119687"/>
                  </a:lnTo>
                  <a:lnTo>
                    <a:pt x="1725248" y="125102"/>
                  </a:lnTo>
                  <a:cubicBezTo>
                    <a:pt x="1765579" y="115580"/>
                    <a:pt x="1837091" y="124168"/>
                    <a:pt x="1890304" y="126969"/>
                  </a:cubicBezTo>
                  <a:cubicBezTo>
                    <a:pt x="1902815" y="140599"/>
                    <a:pt x="1887690" y="153296"/>
                    <a:pt x="1835970" y="161511"/>
                  </a:cubicBezTo>
                  <a:cubicBezTo>
                    <a:pt x="1835410" y="161325"/>
                    <a:pt x="1759044" y="145081"/>
                    <a:pt x="1758857" y="145081"/>
                  </a:cubicBezTo>
                  <a:cubicBezTo>
                    <a:pt x="1715539" y="164499"/>
                    <a:pt x="1793213" y="172715"/>
                    <a:pt x="1859123" y="181863"/>
                  </a:cubicBezTo>
                  <a:lnTo>
                    <a:pt x="1835784" y="161511"/>
                  </a:lnTo>
                  <a:cubicBezTo>
                    <a:pt x="1882089" y="166926"/>
                    <a:pt x="1928581" y="172528"/>
                    <a:pt x="1974886" y="177942"/>
                  </a:cubicBezTo>
                  <a:cubicBezTo>
                    <a:pt x="2031275" y="166740"/>
                    <a:pt x="1997106" y="150869"/>
                    <a:pt x="1960696" y="139666"/>
                  </a:cubicBezTo>
                  <a:cubicBezTo>
                    <a:pt x="2048452" y="140413"/>
                    <a:pt x="2132287" y="135185"/>
                    <a:pt x="2213509" y="128089"/>
                  </a:cubicBezTo>
                  <a:cubicBezTo>
                    <a:pt x="2313588" y="119314"/>
                    <a:pt x="2307053" y="117820"/>
                    <a:pt x="2307053" y="93360"/>
                  </a:cubicBezTo>
                  <a:cubicBezTo>
                    <a:pt x="2387901" y="85892"/>
                    <a:pt x="2349624" y="84585"/>
                    <a:pt x="2400971" y="71702"/>
                  </a:cubicBezTo>
                  <a:cubicBezTo>
                    <a:pt x="2430658" y="64420"/>
                    <a:pt x="2477337" y="61806"/>
                    <a:pt x="2503104" y="53403"/>
                  </a:cubicBezTo>
                  <a:lnTo>
                    <a:pt x="2479578" y="87012"/>
                  </a:lnTo>
                  <a:lnTo>
                    <a:pt x="2626709" y="87012"/>
                  </a:lnTo>
                  <a:cubicBezTo>
                    <a:pt x="2611585" y="72635"/>
                    <a:pt x="2590487" y="72448"/>
                    <a:pt x="2663492" y="68341"/>
                  </a:cubicBezTo>
                  <a:lnTo>
                    <a:pt x="2826121" y="59192"/>
                  </a:lnTo>
                  <a:cubicBezTo>
                    <a:pt x="2870186" y="66473"/>
                    <a:pt x="2900061" y="78237"/>
                    <a:pt x="2951594" y="83091"/>
                  </a:cubicBezTo>
                  <a:cubicBezTo>
                    <a:pt x="2988564" y="86639"/>
                    <a:pt x="3026093" y="82158"/>
                    <a:pt x="3060822" y="86079"/>
                  </a:cubicBezTo>
                  <a:cubicBezTo>
                    <a:pt x="3093684" y="89813"/>
                    <a:pt x="3119824" y="96161"/>
                    <a:pt x="3155113" y="98962"/>
                  </a:cubicBezTo>
                  <a:cubicBezTo>
                    <a:pt x="3214302" y="103630"/>
                    <a:pt x="3241749" y="86265"/>
                    <a:pt x="3259674" y="76929"/>
                  </a:cubicBezTo>
                  <a:lnTo>
                    <a:pt x="3312141" y="93174"/>
                  </a:lnTo>
                  <a:lnTo>
                    <a:pt x="3439668" y="69087"/>
                  </a:lnTo>
                  <a:lnTo>
                    <a:pt x="3544788" y="77677"/>
                  </a:lnTo>
                  <a:cubicBezTo>
                    <a:pt x="3592121" y="65073"/>
                    <a:pt x="3616767" y="53415"/>
                    <a:pt x="3668038" y="50422"/>
                  </a:cubicBezTo>
                  <a:close/>
                  <a:moveTo>
                    <a:pt x="2235728" y="11200"/>
                  </a:moveTo>
                  <a:cubicBezTo>
                    <a:pt x="2244317" y="12694"/>
                    <a:pt x="2243383" y="14561"/>
                    <a:pt x="2232927" y="16428"/>
                  </a:cubicBezTo>
                  <a:cubicBezTo>
                    <a:pt x="2216123" y="14187"/>
                    <a:pt x="2217056" y="12507"/>
                    <a:pt x="2235728" y="11200"/>
                  </a:cubicBezTo>
                  <a:close/>
                  <a:moveTo>
                    <a:pt x="4714746" y="0"/>
                  </a:moveTo>
                  <a:cubicBezTo>
                    <a:pt x="4725202" y="187"/>
                    <a:pt x="4709705" y="14190"/>
                    <a:pt x="4687299" y="1494"/>
                  </a:cubicBezTo>
                  <a:close/>
                </a:path>
              </a:pathLst>
            </a:custGeom>
            <a:solidFill>
              <a:srgbClr val="F7EEDC"/>
            </a:solidFill>
            <a:ln w="18672" cap="flat">
              <a:noFill/>
              <a:prstDash val="solid"/>
              <a:miter/>
            </a:ln>
          </p:spPr>
          <p:txBody>
            <a:bodyPr lIns="0" tIns="72000" rIns="0" rtlCol="0" anchor="t"/>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IN" sz="700" b="1" i="0" u="none" strike="noStrike" kern="0" cap="none" spc="0" normalizeH="0" baseline="0" noProof="0">
                  <a:ln>
                    <a:noFill/>
                  </a:ln>
                  <a:solidFill>
                    <a:srgbClr val="000000"/>
                  </a:solidFill>
                  <a:effectLst/>
                  <a:uLnTx/>
                  <a:uFillTx/>
                  <a:latin typeface="Tenorite"/>
                  <a:ea typeface="+mn-ea"/>
                  <a:cs typeface="+mn-cs"/>
                  <a:sym typeface="Tenorite Regular"/>
                </a:rPr>
                <a:t>CRM</a:t>
              </a:r>
            </a:p>
          </p:txBody>
        </p:sp>
        <p:sp>
          <p:nvSpPr>
            <p:cNvPr id="47" name="Freeform: Shape 46">
              <a:extLst>
                <a:ext uri="{FF2B5EF4-FFF2-40B4-BE49-F238E27FC236}">
                  <a16:creationId xmlns:a16="http://schemas.microsoft.com/office/drawing/2014/main" id="{F18DF0BA-8334-C746-233A-F8BCD7BACFCE}"/>
                </a:ext>
              </a:extLst>
            </p:cNvPr>
            <p:cNvSpPr/>
            <p:nvPr/>
          </p:nvSpPr>
          <p:spPr>
            <a:xfrm>
              <a:off x="4235048" y="3766351"/>
              <a:ext cx="921091" cy="824514"/>
            </a:xfrm>
            <a:custGeom>
              <a:avLst/>
              <a:gdLst>
                <a:gd name="connsiteX0" fmla="*/ 1623488 w 5644588"/>
                <a:gd name="connsiteY0" fmla="*/ 5677262 h 5681302"/>
                <a:gd name="connsiteX1" fmla="*/ 1649441 w 5644588"/>
                <a:gd name="connsiteY1" fmla="*/ 5677635 h 5681302"/>
                <a:gd name="connsiteX2" fmla="*/ 1623488 w 5644588"/>
                <a:gd name="connsiteY2" fmla="*/ 5677262 h 5681302"/>
                <a:gd name="connsiteX3" fmla="*/ 1504385 w 5644588"/>
                <a:gd name="connsiteY3" fmla="*/ 5627537 h 5681302"/>
                <a:gd name="connsiteX4" fmla="*/ 1556085 w 5644588"/>
                <a:gd name="connsiteY4" fmla="*/ 5633943 h 5681302"/>
                <a:gd name="connsiteX5" fmla="*/ 1504385 w 5644588"/>
                <a:gd name="connsiteY5" fmla="*/ 5627537 h 5681302"/>
                <a:gd name="connsiteX6" fmla="*/ 1599776 w 5644588"/>
                <a:gd name="connsiteY6" fmla="*/ 5615086 h 5681302"/>
                <a:gd name="connsiteX7" fmla="*/ 1670354 w 5644588"/>
                <a:gd name="connsiteY7" fmla="*/ 5644774 h 5681302"/>
                <a:gd name="connsiteX8" fmla="*/ 1599776 w 5644588"/>
                <a:gd name="connsiteY8" fmla="*/ 5615086 h 5681302"/>
                <a:gd name="connsiteX9" fmla="*/ 1621192 w 5644588"/>
                <a:gd name="connsiteY9" fmla="*/ 5597085 h 5681302"/>
                <a:gd name="connsiteX10" fmla="*/ 1619380 w 5644588"/>
                <a:gd name="connsiteY10" fmla="*/ 5604069 h 5681302"/>
                <a:gd name="connsiteX11" fmla="*/ 1600522 w 5644588"/>
                <a:gd name="connsiteY11" fmla="*/ 5599402 h 5681302"/>
                <a:gd name="connsiteX12" fmla="*/ 1621192 w 5644588"/>
                <a:gd name="connsiteY12" fmla="*/ 5597085 h 5681302"/>
                <a:gd name="connsiteX13" fmla="*/ 1789817 w 5644588"/>
                <a:gd name="connsiteY13" fmla="*/ 5596496 h 5681302"/>
                <a:gd name="connsiteX14" fmla="*/ 1817859 w 5644588"/>
                <a:gd name="connsiteY14" fmla="*/ 5603323 h 5681302"/>
                <a:gd name="connsiteX15" fmla="*/ 1789817 w 5644588"/>
                <a:gd name="connsiteY15" fmla="*/ 5596496 h 5681302"/>
                <a:gd name="connsiteX16" fmla="*/ 1540587 w 5644588"/>
                <a:gd name="connsiteY16" fmla="*/ 5593800 h 5681302"/>
                <a:gd name="connsiteX17" fmla="*/ 1556457 w 5644588"/>
                <a:gd name="connsiteY17" fmla="*/ 5599028 h 5681302"/>
                <a:gd name="connsiteX18" fmla="*/ 1538533 w 5644588"/>
                <a:gd name="connsiteY18" fmla="*/ 5602389 h 5681302"/>
                <a:gd name="connsiteX19" fmla="*/ 1538533 w 5644588"/>
                <a:gd name="connsiteY19" fmla="*/ 5602576 h 5681302"/>
                <a:gd name="connsiteX20" fmla="*/ 1540587 w 5644588"/>
                <a:gd name="connsiteY20" fmla="*/ 5593800 h 5681302"/>
                <a:gd name="connsiteX21" fmla="*/ 1669607 w 5644588"/>
                <a:gd name="connsiteY21" fmla="*/ 5566166 h 5681302"/>
                <a:gd name="connsiteX22" fmla="*/ 1669607 w 5644588"/>
                <a:gd name="connsiteY22" fmla="*/ 5566353 h 5681302"/>
                <a:gd name="connsiteX23" fmla="*/ 1668589 w 5644588"/>
                <a:gd name="connsiteY23" fmla="*/ 5566230 h 5681302"/>
                <a:gd name="connsiteX24" fmla="*/ 1149045 w 5644588"/>
                <a:gd name="connsiteY24" fmla="*/ 5564299 h 5681302"/>
                <a:gd name="connsiteX25" fmla="*/ 1153526 w 5644588"/>
                <a:gd name="connsiteY25" fmla="*/ 5569340 h 5681302"/>
                <a:gd name="connsiteX26" fmla="*/ 1149045 w 5644588"/>
                <a:gd name="connsiteY26" fmla="*/ 5564299 h 5681302"/>
                <a:gd name="connsiteX27" fmla="*/ 1721701 w 5644588"/>
                <a:gd name="connsiteY27" fmla="*/ 5563552 h 5681302"/>
                <a:gd name="connsiteX28" fmla="*/ 1966485 w 5644588"/>
                <a:gd name="connsiteY28" fmla="*/ 5570273 h 5681302"/>
                <a:gd name="connsiteX29" fmla="*/ 1721701 w 5644588"/>
                <a:gd name="connsiteY29" fmla="*/ 5563552 h 5681302"/>
                <a:gd name="connsiteX30" fmla="*/ 910610 w 5644588"/>
                <a:gd name="connsiteY30" fmla="*/ 5558511 h 5681302"/>
                <a:gd name="connsiteX31" fmla="*/ 911917 w 5644588"/>
                <a:gd name="connsiteY31" fmla="*/ 5564112 h 5681302"/>
                <a:gd name="connsiteX32" fmla="*/ 910610 w 5644588"/>
                <a:gd name="connsiteY32" fmla="*/ 5558511 h 5681302"/>
                <a:gd name="connsiteX33" fmla="*/ 2836928 w 5644588"/>
                <a:gd name="connsiteY33" fmla="*/ 5558091 h 5681302"/>
                <a:gd name="connsiteX34" fmla="*/ 2884376 w 5644588"/>
                <a:gd name="connsiteY34" fmla="*/ 5565232 h 5681302"/>
                <a:gd name="connsiteX35" fmla="*/ 2811184 w 5644588"/>
                <a:gd name="connsiteY35" fmla="*/ 5565793 h 5681302"/>
                <a:gd name="connsiteX36" fmla="*/ 2836928 w 5644588"/>
                <a:gd name="connsiteY36" fmla="*/ 5558091 h 5681302"/>
                <a:gd name="connsiteX37" fmla="*/ 1260701 w 5644588"/>
                <a:gd name="connsiteY37" fmla="*/ 5553843 h 5681302"/>
                <a:gd name="connsiteX38" fmla="*/ 1300658 w 5644588"/>
                <a:gd name="connsiteY38" fmla="*/ 5558884 h 5681302"/>
                <a:gd name="connsiteX39" fmla="*/ 1260701 w 5644588"/>
                <a:gd name="connsiteY39" fmla="*/ 5553843 h 5681302"/>
                <a:gd name="connsiteX40" fmla="*/ 1549736 w 5644588"/>
                <a:gd name="connsiteY40" fmla="*/ 5551789 h 5681302"/>
                <a:gd name="connsiteX41" fmla="*/ 1668589 w 5644588"/>
                <a:gd name="connsiteY41" fmla="*/ 5566230 h 5681302"/>
                <a:gd name="connsiteX42" fmla="*/ 1633571 w 5644588"/>
                <a:gd name="connsiteY42" fmla="*/ 5568407 h 5681302"/>
                <a:gd name="connsiteX43" fmla="*/ 1549736 w 5644588"/>
                <a:gd name="connsiteY43" fmla="*/ 5551789 h 5681302"/>
                <a:gd name="connsiteX44" fmla="*/ 2420389 w 5644588"/>
                <a:gd name="connsiteY44" fmla="*/ 5547121 h 5681302"/>
                <a:gd name="connsiteX45" fmla="*/ 2454184 w 5644588"/>
                <a:gd name="connsiteY45" fmla="*/ 5547494 h 5681302"/>
                <a:gd name="connsiteX46" fmla="*/ 2462773 w 5644588"/>
                <a:gd name="connsiteY46" fmla="*/ 5555523 h 5681302"/>
                <a:gd name="connsiteX47" fmla="*/ 2164216 w 5644588"/>
                <a:gd name="connsiteY47" fmla="*/ 5537599 h 5681302"/>
                <a:gd name="connsiteX48" fmla="*/ 2224899 w 5644588"/>
                <a:gd name="connsiteY48" fmla="*/ 5543201 h 5681302"/>
                <a:gd name="connsiteX49" fmla="*/ 2216870 w 5644588"/>
                <a:gd name="connsiteY49" fmla="*/ 5548056 h 5681302"/>
                <a:gd name="connsiteX50" fmla="*/ 2216683 w 5644588"/>
                <a:gd name="connsiteY50" fmla="*/ 5548056 h 5681302"/>
                <a:gd name="connsiteX51" fmla="*/ 2164216 w 5644588"/>
                <a:gd name="connsiteY51" fmla="*/ 5537599 h 5681302"/>
                <a:gd name="connsiteX52" fmla="*/ 2581525 w 5644588"/>
                <a:gd name="connsiteY52" fmla="*/ 5522848 h 5681302"/>
                <a:gd name="connsiteX53" fmla="*/ 2586006 w 5644588"/>
                <a:gd name="connsiteY53" fmla="*/ 5527889 h 5681302"/>
                <a:gd name="connsiteX54" fmla="*/ 2581525 w 5644588"/>
                <a:gd name="connsiteY54" fmla="*/ 5522848 h 5681302"/>
                <a:gd name="connsiteX55" fmla="*/ 1778202 w 5644588"/>
                <a:gd name="connsiteY55" fmla="*/ 5521115 h 5681302"/>
                <a:gd name="connsiteX56" fmla="*/ 1817112 w 5644588"/>
                <a:gd name="connsiteY56" fmla="*/ 5523034 h 5681302"/>
                <a:gd name="connsiteX57" fmla="*/ 1964991 w 5644588"/>
                <a:gd name="connsiteY57" fmla="*/ 5535731 h 5681302"/>
                <a:gd name="connsiteX58" fmla="*/ 1921673 w 5644588"/>
                <a:gd name="connsiteY58" fmla="*/ 5539092 h 5681302"/>
                <a:gd name="connsiteX59" fmla="*/ 1921673 w 5644588"/>
                <a:gd name="connsiteY59" fmla="*/ 5539279 h 5681302"/>
                <a:gd name="connsiteX60" fmla="*/ 1733277 w 5644588"/>
                <a:gd name="connsiteY60" fmla="*/ 5539652 h 5681302"/>
                <a:gd name="connsiteX61" fmla="*/ 1778202 w 5644588"/>
                <a:gd name="connsiteY61" fmla="*/ 5521115 h 5681302"/>
                <a:gd name="connsiteX62" fmla="*/ 1643934 w 5644588"/>
                <a:gd name="connsiteY62" fmla="*/ 5519207 h 5681302"/>
                <a:gd name="connsiteX63" fmla="*/ 1677076 w 5644588"/>
                <a:gd name="connsiteY63" fmla="*/ 5523034 h 5681302"/>
                <a:gd name="connsiteX64" fmla="*/ 1660085 w 5644588"/>
                <a:gd name="connsiteY64" fmla="*/ 5534424 h 5681302"/>
                <a:gd name="connsiteX65" fmla="*/ 1643934 w 5644588"/>
                <a:gd name="connsiteY65" fmla="*/ 5519207 h 5681302"/>
                <a:gd name="connsiteX66" fmla="*/ 4839232 w 5644588"/>
                <a:gd name="connsiteY66" fmla="*/ 5498070 h 5681302"/>
                <a:gd name="connsiteX67" fmla="*/ 4879616 w 5644588"/>
                <a:gd name="connsiteY67" fmla="*/ 5503243 h 5681302"/>
                <a:gd name="connsiteX68" fmla="*/ 4879616 w 5644588"/>
                <a:gd name="connsiteY68" fmla="*/ 5503243 h 5681302"/>
                <a:gd name="connsiteX69" fmla="*/ 4850301 w 5644588"/>
                <a:gd name="connsiteY69" fmla="*/ 5506231 h 5681302"/>
                <a:gd name="connsiteX70" fmla="*/ 4837044 w 5644588"/>
                <a:gd name="connsiteY70" fmla="*/ 5500442 h 5681302"/>
                <a:gd name="connsiteX71" fmla="*/ 4839232 w 5644588"/>
                <a:gd name="connsiteY71" fmla="*/ 5498070 h 5681302"/>
                <a:gd name="connsiteX72" fmla="*/ 2624095 w 5644588"/>
                <a:gd name="connsiteY72" fmla="*/ 5474116 h 5681302"/>
                <a:gd name="connsiteX73" fmla="*/ 2568853 w 5644588"/>
                <a:gd name="connsiteY73" fmla="*/ 5498006 h 5681302"/>
                <a:gd name="connsiteX74" fmla="*/ 2568641 w 5644588"/>
                <a:gd name="connsiteY74" fmla="*/ 5498016 h 5681302"/>
                <a:gd name="connsiteX75" fmla="*/ 2568828 w 5644588"/>
                <a:gd name="connsiteY75" fmla="*/ 5498016 h 5681302"/>
                <a:gd name="connsiteX76" fmla="*/ 2568831 w 5644588"/>
                <a:gd name="connsiteY76" fmla="*/ 5498015 h 5681302"/>
                <a:gd name="connsiteX77" fmla="*/ 2568828 w 5644588"/>
                <a:gd name="connsiteY77" fmla="*/ 5498015 h 5681302"/>
                <a:gd name="connsiteX78" fmla="*/ 2568834 w 5644588"/>
                <a:gd name="connsiteY78" fmla="*/ 5498014 h 5681302"/>
                <a:gd name="connsiteX79" fmla="*/ 2568853 w 5644588"/>
                <a:gd name="connsiteY79" fmla="*/ 5498006 h 5681302"/>
                <a:gd name="connsiteX80" fmla="*/ 2568873 w 5644588"/>
                <a:gd name="connsiteY80" fmla="*/ 5498005 h 5681302"/>
                <a:gd name="connsiteX81" fmla="*/ 2588521 w 5644588"/>
                <a:gd name="connsiteY81" fmla="*/ 5493263 h 5681302"/>
                <a:gd name="connsiteX82" fmla="*/ 2603837 w 5644588"/>
                <a:gd name="connsiteY82" fmla="*/ 5492904 h 5681302"/>
                <a:gd name="connsiteX83" fmla="*/ 2589888 w 5644588"/>
                <a:gd name="connsiteY83" fmla="*/ 5496583 h 5681302"/>
                <a:gd name="connsiteX84" fmla="*/ 2569318 w 5644588"/>
                <a:gd name="connsiteY84" fmla="*/ 5497982 h 5681302"/>
                <a:gd name="connsiteX85" fmla="*/ 2741913 w 5644588"/>
                <a:gd name="connsiteY85" fmla="*/ 5489240 h 5681302"/>
                <a:gd name="connsiteX86" fmla="*/ 2624095 w 5644588"/>
                <a:gd name="connsiteY86" fmla="*/ 5474116 h 5681302"/>
                <a:gd name="connsiteX87" fmla="*/ 64440 w 5644588"/>
                <a:gd name="connsiteY87" fmla="*/ 5459199 h 5681302"/>
                <a:gd name="connsiteX88" fmla="*/ 67777 w 5644588"/>
                <a:gd name="connsiteY88" fmla="*/ 5470381 h 5681302"/>
                <a:gd name="connsiteX89" fmla="*/ 62549 w 5644588"/>
                <a:gd name="connsiteY89" fmla="*/ 5494094 h 5681302"/>
                <a:gd name="connsiteX90" fmla="*/ 64440 w 5644588"/>
                <a:gd name="connsiteY90" fmla="*/ 5459199 h 5681302"/>
                <a:gd name="connsiteX91" fmla="*/ 5544322 w 5644588"/>
                <a:gd name="connsiteY91" fmla="*/ 4925173 h 5681302"/>
                <a:gd name="connsiteX92" fmla="*/ 5544322 w 5644588"/>
                <a:gd name="connsiteY92" fmla="*/ 4925173 h 5681302"/>
                <a:gd name="connsiteX93" fmla="*/ 5549713 w 5644588"/>
                <a:gd name="connsiteY93" fmla="*/ 4924823 h 5681302"/>
                <a:gd name="connsiteX94" fmla="*/ 5544322 w 5644588"/>
                <a:gd name="connsiteY94" fmla="*/ 4925173 h 5681302"/>
                <a:gd name="connsiteX95" fmla="*/ 5554965 w 5644588"/>
                <a:gd name="connsiteY95" fmla="*/ 4985109 h 5681302"/>
                <a:gd name="connsiteX96" fmla="*/ 5549713 w 5644588"/>
                <a:gd name="connsiteY96" fmla="*/ 4924823 h 5681302"/>
                <a:gd name="connsiteX97" fmla="*/ 5512207 w 5644588"/>
                <a:gd name="connsiteY97" fmla="*/ 4771693 h 5681302"/>
                <a:gd name="connsiteX98" fmla="*/ 5512207 w 5644588"/>
                <a:gd name="connsiteY98" fmla="*/ 4771695 h 5681302"/>
                <a:gd name="connsiteX99" fmla="*/ 5513707 w 5644588"/>
                <a:gd name="connsiteY99" fmla="*/ 4774542 h 5681302"/>
                <a:gd name="connsiteX100" fmla="*/ 5511685 w 5644588"/>
                <a:gd name="connsiteY100" fmla="*/ 4794208 h 5681302"/>
                <a:gd name="connsiteX101" fmla="*/ 5512204 w 5644588"/>
                <a:gd name="connsiteY101" fmla="*/ 4771797 h 5681302"/>
                <a:gd name="connsiteX102" fmla="*/ 5505485 w 5644588"/>
                <a:gd name="connsiteY102" fmla="*/ 4972039 h 5681302"/>
                <a:gd name="connsiteX103" fmla="*/ 5512207 w 5644588"/>
                <a:gd name="connsiteY103" fmla="*/ 4771693 h 5681302"/>
                <a:gd name="connsiteX104" fmla="*/ 86252 w 5644588"/>
                <a:gd name="connsiteY104" fmla="*/ 4540802 h 5681302"/>
                <a:gd name="connsiteX105" fmla="*/ 83275 w 5644588"/>
                <a:gd name="connsiteY105" fmla="*/ 4579936 h 5681302"/>
                <a:gd name="connsiteX106" fmla="*/ 75993 w 5644588"/>
                <a:gd name="connsiteY106" fmla="*/ 4558090 h 5681302"/>
                <a:gd name="connsiteX107" fmla="*/ 82513 w 5644588"/>
                <a:gd name="connsiteY107" fmla="*/ 4541916 h 5681302"/>
                <a:gd name="connsiteX108" fmla="*/ 86252 w 5644588"/>
                <a:gd name="connsiteY108" fmla="*/ 4540802 h 5681302"/>
                <a:gd name="connsiteX109" fmla="*/ 109974 w 5644588"/>
                <a:gd name="connsiteY109" fmla="*/ 4500582 h 5681302"/>
                <a:gd name="connsiteX110" fmla="*/ 108667 w 5644588"/>
                <a:gd name="connsiteY110" fmla="*/ 4522801 h 5681302"/>
                <a:gd name="connsiteX111" fmla="*/ 109974 w 5644588"/>
                <a:gd name="connsiteY111" fmla="*/ 4500582 h 5681302"/>
                <a:gd name="connsiteX112" fmla="*/ 5644588 w 5644588"/>
                <a:gd name="connsiteY112" fmla="*/ 4479110 h 5681302"/>
                <a:gd name="connsiteX113" fmla="*/ 5619568 w 5644588"/>
                <a:gd name="connsiteY113" fmla="*/ 4497595 h 5681302"/>
                <a:gd name="connsiteX114" fmla="*/ 5644588 w 5644588"/>
                <a:gd name="connsiteY114" fmla="*/ 4479110 h 5681302"/>
                <a:gd name="connsiteX115" fmla="*/ 5591748 w 5644588"/>
                <a:gd name="connsiteY115" fmla="*/ 4342621 h 5681302"/>
                <a:gd name="connsiteX116" fmla="*/ 5593428 w 5644588"/>
                <a:gd name="connsiteY116" fmla="*/ 4362786 h 5681302"/>
                <a:gd name="connsiteX117" fmla="*/ 5578304 w 5644588"/>
                <a:gd name="connsiteY117" fmla="*/ 4361666 h 5681302"/>
                <a:gd name="connsiteX118" fmla="*/ 83647 w 5644588"/>
                <a:gd name="connsiteY118" fmla="*/ 4336763 h 5681302"/>
                <a:gd name="connsiteX119" fmla="*/ 79913 w 5644588"/>
                <a:gd name="connsiteY119" fmla="*/ 4385939 h 5681302"/>
                <a:gd name="connsiteX120" fmla="*/ 76179 w 5644588"/>
                <a:gd name="connsiteY120" fmla="*/ 4353264 h 5681302"/>
                <a:gd name="connsiteX121" fmla="*/ 83647 w 5644588"/>
                <a:gd name="connsiteY121" fmla="*/ 4336763 h 5681302"/>
                <a:gd name="connsiteX122" fmla="*/ 118377 w 5644588"/>
                <a:gd name="connsiteY122" fmla="*/ 4312794 h 5681302"/>
                <a:gd name="connsiteX123" fmla="*/ 117070 w 5644588"/>
                <a:gd name="connsiteY123" fmla="*/ 4358865 h 5681302"/>
                <a:gd name="connsiteX124" fmla="*/ 110722 w 5644588"/>
                <a:gd name="connsiteY124" fmla="*/ 4327497 h 5681302"/>
                <a:gd name="connsiteX125" fmla="*/ 118377 w 5644588"/>
                <a:gd name="connsiteY125" fmla="*/ 4312794 h 5681302"/>
                <a:gd name="connsiteX126" fmla="*/ 5637492 w 5644588"/>
                <a:gd name="connsiteY126" fmla="*/ 4095177 h 5681302"/>
                <a:gd name="connsiteX127" fmla="*/ 5641227 w 5644588"/>
                <a:gd name="connsiteY127" fmla="*/ 4102692 h 5681302"/>
                <a:gd name="connsiteX128" fmla="*/ 5636559 w 5644588"/>
                <a:gd name="connsiteY128" fmla="*/ 4111468 h 5681302"/>
                <a:gd name="connsiteX129" fmla="*/ 5637492 w 5644588"/>
                <a:gd name="connsiteY129" fmla="*/ 4095177 h 5681302"/>
                <a:gd name="connsiteX130" fmla="*/ 74331 w 5644588"/>
                <a:gd name="connsiteY130" fmla="*/ 4043807 h 5681302"/>
                <a:gd name="connsiteX131" fmla="*/ 92050 w 5644588"/>
                <a:gd name="connsiteY131" fmla="*/ 4085888 h 5681302"/>
                <a:gd name="connsiteX132" fmla="*/ 84954 w 5644588"/>
                <a:gd name="connsiteY132" fmla="*/ 4106987 h 5681302"/>
                <a:gd name="connsiteX133" fmla="*/ 76062 w 5644588"/>
                <a:gd name="connsiteY133" fmla="*/ 4087686 h 5681302"/>
                <a:gd name="connsiteX134" fmla="*/ 74125 w 5644588"/>
                <a:gd name="connsiteY134" fmla="*/ 4043317 h 5681302"/>
                <a:gd name="connsiteX135" fmla="*/ 74312 w 5644588"/>
                <a:gd name="connsiteY135" fmla="*/ 4043317 h 5681302"/>
                <a:gd name="connsiteX136" fmla="*/ 74331 w 5644588"/>
                <a:gd name="connsiteY136" fmla="*/ 4043807 h 5681302"/>
                <a:gd name="connsiteX137" fmla="*/ 12883 w 5644588"/>
                <a:gd name="connsiteY137" fmla="*/ 3891190 h 5681302"/>
                <a:gd name="connsiteX138" fmla="*/ 14937 w 5644588"/>
                <a:gd name="connsiteY138" fmla="*/ 3906454 h 5681302"/>
                <a:gd name="connsiteX139" fmla="*/ 9709 w 5644588"/>
                <a:gd name="connsiteY139" fmla="*/ 3901973 h 5681302"/>
                <a:gd name="connsiteX140" fmla="*/ 12883 w 5644588"/>
                <a:gd name="connsiteY140" fmla="*/ 3891190 h 5681302"/>
                <a:gd name="connsiteX141" fmla="*/ 87289 w 5644588"/>
                <a:gd name="connsiteY141" fmla="*/ 3839955 h 5681302"/>
                <a:gd name="connsiteX142" fmla="*/ 94664 w 5644588"/>
                <a:gd name="connsiteY142" fmla="*/ 3842598 h 5681302"/>
                <a:gd name="connsiteX143" fmla="*/ 76366 w 5644588"/>
                <a:gd name="connsiteY143" fmla="*/ 3895252 h 5681302"/>
                <a:gd name="connsiteX144" fmla="*/ 87289 w 5644588"/>
                <a:gd name="connsiteY144" fmla="*/ 3839955 h 5681302"/>
                <a:gd name="connsiteX145" fmla="*/ 77299 w 5644588"/>
                <a:gd name="connsiteY145" fmla="*/ 3754620 h 5681302"/>
                <a:gd name="connsiteX146" fmla="*/ 78980 w 5644588"/>
                <a:gd name="connsiteY146" fmla="*/ 3786023 h 5681302"/>
                <a:gd name="connsiteX147" fmla="*/ 76179 w 5644588"/>
                <a:gd name="connsiteY147" fmla="*/ 3761003 h 5681302"/>
                <a:gd name="connsiteX148" fmla="*/ 77299 w 5644588"/>
                <a:gd name="connsiteY148" fmla="*/ 3754620 h 5681302"/>
                <a:gd name="connsiteX149" fmla="*/ 84862 w 5644588"/>
                <a:gd name="connsiteY149" fmla="*/ 3636861 h 5681302"/>
                <a:gd name="connsiteX150" fmla="*/ 100079 w 5644588"/>
                <a:gd name="connsiteY150" fmla="*/ 3653455 h 5681302"/>
                <a:gd name="connsiteX151" fmla="*/ 72445 w 5644588"/>
                <a:gd name="connsiteY151" fmla="*/ 3673621 h 5681302"/>
                <a:gd name="connsiteX152" fmla="*/ 84862 w 5644588"/>
                <a:gd name="connsiteY152" fmla="*/ 3636861 h 5681302"/>
                <a:gd name="connsiteX153" fmla="*/ 30241 w 5644588"/>
                <a:gd name="connsiteY153" fmla="*/ 3623254 h 5681302"/>
                <a:gd name="connsiteX154" fmla="*/ 23152 w 5644588"/>
                <a:gd name="connsiteY154" fmla="*/ 3639638 h 5681302"/>
                <a:gd name="connsiteX155" fmla="*/ 30241 w 5644588"/>
                <a:gd name="connsiteY155" fmla="*/ 3623254 h 5681302"/>
                <a:gd name="connsiteX156" fmla="*/ 4787 w 5644588"/>
                <a:gd name="connsiteY156" fmla="*/ 3583525 h 5681302"/>
                <a:gd name="connsiteX157" fmla="*/ 5601 w 5644588"/>
                <a:gd name="connsiteY157" fmla="*/ 3612565 h 5681302"/>
                <a:gd name="connsiteX158" fmla="*/ 0 w 5644588"/>
                <a:gd name="connsiteY158" fmla="*/ 3597254 h 5681302"/>
                <a:gd name="connsiteX159" fmla="*/ 4787 w 5644588"/>
                <a:gd name="connsiteY159" fmla="*/ 3583525 h 5681302"/>
                <a:gd name="connsiteX160" fmla="*/ 5590020 w 5644588"/>
                <a:gd name="connsiteY160" fmla="*/ 3486321 h 5681302"/>
                <a:gd name="connsiteX161" fmla="*/ 5591560 w 5644588"/>
                <a:gd name="connsiteY161" fmla="*/ 3502589 h 5681302"/>
                <a:gd name="connsiteX162" fmla="*/ 5586519 w 5644588"/>
                <a:gd name="connsiteY162" fmla="*/ 3494560 h 5681302"/>
                <a:gd name="connsiteX163" fmla="*/ 5590020 w 5644588"/>
                <a:gd name="connsiteY163" fmla="*/ 3486321 h 5681302"/>
                <a:gd name="connsiteX164" fmla="*/ 106054 w 5644588"/>
                <a:gd name="connsiteY164" fmla="*/ 3331558 h 5681302"/>
                <a:gd name="connsiteX165" fmla="*/ 108854 w 5644588"/>
                <a:gd name="connsiteY165" fmla="*/ 3352844 h 5681302"/>
                <a:gd name="connsiteX166" fmla="*/ 5549304 w 5644588"/>
                <a:gd name="connsiteY166" fmla="*/ 3317318 h 5681302"/>
                <a:gd name="connsiteX167" fmla="*/ 5548802 w 5644588"/>
                <a:gd name="connsiteY167" fmla="*/ 3331745 h 5681302"/>
                <a:gd name="connsiteX168" fmla="*/ 5542827 w 5644588"/>
                <a:gd name="connsiteY168" fmla="*/ 3370022 h 5681302"/>
                <a:gd name="connsiteX169" fmla="*/ 5538720 w 5644588"/>
                <a:gd name="connsiteY169" fmla="*/ 3363113 h 5681302"/>
                <a:gd name="connsiteX170" fmla="*/ 5538906 w 5644588"/>
                <a:gd name="connsiteY170" fmla="*/ 3362926 h 5681302"/>
                <a:gd name="connsiteX171" fmla="*/ 5549304 w 5644588"/>
                <a:gd name="connsiteY171" fmla="*/ 3317318 h 5681302"/>
                <a:gd name="connsiteX172" fmla="*/ 5464408 w 5644588"/>
                <a:gd name="connsiteY172" fmla="*/ 3245669 h 5681302"/>
                <a:gd name="connsiteX173" fmla="*/ 5498390 w 5644588"/>
                <a:gd name="connsiteY173" fmla="*/ 3328944 h 5681302"/>
                <a:gd name="connsiteX174" fmla="*/ 5475424 w 5644588"/>
                <a:gd name="connsiteY174" fmla="*/ 3393734 h 5681302"/>
                <a:gd name="connsiteX175" fmla="*/ 5475424 w 5644588"/>
                <a:gd name="connsiteY175" fmla="*/ 3393921 h 5681302"/>
                <a:gd name="connsiteX176" fmla="*/ 5464408 w 5644588"/>
                <a:gd name="connsiteY176" fmla="*/ 3245669 h 5681302"/>
                <a:gd name="connsiteX177" fmla="*/ 111676 w 5644588"/>
                <a:gd name="connsiteY177" fmla="*/ 3170551 h 5681302"/>
                <a:gd name="connsiteX178" fmla="*/ 94477 w 5644588"/>
                <a:gd name="connsiteY178" fmla="*/ 3208886 h 5681302"/>
                <a:gd name="connsiteX179" fmla="*/ 118190 w 5644588"/>
                <a:gd name="connsiteY179" fmla="*/ 3176211 h 5681302"/>
                <a:gd name="connsiteX180" fmla="*/ 111676 w 5644588"/>
                <a:gd name="connsiteY180" fmla="*/ 3170551 h 5681302"/>
                <a:gd name="connsiteX181" fmla="*/ 5578864 w 5644588"/>
                <a:gd name="connsiteY181" fmla="*/ 3142042 h 5681302"/>
                <a:gd name="connsiteX182" fmla="*/ 5547495 w 5644588"/>
                <a:gd name="connsiteY182" fmla="*/ 3311393 h 5681302"/>
                <a:gd name="connsiteX183" fmla="*/ 5550669 w 5644588"/>
                <a:gd name="connsiteY183" fmla="*/ 3149510 h 5681302"/>
                <a:gd name="connsiteX184" fmla="*/ 5470569 w 5644588"/>
                <a:gd name="connsiteY184" fmla="*/ 3116649 h 5681302"/>
                <a:gd name="connsiteX185" fmla="*/ 5484946 w 5644588"/>
                <a:gd name="connsiteY185" fmla="*/ 3206459 h 5681302"/>
                <a:gd name="connsiteX186" fmla="*/ 5464408 w 5644588"/>
                <a:gd name="connsiteY186" fmla="*/ 3245669 h 5681302"/>
                <a:gd name="connsiteX187" fmla="*/ 5470569 w 5644588"/>
                <a:gd name="connsiteY187" fmla="*/ 3116649 h 5681302"/>
                <a:gd name="connsiteX188" fmla="*/ 5522712 w 5644588"/>
                <a:gd name="connsiteY188" fmla="*/ 3085327 h 5681302"/>
                <a:gd name="connsiteX189" fmla="*/ 5533492 w 5644588"/>
                <a:gd name="connsiteY189" fmla="*/ 3131586 h 5681302"/>
                <a:gd name="connsiteX190" fmla="*/ 5506792 w 5644588"/>
                <a:gd name="connsiteY190" fmla="*/ 3104885 h 5681302"/>
                <a:gd name="connsiteX191" fmla="*/ 5522712 w 5644588"/>
                <a:gd name="connsiteY191" fmla="*/ 3085327 h 5681302"/>
                <a:gd name="connsiteX192" fmla="*/ 49013 w 5644588"/>
                <a:gd name="connsiteY192" fmla="*/ 3021074 h 5681302"/>
                <a:gd name="connsiteX193" fmla="*/ 58815 w 5644588"/>
                <a:gd name="connsiteY193" fmla="*/ 3049804 h 5681302"/>
                <a:gd name="connsiteX194" fmla="*/ 38650 w 5644588"/>
                <a:gd name="connsiteY194" fmla="*/ 3064181 h 5681302"/>
                <a:gd name="connsiteX195" fmla="*/ 49013 w 5644588"/>
                <a:gd name="connsiteY195" fmla="*/ 3021074 h 5681302"/>
                <a:gd name="connsiteX196" fmla="*/ 5570275 w 5644588"/>
                <a:gd name="connsiteY196" fmla="*/ 2984081 h 5681302"/>
                <a:gd name="connsiteX197" fmla="*/ 5565047 w 5644588"/>
                <a:gd name="connsiteY197" fmla="*/ 2999578 h 5681302"/>
                <a:gd name="connsiteX198" fmla="*/ 5513140 w 5644588"/>
                <a:gd name="connsiteY198" fmla="*/ 2861035 h 5681302"/>
                <a:gd name="connsiteX199" fmla="*/ 5521729 w 5644588"/>
                <a:gd name="connsiteY199" fmla="*/ 2892030 h 5681302"/>
                <a:gd name="connsiteX200" fmla="*/ 5513140 w 5644588"/>
                <a:gd name="connsiteY200" fmla="*/ 2861035 h 5681302"/>
                <a:gd name="connsiteX201" fmla="*/ 5531251 w 5644588"/>
                <a:gd name="connsiteY201" fmla="*/ 2787096 h 5681302"/>
                <a:gd name="connsiteX202" fmla="*/ 5538720 w 5644588"/>
                <a:gd name="connsiteY202" fmla="*/ 2827800 h 5681302"/>
                <a:gd name="connsiteX203" fmla="*/ 5538347 w 5644588"/>
                <a:gd name="connsiteY203" fmla="*/ 3071837 h 5681302"/>
                <a:gd name="connsiteX204" fmla="*/ 5531251 w 5644588"/>
                <a:gd name="connsiteY204" fmla="*/ 2787096 h 5681302"/>
                <a:gd name="connsiteX205" fmla="*/ 121376 w 5644588"/>
                <a:gd name="connsiteY205" fmla="*/ 2721087 h 5681302"/>
                <a:gd name="connsiteX206" fmla="*/ 115389 w 5644588"/>
                <a:gd name="connsiteY206" fmla="*/ 2750127 h 5681302"/>
                <a:gd name="connsiteX207" fmla="*/ 127153 w 5644588"/>
                <a:gd name="connsiteY207" fmla="*/ 2756102 h 5681302"/>
                <a:gd name="connsiteX208" fmla="*/ 127153 w 5644588"/>
                <a:gd name="connsiteY208" fmla="*/ 2732949 h 5681302"/>
                <a:gd name="connsiteX209" fmla="*/ 127153 w 5644588"/>
                <a:gd name="connsiteY209" fmla="*/ 2730895 h 5681302"/>
                <a:gd name="connsiteX210" fmla="*/ 127153 w 5644588"/>
                <a:gd name="connsiteY210" fmla="*/ 2728468 h 5681302"/>
                <a:gd name="connsiteX211" fmla="*/ 121376 w 5644588"/>
                <a:gd name="connsiteY211" fmla="*/ 2721087 h 5681302"/>
                <a:gd name="connsiteX212" fmla="*/ 5523613 w 5644588"/>
                <a:gd name="connsiteY212" fmla="*/ 2629804 h 5681302"/>
                <a:gd name="connsiteX213" fmla="*/ 5530504 w 5644588"/>
                <a:gd name="connsiteY213" fmla="*/ 2638658 h 5681302"/>
                <a:gd name="connsiteX214" fmla="*/ 5517994 w 5644588"/>
                <a:gd name="connsiteY214" fmla="*/ 2665172 h 5681302"/>
                <a:gd name="connsiteX215" fmla="*/ 5523613 w 5644588"/>
                <a:gd name="connsiteY215" fmla="*/ 2629804 h 5681302"/>
                <a:gd name="connsiteX216" fmla="*/ 5516315 w 5644588"/>
                <a:gd name="connsiteY216" fmla="*/ 2282778 h 5681302"/>
                <a:gd name="connsiteX217" fmla="*/ 5519676 w 5644588"/>
                <a:gd name="connsiteY217" fmla="*/ 2300889 h 5681302"/>
                <a:gd name="connsiteX218" fmla="*/ 5511460 w 5644588"/>
                <a:gd name="connsiteY218" fmla="*/ 2297529 h 5681302"/>
                <a:gd name="connsiteX219" fmla="*/ 5525463 w 5644588"/>
                <a:gd name="connsiteY219" fmla="*/ 2165334 h 5681302"/>
                <a:gd name="connsiteX220" fmla="*/ 5524903 w 5644588"/>
                <a:gd name="connsiteY220" fmla="*/ 2194275 h 5681302"/>
                <a:gd name="connsiteX221" fmla="*/ 5525463 w 5644588"/>
                <a:gd name="connsiteY221" fmla="*/ 2165334 h 5681302"/>
                <a:gd name="connsiteX222" fmla="*/ 41631 w 5644588"/>
                <a:gd name="connsiteY222" fmla="*/ 2132546 h 5681302"/>
                <a:gd name="connsiteX223" fmla="*/ 39583 w 5644588"/>
                <a:gd name="connsiteY223" fmla="*/ 2169069 h 5681302"/>
                <a:gd name="connsiteX224" fmla="*/ 36222 w 5644588"/>
                <a:gd name="connsiteY224" fmla="*/ 2138821 h 5681302"/>
                <a:gd name="connsiteX225" fmla="*/ 41631 w 5644588"/>
                <a:gd name="connsiteY225" fmla="*/ 2132546 h 5681302"/>
                <a:gd name="connsiteX226" fmla="*/ 14330 w 5644588"/>
                <a:gd name="connsiteY226" fmla="*/ 1327521 h 5681302"/>
                <a:gd name="connsiteX227" fmla="*/ 17738 w 5644588"/>
                <a:gd name="connsiteY227" fmla="*/ 1334079 h 5681302"/>
                <a:gd name="connsiteX228" fmla="*/ 12323 w 5644588"/>
                <a:gd name="connsiteY228" fmla="*/ 1337067 h 5681302"/>
                <a:gd name="connsiteX229" fmla="*/ 14330 w 5644588"/>
                <a:gd name="connsiteY229" fmla="*/ 1327521 h 5681302"/>
                <a:gd name="connsiteX230" fmla="*/ 5549362 w 5644588"/>
                <a:gd name="connsiteY230" fmla="*/ 829760 h 5681302"/>
                <a:gd name="connsiteX231" fmla="*/ 5551977 w 5644588"/>
                <a:gd name="connsiteY231" fmla="*/ 853660 h 5681302"/>
                <a:gd name="connsiteX232" fmla="*/ 5543201 w 5644588"/>
                <a:gd name="connsiteY232" fmla="*/ 843018 h 5681302"/>
                <a:gd name="connsiteX233" fmla="*/ 5534799 w 5644588"/>
                <a:gd name="connsiteY233" fmla="*/ 541659 h 5681302"/>
                <a:gd name="connsiteX234" fmla="*/ 5539094 w 5644588"/>
                <a:gd name="connsiteY234" fmla="*/ 558090 h 5681302"/>
                <a:gd name="connsiteX235" fmla="*/ 5539094 w 5644588"/>
                <a:gd name="connsiteY235" fmla="*/ 558277 h 5681302"/>
                <a:gd name="connsiteX236" fmla="*/ 5536480 w 5644588"/>
                <a:gd name="connsiteY236" fmla="*/ 572280 h 5681302"/>
                <a:gd name="connsiteX237" fmla="*/ 5534799 w 5644588"/>
                <a:gd name="connsiteY237" fmla="*/ 541659 h 5681302"/>
                <a:gd name="connsiteX238" fmla="*/ 1540027 w 5644588"/>
                <a:gd name="connsiteY238" fmla="*/ 220887 h 5681302"/>
                <a:gd name="connsiteX239" fmla="*/ 1508472 w 5644588"/>
                <a:gd name="connsiteY239" fmla="*/ 224435 h 5681302"/>
                <a:gd name="connsiteX240" fmla="*/ 1545068 w 5644588"/>
                <a:gd name="connsiteY240" fmla="*/ 224435 h 5681302"/>
                <a:gd name="connsiteX241" fmla="*/ 1540027 w 5644588"/>
                <a:gd name="connsiteY241" fmla="*/ 220887 h 5681302"/>
                <a:gd name="connsiteX242" fmla="*/ 1399197 w 5644588"/>
                <a:gd name="connsiteY242" fmla="*/ 193604 h 5681302"/>
                <a:gd name="connsiteX243" fmla="*/ 1407459 w 5644588"/>
                <a:gd name="connsiteY243" fmla="*/ 195493 h 5681302"/>
                <a:gd name="connsiteX244" fmla="*/ 1399197 w 5644588"/>
                <a:gd name="connsiteY244" fmla="*/ 193604 h 5681302"/>
                <a:gd name="connsiteX245" fmla="*/ 1051393 w 5644588"/>
                <a:gd name="connsiteY245" fmla="*/ 191944 h 5681302"/>
                <a:gd name="connsiteX246" fmla="*/ 1027680 w 5644588"/>
                <a:gd name="connsiteY246" fmla="*/ 197919 h 5681302"/>
                <a:gd name="connsiteX247" fmla="*/ 1356547 w 5644588"/>
                <a:gd name="connsiteY247" fmla="*/ 181840 h 5681302"/>
                <a:gd name="connsiteX248" fmla="*/ 1328852 w 5644588"/>
                <a:gd name="connsiteY248" fmla="*/ 185224 h 5681302"/>
                <a:gd name="connsiteX249" fmla="*/ 1407459 w 5644588"/>
                <a:gd name="connsiteY249" fmla="*/ 195494 h 5681302"/>
                <a:gd name="connsiteX250" fmla="*/ 1356547 w 5644588"/>
                <a:gd name="connsiteY250" fmla="*/ 181840 h 5681302"/>
                <a:gd name="connsiteX251" fmla="*/ 1094711 w 5644588"/>
                <a:gd name="connsiteY251" fmla="*/ 171778 h 5681302"/>
                <a:gd name="connsiteX252" fmla="*/ 1085002 w 5644588"/>
                <a:gd name="connsiteY252" fmla="*/ 176072 h 5681302"/>
                <a:gd name="connsiteX253" fmla="*/ 1192526 w 5644588"/>
                <a:gd name="connsiteY253" fmla="*/ 154273 h 5681302"/>
                <a:gd name="connsiteX254" fmla="*/ 1217009 w 5644588"/>
                <a:gd name="connsiteY254" fmla="*/ 157775 h 5681302"/>
                <a:gd name="connsiteX255" fmla="*/ 1155580 w 5644588"/>
                <a:gd name="connsiteY255" fmla="*/ 158335 h 5681302"/>
                <a:gd name="connsiteX256" fmla="*/ 1192526 w 5644588"/>
                <a:gd name="connsiteY256" fmla="*/ 154273 h 5681302"/>
                <a:gd name="connsiteX257" fmla="*/ 2093451 w 5644588"/>
                <a:gd name="connsiteY257" fmla="*/ 153296 h 5681302"/>
                <a:gd name="connsiteX258" fmla="*/ 2140188 w 5644588"/>
                <a:gd name="connsiteY258" fmla="*/ 162093 h 5681302"/>
                <a:gd name="connsiteX259" fmla="*/ 2166486 w 5644588"/>
                <a:gd name="connsiteY259" fmla="*/ 163178 h 5681302"/>
                <a:gd name="connsiteX260" fmla="*/ 2155799 w 5644588"/>
                <a:gd name="connsiteY260" fmla="*/ 162247 h 5681302"/>
                <a:gd name="connsiteX261" fmla="*/ 2157471 w 5644588"/>
                <a:gd name="connsiteY261" fmla="*/ 161932 h 5681302"/>
                <a:gd name="connsiteX262" fmla="*/ 2163729 w 5644588"/>
                <a:gd name="connsiteY262" fmla="*/ 162247 h 5681302"/>
                <a:gd name="connsiteX263" fmla="*/ 2166618 w 5644588"/>
                <a:gd name="connsiteY263" fmla="*/ 163184 h 5681302"/>
                <a:gd name="connsiteX264" fmla="*/ 2166830 w 5644588"/>
                <a:gd name="connsiteY264" fmla="*/ 163193 h 5681302"/>
                <a:gd name="connsiteX265" fmla="*/ 2093451 w 5644588"/>
                <a:gd name="connsiteY265" fmla="*/ 153296 h 5681302"/>
                <a:gd name="connsiteX266" fmla="*/ 630280 w 5644588"/>
                <a:gd name="connsiteY266" fmla="*/ 148952 h 5681302"/>
                <a:gd name="connsiteX267" fmla="*/ 645101 w 5644588"/>
                <a:gd name="connsiteY267" fmla="*/ 151052 h 5681302"/>
                <a:gd name="connsiteX268" fmla="*/ 624562 w 5644588"/>
                <a:gd name="connsiteY268" fmla="*/ 152732 h 5681302"/>
                <a:gd name="connsiteX269" fmla="*/ 630280 w 5644588"/>
                <a:gd name="connsiteY269" fmla="*/ 148952 h 5681302"/>
                <a:gd name="connsiteX270" fmla="*/ 912290 w 5644588"/>
                <a:gd name="connsiteY270" fmla="*/ 138358 h 5681302"/>
                <a:gd name="connsiteX271" fmla="*/ 985109 w 5644588"/>
                <a:gd name="connsiteY271" fmla="*/ 138358 h 5681302"/>
                <a:gd name="connsiteX272" fmla="*/ 912290 w 5644588"/>
                <a:gd name="connsiteY272" fmla="*/ 138358 h 5681302"/>
                <a:gd name="connsiteX273" fmla="*/ 1559608 w 5644588"/>
                <a:gd name="connsiteY273" fmla="*/ 118866 h 5681302"/>
                <a:gd name="connsiteX274" fmla="*/ 1570648 w 5644588"/>
                <a:gd name="connsiteY274" fmla="*/ 122857 h 5681302"/>
                <a:gd name="connsiteX275" fmla="*/ 1542267 w 5644588"/>
                <a:gd name="connsiteY275" fmla="*/ 122857 h 5681302"/>
                <a:gd name="connsiteX276" fmla="*/ 1559608 w 5644588"/>
                <a:gd name="connsiteY276" fmla="*/ 118866 h 5681302"/>
                <a:gd name="connsiteX277" fmla="*/ 3427718 w 5644588"/>
                <a:gd name="connsiteY277" fmla="*/ 101763 h 5681302"/>
                <a:gd name="connsiteX278" fmla="*/ 3336601 w 5644588"/>
                <a:gd name="connsiteY278" fmla="*/ 135371 h 5681302"/>
                <a:gd name="connsiteX279" fmla="*/ 3427718 w 5644588"/>
                <a:gd name="connsiteY279" fmla="*/ 101763 h 5681302"/>
                <a:gd name="connsiteX280" fmla="*/ 2437380 w 5644588"/>
                <a:gd name="connsiteY280" fmla="*/ 94854 h 5681302"/>
                <a:gd name="connsiteX281" fmla="*/ 2421883 w 5644588"/>
                <a:gd name="connsiteY281" fmla="*/ 107177 h 5681302"/>
                <a:gd name="connsiteX282" fmla="*/ 2437380 w 5644588"/>
                <a:gd name="connsiteY282" fmla="*/ 94854 h 5681302"/>
                <a:gd name="connsiteX283" fmla="*/ 3033749 w 5644588"/>
                <a:gd name="connsiteY283" fmla="*/ 94481 h 5681302"/>
                <a:gd name="connsiteX284" fmla="*/ 3033935 w 5644588"/>
                <a:gd name="connsiteY284" fmla="*/ 103816 h 5681302"/>
                <a:gd name="connsiteX285" fmla="*/ 3033936 w 5644588"/>
                <a:gd name="connsiteY285" fmla="*/ 103816 h 5681302"/>
                <a:gd name="connsiteX286" fmla="*/ 3032781 w 5644588"/>
                <a:gd name="connsiteY286" fmla="*/ 101847 h 5681302"/>
                <a:gd name="connsiteX287" fmla="*/ 3035337 w 5644588"/>
                <a:gd name="connsiteY287" fmla="*/ 100946 h 5681302"/>
                <a:gd name="connsiteX288" fmla="*/ 3037192 w 5644588"/>
                <a:gd name="connsiteY288" fmla="*/ 101480 h 5681302"/>
                <a:gd name="connsiteX289" fmla="*/ 3033939 w 5644588"/>
                <a:gd name="connsiteY289" fmla="*/ 103815 h 5681302"/>
                <a:gd name="connsiteX290" fmla="*/ 3046446 w 5644588"/>
                <a:gd name="connsiteY290" fmla="*/ 98659 h 5681302"/>
                <a:gd name="connsiteX291" fmla="*/ 3033749 w 5644588"/>
                <a:gd name="connsiteY291" fmla="*/ 94481 h 5681302"/>
                <a:gd name="connsiteX292" fmla="*/ 1479811 w 5644588"/>
                <a:gd name="connsiteY292" fmla="*/ 93569 h 5681302"/>
                <a:gd name="connsiteX293" fmla="*/ 1540400 w 5644588"/>
                <a:gd name="connsiteY293" fmla="*/ 103068 h 5681302"/>
                <a:gd name="connsiteX294" fmla="*/ 1414741 w 5644588"/>
                <a:gd name="connsiteY294" fmla="*/ 101575 h 5681302"/>
                <a:gd name="connsiteX295" fmla="*/ 1479811 w 5644588"/>
                <a:gd name="connsiteY295" fmla="*/ 93569 h 5681302"/>
                <a:gd name="connsiteX296" fmla="*/ 4653994 w 5644588"/>
                <a:gd name="connsiteY296" fmla="*/ 92544 h 5681302"/>
                <a:gd name="connsiteX297" fmla="*/ 4606825 w 5644588"/>
                <a:gd name="connsiteY297" fmla="*/ 101950 h 5681302"/>
                <a:gd name="connsiteX298" fmla="*/ 4664520 w 5644588"/>
                <a:gd name="connsiteY298" fmla="*/ 103630 h 5681302"/>
                <a:gd name="connsiteX299" fmla="*/ 4710265 w 5644588"/>
                <a:gd name="connsiteY299" fmla="*/ 97468 h 5681302"/>
                <a:gd name="connsiteX300" fmla="*/ 4710265 w 5644588"/>
                <a:gd name="connsiteY300" fmla="*/ 97281 h 5681302"/>
                <a:gd name="connsiteX301" fmla="*/ 4653994 w 5644588"/>
                <a:gd name="connsiteY301" fmla="*/ 92544 h 5681302"/>
                <a:gd name="connsiteX302" fmla="*/ 3969983 w 5644588"/>
                <a:gd name="connsiteY302" fmla="*/ 78142 h 5681302"/>
                <a:gd name="connsiteX303" fmla="*/ 4023339 w 5644588"/>
                <a:gd name="connsiteY303" fmla="*/ 84770 h 5681302"/>
                <a:gd name="connsiteX304" fmla="*/ 3929048 w 5644588"/>
                <a:gd name="connsiteY304" fmla="*/ 88878 h 5681302"/>
                <a:gd name="connsiteX305" fmla="*/ 3969983 w 5644588"/>
                <a:gd name="connsiteY305" fmla="*/ 78142 h 5681302"/>
                <a:gd name="connsiteX306" fmla="*/ 3776689 w 5644588"/>
                <a:gd name="connsiteY306" fmla="*/ 72632 h 5681302"/>
                <a:gd name="connsiteX307" fmla="*/ 3794427 w 5644588"/>
                <a:gd name="connsiteY307" fmla="*/ 79914 h 5681302"/>
                <a:gd name="connsiteX308" fmla="*/ 3776689 w 5644588"/>
                <a:gd name="connsiteY308" fmla="*/ 72632 h 5681302"/>
                <a:gd name="connsiteX309" fmla="*/ 5033471 w 5644588"/>
                <a:gd name="connsiteY309" fmla="*/ 64876 h 5681302"/>
                <a:gd name="connsiteX310" fmla="*/ 5053447 w 5644588"/>
                <a:gd name="connsiteY310" fmla="*/ 71326 h 5681302"/>
                <a:gd name="connsiteX311" fmla="*/ 4947206 w 5644588"/>
                <a:gd name="connsiteY311" fmla="*/ 77675 h 5681302"/>
                <a:gd name="connsiteX312" fmla="*/ 4952808 w 5644588"/>
                <a:gd name="connsiteY312" fmla="*/ 75808 h 5681302"/>
                <a:gd name="connsiteX313" fmla="*/ 4954674 w 5644588"/>
                <a:gd name="connsiteY313" fmla="*/ 75247 h 5681302"/>
                <a:gd name="connsiteX314" fmla="*/ 5033471 w 5644588"/>
                <a:gd name="connsiteY314" fmla="*/ 64876 h 5681302"/>
                <a:gd name="connsiteX315" fmla="*/ 4529524 w 5644588"/>
                <a:gd name="connsiteY315" fmla="*/ 53960 h 5681302"/>
                <a:gd name="connsiteX316" fmla="*/ 4521869 w 5644588"/>
                <a:gd name="connsiteY316" fmla="*/ 62549 h 5681302"/>
                <a:gd name="connsiteX317" fmla="*/ 4508799 w 5644588"/>
                <a:gd name="connsiteY317" fmla="*/ 58254 h 5681302"/>
                <a:gd name="connsiteX318" fmla="*/ 4529524 w 5644588"/>
                <a:gd name="connsiteY318" fmla="*/ 54147 h 5681302"/>
                <a:gd name="connsiteX319" fmla="*/ 3668038 w 5644588"/>
                <a:gd name="connsiteY319" fmla="*/ 50422 h 5681302"/>
                <a:gd name="connsiteX320" fmla="*/ 3730010 w 5644588"/>
                <a:gd name="connsiteY320" fmla="*/ 50603 h 5681302"/>
                <a:gd name="connsiteX321" fmla="*/ 3636839 w 5644588"/>
                <a:gd name="connsiteY321" fmla="*/ 67034 h 5681302"/>
                <a:gd name="connsiteX322" fmla="*/ 3775942 w 5644588"/>
                <a:gd name="connsiteY322" fmla="*/ 92427 h 5681302"/>
                <a:gd name="connsiteX323" fmla="*/ 3929422 w 5644588"/>
                <a:gd name="connsiteY323" fmla="*/ 88879 h 5681302"/>
                <a:gd name="connsiteX324" fmla="*/ 3979648 w 5644588"/>
                <a:gd name="connsiteY324" fmla="*/ 105870 h 5681302"/>
                <a:gd name="connsiteX325" fmla="*/ 4213789 w 5644588"/>
                <a:gd name="connsiteY325" fmla="*/ 90374 h 5681302"/>
                <a:gd name="connsiteX326" fmla="*/ 4282127 w 5644588"/>
                <a:gd name="connsiteY326" fmla="*/ 125849 h 5681302"/>
                <a:gd name="connsiteX327" fmla="*/ 4282127 w 5644588"/>
                <a:gd name="connsiteY327" fmla="*/ 87759 h 5681302"/>
                <a:gd name="connsiteX328" fmla="*/ 4471083 w 5644588"/>
                <a:gd name="connsiteY328" fmla="*/ 109418 h 5681302"/>
                <a:gd name="connsiteX329" fmla="*/ 4501704 w 5644588"/>
                <a:gd name="connsiteY329" fmla="*/ 99522 h 5681302"/>
                <a:gd name="connsiteX330" fmla="*/ 4435980 w 5644588"/>
                <a:gd name="connsiteY330" fmla="*/ 98403 h 5681302"/>
                <a:gd name="connsiteX331" fmla="*/ 4502264 w 5644588"/>
                <a:gd name="connsiteY331" fmla="*/ 88693 h 5681302"/>
                <a:gd name="connsiteX332" fmla="*/ 4505065 w 5644588"/>
                <a:gd name="connsiteY332" fmla="*/ 91867 h 5681302"/>
                <a:gd name="connsiteX333" fmla="*/ 4533072 w 5644588"/>
                <a:gd name="connsiteY333" fmla="*/ 75436 h 5681302"/>
                <a:gd name="connsiteX334" fmla="*/ 4789059 w 5644588"/>
                <a:gd name="connsiteY334" fmla="*/ 83651 h 5681302"/>
                <a:gd name="connsiteX335" fmla="*/ 4789421 w 5644588"/>
                <a:gd name="connsiteY335" fmla="*/ 83687 h 5681302"/>
                <a:gd name="connsiteX336" fmla="*/ 4842085 w 5644588"/>
                <a:gd name="connsiteY336" fmla="*/ 75246 h 5681302"/>
                <a:gd name="connsiteX337" fmla="*/ 4815392 w 5644588"/>
                <a:gd name="connsiteY337" fmla="*/ 84454 h 5681302"/>
                <a:gd name="connsiteX338" fmla="*/ 4791648 w 5644588"/>
                <a:gd name="connsiteY338" fmla="*/ 83908 h 5681302"/>
                <a:gd name="connsiteX339" fmla="*/ 4820641 w 5644588"/>
                <a:gd name="connsiteY339" fmla="*/ 86778 h 5681302"/>
                <a:gd name="connsiteX340" fmla="*/ 4871027 w 5644588"/>
                <a:gd name="connsiteY340" fmla="*/ 92427 h 5681302"/>
                <a:gd name="connsiteX341" fmla="*/ 4957102 w 5644588"/>
                <a:gd name="connsiteY341" fmla="*/ 85145 h 5681302"/>
                <a:gd name="connsiteX342" fmla="*/ 5071933 w 5644588"/>
                <a:gd name="connsiteY342" fmla="*/ 82344 h 5681302"/>
                <a:gd name="connsiteX343" fmla="*/ 5246325 w 5644588"/>
                <a:gd name="connsiteY343" fmla="*/ 82531 h 5681302"/>
                <a:gd name="connsiteX344" fmla="*/ 5505672 w 5644588"/>
                <a:gd name="connsiteY344" fmla="*/ 79357 h 5681302"/>
                <a:gd name="connsiteX345" fmla="*/ 5505672 w 5644588"/>
                <a:gd name="connsiteY345" fmla="*/ 140226 h 5681302"/>
                <a:gd name="connsiteX346" fmla="*/ 5503244 w 5644588"/>
                <a:gd name="connsiteY346" fmla="*/ 316860 h 5681302"/>
                <a:gd name="connsiteX347" fmla="*/ 5498576 w 5644588"/>
                <a:gd name="connsiteY347" fmla="*/ 355135 h 5681302"/>
                <a:gd name="connsiteX348" fmla="*/ 5506792 w 5644588"/>
                <a:gd name="connsiteY348" fmla="*/ 491811 h 5681302"/>
                <a:gd name="connsiteX349" fmla="*/ 5506232 w 5644588"/>
                <a:gd name="connsiteY349" fmla="*/ 522993 h 5681302"/>
                <a:gd name="connsiteX350" fmla="*/ 5505672 w 5644588"/>
                <a:gd name="connsiteY350" fmla="*/ 548761 h 5681302"/>
                <a:gd name="connsiteX351" fmla="*/ 5506045 w 5644588"/>
                <a:gd name="connsiteY351" fmla="*/ 600667 h 5681302"/>
                <a:gd name="connsiteX352" fmla="*/ 5502684 w 5644588"/>
                <a:gd name="connsiteY352" fmla="*/ 787381 h 5681302"/>
                <a:gd name="connsiteX353" fmla="*/ 5509032 w 5644588"/>
                <a:gd name="connsiteY353" fmla="*/ 1043929 h 5681302"/>
                <a:gd name="connsiteX354" fmla="*/ 5510153 w 5644588"/>
                <a:gd name="connsiteY354" fmla="*/ 1315973 h 5681302"/>
                <a:gd name="connsiteX355" fmla="*/ 5522476 w 5644588"/>
                <a:gd name="connsiteY355" fmla="*/ 1595106 h 5681302"/>
                <a:gd name="connsiteX356" fmla="*/ 5527704 w 5644588"/>
                <a:gd name="connsiteY356" fmla="*/ 1855948 h 5681302"/>
                <a:gd name="connsiteX357" fmla="*/ 5491668 w 5644588"/>
                <a:gd name="connsiteY357" fmla="*/ 2018203 h 5681302"/>
                <a:gd name="connsiteX358" fmla="*/ 5499884 w 5644588"/>
                <a:gd name="connsiteY358" fmla="*/ 2551089 h 5681302"/>
                <a:gd name="connsiteX359" fmla="*/ 5479719 w 5644588"/>
                <a:gd name="connsiteY359" fmla="*/ 2614945 h 5681302"/>
                <a:gd name="connsiteX360" fmla="*/ 5490921 w 5644588"/>
                <a:gd name="connsiteY360" fmla="*/ 2661064 h 5681302"/>
                <a:gd name="connsiteX361" fmla="*/ 5507539 w 5644588"/>
                <a:gd name="connsiteY361" fmla="*/ 2733323 h 5681302"/>
                <a:gd name="connsiteX362" fmla="*/ 5470196 w 5644588"/>
                <a:gd name="connsiteY362" fmla="*/ 2762824 h 5681302"/>
                <a:gd name="connsiteX363" fmla="*/ 5499510 w 5644588"/>
                <a:gd name="connsiteY363" fmla="*/ 2825373 h 5681302"/>
                <a:gd name="connsiteX364" fmla="*/ 5475051 w 5644588"/>
                <a:gd name="connsiteY364" fmla="*/ 3057274 h 5681302"/>
                <a:gd name="connsiteX365" fmla="*/ 5450404 w 5644588"/>
                <a:gd name="connsiteY365" fmla="*/ 2973438 h 5681302"/>
                <a:gd name="connsiteX366" fmla="*/ 5450777 w 5644588"/>
                <a:gd name="connsiteY366" fmla="*/ 3257619 h 5681302"/>
                <a:gd name="connsiteX367" fmla="*/ 5463848 w 5644588"/>
                <a:gd name="connsiteY367" fmla="*/ 3328197 h 5681302"/>
                <a:gd name="connsiteX368" fmla="*/ 5446109 w 5644588"/>
                <a:gd name="connsiteY368" fmla="*/ 3388133 h 5681302"/>
                <a:gd name="connsiteX369" fmla="*/ 5458246 w 5644588"/>
                <a:gd name="connsiteY369" fmla="*/ 3710030 h 5681302"/>
                <a:gd name="connsiteX370" fmla="*/ 5492788 w 5644588"/>
                <a:gd name="connsiteY370" fmla="*/ 4020538 h 5681302"/>
                <a:gd name="connsiteX371" fmla="*/ 5493535 w 5644588"/>
                <a:gd name="connsiteY371" fmla="*/ 4019231 h 5681302"/>
                <a:gd name="connsiteX372" fmla="*/ 5564301 w 5644588"/>
                <a:gd name="connsiteY372" fmla="*/ 4735470 h 5681302"/>
                <a:gd name="connsiteX373" fmla="*/ 5593054 w 5644588"/>
                <a:gd name="connsiteY373" fmla="*/ 5402044 h 5681302"/>
                <a:gd name="connsiteX374" fmla="*/ 5569342 w 5644588"/>
                <a:gd name="connsiteY374" fmla="*/ 5235681 h 5681302"/>
                <a:gd name="connsiteX375" fmla="*/ 5566541 w 5644588"/>
                <a:gd name="connsiteY375" fmla="*/ 5340615 h 5681302"/>
                <a:gd name="connsiteX376" fmla="*/ 5535359 w 5644588"/>
                <a:gd name="connsiteY376" fmla="*/ 5202819 h 5681302"/>
                <a:gd name="connsiteX377" fmla="*/ 5541894 w 5644588"/>
                <a:gd name="connsiteY377" fmla="*/ 5454884 h 5681302"/>
                <a:gd name="connsiteX378" fmla="*/ 5516128 w 5644588"/>
                <a:gd name="connsiteY378" fmla="*/ 5454884 h 5681302"/>
                <a:gd name="connsiteX379" fmla="*/ 5485133 w 5644588"/>
                <a:gd name="connsiteY379" fmla="*/ 5378518 h 5681302"/>
                <a:gd name="connsiteX380" fmla="*/ 5449284 w 5644588"/>
                <a:gd name="connsiteY380" fmla="*/ 5454884 h 5681302"/>
                <a:gd name="connsiteX381" fmla="*/ 5360967 w 5644588"/>
                <a:gd name="connsiteY381" fmla="*/ 5454884 h 5681302"/>
                <a:gd name="connsiteX382" fmla="*/ 5360967 w 5644588"/>
                <a:gd name="connsiteY382" fmla="*/ 5465154 h 5681302"/>
                <a:gd name="connsiteX383" fmla="*/ 5196845 w 5644588"/>
                <a:gd name="connsiteY383" fmla="*/ 5467955 h 5681302"/>
                <a:gd name="connsiteX384" fmla="*/ 4991645 w 5644588"/>
                <a:gd name="connsiteY384" fmla="*/ 5476917 h 5681302"/>
                <a:gd name="connsiteX385" fmla="*/ 4802316 w 5644588"/>
                <a:gd name="connsiteY385" fmla="*/ 5462540 h 5681302"/>
                <a:gd name="connsiteX386" fmla="*/ 4664706 w 5644588"/>
                <a:gd name="connsiteY386" fmla="*/ 5472623 h 5681302"/>
                <a:gd name="connsiteX387" fmla="*/ 4513280 w 5644588"/>
                <a:gd name="connsiteY387" fmla="*/ 5467581 h 5681302"/>
                <a:gd name="connsiteX388" fmla="*/ 4298931 w 5644588"/>
                <a:gd name="connsiteY388" fmla="*/ 5460486 h 5681302"/>
                <a:gd name="connsiteX389" fmla="*/ 4186715 w 5644588"/>
                <a:gd name="connsiteY389" fmla="*/ 5456191 h 5681302"/>
                <a:gd name="connsiteX390" fmla="*/ 3966952 w 5644588"/>
                <a:gd name="connsiteY390" fmla="*/ 5456191 h 5681302"/>
                <a:gd name="connsiteX391" fmla="*/ 3933716 w 5644588"/>
                <a:gd name="connsiteY391" fmla="*/ 5460859 h 5681302"/>
                <a:gd name="connsiteX392" fmla="*/ 4021472 w 5644588"/>
                <a:gd name="connsiteY392" fmla="*/ 5479344 h 5681302"/>
                <a:gd name="connsiteX393" fmla="*/ 3914671 w 5644588"/>
                <a:gd name="connsiteY393" fmla="*/ 5479531 h 5681302"/>
                <a:gd name="connsiteX394" fmla="*/ 3833450 w 5644588"/>
                <a:gd name="connsiteY394" fmla="*/ 5480838 h 5681302"/>
                <a:gd name="connsiteX395" fmla="*/ 3669327 w 5644588"/>
                <a:gd name="connsiteY395" fmla="*/ 5471502 h 5681302"/>
                <a:gd name="connsiteX396" fmla="*/ 3746441 w 5644588"/>
                <a:gd name="connsiteY396" fmla="*/ 5491480 h 5681302"/>
                <a:gd name="connsiteX397" fmla="*/ 3607898 w 5644588"/>
                <a:gd name="connsiteY397" fmla="*/ 5508472 h 5681302"/>
                <a:gd name="connsiteX398" fmla="*/ 3468795 w 5644588"/>
                <a:gd name="connsiteY398" fmla="*/ 5494842 h 5681302"/>
                <a:gd name="connsiteX399" fmla="*/ 3563460 w 5644588"/>
                <a:gd name="connsiteY399" fmla="*/ 5461419 h 5681302"/>
                <a:gd name="connsiteX400" fmla="*/ 3330813 w 5644588"/>
                <a:gd name="connsiteY400" fmla="*/ 5456191 h 5681302"/>
                <a:gd name="connsiteX401" fmla="*/ 3021426 w 5644588"/>
                <a:gd name="connsiteY401" fmla="*/ 5456191 h 5681302"/>
                <a:gd name="connsiteX402" fmla="*/ 2978294 w 5644588"/>
                <a:gd name="connsiteY402" fmla="*/ 5466087 h 5681302"/>
                <a:gd name="connsiteX403" fmla="*/ 2817532 w 5644588"/>
                <a:gd name="connsiteY403" fmla="*/ 5485506 h 5681302"/>
                <a:gd name="connsiteX404" fmla="*/ 2688139 w 5644588"/>
                <a:gd name="connsiteY404" fmla="*/ 5513513 h 5681302"/>
                <a:gd name="connsiteX405" fmla="*/ 2459226 w 5644588"/>
                <a:gd name="connsiteY405" fmla="*/ 5494282 h 5681302"/>
                <a:gd name="connsiteX406" fmla="*/ 2329272 w 5644588"/>
                <a:gd name="connsiteY406" fmla="*/ 5480838 h 5681302"/>
                <a:gd name="connsiteX407" fmla="*/ 2200065 w 5644588"/>
                <a:gd name="connsiteY407" fmla="*/ 5491480 h 5681302"/>
                <a:gd name="connsiteX408" fmla="*/ 2067497 w 5644588"/>
                <a:gd name="connsiteY408" fmla="*/ 5522662 h 5681302"/>
                <a:gd name="connsiteX409" fmla="*/ 1834850 w 5644588"/>
                <a:gd name="connsiteY409" fmla="*/ 5497269 h 5681302"/>
                <a:gd name="connsiteX410" fmla="*/ 1656724 w 5644588"/>
                <a:gd name="connsiteY410" fmla="*/ 5485692 h 5681302"/>
                <a:gd name="connsiteX411" fmla="*/ 1567287 w 5644588"/>
                <a:gd name="connsiteY411" fmla="*/ 5498016 h 5681302"/>
                <a:gd name="connsiteX412" fmla="*/ 1281053 w 5644588"/>
                <a:gd name="connsiteY412" fmla="*/ 5480091 h 5681302"/>
                <a:gd name="connsiteX413" fmla="*/ 1357979 w 5644588"/>
                <a:gd name="connsiteY413" fmla="*/ 5526583 h 5681302"/>
                <a:gd name="connsiteX414" fmla="*/ 1068758 w 5644588"/>
                <a:gd name="connsiteY414" fmla="*/ 5514260 h 5681302"/>
                <a:gd name="connsiteX415" fmla="*/ 843205 w 5644588"/>
                <a:gd name="connsiteY415" fmla="*/ 5530317 h 5681302"/>
                <a:gd name="connsiteX416" fmla="*/ 559958 w 5644588"/>
                <a:gd name="connsiteY416" fmla="*/ 5527330 h 5681302"/>
                <a:gd name="connsiteX417" fmla="*/ 463427 w 5644588"/>
                <a:gd name="connsiteY417" fmla="*/ 5519488 h 5681302"/>
                <a:gd name="connsiteX418" fmla="*/ 417495 w 5644588"/>
                <a:gd name="connsiteY418" fmla="*/ 5515380 h 5681302"/>
                <a:gd name="connsiteX419" fmla="*/ 367082 w 5644588"/>
                <a:gd name="connsiteY419" fmla="*/ 5511459 h 5681302"/>
                <a:gd name="connsiteX420" fmla="*/ 230593 w 5644588"/>
                <a:gd name="connsiteY420" fmla="*/ 5501003 h 5681302"/>
                <a:gd name="connsiteX421" fmla="*/ 91303 w 5644588"/>
                <a:gd name="connsiteY421" fmla="*/ 5493161 h 5681302"/>
                <a:gd name="connsiteX422" fmla="*/ 92237 w 5644588"/>
                <a:gd name="connsiteY422" fmla="*/ 5277879 h 5681302"/>
                <a:gd name="connsiteX423" fmla="*/ 86262 w 5644588"/>
                <a:gd name="connsiteY423" fmla="*/ 5217382 h 5681302"/>
                <a:gd name="connsiteX424" fmla="*/ 78607 w 5644588"/>
                <a:gd name="connsiteY424" fmla="*/ 5161368 h 5681302"/>
                <a:gd name="connsiteX425" fmla="*/ 75993 w 5644588"/>
                <a:gd name="connsiteY425" fmla="*/ 5018344 h 5681302"/>
                <a:gd name="connsiteX426" fmla="*/ 79727 w 5644588"/>
                <a:gd name="connsiteY426" fmla="*/ 4767399 h 5681302"/>
                <a:gd name="connsiteX427" fmla="*/ 127899 w 5644588"/>
                <a:gd name="connsiteY427" fmla="*/ 4817252 h 5681302"/>
                <a:gd name="connsiteX428" fmla="*/ 127899 w 5644588"/>
                <a:gd name="connsiteY428" fmla="*/ 4797833 h 5681302"/>
                <a:gd name="connsiteX429" fmla="*/ 127899 w 5644588"/>
                <a:gd name="connsiteY429" fmla="*/ 4695700 h 5681302"/>
                <a:gd name="connsiteX430" fmla="*/ 127899 w 5644588"/>
                <a:gd name="connsiteY430" fmla="*/ 3970871 h 5681302"/>
                <a:gd name="connsiteX431" fmla="*/ 123605 w 5644588"/>
                <a:gd name="connsiteY431" fmla="*/ 3946412 h 5681302"/>
                <a:gd name="connsiteX432" fmla="*/ 127899 w 5644588"/>
                <a:gd name="connsiteY432" fmla="*/ 3835876 h 5681302"/>
                <a:gd name="connsiteX433" fmla="*/ 127899 w 5644588"/>
                <a:gd name="connsiteY433" fmla="*/ 3796479 h 5681302"/>
                <a:gd name="connsiteX434" fmla="*/ 127899 w 5644588"/>
                <a:gd name="connsiteY434" fmla="*/ 3738037 h 5681302"/>
                <a:gd name="connsiteX435" fmla="*/ 127899 w 5644588"/>
                <a:gd name="connsiteY435" fmla="*/ 3581383 h 5681302"/>
                <a:gd name="connsiteX436" fmla="*/ 103253 w 5644588"/>
                <a:gd name="connsiteY436" fmla="*/ 3627689 h 5681302"/>
                <a:gd name="connsiteX437" fmla="*/ 127339 w 5644588"/>
                <a:gd name="connsiteY437" fmla="*/ 3488213 h 5681302"/>
                <a:gd name="connsiteX438" fmla="*/ 86262 w 5644588"/>
                <a:gd name="connsiteY438" fmla="*/ 3420995 h 5681302"/>
                <a:gd name="connsiteX439" fmla="*/ 62922 w 5644588"/>
                <a:gd name="connsiteY439" fmla="*/ 3526863 h 5681302"/>
                <a:gd name="connsiteX440" fmla="*/ 47985 w 5644588"/>
                <a:gd name="connsiteY440" fmla="*/ 3436492 h 5681302"/>
                <a:gd name="connsiteX441" fmla="*/ 75059 w 5644588"/>
                <a:gd name="connsiteY441" fmla="*/ 3295709 h 5681302"/>
                <a:gd name="connsiteX442" fmla="*/ 60495 w 5644588"/>
                <a:gd name="connsiteY442" fmla="*/ 3233906 h 5681302"/>
                <a:gd name="connsiteX443" fmla="*/ 52093 w 5644588"/>
                <a:gd name="connsiteY443" fmla="*/ 3156046 h 5681302"/>
                <a:gd name="connsiteX444" fmla="*/ 118937 w 5644588"/>
                <a:gd name="connsiteY444" fmla="*/ 3002193 h 5681302"/>
                <a:gd name="connsiteX445" fmla="*/ 75993 w 5644588"/>
                <a:gd name="connsiteY445" fmla="*/ 2889417 h 5681302"/>
                <a:gd name="connsiteX446" fmla="*/ 83088 w 5644588"/>
                <a:gd name="connsiteY446" fmla="*/ 2651168 h 5681302"/>
                <a:gd name="connsiteX447" fmla="*/ 79540 w 5644588"/>
                <a:gd name="connsiteY447" fmla="*/ 2704942 h 5681302"/>
                <a:gd name="connsiteX448" fmla="*/ 51720 w 5644588"/>
                <a:gd name="connsiteY448" fmla="*/ 2603556 h 5681302"/>
                <a:gd name="connsiteX449" fmla="*/ 70578 w 5644588"/>
                <a:gd name="connsiteY449" fmla="*/ 2485551 h 5681302"/>
                <a:gd name="connsiteX450" fmla="*/ 55454 w 5644588"/>
                <a:gd name="connsiteY450" fmla="*/ 2148157 h 5681302"/>
                <a:gd name="connsiteX451" fmla="*/ 48359 w 5644588"/>
                <a:gd name="connsiteY451" fmla="*/ 2021191 h 5681302"/>
                <a:gd name="connsiteX452" fmla="*/ 58068 w 5644588"/>
                <a:gd name="connsiteY452" fmla="*/ 1871071 h 5681302"/>
                <a:gd name="connsiteX453" fmla="*/ 73005 w 5644588"/>
                <a:gd name="connsiteY453" fmla="*/ 1855574 h 5681302"/>
                <a:gd name="connsiteX454" fmla="*/ 38650 w 5644588"/>
                <a:gd name="connsiteY454" fmla="*/ 1777901 h 5681302"/>
                <a:gd name="connsiteX455" fmla="*/ 65350 w 5644588"/>
                <a:gd name="connsiteY455" fmla="*/ 1720019 h 5681302"/>
                <a:gd name="connsiteX456" fmla="*/ 57881 w 5644588"/>
                <a:gd name="connsiteY456" fmla="*/ 1584090 h 5681302"/>
                <a:gd name="connsiteX457" fmla="*/ 46305 w 5644588"/>
                <a:gd name="connsiteY457" fmla="*/ 1409704 h 5681302"/>
                <a:gd name="connsiteX458" fmla="*/ 35662 w 5644588"/>
                <a:gd name="connsiteY458" fmla="*/ 1305330 h 5681302"/>
                <a:gd name="connsiteX459" fmla="*/ 10269 w 5644588"/>
                <a:gd name="connsiteY459" fmla="*/ 1026191 h 5681302"/>
                <a:gd name="connsiteX460" fmla="*/ 13256 w 5644588"/>
                <a:gd name="connsiteY460" fmla="*/ 885407 h 5681302"/>
                <a:gd name="connsiteX461" fmla="*/ 33608 w 5644588"/>
                <a:gd name="connsiteY461" fmla="*/ 828459 h 5681302"/>
                <a:gd name="connsiteX462" fmla="*/ 44064 w 5644588"/>
                <a:gd name="connsiteY462" fmla="*/ 517578 h 5681302"/>
                <a:gd name="connsiteX463" fmla="*/ 55267 w 5644588"/>
                <a:gd name="connsiteY463" fmla="*/ 340011 h 5681302"/>
                <a:gd name="connsiteX464" fmla="*/ 59001 w 5644588"/>
                <a:gd name="connsiteY464" fmla="*/ 168233 h 5681302"/>
                <a:gd name="connsiteX465" fmla="*/ 57881 w 5644588"/>
                <a:gd name="connsiteY465" fmla="*/ 154230 h 5681302"/>
                <a:gd name="connsiteX466" fmla="*/ 131447 w 5644588"/>
                <a:gd name="connsiteY466" fmla="*/ 144147 h 5681302"/>
                <a:gd name="connsiteX467" fmla="*/ 247210 w 5644588"/>
                <a:gd name="connsiteY467" fmla="*/ 154230 h 5681302"/>
                <a:gd name="connsiteX468" fmla="*/ 355692 w 5644588"/>
                <a:gd name="connsiteY468" fmla="*/ 153483 h 5681302"/>
                <a:gd name="connsiteX469" fmla="*/ 405545 w 5644588"/>
                <a:gd name="connsiteY469" fmla="*/ 150869 h 5681302"/>
                <a:gd name="connsiteX470" fmla="*/ 427951 w 5644588"/>
                <a:gd name="connsiteY470" fmla="*/ 149935 h 5681302"/>
                <a:gd name="connsiteX471" fmla="*/ 450543 w 5644588"/>
                <a:gd name="connsiteY471" fmla="*/ 149748 h 5681302"/>
                <a:gd name="connsiteX472" fmla="*/ 548195 w 5644588"/>
                <a:gd name="connsiteY472" fmla="*/ 169167 h 5681302"/>
                <a:gd name="connsiteX473" fmla="*/ 689539 w 5644588"/>
                <a:gd name="connsiteY473" fmla="*/ 169167 h 5681302"/>
                <a:gd name="connsiteX474" fmla="*/ 674041 w 5644588"/>
                <a:gd name="connsiteY474" fmla="*/ 181863 h 5681302"/>
                <a:gd name="connsiteX475" fmla="*/ 823040 w 5644588"/>
                <a:gd name="connsiteY475" fmla="*/ 139479 h 5681302"/>
                <a:gd name="connsiteX476" fmla="*/ 829949 w 5644588"/>
                <a:gd name="connsiteY476" fmla="*/ 172154 h 5681302"/>
                <a:gd name="connsiteX477" fmla="*/ 794286 w 5644588"/>
                <a:gd name="connsiteY477" fmla="*/ 196242 h 5681302"/>
                <a:gd name="connsiteX478" fmla="*/ 843766 w 5644588"/>
                <a:gd name="connsiteY478" fmla="*/ 187652 h 5681302"/>
                <a:gd name="connsiteX479" fmla="*/ 1047472 w 5644588"/>
                <a:gd name="connsiteY479" fmla="*/ 224248 h 5681302"/>
                <a:gd name="connsiteX480" fmla="*/ 1047845 w 5644588"/>
                <a:gd name="connsiteY480" fmla="*/ 224248 h 5681302"/>
                <a:gd name="connsiteX481" fmla="*/ 1133174 w 5644588"/>
                <a:gd name="connsiteY481" fmla="*/ 224248 h 5681302"/>
                <a:gd name="connsiteX482" fmla="*/ 1201325 w 5644588"/>
                <a:gd name="connsiteY482" fmla="*/ 209872 h 5681302"/>
                <a:gd name="connsiteX483" fmla="*/ 1238855 w 5644588"/>
                <a:gd name="connsiteY483" fmla="*/ 224248 h 5681302"/>
                <a:gd name="connsiteX484" fmla="*/ 1461793 w 5644588"/>
                <a:gd name="connsiteY484" fmla="*/ 224248 h 5681302"/>
                <a:gd name="connsiteX485" fmla="*/ 1461793 w 5644588"/>
                <a:gd name="connsiteY485" fmla="*/ 207817 h 5681302"/>
                <a:gd name="connsiteX486" fmla="*/ 1292069 w 5644588"/>
                <a:gd name="connsiteY486" fmla="*/ 198668 h 5681302"/>
                <a:gd name="connsiteX487" fmla="*/ 1247631 w 5644588"/>
                <a:gd name="connsiteY487" fmla="*/ 167861 h 5681302"/>
                <a:gd name="connsiteX488" fmla="*/ 1386360 w 5644588"/>
                <a:gd name="connsiteY488" fmla="*/ 114086 h 5681302"/>
                <a:gd name="connsiteX489" fmla="*/ 1436587 w 5644588"/>
                <a:gd name="connsiteY489" fmla="*/ 154603 h 5681302"/>
                <a:gd name="connsiteX490" fmla="*/ 1503057 w 5644588"/>
                <a:gd name="connsiteY490" fmla="*/ 135932 h 5681302"/>
                <a:gd name="connsiteX491" fmla="*/ 1579424 w 5644588"/>
                <a:gd name="connsiteY491" fmla="*/ 158524 h 5681302"/>
                <a:gd name="connsiteX492" fmla="*/ 1701722 w 5644588"/>
                <a:gd name="connsiteY492" fmla="*/ 130517 h 5681302"/>
                <a:gd name="connsiteX493" fmla="*/ 1696494 w 5644588"/>
                <a:gd name="connsiteY493" fmla="*/ 129770 h 5681302"/>
                <a:gd name="connsiteX494" fmla="*/ 1683611 w 5644588"/>
                <a:gd name="connsiteY494" fmla="*/ 108858 h 5681302"/>
                <a:gd name="connsiteX495" fmla="*/ 1748214 w 5644588"/>
                <a:gd name="connsiteY495" fmla="*/ 119687 h 5681302"/>
                <a:gd name="connsiteX496" fmla="*/ 1725248 w 5644588"/>
                <a:gd name="connsiteY496" fmla="*/ 125102 h 5681302"/>
                <a:gd name="connsiteX497" fmla="*/ 1890304 w 5644588"/>
                <a:gd name="connsiteY497" fmla="*/ 126969 h 5681302"/>
                <a:gd name="connsiteX498" fmla="*/ 1835970 w 5644588"/>
                <a:gd name="connsiteY498" fmla="*/ 161511 h 5681302"/>
                <a:gd name="connsiteX499" fmla="*/ 1758857 w 5644588"/>
                <a:gd name="connsiteY499" fmla="*/ 145081 h 5681302"/>
                <a:gd name="connsiteX500" fmla="*/ 1859123 w 5644588"/>
                <a:gd name="connsiteY500" fmla="*/ 181863 h 5681302"/>
                <a:gd name="connsiteX501" fmla="*/ 1835784 w 5644588"/>
                <a:gd name="connsiteY501" fmla="*/ 161511 h 5681302"/>
                <a:gd name="connsiteX502" fmla="*/ 1974886 w 5644588"/>
                <a:gd name="connsiteY502" fmla="*/ 177942 h 5681302"/>
                <a:gd name="connsiteX503" fmla="*/ 1960696 w 5644588"/>
                <a:gd name="connsiteY503" fmla="*/ 139666 h 5681302"/>
                <a:gd name="connsiteX504" fmla="*/ 2213509 w 5644588"/>
                <a:gd name="connsiteY504" fmla="*/ 128089 h 5681302"/>
                <a:gd name="connsiteX505" fmla="*/ 2307053 w 5644588"/>
                <a:gd name="connsiteY505" fmla="*/ 93360 h 5681302"/>
                <a:gd name="connsiteX506" fmla="*/ 2400971 w 5644588"/>
                <a:gd name="connsiteY506" fmla="*/ 71702 h 5681302"/>
                <a:gd name="connsiteX507" fmla="*/ 2503104 w 5644588"/>
                <a:gd name="connsiteY507" fmla="*/ 53403 h 5681302"/>
                <a:gd name="connsiteX508" fmla="*/ 2479578 w 5644588"/>
                <a:gd name="connsiteY508" fmla="*/ 87012 h 5681302"/>
                <a:gd name="connsiteX509" fmla="*/ 2626709 w 5644588"/>
                <a:gd name="connsiteY509" fmla="*/ 87012 h 5681302"/>
                <a:gd name="connsiteX510" fmla="*/ 2663492 w 5644588"/>
                <a:gd name="connsiteY510" fmla="*/ 68341 h 5681302"/>
                <a:gd name="connsiteX511" fmla="*/ 2826121 w 5644588"/>
                <a:gd name="connsiteY511" fmla="*/ 59192 h 5681302"/>
                <a:gd name="connsiteX512" fmla="*/ 2951594 w 5644588"/>
                <a:gd name="connsiteY512" fmla="*/ 83091 h 5681302"/>
                <a:gd name="connsiteX513" fmla="*/ 3060822 w 5644588"/>
                <a:gd name="connsiteY513" fmla="*/ 86079 h 5681302"/>
                <a:gd name="connsiteX514" fmla="*/ 3155113 w 5644588"/>
                <a:gd name="connsiteY514" fmla="*/ 98962 h 5681302"/>
                <a:gd name="connsiteX515" fmla="*/ 3259674 w 5644588"/>
                <a:gd name="connsiteY515" fmla="*/ 76929 h 5681302"/>
                <a:gd name="connsiteX516" fmla="*/ 3312141 w 5644588"/>
                <a:gd name="connsiteY516" fmla="*/ 93174 h 5681302"/>
                <a:gd name="connsiteX517" fmla="*/ 3439668 w 5644588"/>
                <a:gd name="connsiteY517" fmla="*/ 69087 h 5681302"/>
                <a:gd name="connsiteX518" fmla="*/ 3544788 w 5644588"/>
                <a:gd name="connsiteY518" fmla="*/ 77677 h 5681302"/>
                <a:gd name="connsiteX519" fmla="*/ 3668038 w 5644588"/>
                <a:gd name="connsiteY519" fmla="*/ 50422 h 5681302"/>
                <a:gd name="connsiteX520" fmla="*/ 2235728 w 5644588"/>
                <a:gd name="connsiteY520" fmla="*/ 11200 h 5681302"/>
                <a:gd name="connsiteX521" fmla="*/ 2232927 w 5644588"/>
                <a:gd name="connsiteY521" fmla="*/ 16428 h 5681302"/>
                <a:gd name="connsiteX522" fmla="*/ 2235728 w 5644588"/>
                <a:gd name="connsiteY522" fmla="*/ 11200 h 5681302"/>
                <a:gd name="connsiteX523" fmla="*/ 4714746 w 5644588"/>
                <a:gd name="connsiteY523" fmla="*/ 0 h 5681302"/>
                <a:gd name="connsiteX524" fmla="*/ 4687299 w 5644588"/>
                <a:gd name="connsiteY524" fmla="*/ 1494 h 5681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Lst>
              <a:rect l="l" t="t" r="r" b="b"/>
              <a:pathLst>
                <a:path w="5644588" h="5681302">
                  <a:moveTo>
                    <a:pt x="1623488" y="5677262"/>
                  </a:moveTo>
                  <a:cubicBezTo>
                    <a:pt x="1633944" y="5673714"/>
                    <a:pt x="1642720" y="5673901"/>
                    <a:pt x="1649441" y="5677635"/>
                  </a:cubicBezTo>
                  <a:cubicBezTo>
                    <a:pt x="1641226" y="5682677"/>
                    <a:pt x="1632450" y="5682490"/>
                    <a:pt x="1623488" y="5677262"/>
                  </a:cubicBezTo>
                  <a:close/>
                  <a:moveTo>
                    <a:pt x="1504385" y="5627537"/>
                  </a:moveTo>
                  <a:cubicBezTo>
                    <a:pt x="1516758" y="5627840"/>
                    <a:pt x="1534286" y="5629602"/>
                    <a:pt x="1556085" y="5633943"/>
                  </a:cubicBezTo>
                  <a:cubicBezTo>
                    <a:pt x="1476544" y="5638845"/>
                    <a:pt x="1467266" y="5626627"/>
                    <a:pt x="1504385" y="5627537"/>
                  </a:cubicBezTo>
                  <a:close/>
                  <a:moveTo>
                    <a:pt x="1599776" y="5615086"/>
                  </a:moveTo>
                  <a:cubicBezTo>
                    <a:pt x="1630024" y="5627783"/>
                    <a:pt x="1649816" y="5636184"/>
                    <a:pt x="1670354" y="5644774"/>
                  </a:cubicBezTo>
                  <a:cubicBezTo>
                    <a:pt x="1621435" y="5642029"/>
                    <a:pt x="1597909" y="5632133"/>
                    <a:pt x="1599776" y="5615086"/>
                  </a:cubicBezTo>
                  <a:close/>
                  <a:moveTo>
                    <a:pt x="1621192" y="5597085"/>
                  </a:moveTo>
                  <a:cubicBezTo>
                    <a:pt x="1634189" y="5597733"/>
                    <a:pt x="1626522" y="5605470"/>
                    <a:pt x="1619380" y="5604069"/>
                  </a:cubicBezTo>
                  <a:lnTo>
                    <a:pt x="1600522" y="5599402"/>
                  </a:lnTo>
                  <a:cubicBezTo>
                    <a:pt x="1610231" y="5597442"/>
                    <a:pt x="1616860" y="5596870"/>
                    <a:pt x="1621192" y="5597085"/>
                  </a:cubicBezTo>
                  <a:close/>
                  <a:moveTo>
                    <a:pt x="1789817" y="5596496"/>
                  </a:moveTo>
                  <a:cubicBezTo>
                    <a:pt x="1802770" y="5596508"/>
                    <a:pt x="1814358" y="5598282"/>
                    <a:pt x="1817859" y="5603323"/>
                  </a:cubicBezTo>
                  <a:cubicBezTo>
                    <a:pt x="1699808" y="5612285"/>
                    <a:pt x="1750957" y="5596461"/>
                    <a:pt x="1789817" y="5596496"/>
                  </a:cubicBezTo>
                  <a:close/>
                  <a:moveTo>
                    <a:pt x="1540587" y="5593800"/>
                  </a:moveTo>
                  <a:lnTo>
                    <a:pt x="1556457" y="5599028"/>
                  </a:lnTo>
                  <a:lnTo>
                    <a:pt x="1538533" y="5602389"/>
                  </a:lnTo>
                  <a:lnTo>
                    <a:pt x="1538533" y="5602576"/>
                  </a:lnTo>
                  <a:cubicBezTo>
                    <a:pt x="1520795" y="5598841"/>
                    <a:pt x="1521542" y="5595854"/>
                    <a:pt x="1540587" y="5593800"/>
                  </a:cubicBezTo>
                  <a:close/>
                  <a:moveTo>
                    <a:pt x="1669607" y="5566166"/>
                  </a:moveTo>
                  <a:lnTo>
                    <a:pt x="1669607" y="5566353"/>
                  </a:lnTo>
                  <a:lnTo>
                    <a:pt x="1668589" y="5566230"/>
                  </a:lnTo>
                  <a:close/>
                  <a:moveTo>
                    <a:pt x="1149045" y="5564299"/>
                  </a:moveTo>
                  <a:cubicBezTo>
                    <a:pt x="1169583" y="5565045"/>
                    <a:pt x="1171077" y="5566726"/>
                    <a:pt x="1153526" y="5569340"/>
                  </a:cubicBezTo>
                  <a:cubicBezTo>
                    <a:pt x="1142323" y="5568593"/>
                    <a:pt x="1140829" y="5566913"/>
                    <a:pt x="1149045" y="5564299"/>
                  </a:cubicBezTo>
                  <a:close/>
                  <a:moveTo>
                    <a:pt x="1721701" y="5563552"/>
                  </a:moveTo>
                  <a:cubicBezTo>
                    <a:pt x="1796014" y="5565606"/>
                    <a:pt x="1870326" y="5567660"/>
                    <a:pt x="1966485" y="5570273"/>
                  </a:cubicBezTo>
                  <a:cubicBezTo>
                    <a:pt x="1867526" y="5583344"/>
                    <a:pt x="1782383" y="5581477"/>
                    <a:pt x="1721701" y="5563552"/>
                  </a:cubicBezTo>
                  <a:close/>
                  <a:moveTo>
                    <a:pt x="910610" y="5558511"/>
                  </a:moveTo>
                  <a:cubicBezTo>
                    <a:pt x="928348" y="5560378"/>
                    <a:pt x="928721" y="5562245"/>
                    <a:pt x="911917" y="5564112"/>
                  </a:cubicBezTo>
                  <a:cubicBezTo>
                    <a:pt x="897166" y="5562432"/>
                    <a:pt x="896606" y="5560565"/>
                    <a:pt x="910610" y="5558511"/>
                  </a:cubicBezTo>
                  <a:close/>
                  <a:moveTo>
                    <a:pt x="2836928" y="5558091"/>
                  </a:moveTo>
                  <a:cubicBezTo>
                    <a:pt x="2849134" y="5557998"/>
                    <a:pt x="2864958" y="5560378"/>
                    <a:pt x="2884376" y="5565232"/>
                  </a:cubicBezTo>
                  <a:cubicBezTo>
                    <a:pt x="2869626" y="5574568"/>
                    <a:pt x="2845353" y="5568407"/>
                    <a:pt x="2811184" y="5565793"/>
                  </a:cubicBezTo>
                  <a:cubicBezTo>
                    <a:pt x="2816132" y="5560752"/>
                    <a:pt x="2824721" y="5558184"/>
                    <a:pt x="2836928" y="5558091"/>
                  </a:cubicBezTo>
                  <a:close/>
                  <a:moveTo>
                    <a:pt x="1260701" y="5553843"/>
                  </a:moveTo>
                  <a:lnTo>
                    <a:pt x="1300658" y="5558884"/>
                  </a:lnTo>
                  <a:cubicBezTo>
                    <a:pt x="1287775" y="5566726"/>
                    <a:pt x="1244457" y="5562992"/>
                    <a:pt x="1260701" y="5553843"/>
                  </a:cubicBezTo>
                  <a:close/>
                  <a:moveTo>
                    <a:pt x="1549736" y="5551789"/>
                  </a:moveTo>
                  <a:lnTo>
                    <a:pt x="1668589" y="5566230"/>
                  </a:lnTo>
                  <a:lnTo>
                    <a:pt x="1633571" y="5568407"/>
                  </a:lnTo>
                  <a:cubicBezTo>
                    <a:pt x="1580918" y="5570087"/>
                    <a:pt x="1523036" y="5565793"/>
                    <a:pt x="1549736" y="5551789"/>
                  </a:cubicBezTo>
                  <a:close/>
                  <a:moveTo>
                    <a:pt x="2420389" y="5547121"/>
                  </a:moveTo>
                  <a:lnTo>
                    <a:pt x="2454184" y="5547494"/>
                  </a:lnTo>
                  <a:cubicBezTo>
                    <a:pt x="2458852" y="5550109"/>
                    <a:pt x="2461653" y="5552723"/>
                    <a:pt x="2462773" y="5555523"/>
                  </a:cubicBezTo>
                  <a:close/>
                  <a:moveTo>
                    <a:pt x="2164216" y="5537599"/>
                  </a:moveTo>
                  <a:lnTo>
                    <a:pt x="2224899" y="5543201"/>
                  </a:lnTo>
                  <a:lnTo>
                    <a:pt x="2216870" y="5548056"/>
                  </a:lnTo>
                  <a:lnTo>
                    <a:pt x="2216683" y="5548056"/>
                  </a:lnTo>
                  <a:cubicBezTo>
                    <a:pt x="2160855" y="5548429"/>
                    <a:pt x="2143491" y="5544881"/>
                    <a:pt x="2164216" y="5537599"/>
                  </a:cubicBezTo>
                  <a:close/>
                  <a:moveTo>
                    <a:pt x="2581525" y="5522848"/>
                  </a:moveTo>
                  <a:cubicBezTo>
                    <a:pt x="2602063" y="5523594"/>
                    <a:pt x="2603744" y="5525275"/>
                    <a:pt x="2586006" y="5527889"/>
                  </a:cubicBezTo>
                  <a:cubicBezTo>
                    <a:pt x="2574803" y="5527142"/>
                    <a:pt x="2573309" y="5525649"/>
                    <a:pt x="2581525" y="5522848"/>
                  </a:cubicBezTo>
                  <a:close/>
                  <a:moveTo>
                    <a:pt x="1778202" y="5521115"/>
                  </a:moveTo>
                  <a:cubicBezTo>
                    <a:pt x="1787377" y="5520946"/>
                    <a:pt x="1799747" y="5521541"/>
                    <a:pt x="1817112" y="5523034"/>
                  </a:cubicBezTo>
                  <a:lnTo>
                    <a:pt x="1964991" y="5535731"/>
                  </a:lnTo>
                  <a:cubicBezTo>
                    <a:pt x="1945386" y="5538158"/>
                    <a:pt x="1931195" y="5539092"/>
                    <a:pt x="1921673" y="5539092"/>
                  </a:cubicBezTo>
                  <a:lnTo>
                    <a:pt x="1921673" y="5539279"/>
                  </a:lnTo>
                  <a:cubicBezTo>
                    <a:pt x="1860430" y="5541893"/>
                    <a:pt x="1796200" y="5536478"/>
                    <a:pt x="1733277" y="5539652"/>
                  </a:cubicBezTo>
                  <a:cubicBezTo>
                    <a:pt x="1751902" y="5529010"/>
                    <a:pt x="1750676" y="5521623"/>
                    <a:pt x="1778202" y="5521115"/>
                  </a:cubicBezTo>
                  <a:close/>
                  <a:moveTo>
                    <a:pt x="1643934" y="5519207"/>
                  </a:moveTo>
                  <a:cubicBezTo>
                    <a:pt x="1655417" y="5517946"/>
                    <a:pt x="1675115" y="5519860"/>
                    <a:pt x="1677076" y="5523034"/>
                  </a:cubicBezTo>
                  <a:cubicBezTo>
                    <a:pt x="1674462" y="5527142"/>
                    <a:pt x="1668861" y="5530877"/>
                    <a:pt x="1660085" y="5534424"/>
                  </a:cubicBezTo>
                  <a:cubicBezTo>
                    <a:pt x="1629183" y="5524902"/>
                    <a:pt x="1632451" y="5520467"/>
                    <a:pt x="1643934" y="5519207"/>
                  </a:cubicBezTo>
                  <a:close/>
                  <a:moveTo>
                    <a:pt x="4839232" y="5498070"/>
                  </a:moveTo>
                  <a:cubicBezTo>
                    <a:pt x="4847127" y="5497432"/>
                    <a:pt x="4869253" y="5501283"/>
                    <a:pt x="4879616" y="5503243"/>
                  </a:cubicBezTo>
                  <a:lnTo>
                    <a:pt x="4879616" y="5503243"/>
                  </a:lnTo>
                  <a:lnTo>
                    <a:pt x="4850301" y="5506231"/>
                  </a:lnTo>
                  <a:lnTo>
                    <a:pt x="4837044" y="5500442"/>
                  </a:lnTo>
                  <a:cubicBezTo>
                    <a:pt x="4835551" y="5498995"/>
                    <a:pt x="4836601" y="5498283"/>
                    <a:pt x="4839232" y="5498070"/>
                  </a:cubicBezTo>
                  <a:close/>
                  <a:moveTo>
                    <a:pt x="2624095" y="5474116"/>
                  </a:moveTo>
                  <a:lnTo>
                    <a:pt x="2568853" y="5498006"/>
                  </a:lnTo>
                  <a:lnTo>
                    <a:pt x="2568641" y="5498016"/>
                  </a:lnTo>
                  <a:lnTo>
                    <a:pt x="2568828" y="5498016"/>
                  </a:lnTo>
                  <a:lnTo>
                    <a:pt x="2568831" y="5498015"/>
                  </a:lnTo>
                  <a:lnTo>
                    <a:pt x="2568828" y="5498015"/>
                  </a:lnTo>
                  <a:lnTo>
                    <a:pt x="2568834" y="5498014"/>
                  </a:lnTo>
                  <a:lnTo>
                    <a:pt x="2568853" y="5498006"/>
                  </a:lnTo>
                  <a:lnTo>
                    <a:pt x="2568873" y="5498005"/>
                  </a:lnTo>
                  <a:lnTo>
                    <a:pt x="2588521" y="5493263"/>
                  </a:lnTo>
                  <a:cubicBezTo>
                    <a:pt x="2595085" y="5492513"/>
                    <a:pt x="2600920" y="5492495"/>
                    <a:pt x="2603837" y="5492904"/>
                  </a:cubicBezTo>
                  <a:cubicBezTo>
                    <a:pt x="2608214" y="5493517"/>
                    <a:pt x="2606025" y="5495087"/>
                    <a:pt x="2589888" y="5496583"/>
                  </a:cubicBezTo>
                  <a:lnTo>
                    <a:pt x="2569318" y="5497982"/>
                  </a:lnTo>
                  <a:lnTo>
                    <a:pt x="2741913" y="5489240"/>
                  </a:lnTo>
                  <a:cubicBezTo>
                    <a:pt x="2720254" y="5474676"/>
                    <a:pt x="2674322" y="5478411"/>
                    <a:pt x="2624095" y="5474116"/>
                  </a:cubicBezTo>
                  <a:close/>
                  <a:moveTo>
                    <a:pt x="64440" y="5459199"/>
                  </a:moveTo>
                  <a:cubicBezTo>
                    <a:pt x="65560" y="5460766"/>
                    <a:pt x="66750" y="5464407"/>
                    <a:pt x="67777" y="5470381"/>
                  </a:cubicBezTo>
                  <a:lnTo>
                    <a:pt x="62549" y="5494094"/>
                  </a:lnTo>
                  <a:cubicBezTo>
                    <a:pt x="58348" y="5468468"/>
                    <a:pt x="61079" y="5454499"/>
                    <a:pt x="64440" y="5459199"/>
                  </a:cubicBezTo>
                  <a:close/>
                  <a:moveTo>
                    <a:pt x="5544322" y="4925173"/>
                  </a:moveTo>
                  <a:cubicBezTo>
                    <a:pt x="5546189" y="4922932"/>
                    <a:pt x="5545442" y="4947952"/>
                    <a:pt x="5544322" y="4925173"/>
                  </a:cubicBezTo>
                  <a:close/>
                  <a:moveTo>
                    <a:pt x="5549713" y="4924823"/>
                  </a:moveTo>
                  <a:cubicBezTo>
                    <a:pt x="5548465" y="4922501"/>
                    <a:pt x="5546749" y="4922372"/>
                    <a:pt x="5544322" y="4925173"/>
                  </a:cubicBezTo>
                  <a:cubicBezTo>
                    <a:pt x="5546375" y="4969238"/>
                    <a:pt x="5543015" y="4998366"/>
                    <a:pt x="5554965" y="4985109"/>
                  </a:cubicBezTo>
                  <a:cubicBezTo>
                    <a:pt x="5553004" y="4958502"/>
                    <a:pt x="5553459" y="4931790"/>
                    <a:pt x="5549713" y="4924823"/>
                  </a:cubicBezTo>
                  <a:close/>
                  <a:moveTo>
                    <a:pt x="5512207" y="4771693"/>
                  </a:moveTo>
                  <a:lnTo>
                    <a:pt x="5512207" y="4771695"/>
                  </a:lnTo>
                  <a:lnTo>
                    <a:pt x="5513707" y="4774542"/>
                  </a:lnTo>
                  <a:cubicBezTo>
                    <a:pt x="5515606" y="4785981"/>
                    <a:pt x="5511466" y="4826250"/>
                    <a:pt x="5511685" y="4794208"/>
                  </a:cubicBezTo>
                  <a:lnTo>
                    <a:pt x="5512204" y="4771797"/>
                  </a:lnTo>
                  <a:lnTo>
                    <a:pt x="5505485" y="4972039"/>
                  </a:lnTo>
                  <a:cubicBezTo>
                    <a:pt x="5528824" y="4896233"/>
                    <a:pt x="5568782" y="4759183"/>
                    <a:pt x="5512207" y="4771693"/>
                  </a:cubicBezTo>
                  <a:close/>
                  <a:moveTo>
                    <a:pt x="86252" y="4540802"/>
                  </a:moveTo>
                  <a:cubicBezTo>
                    <a:pt x="89196" y="4543892"/>
                    <a:pt x="89366" y="4558931"/>
                    <a:pt x="83275" y="4579936"/>
                  </a:cubicBezTo>
                  <a:cubicBezTo>
                    <a:pt x="80661" y="4573961"/>
                    <a:pt x="78234" y="4566679"/>
                    <a:pt x="75993" y="4558090"/>
                  </a:cubicBezTo>
                  <a:cubicBezTo>
                    <a:pt x="78280" y="4549595"/>
                    <a:pt x="80556" y="4544378"/>
                    <a:pt x="82513" y="4541916"/>
                  </a:cubicBezTo>
                  <a:cubicBezTo>
                    <a:pt x="83982" y="4540070"/>
                    <a:pt x="85271" y="4539772"/>
                    <a:pt x="86252" y="4540802"/>
                  </a:cubicBezTo>
                  <a:close/>
                  <a:moveTo>
                    <a:pt x="109974" y="4500582"/>
                  </a:moveTo>
                  <a:cubicBezTo>
                    <a:pt x="111841" y="4513092"/>
                    <a:pt x="111468" y="4520374"/>
                    <a:pt x="108667" y="4522801"/>
                  </a:cubicBezTo>
                  <a:cubicBezTo>
                    <a:pt x="104560" y="4510665"/>
                    <a:pt x="104933" y="4503196"/>
                    <a:pt x="109974" y="4500582"/>
                  </a:cubicBezTo>
                  <a:close/>
                  <a:moveTo>
                    <a:pt x="5644588" y="4479110"/>
                  </a:moveTo>
                  <a:cubicBezTo>
                    <a:pt x="5635625" y="4528403"/>
                    <a:pt x="5627279" y="4534564"/>
                    <a:pt x="5619568" y="4497595"/>
                  </a:cubicBezTo>
                  <a:cubicBezTo>
                    <a:pt x="5627036" y="4492180"/>
                    <a:pt x="5632825" y="4487699"/>
                    <a:pt x="5644588" y="4479110"/>
                  </a:cubicBezTo>
                  <a:close/>
                  <a:moveTo>
                    <a:pt x="5591748" y="4342621"/>
                  </a:moveTo>
                  <a:lnTo>
                    <a:pt x="5593428" y="4362786"/>
                  </a:lnTo>
                  <a:cubicBezTo>
                    <a:pt x="5584465" y="4397328"/>
                    <a:pt x="5579424" y="4396955"/>
                    <a:pt x="5578304" y="4361666"/>
                  </a:cubicBezTo>
                  <a:close/>
                  <a:moveTo>
                    <a:pt x="83647" y="4336763"/>
                  </a:moveTo>
                  <a:cubicBezTo>
                    <a:pt x="86028" y="4338934"/>
                    <a:pt x="86541" y="4352051"/>
                    <a:pt x="79913" y="4385939"/>
                  </a:cubicBezTo>
                  <a:cubicBezTo>
                    <a:pt x="78046" y="4376230"/>
                    <a:pt x="76926" y="4365401"/>
                    <a:pt x="76179" y="4353264"/>
                  </a:cubicBezTo>
                  <a:cubicBezTo>
                    <a:pt x="77019" y="4343368"/>
                    <a:pt x="81267" y="4334593"/>
                    <a:pt x="83647" y="4336763"/>
                  </a:cubicBezTo>
                  <a:close/>
                  <a:moveTo>
                    <a:pt x="118377" y="4312794"/>
                  </a:moveTo>
                  <a:cubicBezTo>
                    <a:pt x="121691" y="4312980"/>
                    <a:pt x="123511" y="4323296"/>
                    <a:pt x="117070" y="4358865"/>
                  </a:cubicBezTo>
                  <a:lnTo>
                    <a:pt x="110722" y="4327497"/>
                  </a:lnTo>
                  <a:cubicBezTo>
                    <a:pt x="110255" y="4322550"/>
                    <a:pt x="115063" y="4312607"/>
                    <a:pt x="118377" y="4312794"/>
                  </a:cubicBezTo>
                  <a:close/>
                  <a:moveTo>
                    <a:pt x="5637492" y="4095177"/>
                  </a:moveTo>
                  <a:cubicBezTo>
                    <a:pt x="5638286" y="4093730"/>
                    <a:pt x="5639547" y="4096251"/>
                    <a:pt x="5641227" y="4102692"/>
                  </a:cubicBezTo>
                  <a:cubicBezTo>
                    <a:pt x="5640107" y="4115949"/>
                    <a:pt x="5638613" y="4118937"/>
                    <a:pt x="5636559" y="4111468"/>
                  </a:cubicBezTo>
                  <a:cubicBezTo>
                    <a:pt x="5636372" y="4102039"/>
                    <a:pt x="5636699" y="4096624"/>
                    <a:pt x="5637492" y="4095177"/>
                  </a:cubicBezTo>
                  <a:close/>
                  <a:moveTo>
                    <a:pt x="74331" y="4043807"/>
                  </a:moveTo>
                  <a:lnTo>
                    <a:pt x="92050" y="4085888"/>
                  </a:lnTo>
                  <a:cubicBezTo>
                    <a:pt x="89996" y="4095037"/>
                    <a:pt x="87568" y="4102132"/>
                    <a:pt x="84954" y="4106987"/>
                  </a:cubicBezTo>
                  <a:cubicBezTo>
                    <a:pt x="80660" y="4105960"/>
                    <a:pt x="77766" y="4098912"/>
                    <a:pt x="76062" y="4087686"/>
                  </a:cubicBezTo>
                  <a:close/>
                  <a:moveTo>
                    <a:pt x="74125" y="4043317"/>
                  </a:moveTo>
                  <a:lnTo>
                    <a:pt x="74312" y="4043317"/>
                  </a:lnTo>
                  <a:lnTo>
                    <a:pt x="74331" y="4043807"/>
                  </a:lnTo>
                  <a:close/>
                  <a:moveTo>
                    <a:pt x="12883" y="3891190"/>
                  </a:moveTo>
                  <a:cubicBezTo>
                    <a:pt x="13770" y="3891937"/>
                    <a:pt x="14470" y="3897025"/>
                    <a:pt x="14937" y="3906454"/>
                  </a:cubicBezTo>
                  <a:cubicBezTo>
                    <a:pt x="12510" y="3922325"/>
                    <a:pt x="10643" y="3920831"/>
                    <a:pt x="9709" y="3901973"/>
                  </a:cubicBezTo>
                  <a:cubicBezTo>
                    <a:pt x="10922" y="3894038"/>
                    <a:pt x="11996" y="3890443"/>
                    <a:pt x="12883" y="3891190"/>
                  </a:cubicBezTo>
                  <a:close/>
                  <a:moveTo>
                    <a:pt x="87289" y="3839955"/>
                  </a:moveTo>
                  <a:cubicBezTo>
                    <a:pt x="89623" y="3839692"/>
                    <a:pt x="92143" y="3840778"/>
                    <a:pt x="94664" y="3842598"/>
                  </a:cubicBezTo>
                  <a:cubicBezTo>
                    <a:pt x="93544" y="3848573"/>
                    <a:pt x="78046" y="3945852"/>
                    <a:pt x="76366" y="3895252"/>
                  </a:cubicBezTo>
                  <a:cubicBezTo>
                    <a:pt x="74966" y="3853661"/>
                    <a:pt x="80287" y="3840743"/>
                    <a:pt x="87289" y="3839955"/>
                  </a:cubicBezTo>
                  <a:close/>
                  <a:moveTo>
                    <a:pt x="77299" y="3754620"/>
                  </a:moveTo>
                  <a:cubicBezTo>
                    <a:pt x="79645" y="3752799"/>
                    <a:pt x="84301" y="3764318"/>
                    <a:pt x="78980" y="3786023"/>
                  </a:cubicBezTo>
                  <a:lnTo>
                    <a:pt x="76179" y="3761003"/>
                  </a:lnTo>
                  <a:cubicBezTo>
                    <a:pt x="75992" y="3757315"/>
                    <a:pt x="76517" y="3755227"/>
                    <a:pt x="77299" y="3754620"/>
                  </a:cubicBezTo>
                  <a:close/>
                  <a:moveTo>
                    <a:pt x="84862" y="3636861"/>
                  </a:moveTo>
                  <a:cubicBezTo>
                    <a:pt x="89296" y="3635297"/>
                    <a:pt x="94197" y="3642626"/>
                    <a:pt x="100079" y="3653455"/>
                  </a:cubicBezTo>
                  <a:cubicBezTo>
                    <a:pt x="90370" y="3680342"/>
                    <a:pt x="83088" y="3685010"/>
                    <a:pt x="72445" y="3673621"/>
                  </a:cubicBezTo>
                  <a:cubicBezTo>
                    <a:pt x="76459" y="3648881"/>
                    <a:pt x="80427" y="3638425"/>
                    <a:pt x="84862" y="3636861"/>
                  </a:cubicBezTo>
                  <a:close/>
                  <a:moveTo>
                    <a:pt x="30241" y="3623254"/>
                  </a:moveTo>
                  <a:cubicBezTo>
                    <a:pt x="35125" y="3625355"/>
                    <a:pt x="33234" y="3669886"/>
                    <a:pt x="23152" y="3639638"/>
                  </a:cubicBezTo>
                  <a:cubicBezTo>
                    <a:pt x="26233" y="3626568"/>
                    <a:pt x="28614" y="3622554"/>
                    <a:pt x="30241" y="3623254"/>
                  </a:cubicBezTo>
                  <a:close/>
                  <a:moveTo>
                    <a:pt x="4787" y="3583525"/>
                  </a:moveTo>
                  <a:cubicBezTo>
                    <a:pt x="8052" y="3583122"/>
                    <a:pt x="7141" y="3615226"/>
                    <a:pt x="5601" y="3612565"/>
                  </a:cubicBezTo>
                  <a:lnTo>
                    <a:pt x="0" y="3597254"/>
                  </a:lnTo>
                  <a:cubicBezTo>
                    <a:pt x="2147" y="3587405"/>
                    <a:pt x="3699" y="3583659"/>
                    <a:pt x="4787" y="3583525"/>
                  </a:cubicBezTo>
                  <a:close/>
                  <a:moveTo>
                    <a:pt x="5590020" y="3486321"/>
                  </a:moveTo>
                  <a:cubicBezTo>
                    <a:pt x="5590860" y="3487652"/>
                    <a:pt x="5591374" y="3493067"/>
                    <a:pt x="5591560" y="3502589"/>
                  </a:cubicBezTo>
                  <a:cubicBezTo>
                    <a:pt x="5588573" y="3516219"/>
                    <a:pt x="5586892" y="3513605"/>
                    <a:pt x="5586519" y="3494560"/>
                  </a:cubicBezTo>
                  <a:cubicBezTo>
                    <a:pt x="5588012" y="3487745"/>
                    <a:pt x="5589179" y="3484991"/>
                    <a:pt x="5590020" y="3486321"/>
                  </a:cubicBezTo>
                  <a:close/>
                  <a:moveTo>
                    <a:pt x="106054" y="3331558"/>
                  </a:moveTo>
                  <a:cubicBezTo>
                    <a:pt x="104933" y="3326890"/>
                    <a:pt x="98585" y="3356391"/>
                    <a:pt x="108854" y="3352844"/>
                  </a:cubicBezTo>
                  <a:close/>
                  <a:moveTo>
                    <a:pt x="5549304" y="3317318"/>
                  </a:moveTo>
                  <a:cubicBezTo>
                    <a:pt x="5549899" y="3317975"/>
                    <a:pt x="5549876" y="3322223"/>
                    <a:pt x="5548802" y="3331745"/>
                  </a:cubicBezTo>
                  <a:lnTo>
                    <a:pt x="5542827" y="3370022"/>
                  </a:lnTo>
                  <a:cubicBezTo>
                    <a:pt x="5541334" y="3368901"/>
                    <a:pt x="5540027" y="3366474"/>
                    <a:pt x="5538720" y="3363113"/>
                  </a:cubicBezTo>
                  <a:lnTo>
                    <a:pt x="5538906" y="3362926"/>
                  </a:lnTo>
                  <a:cubicBezTo>
                    <a:pt x="5540167" y="3345702"/>
                    <a:pt x="5547519" y="3315349"/>
                    <a:pt x="5549304" y="3317318"/>
                  </a:cubicBezTo>
                  <a:close/>
                  <a:moveTo>
                    <a:pt x="5464408" y="3245669"/>
                  </a:moveTo>
                  <a:lnTo>
                    <a:pt x="5498390" y="3328944"/>
                  </a:lnTo>
                  <a:cubicBezTo>
                    <a:pt x="5495029" y="3372076"/>
                    <a:pt x="5481399" y="3521261"/>
                    <a:pt x="5475424" y="3393734"/>
                  </a:cubicBezTo>
                  <a:lnTo>
                    <a:pt x="5475424" y="3393921"/>
                  </a:lnTo>
                  <a:cubicBezTo>
                    <a:pt x="5473183" y="3344628"/>
                    <a:pt x="5460860" y="3293282"/>
                    <a:pt x="5464408" y="3245669"/>
                  </a:cubicBezTo>
                  <a:close/>
                  <a:moveTo>
                    <a:pt x="111676" y="3170551"/>
                  </a:moveTo>
                  <a:cubicBezTo>
                    <a:pt x="105260" y="3167050"/>
                    <a:pt x="99239" y="3172477"/>
                    <a:pt x="94477" y="3208886"/>
                  </a:cubicBezTo>
                  <a:cubicBezTo>
                    <a:pt x="106240" y="3230545"/>
                    <a:pt x="112029" y="3200671"/>
                    <a:pt x="118190" y="3176211"/>
                  </a:cubicBezTo>
                  <a:cubicBezTo>
                    <a:pt x="115996" y="3173877"/>
                    <a:pt x="113814" y="3171718"/>
                    <a:pt x="111676" y="3170551"/>
                  </a:cubicBezTo>
                  <a:close/>
                  <a:moveTo>
                    <a:pt x="5578864" y="3142042"/>
                  </a:moveTo>
                  <a:cubicBezTo>
                    <a:pt x="5574569" y="3218408"/>
                    <a:pt x="5567474" y="3297949"/>
                    <a:pt x="5547495" y="3311393"/>
                  </a:cubicBezTo>
                  <a:cubicBezTo>
                    <a:pt x="5554217" y="3248470"/>
                    <a:pt x="5554964" y="3216541"/>
                    <a:pt x="5550669" y="3149510"/>
                  </a:cubicBezTo>
                  <a:close/>
                  <a:moveTo>
                    <a:pt x="5470569" y="3116649"/>
                  </a:moveTo>
                  <a:lnTo>
                    <a:pt x="5484946" y="3206459"/>
                  </a:lnTo>
                  <a:cubicBezTo>
                    <a:pt x="5481585" y="3212621"/>
                    <a:pt x="5467955" y="3238948"/>
                    <a:pt x="5464408" y="3245669"/>
                  </a:cubicBezTo>
                  <a:cubicBezTo>
                    <a:pt x="5456192" y="3190588"/>
                    <a:pt x="5462914" y="3172850"/>
                    <a:pt x="5470569" y="3116649"/>
                  </a:cubicBezTo>
                  <a:close/>
                  <a:moveTo>
                    <a:pt x="5522712" y="3085327"/>
                  </a:moveTo>
                  <a:cubicBezTo>
                    <a:pt x="5527162" y="3089776"/>
                    <a:pt x="5530757" y="3105194"/>
                    <a:pt x="5533492" y="3131586"/>
                  </a:cubicBezTo>
                  <a:cubicBezTo>
                    <a:pt x="5523783" y="3151564"/>
                    <a:pt x="5516315" y="3137747"/>
                    <a:pt x="5506792" y="3104885"/>
                  </a:cubicBezTo>
                  <a:cubicBezTo>
                    <a:pt x="5512953" y="3087400"/>
                    <a:pt x="5518261" y="3080879"/>
                    <a:pt x="5522712" y="3085327"/>
                  </a:cubicBezTo>
                  <a:close/>
                  <a:moveTo>
                    <a:pt x="49013" y="3021074"/>
                  </a:moveTo>
                  <a:cubicBezTo>
                    <a:pt x="52233" y="3019650"/>
                    <a:pt x="55361" y="3030199"/>
                    <a:pt x="58815" y="3049804"/>
                  </a:cubicBezTo>
                  <a:cubicBezTo>
                    <a:pt x="53401" y="3053725"/>
                    <a:pt x="47986" y="3057460"/>
                    <a:pt x="38650" y="3064181"/>
                  </a:cubicBezTo>
                  <a:cubicBezTo>
                    <a:pt x="42477" y="3035894"/>
                    <a:pt x="45792" y="3022497"/>
                    <a:pt x="49013" y="3021074"/>
                  </a:cubicBezTo>
                  <a:close/>
                  <a:moveTo>
                    <a:pt x="5570275" y="2984081"/>
                  </a:moveTo>
                  <a:cubicBezTo>
                    <a:pt x="5575877" y="3015262"/>
                    <a:pt x="5569155" y="3021611"/>
                    <a:pt x="5565047" y="2999578"/>
                  </a:cubicBezTo>
                  <a:close/>
                  <a:moveTo>
                    <a:pt x="5513140" y="2861035"/>
                  </a:moveTo>
                  <a:lnTo>
                    <a:pt x="5521729" y="2892030"/>
                  </a:lnTo>
                  <a:cubicBezTo>
                    <a:pt x="5509406" y="2895951"/>
                    <a:pt x="5509592" y="2886615"/>
                    <a:pt x="5513140" y="2861035"/>
                  </a:cubicBezTo>
                  <a:close/>
                  <a:moveTo>
                    <a:pt x="5531251" y="2787096"/>
                  </a:moveTo>
                  <a:cubicBezTo>
                    <a:pt x="5536293" y="2809315"/>
                    <a:pt x="5538347" y="2821825"/>
                    <a:pt x="5538720" y="2827800"/>
                  </a:cubicBezTo>
                  <a:cubicBezTo>
                    <a:pt x="5549923" y="2902673"/>
                    <a:pt x="5545442" y="2975118"/>
                    <a:pt x="5538347" y="3071837"/>
                  </a:cubicBezTo>
                  <a:cubicBezTo>
                    <a:pt x="5526397" y="2945430"/>
                    <a:pt x="5519675" y="2914249"/>
                    <a:pt x="5531251" y="2787096"/>
                  </a:cubicBezTo>
                  <a:close/>
                  <a:moveTo>
                    <a:pt x="121376" y="2721087"/>
                  </a:moveTo>
                  <a:cubicBezTo>
                    <a:pt x="116545" y="2717954"/>
                    <a:pt x="114549" y="2727581"/>
                    <a:pt x="115389" y="2750127"/>
                  </a:cubicBezTo>
                  <a:cubicBezTo>
                    <a:pt x="121364" y="2759836"/>
                    <a:pt x="125099" y="2761703"/>
                    <a:pt x="127153" y="2756102"/>
                  </a:cubicBezTo>
                  <a:lnTo>
                    <a:pt x="127153" y="2732949"/>
                  </a:lnTo>
                  <a:cubicBezTo>
                    <a:pt x="126592" y="2732576"/>
                    <a:pt x="126219" y="2731455"/>
                    <a:pt x="127153" y="2730895"/>
                  </a:cubicBezTo>
                  <a:lnTo>
                    <a:pt x="127153" y="2728468"/>
                  </a:lnTo>
                  <a:cubicBezTo>
                    <a:pt x="124912" y="2724594"/>
                    <a:pt x="122987" y="2722132"/>
                    <a:pt x="121376" y="2721087"/>
                  </a:cubicBezTo>
                  <a:close/>
                  <a:moveTo>
                    <a:pt x="5523613" y="2629804"/>
                  </a:moveTo>
                  <a:cubicBezTo>
                    <a:pt x="5525498" y="2631038"/>
                    <a:pt x="5527797" y="2633990"/>
                    <a:pt x="5530504" y="2638658"/>
                  </a:cubicBezTo>
                  <a:cubicBezTo>
                    <a:pt x="5532745" y="2668532"/>
                    <a:pt x="5528450" y="2677308"/>
                    <a:pt x="5517994" y="2665172"/>
                  </a:cubicBezTo>
                  <a:cubicBezTo>
                    <a:pt x="5516034" y="2637865"/>
                    <a:pt x="5517960" y="2626102"/>
                    <a:pt x="5523613" y="2629804"/>
                  </a:cubicBezTo>
                  <a:close/>
                  <a:moveTo>
                    <a:pt x="5516315" y="2282778"/>
                  </a:moveTo>
                  <a:lnTo>
                    <a:pt x="5519676" y="2300889"/>
                  </a:lnTo>
                  <a:cubicBezTo>
                    <a:pt x="5515942" y="2317134"/>
                    <a:pt x="5513327" y="2316013"/>
                    <a:pt x="5511460" y="2297529"/>
                  </a:cubicBezTo>
                  <a:close/>
                  <a:moveTo>
                    <a:pt x="5525463" y="2165334"/>
                  </a:moveTo>
                  <a:cubicBezTo>
                    <a:pt x="5530878" y="2172056"/>
                    <a:pt x="5530691" y="2181765"/>
                    <a:pt x="5524903" y="2194275"/>
                  </a:cubicBezTo>
                  <a:cubicBezTo>
                    <a:pt x="5521169" y="2183445"/>
                    <a:pt x="5521356" y="2173736"/>
                    <a:pt x="5525463" y="2165334"/>
                  </a:cubicBezTo>
                  <a:close/>
                  <a:moveTo>
                    <a:pt x="41631" y="2132546"/>
                  </a:moveTo>
                  <a:cubicBezTo>
                    <a:pt x="45359" y="2132064"/>
                    <a:pt x="44204" y="2147783"/>
                    <a:pt x="39583" y="2169069"/>
                  </a:cubicBezTo>
                  <a:lnTo>
                    <a:pt x="36222" y="2138821"/>
                  </a:lnTo>
                  <a:cubicBezTo>
                    <a:pt x="38602" y="2134667"/>
                    <a:pt x="40388" y="2132706"/>
                    <a:pt x="41631" y="2132546"/>
                  </a:cubicBezTo>
                  <a:close/>
                  <a:moveTo>
                    <a:pt x="14330" y="1327521"/>
                  </a:moveTo>
                  <a:cubicBezTo>
                    <a:pt x="15217" y="1327031"/>
                    <a:pt x="16337" y="1329225"/>
                    <a:pt x="17738" y="1334079"/>
                  </a:cubicBezTo>
                  <a:cubicBezTo>
                    <a:pt x="16431" y="1353311"/>
                    <a:pt x="14564" y="1354245"/>
                    <a:pt x="12323" y="1337067"/>
                  </a:cubicBezTo>
                  <a:cubicBezTo>
                    <a:pt x="12790" y="1331186"/>
                    <a:pt x="13443" y="1328012"/>
                    <a:pt x="14330" y="1327521"/>
                  </a:cubicBezTo>
                  <a:close/>
                  <a:moveTo>
                    <a:pt x="5549362" y="829760"/>
                  </a:moveTo>
                  <a:lnTo>
                    <a:pt x="5551977" y="853660"/>
                  </a:lnTo>
                  <a:cubicBezTo>
                    <a:pt x="5552910" y="883535"/>
                    <a:pt x="5544694" y="848246"/>
                    <a:pt x="5543201" y="843018"/>
                  </a:cubicBezTo>
                  <a:close/>
                  <a:moveTo>
                    <a:pt x="5534799" y="541659"/>
                  </a:moveTo>
                  <a:lnTo>
                    <a:pt x="5539094" y="558090"/>
                  </a:lnTo>
                  <a:lnTo>
                    <a:pt x="5539094" y="558277"/>
                  </a:lnTo>
                  <a:cubicBezTo>
                    <a:pt x="5538347" y="563318"/>
                    <a:pt x="5537600" y="567986"/>
                    <a:pt x="5536480" y="572280"/>
                  </a:cubicBezTo>
                  <a:cubicBezTo>
                    <a:pt x="5532559" y="565745"/>
                    <a:pt x="5531999" y="555663"/>
                    <a:pt x="5534799" y="541659"/>
                  </a:cubicBezTo>
                  <a:close/>
                  <a:moveTo>
                    <a:pt x="1540027" y="220887"/>
                  </a:moveTo>
                  <a:lnTo>
                    <a:pt x="1508472" y="224435"/>
                  </a:lnTo>
                  <a:lnTo>
                    <a:pt x="1545068" y="224435"/>
                  </a:lnTo>
                  <a:cubicBezTo>
                    <a:pt x="1543761" y="223314"/>
                    <a:pt x="1542081" y="222194"/>
                    <a:pt x="1540027" y="220887"/>
                  </a:cubicBezTo>
                  <a:close/>
                  <a:moveTo>
                    <a:pt x="1399197" y="193604"/>
                  </a:moveTo>
                  <a:cubicBezTo>
                    <a:pt x="1402978" y="193814"/>
                    <a:pt x="1409513" y="194653"/>
                    <a:pt x="1407459" y="195493"/>
                  </a:cubicBezTo>
                  <a:cubicBezTo>
                    <a:pt x="1394389" y="193814"/>
                    <a:pt x="1395416" y="193393"/>
                    <a:pt x="1399197" y="193604"/>
                  </a:cubicBezTo>
                  <a:close/>
                  <a:moveTo>
                    <a:pt x="1051393" y="191944"/>
                  </a:moveTo>
                  <a:cubicBezTo>
                    <a:pt x="1079213" y="198292"/>
                    <a:pt x="1060168" y="203334"/>
                    <a:pt x="1027680" y="197919"/>
                  </a:cubicBezTo>
                  <a:close/>
                  <a:moveTo>
                    <a:pt x="1356547" y="181840"/>
                  </a:moveTo>
                  <a:cubicBezTo>
                    <a:pt x="1346111" y="181969"/>
                    <a:pt x="1336180" y="182984"/>
                    <a:pt x="1328852" y="185224"/>
                  </a:cubicBezTo>
                  <a:lnTo>
                    <a:pt x="1407459" y="195494"/>
                  </a:lnTo>
                  <a:cubicBezTo>
                    <a:pt x="1423703" y="189053"/>
                    <a:pt x="1387854" y="181455"/>
                    <a:pt x="1356547" y="181840"/>
                  </a:cubicBezTo>
                  <a:close/>
                  <a:moveTo>
                    <a:pt x="1094711" y="171778"/>
                  </a:moveTo>
                  <a:cubicBezTo>
                    <a:pt x="1121598" y="176819"/>
                    <a:pt x="1107408" y="180367"/>
                    <a:pt x="1085002" y="176072"/>
                  </a:cubicBezTo>
                  <a:close/>
                  <a:moveTo>
                    <a:pt x="1192526" y="154273"/>
                  </a:moveTo>
                  <a:cubicBezTo>
                    <a:pt x="1198851" y="154133"/>
                    <a:pt x="1203099" y="155254"/>
                    <a:pt x="1217009" y="157775"/>
                  </a:cubicBezTo>
                  <a:cubicBezTo>
                    <a:pt x="1180413" y="165056"/>
                    <a:pt x="1189002" y="163563"/>
                    <a:pt x="1155580" y="158335"/>
                  </a:cubicBezTo>
                  <a:cubicBezTo>
                    <a:pt x="1177799" y="155814"/>
                    <a:pt x="1186201" y="154413"/>
                    <a:pt x="1192526" y="154273"/>
                  </a:cubicBezTo>
                  <a:close/>
                  <a:moveTo>
                    <a:pt x="2093451" y="153296"/>
                  </a:moveTo>
                  <a:cubicBezTo>
                    <a:pt x="2085609" y="160298"/>
                    <a:pt x="2112530" y="161209"/>
                    <a:pt x="2140188" y="162093"/>
                  </a:cubicBezTo>
                  <a:lnTo>
                    <a:pt x="2166486" y="163178"/>
                  </a:lnTo>
                  <a:lnTo>
                    <a:pt x="2155799" y="162247"/>
                  </a:lnTo>
                  <a:cubicBezTo>
                    <a:pt x="2154711" y="162037"/>
                    <a:pt x="2155709" y="161932"/>
                    <a:pt x="2157471" y="161932"/>
                  </a:cubicBezTo>
                  <a:cubicBezTo>
                    <a:pt x="2159233" y="161932"/>
                    <a:pt x="2161760" y="162037"/>
                    <a:pt x="2163729" y="162247"/>
                  </a:cubicBezTo>
                  <a:lnTo>
                    <a:pt x="2166618" y="163184"/>
                  </a:lnTo>
                  <a:lnTo>
                    <a:pt x="2166830" y="163193"/>
                  </a:lnTo>
                  <a:cubicBezTo>
                    <a:pt x="2177099" y="153856"/>
                    <a:pt x="2125566" y="155350"/>
                    <a:pt x="2093451" y="153296"/>
                  </a:cubicBezTo>
                  <a:close/>
                  <a:moveTo>
                    <a:pt x="630280" y="148952"/>
                  </a:moveTo>
                  <a:cubicBezTo>
                    <a:pt x="633711" y="148672"/>
                    <a:pt x="638659" y="149372"/>
                    <a:pt x="645101" y="151052"/>
                  </a:cubicBezTo>
                  <a:cubicBezTo>
                    <a:pt x="639313" y="154039"/>
                    <a:pt x="632404" y="154599"/>
                    <a:pt x="624562" y="152732"/>
                  </a:cubicBezTo>
                  <a:cubicBezTo>
                    <a:pt x="624936" y="150492"/>
                    <a:pt x="626849" y="149232"/>
                    <a:pt x="630280" y="148952"/>
                  </a:cubicBezTo>
                  <a:close/>
                  <a:moveTo>
                    <a:pt x="912290" y="138358"/>
                  </a:moveTo>
                  <a:lnTo>
                    <a:pt x="985109" y="138358"/>
                  </a:lnTo>
                  <a:cubicBezTo>
                    <a:pt x="957662" y="149374"/>
                    <a:pt x="935629" y="148814"/>
                    <a:pt x="912290" y="138358"/>
                  </a:cubicBezTo>
                  <a:close/>
                  <a:moveTo>
                    <a:pt x="1559608" y="118866"/>
                  </a:moveTo>
                  <a:cubicBezTo>
                    <a:pt x="1564346" y="118890"/>
                    <a:pt x="1568034" y="120243"/>
                    <a:pt x="1570648" y="122857"/>
                  </a:cubicBezTo>
                  <a:cubicBezTo>
                    <a:pt x="1561499" y="127152"/>
                    <a:pt x="1551976" y="126965"/>
                    <a:pt x="1542267" y="122857"/>
                  </a:cubicBezTo>
                  <a:cubicBezTo>
                    <a:pt x="1549082" y="120150"/>
                    <a:pt x="1554870" y="118843"/>
                    <a:pt x="1559608" y="118866"/>
                  </a:cubicBezTo>
                  <a:close/>
                  <a:moveTo>
                    <a:pt x="3427718" y="101763"/>
                  </a:moveTo>
                  <a:cubicBezTo>
                    <a:pt x="3398777" y="112405"/>
                    <a:pt x="3371517" y="122488"/>
                    <a:pt x="3336601" y="135371"/>
                  </a:cubicBezTo>
                  <a:cubicBezTo>
                    <a:pt x="3444335" y="122675"/>
                    <a:pt x="3462634" y="115580"/>
                    <a:pt x="3427718" y="101763"/>
                  </a:cubicBezTo>
                  <a:close/>
                  <a:moveTo>
                    <a:pt x="2437380" y="94854"/>
                  </a:moveTo>
                  <a:cubicBezTo>
                    <a:pt x="2409373" y="94107"/>
                    <a:pt x="2404332" y="98215"/>
                    <a:pt x="2421883" y="107177"/>
                  </a:cubicBezTo>
                  <a:cubicBezTo>
                    <a:pt x="2453438" y="109791"/>
                    <a:pt x="2458666" y="105684"/>
                    <a:pt x="2437380" y="94854"/>
                  </a:cubicBezTo>
                  <a:close/>
                  <a:moveTo>
                    <a:pt x="3033749" y="94481"/>
                  </a:moveTo>
                  <a:cubicBezTo>
                    <a:pt x="3006862" y="93547"/>
                    <a:pt x="3036923" y="105497"/>
                    <a:pt x="3033935" y="103816"/>
                  </a:cubicBezTo>
                  <a:lnTo>
                    <a:pt x="3033936" y="103816"/>
                  </a:lnTo>
                  <a:lnTo>
                    <a:pt x="3032781" y="101847"/>
                  </a:lnTo>
                  <a:cubicBezTo>
                    <a:pt x="3033260" y="101349"/>
                    <a:pt x="3034357" y="101028"/>
                    <a:pt x="3035337" y="100946"/>
                  </a:cubicBezTo>
                  <a:cubicBezTo>
                    <a:pt x="3036317" y="100864"/>
                    <a:pt x="3037181" y="101022"/>
                    <a:pt x="3037192" y="101480"/>
                  </a:cubicBezTo>
                  <a:lnTo>
                    <a:pt x="3033939" y="103815"/>
                  </a:lnTo>
                  <a:lnTo>
                    <a:pt x="3046446" y="98659"/>
                  </a:lnTo>
                  <a:cubicBezTo>
                    <a:pt x="3049340" y="96722"/>
                    <a:pt x="3048033" y="94948"/>
                    <a:pt x="3033749" y="94481"/>
                  </a:cubicBezTo>
                  <a:close/>
                  <a:moveTo>
                    <a:pt x="1479811" y="93569"/>
                  </a:moveTo>
                  <a:cubicBezTo>
                    <a:pt x="1498996" y="93359"/>
                    <a:pt x="1517434" y="96067"/>
                    <a:pt x="1540400" y="103068"/>
                  </a:cubicBezTo>
                  <a:cubicBezTo>
                    <a:pt x="1491854" y="102508"/>
                    <a:pt x="1464594" y="102135"/>
                    <a:pt x="1414741" y="101575"/>
                  </a:cubicBezTo>
                  <a:cubicBezTo>
                    <a:pt x="1440694" y="96907"/>
                    <a:pt x="1460626" y="93780"/>
                    <a:pt x="1479811" y="93569"/>
                  </a:cubicBezTo>
                  <a:close/>
                  <a:moveTo>
                    <a:pt x="4653994" y="92544"/>
                  </a:moveTo>
                  <a:cubicBezTo>
                    <a:pt x="4637073" y="93594"/>
                    <a:pt x="4621669" y="97001"/>
                    <a:pt x="4606825" y="101950"/>
                  </a:cubicBezTo>
                  <a:cubicBezTo>
                    <a:pt x="4625683" y="103256"/>
                    <a:pt x="4644915" y="103630"/>
                    <a:pt x="4664520" y="103630"/>
                  </a:cubicBezTo>
                  <a:cubicBezTo>
                    <a:pt x="4680951" y="101950"/>
                    <a:pt x="4696261" y="99895"/>
                    <a:pt x="4710265" y="97468"/>
                  </a:cubicBezTo>
                  <a:lnTo>
                    <a:pt x="4710265" y="97281"/>
                  </a:lnTo>
                  <a:cubicBezTo>
                    <a:pt x="4689353" y="92800"/>
                    <a:pt x="4670915" y="91493"/>
                    <a:pt x="4653994" y="92544"/>
                  </a:cubicBezTo>
                  <a:close/>
                  <a:moveTo>
                    <a:pt x="3969983" y="78142"/>
                  </a:moveTo>
                  <a:cubicBezTo>
                    <a:pt x="3985698" y="77458"/>
                    <a:pt x="4003482" y="79667"/>
                    <a:pt x="4023339" y="84770"/>
                  </a:cubicBezTo>
                  <a:cubicBezTo>
                    <a:pt x="3986183" y="86451"/>
                    <a:pt x="3957616" y="87571"/>
                    <a:pt x="3929048" y="88878"/>
                  </a:cubicBezTo>
                  <a:cubicBezTo>
                    <a:pt x="3940625" y="82406"/>
                    <a:pt x="3954269" y="78827"/>
                    <a:pt x="3969983" y="78142"/>
                  </a:cubicBezTo>
                  <a:close/>
                  <a:moveTo>
                    <a:pt x="3776689" y="72632"/>
                  </a:moveTo>
                  <a:cubicBezTo>
                    <a:pt x="3800588" y="73566"/>
                    <a:pt x="3806376" y="75993"/>
                    <a:pt x="3794427" y="79914"/>
                  </a:cubicBezTo>
                  <a:cubicBezTo>
                    <a:pt x="3767540" y="79727"/>
                    <a:pt x="3761752" y="77300"/>
                    <a:pt x="3776689" y="72632"/>
                  </a:cubicBezTo>
                  <a:close/>
                  <a:moveTo>
                    <a:pt x="5033471" y="64876"/>
                  </a:moveTo>
                  <a:cubicBezTo>
                    <a:pt x="5041544" y="65807"/>
                    <a:pt x="5048499" y="67825"/>
                    <a:pt x="5053447" y="71326"/>
                  </a:cubicBezTo>
                  <a:lnTo>
                    <a:pt x="4947206" y="77675"/>
                  </a:lnTo>
                  <a:cubicBezTo>
                    <a:pt x="4948886" y="77115"/>
                    <a:pt x="4950754" y="76368"/>
                    <a:pt x="4952808" y="75808"/>
                  </a:cubicBezTo>
                  <a:cubicBezTo>
                    <a:pt x="4953554" y="75621"/>
                    <a:pt x="4954114" y="75247"/>
                    <a:pt x="4954674" y="75247"/>
                  </a:cubicBezTo>
                  <a:cubicBezTo>
                    <a:pt x="4974980" y="69086"/>
                    <a:pt x="5009254" y="62084"/>
                    <a:pt x="5033471" y="64876"/>
                  </a:cubicBezTo>
                  <a:close/>
                  <a:moveTo>
                    <a:pt x="4529524" y="53960"/>
                  </a:moveTo>
                  <a:cubicBezTo>
                    <a:pt x="4545022" y="57134"/>
                    <a:pt x="4542408" y="59935"/>
                    <a:pt x="4521869" y="62549"/>
                  </a:cubicBezTo>
                  <a:lnTo>
                    <a:pt x="4508799" y="58254"/>
                  </a:lnTo>
                  <a:lnTo>
                    <a:pt x="4529524" y="54147"/>
                  </a:lnTo>
                  <a:close/>
                  <a:moveTo>
                    <a:pt x="3668038" y="50422"/>
                  </a:moveTo>
                  <a:cubicBezTo>
                    <a:pt x="3685128" y="49424"/>
                    <a:pt x="3705177" y="49389"/>
                    <a:pt x="3730010" y="50603"/>
                  </a:cubicBezTo>
                  <a:cubicBezTo>
                    <a:pt x="3706297" y="53777"/>
                    <a:pt x="3630304" y="60125"/>
                    <a:pt x="3636839" y="67034"/>
                  </a:cubicBezTo>
                  <a:cubicBezTo>
                    <a:pt x="3725902" y="67034"/>
                    <a:pt x="3730943" y="75622"/>
                    <a:pt x="3775942" y="92427"/>
                  </a:cubicBezTo>
                  <a:cubicBezTo>
                    <a:pt x="3826915" y="91307"/>
                    <a:pt x="3878822" y="90000"/>
                    <a:pt x="3929422" y="88879"/>
                  </a:cubicBezTo>
                  <a:lnTo>
                    <a:pt x="3979648" y="105870"/>
                  </a:lnTo>
                  <a:cubicBezTo>
                    <a:pt x="4045745" y="95414"/>
                    <a:pt x="4127900" y="75436"/>
                    <a:pt x="4213789" y="90374"/>
                  </a:cubicBezTo>
                  <a:cubicBezTo>
                    <a:pt x="4262148" y="98775"/>
                    <a:pt x="4249265" y="115206"/>
                    <a:pt x="4282127" y="125849"/>
                  </a:cubicBezTo>
                  <a:lnTo>
                    <a:pt x="4282127" y="87759"/>
                  </a:lnTo>
                  <a:cubicBezTo>
                    <a:pt x="4325445" y="103256"/>
                    <a:pt x="4388181" y="113899"/>
                    <a:pt x="4471083" y="109418"/>
                  </a:cubicBezTo>
                  <a:cubicBezTo>
                    <a:pt x="4491435" y="108298"/>
                    <a:pt x="4498530" y="104377"/>
                    <a:pt x="4501704" y="99522"/>
                  </a:cubicBezTo>
                  <a:cubicBezTo>
                    <a:pt x="4492928" y="102696"/>
                    <a:pt x="4471083" y="102323"/>
                    <a:pt x="4435980" y="98403"/>
                  </a:cubicBezTo>
                  <a:cubicBezTo>
                    <a:pt x="4431312" y="88693"/>
                    <a:pt x="4467535" y="90746"/>
                    <a:pt x="4502264" y="88693"/>
                  </a:cubicBezTo>
                  <a:cubicBezTo>
                    <a:pt x="4503571" y="89813"/>
                    <a:pt x="4504318" y="90933"/>
                    <a:pt x="4505065" y="91867"/>
                  </a:cubicBezTo>
                  <a:cubicBezTo>
                    <a:pt x="4507119" y="85145"/>
                    <a:pt x="4510480" y="78610"/>
                    <a:pt x="4533072" y="75436"/>
                  </a:cubicBezTo>
                  <a:cubicBezTo>
                    <a:pt x="4587593" y="67967"/>
                    <a:pt x="4730803" y="81037"/>
                    <a:pt x="4789059" y="83651"/>
                  </a:cubicBezTo>
                  <a:lnTo>
                    <a:pt x="4789421" y="83687"/>
                  </a:lnTo>
                  <a:lnTo>
                    <a:pt x="4842085" y="75246"/>
                  </a:lnTo>
                  <a:cubicBezTo>
                    <a:pt x="4854339" y="81455"/>
                    <a:pt x="4868165" y="85232"/>
                    <a:pt x="4815392" y="84454"/>
                  </a:cubicBezTo>
                  <a:lnTo>
                    <a:pt x="4791648" y="83908"/>
                  </a:lnTo>
                  <a:lnTo>
                    <a:pt x="4820641" y="86778"/>
                  </a:lnTo>
                  <a:cubicBezTo>
                    <a:pt x="4870721" y="94081"/>
                    <a:pt x="4772021" y="100759"/>
                    <a:pt x="4871027" y="92427"/>
                  </a:cubicBezTo>
                  <a:cubicBezTo>
                    <a:pt x="4899407" y="90000"/>
                    <a:pt x="4928162" y="87572"/>
                    <a:pt x="4957102" y="85145"/>
                  </a:cubicBezTo>
                  <a:cubicBezTo>
                    <a:pt x="4991271" y="82904"/>
                    <a:pt x="5031228" y="82344"/>
                    <a:pt x="5071933" y="82344"/>
                  </a:cubicBezTo>
                  <a:cubicBezTo>
                    <a:pt x="5132054" y="82531"/>
                    <a:pt x="5192924" y="82531"/>
                    <a:pt x="5246325" y="82531"/>
                  </a:cubicBezTo>
                  <a:cubicBezTo>
                    <a:pt x="5328666" y="81597"/>
                    <a:pt x="5423890" y="80290"/>
                    <a:pt x="5505672" y="79357"/>
                  </a:cubicBezTo>
                  <a:cubicBezTo>
                    <a:pt x="5505672" y="102136"/>
                    <a:pt x="5505672" y="121554"/>
                    <a:pt x="5505672" y="140226"/>
                  </a:cubicBezTo>
                  <a:cubicBezTo>
                    <a:pt x="5505112" y="281009"/>
                    <a:pt x="5492042" y="167486"/>
                    <a:pt x="5503244" y="316860"/>
                  </a:cubicBezTo>
                  <a:cubicBezTo>
                    <a:pt x="5502124" y="331796"/>
                    <a:pt x="5500631" y="344492"/>
                    <a:pt x="5498576" y="355135"/>
                  </a:cubicBezTo>
                  <a:cubicBezTo>
                    <a:pt x="5506045" y="392666"/>
                    <a:pt x="5507166" y="441211"/>
                    <a:pt x="5506792" y="491811"/>
                  </a:cubicBezTo>
                  <a:cubicBezTo>
                    <a:pt x="5506606" y="502081"/>
                    <a:pt x="5506232" y="512537"/>
                    <a:pt x="5506232" y="522993"/>
                  </a:cubicBezTo>
                  <a:cubicBezTo>
                    <a:pt x="5506045" y="531395"/>
                    <a:pt x="5505859" y="540170"/>
                    <a:pt x="5505672" y="548761"/>
                  </a:cubicBezTo>
                  <a:cubicBezTo>
                    <a:pt x="5505298" y="566124"/>
                    <a:pt x="5505298" y="583488"/>
                    <a:pt x="5506045" y="600667"/>
                  </a:cubicBezTo>
                  <a:cubicBezTo>
                    <a:pt x="5509779" y="680767"/>
                    <a:pt x="5501004" y="709334"/>
                    <a:pt x="5502684" y="787381"/>
                  </a:cubicBezTo>
                  <a:cubicBezTo>
                    <a:pt x="5504551" y="876819"/>
                    <a:pt x="5505859" y="955612"/>
                    <a:pt x="5509032" y="1043929"/>
                  </a:cubicBezTo>
                  <a:cubicBezTo>
                    <a:pt x="5512020" y="1132619"/>
                    <a:pt x="5508286" y="1226163"/>
                    <a:pt x="5510153" y="1315973"/>
                  </a:cubicBezTo>
                  <a:cubicBezTo>
                    <a:pt x="5512020" y="1411945"/>
                    <a:pt x="5518555" y="1501195"/>
                    <a:pt x="5522476" y="1595106"/>
                  </a:cubicBezTo>
                  <a:cubicBezTo>
                    <a:pt x="5526024" y="1681182"/>
                    <a:pt x="5525650" y="1769125"/>
                    <a:pt x="5527704" y="1855948"/>
                  </a:cubicBezTo>
                  <a:cubicBezTo>
                    <a:pt x="5511834" y="1902813"/>
                    <a:pt x="5492228" y="1930074"/>
                    <a:pt x="5491668" y="2018203"/>
                  </a:cubicBezTo>
                  <a:cubicBezTo>
                    <a:pt x="5490735" y="2157679"/>
                    <a:pt x="5475611" y="2459226"/>
                    <a:pt x="5499884" y="2551089"/>
                  </a:cubicBezTo>
                  <a:cubicBezTo>
                    <a:pt x="5490548" y="2564345"/>
                    <a:pt x="5477477" y="2559677"/>
                    <a:pt x="5479719" y="2614945"/>
                  </a:cubicBezTo>
                  <a:cubicBezTo>
                    <a:pt x="5480652" y="2641832"/>
                    <a:pt x="5485320" y="2654715"/>
                    <a:pt x="5490921" y="2661064"/>
                  </a:cubicBezTo>
                  <a:cubicBezTo>
                    <a:pt x="5495589" y="2666479"/>
                    <a:pt x="5529198" y="2707743"/>
                    <a:pt x="5507539" y="2733323"/>
                  </a:cubicBezTo>
                  <a:cubicBezTo>
                    <a:pt x="5497456" y="2745272"/>
                    <a:pt x="5467955" y="2682536"/>
                    <a:pt x="5470196" y="2762824"/>
                  </a:cubicBezTo>
                  <a:cubicBezTo>
                    <a:pt x="5471876" y="2824253"/>
                    <a:pt x="5488494" y="2819212"/>
                    <a:pt x="5499510" y="2825373"/>
                  </a:cubicBezTo>
                  <a:cubicBezTo>
                    <a:pt x="5491108" y="2909769"/>
                    <a:pt x="5462540" y="2947112"/>
                    <a:pt x="5475051" y="3057274"/>
                  </a:cubicBezTo>
                  <a:cubicBezTo>
                    <a:pt x="5465528" y="3065862"/>
                    <a:pt x="5456752" y="3002379"/>
                    <a:pt x="5450404" y="2973438"/>
                  </a:cubicBezTo>
                  <a:cubicBezTo>
                    <a:pt x="5446296" y="3041216"/>
                    <a:pt x="5438641" y="3199737"/>
                    <a:pt x="5450777" y="3257619"/>
                  </a:cubicBezTo>
                  <a:cubicBezTo>
                    <a:pt x="5458433" y="3294215"/>
                    <a:pt x="5467768" y="3265648"/>
                    <a:pt x="5463848" y="3328197"/>
                  </a:cubicBezTo>
                  <a:cubicBezTo>
                    <a:pt x="5461607" y="3364607"/>
                    <a:pt x="5454138" y="3382345"/>
                    <a:pt x="5446109" y="3388133"/>
                  </a:cubicBezTo>
                  <a:cubicBezTo>
                    <a:pt x="5448910" y="3496241"/>
                    <a:pt x="5449657" y="3606777"/>
                    <a:pt x="5458246" y="3710030"/>
                  </a:cubicBezTo>
                  <a:cubicBezTo>
                    <a:pt x="5467208" y="3817205"/>
                    <a:pt x="5482519" y="3914857"/>
                    <a:pt x="5492788" y="4020538"/>
                  </a:cubicBezTo>
                  <a:lnTo>
                    <a:pt x="5493535" y="4019231"/>
                  </a:lnTo>
                  <a:cubicBezTo>
                    <a:pt x="5516315" y="4252998"/>
                    <a:pt x="5548056" y="4491620"/>
                    <a:pt x="5564301" y="4735470"/>
                  </a:cubicBezTo>
                  <a:cubicBezTo>
                    <a:pt x="5578677" y="4950753"/>
                    <a:pt x="5601457" y="5177426"/>
                    <a:pt x="5593054" y="5402044"/>
                  </a:cubicBezTo>
                  <a:lnTo>
                    <a:pt x="5569342" y="5235681"/>
                  </a:lnTo>
                  <a:cubicBezTo>
                    <a:pt x="5561873" y="5268729"/>
                    <a:pt x="5571769" y="5307753"/>
                    <a:pt x="5566541" y="5340615"/>
                  </a:cubicBezTo>
                  <a:cubicBezTo>
                    <a:pt x="5557765" y="5394762"/>
                    <a:pt x="5540027" y="5232880"/>
                    <a:pt x="5535359" y="5202819"/>
                  </a:cubicBezTo>
                  <a:cubicBezTo>
                    <a:pt x="5517248" y="5223358"/>
                    <a:pt x="5538721" y="5401297"/>
                    <a:pt x="5541894" y="5454884"/>
                  </a:cubicBezTo>
                  <a:lnTo>
                    <a:pt x="5516128" y="5454884"/>
                  </a:lnTo>
                  <a:cubicBezTo>
                    <a:pt x="5521169" y="5374970"/>
                    <a:pt x="5501378" y="5379825"/>
                    <a:pt x="5485133" y="5378518"/>
                  </a:cubicBezTo>
                  <a:cubicBezTo>
                    <a:pt x="5464035" y="5376837"/>
                    <a:pt x="5466275" y="5454884"/>
                    <a:pt x="5449284" y="5454884"/>
                  </a:cubicBezTo>
                  <a:lnTo>
                    <a:pt x="5360967" y="5454884"/>
                  </a:lnTo>
                  <a:lnTo>
                    <a:pt x="5360967" y="5465154"/>
                  </a:lnTo>
                  <a:cubicBezTo>
                    <a:pt x="5312795" y="5468328"/>
                    <a:pt x="5249872" y="5464780"/>
                    <a:pt x="5196845" y="5467955"/>
                  </a:cubicBezTo>
                  <a:cubicBezTo>
                    <a:pt x="5129627" y="5471875"/>
                    <a:pt x="5062410" y="5477851"/>
                    <a:pt x="4991645" y="5476917"/>
                  </a:cubicBezTo>
                  <a:cubicBezTo>
                    <a:pt x="4923867" y="5476170"/>
                    <a:pt x="4864118" y="5467955"/>
                    <a:pt x="4802316" y="5462540"/>
                  </a:cubicBezTo>
                  <a:cubicBezTo>
                    <a:pt x="4737525" y="5456752"/>
                    <a:pt x="4718107" y="5467208"/>
                    <a:pt x="4664706" y="5472623"/>
                  </a:cubicBezTo>
                  <a:cubicBezTo>
                    <a:pt x="4614667" y="5477851"/>
                    <a:pt x="4557905" y="5473370"/>
                    <a:pt x="4513280" y="5467581"/>
                  </a:cubicBezTo>
                  <a:cubicBezTo>
                    <a:pt x="4445316" y="5458805"/>
                    <a:pt x="4372870" y="5461793"/>
                    <a:pt x="4298931" y="5460486"/>
                  </a:cubicBezTo>
                  <a:cubicBezTo>
                    <a:pt x="4267376" y="5459739"/>
                    <a:pt x="4228166" y="5457872"/>
                    <a:pt x="4186715" y="5456191"/>
                  </a:cubicBezTo>
                  <a:lnTo>
                    <a:pt x="3966952" y="5456191"/>
                  </a:lnTo>
                  <a:cubicBezTo>
                    <a:pt x="3955002" y="5457312"/>
                    <a:pt x="3943612" y="5458805"/>
                    <a:pt x="3933716" y="5460859"/>
                  </a:cubicBezTo>
                  <a:lnTo>
                    <a:pt x="4021472" y="5479344"/>
                  </a:lnTo>
                  <a:cubicBezTo>
                    <a:pt x="3973860" y="5481771"/>
                    <a:pt x="3960416" y="5484012"/>
                    <a:pt x="3914671" y="5479531"/>
                  </a:cubicBezTo>
                  <a:cubicBezTo>
                    <a:pt x="3877141" y="5475796"/>
                    <a:pt x="3862577" y="5484386"/>
                    <a:pt x="3833450" y="5480838"/>
                  </a:cubicBezTo>
                  <a:cubicBezTo>
                    <a:pt x="3769033" y="5473183"/>
                    <a:pt x="3746441" y="5469822"/>
                    <a:pt x="3669327" y="5471502"/>
                  </a:cubicBezTo>
                  <a:lnTo>
                    <a:pt x="3746441" y="5491480"/>
                  </a:lnTo>
                  <a:lnTo>
                    <a:pt x="3607898" y="5508472"/>
                  </a:lnTo>
                  <a:lnTo>
                    <a:pt x="3468795" y="5494842"/>
                  </a:lnTo>
                  <a:lnTo>
                    <a:pt x="3563460" y="5461419"/>
                  </a:lnTo>
                  <a:cubicBezTo>
                    <a:pt x="3509686" y="5460112"/>
                    <a:pt x="3382533" y="5462167"/>
                    <a:pt x="3330813" y="5456191"/>
                  </a:cubicBezTo>
                  <a:lnTo>
                    <a:pt x="3021426" y="5456191"/>
                  </a:lnTo>
                  <a:cubicBezTo>
                    <a:pt x="3009662" y="5459926"/>
                    <a:pt x="2996219" y="5463473"/>
                    <a:pt x="2978294" y="5466087"/>
                  </a:cubicBezTo>
                  <a:cubicBezTo>
                    <a:pt x="2916305" y="5475423"/>
                    <a:pt x="2828175" y="5468515"/>
                    <a:pt x="2817532" y="5485506"/>
                  </a:cubicBezTo>
                  <a:cubicBezTo>
                    <a:pt x="2802035" y="5510152"/>
                    <a:pt x="2803716" y="5521169"/>
                    <a:pt x="2688139" y="5513513"/>
                  </a:cubicBezTo>
                  <a:cubicBezTo>
                    <a:pt x="2609532" y="5508472"/>
                    <a:pt x="2525323" y="5506418"/>
                    <a:pt x="2459226" y="5494282"/>
                  </a:cubicBezTo>
                  <a:cubicBezTo>
                    <a:pt x="2421509" y="5487373"/>
                    <a:pt x="2374084" y="5484199"/>
                    <a:pt x="2329272" y="5480838"/>
                  </a:cubicBezTo>
                  <a:cubicBezTo>
                    <a:pt x="2266349" y="5476170"/>
                    <a:pt x="2252159" y="5483079"/>
                    <a:pt x="2200065" y="5491480"/>
                  </a:cubicBezTo>
                  <a:cubicBezTo>
                    <a:pt x="2144424" y="5500630"/>
                    <a:pt x="2067497" y="5506231"/>
                    <a:pt x="2067497" y="5522662"/>
                  </a:cubicBezTo>
                  <a:cubicBezTo>
                    <a:pt x="1982542" y="5517994"/>
                    <a:pt x="1930075" y="5501190"/>
                    <a:pt x="1834850" y="5497269"/>
                  </a:cubicBezTo>
                  <a:cubicBezTo>
                    <a:pt x="1771367" y="5494655"/>
                    <a:pt x="1716659" y="5491480"/>
                    <a:pt x="1656724" y="5485692"/>
                  </a:cubicBezTo>
                  <a:cubicBezTo>
                    <a:pt x="1589880" y="5479344"/>
                    <a:pt x="1599402" y="5485692"/>
                    <a:pt x="1567287" y="5498016"/>
                  </a:cubicBezTo>
                  <a:cubicBezTo>
                    <a:pt x="1490360" y="5478598"/>
                    <a:pt x="1390094" y="5473183"/>
                    <a:pt x="1281053" y="5480091"/>
                  </a:cubicBezTo>
                  <a:cubicBezTo>
                    <a:pt x="1368622" y="5492414"/>
                    <a:pt x="1352191" y="5503057"/>
                    <a:pt x="1357979" y="5526583"/>
                  </a:cubicBezTo>
                  <a:cubicBezTo>
                    <a:pt x="1261821" y="5521542"/>
                    <a:pt x="1168650" y="5514073"/>
                    <a:pt x="1068758" y="5514260"/>
                  </a:cubicBezTo>
                  <a:cubicBezTo>
                    <a:pt x="975213" y="5514447"/>
                    <a:pt x="883536" y="5511646"/>
                    <a:pt x="843205" y="5530317"/>
                  </a:cubicBezTo>
                  <a:cubicBezTo>
                    <a:pt x="815945" y="5543014"/>
                    <a:pt x="689726" y="5537226"/>
                    <a:pt x="559958" y="5527330"/>
                  </a:cubicBezTo>
                  <a:cubicBezTo>
                    <a:pt x="527470" y="5524716"/>
                    <a:pt x="494795" y="5522102"/>
                    <a:pt x="463427" y="5519488"/>
                  </a:cubicBezTo>
                  <a:cubicBezTo>
                    <a:pt x="447743" y="5517994"/>
                    <a:pt x="432432" y="5516687"/>
                    <a:pt x="417495" y="5515380"/>
                  </a:cubicBezTo>
                  <a:cubicBezTo>
                    <a:pt x="399944" y="5514073"/>
                    <a:pt x="383139" y="5512766"/>
                    <a:pt x="367082" y="5511459"/>
                  </a:cubicBezTo>
                  <a:cubicBezTo>
                    <a:pt x="302478" y="5506418"/>
                    <a:pt x="253932" y="5502310"/>
                    <a:pt x="230593" y="5501003"/>
                  </a:cubicBezTo>
                  <a:cubicBezTo>
                    <a:pt x="186901" y="5498389"/>
                    <a:pt x="139476" y="5495402"/>
                    <a:pt x="91303" y="5493161"/>
                  </a:cubicBezTo>
                  <a:cubicBezTo>
                    <a:pt x="94477" y="5416794"/>
                    <a:pt x="96158" y="5342669"/>
                    <a:pt x="92237" y="5277879"/>
                  </a:cubicBezTo>
                  <a:cubicBezTo>
                    <a:pt x="90743" y="5255099"/>
                    <a:pt x="88689" y="5236054"/>
                    <a:pt x="86262" y="5217382"/>
                  </a:cubicBezTo>
                  <a:cubicBezTo>
                    <a:pt x="83648" y="5198898"/>
                    <a:pt x="81221" y="5181160"/>
                    <a:pt x="78607" y="5161368"/>
                  </a:cubicBezTo>
                  <a:cubicBezTo>
                    <a:pt x="73565" y="5124772"/>
                    <a:pt x="77486" y="5060169"/>
                    <a:pt x="75993" y="5018344"/>
                  </a:cubicBezTo>
                  <a:cubicBezTo>
                    <a:pt x="73752" y="4958035"/>
                    <a:pt x="62736" y="4810530"/>
                    <a:pt x="79727" y="4767399"/>
                  </a:cubicBezTo>
                  <a:cubicBezTo>
                    <a:pt x="91863" y="4736778"/>
                    <a:pt x="114643" y="4791672"/>
                    <a:pt x="127899" y="4817252"/>
                  </a:cubicBezTo>
                  <a:lnTo>
                    <a:pt x="127899" y="4797833"/>
                  </a:lnTo>
                  <a:cubicBezTo>
                    <a:pt x="119497" y="4735844"/>
                    <a:pt x="121178" y="4717919"/>
                    <a:pt x="127899" y="4695700"/>
                  </a:cubicBezTo>
                  <a:lnTo>
                    <a:pt x="127899" y="3970871"/>
                  </a:lnTo>
                  <a:cubicBezTo>
                    <a:pt x="126406" y="3962656"/>
                    <a:pt x="125099" y="3954440"/>
                    <a:pt x="123605" y="3946412"/>
                  </a:cubicBezTo>
                  <a:cubicBezTo>
                    <a:pt x="115576" y="3902534"/>
                    <a:pt x="121178" y="3874153"/>
                    <a:pt x="127899" y="3835876"/>
                  </a:cubicBezTo>
                  <a:lnTo>
                    <a:pt x="127899" y="3796479"/>
                  </a:lnTo>
                  <a:cubicBezTo>
                    <a:pt x="120991" y="3783036"/>
                    <a:pt x="121738" y="3775941"/>
                    <a:pt x="127899" y="3738037"/>
                  </a:cubicBezTo>
                  <a:lnTo>
                    <a:pt x="127899" y="3581383"/>
                  </a:lnTo>
                  <a:cubicBezTo>
                    <a:pt x="119684" y="3597814"/>
                    <a:pt x="111468" y="3614432"/>
                    <a:pt x="103253" y="3627689"/>
                  </a:cubicBezTo>
                  <a:cubicBezTo>
                    <a:pt x="108854" y="3563272"/>
                    <a:pt x="113336" y="3521634"/>
                    <a:pt x="127339" y="3488213"/>
                  </a:cubicBezTo>
                  <a:cubicBezTo>
                    <a:pt x="114456" y="3411659"/>
                    <a:pt x="107547" y="3401390"/>
                    <a:pt x="86262" y="3420995"/>
                  </a:cubicBezTo>
                  <a:cubicBezTo>
                    <a:pt x="92237" y="3509125"/>
                    <a:pt x="86635" y="3540866"/>
                    <a:pt x="62922" y="3526863"/>
                  </a:cubicBezTo>
                  <a:cubicBezTo>
                    <a:pt x="53027" y="3521074"/>
                    <a:pt x="48172" y="3476076"/>
                    <a:pt x="47985" y="3436492"/>
                  </a:cubicBezTo>
                  <a:cubicBezTo>
                    <a:pt x="47425" y="3361806"/>
                    <a:pt x="60495" y="3318488"/>
                    <a:pt x="75059" y="3295709"/>
                  </a:cubicBezTo>
                  <a:cubicBezTo>
                    <a:pt x="101012" y="3255192"/>
                    <a:pt x="71138" y="3243615"/>
                    <a:pt x="60495" y="3233906"/>
                  </a:cubicBezTo>
                  <a:cubicBezTo>
                    <a:pt x="83835" y="3130093"/>
                    <a:pt x="85888" y="3108807"/>
                    <a:pt x="52093" y="3156046"/>
                  </a:cubicBezTo>
                  <a:cubicBezTo>
                    <a:pt x="66657" y="3036922"/>
                    <a:pt x="96531" y="3066796"/>
                    <a:pt x="118937" y="3002193"/>
                  </a:cubicBezTo>
                  <a:cubicBezTo>
                    <a:pt x="111282" y="2921345"/>
                    <a:pt x="94104" y="2912756"/>
                    <a:pt x="75993" y="2889417"/>
                  </a:cubicBezTo>
                  <a:cubicBezTo>
                    <a:pt x="79727" y="2795873"/>
                    <a:pt x="108481" y="2741725"/>
                    <a:pt x="83088" y="2651168"/>
                  </a:cubicBezTo>
                  <a:lnTo>
                    <a:pt x="79540" y="2704942"/>
                  </a:lnTo>
                  <a:cubicBezTo>
                    <a:pt x="68151" y="2678802"/>
                    <a:pt x="52466" y="2666479"/>
                    <a:pt x="51720" y="2603556"/>
                  </a:cubicBezTo>
                  <a:cubicBezTo>
                    <a:pt x="50973" y="2546234"/>
                    <a:pt x="59001" y="2507397"/>
                    <a:pt x="70578" y="2485551"/>
                  </a:cubicBezTo>
                  <a:cubicBezTo>
                    <a:pt x="38650" y="2385099"/>
                    <a:pt x="51159" y="2283899"/>
                    <a:pt x="55454" y="2148157"/>
                  </a:cubicBezTo>
                  <a:cubicBezTo>
                    <a:pt x="56948" y="2103159"/>
                    <a:pt x="52280" y="2061148"/>
                    <a:pt x="48359" y="2021191"/>
                  </a:cubicBezTo>
                  <a:cubicBezTo>
                    <a:pt x="59001" y="1981607"/>
                    <a:pt x="64043" y="1930260"/>
                    <a:pt x="58068" y="1871071"/>
                  </a:cubicBezTo>
                  <a:lnTo>
                    <a:pt x="73005" y="1855574"/>
                  </a:lnTo>
                  <a:cubicBezTo>
                    <a:pt x="68711" y="1801241"/>
                    <a:pt x="50226" y="1795266"/>
                    <a:pt x="38650" y="1777901"/>
                  </a:cubicBezTo>
                  <a:cubicBezTo>
                    <a:pt x="47052" y="1756055"/>
                    <a:pt x="58255" y="1751014"/>
                    <a:pt x="65350" y="1720019"/>
                  </a:cubicBezTo>
                  <a:cubicBezTo>
                    <a:pt x="77673" y="1666245"/>
                    <a:pt x="63856" y="1630957"/>
                    <a:pt x="57881" y="1584090"/>
                  </a:cubicBezTo>
                  <a:cubicBezTo>
                    <a:pt x="51159" y="1530503"/>
                    <a:pt x="47985" y="1469826"/>
                    <a:pt x="46305" y="1409704"/>
                  </a:cubicBezTo>
                  <a:cubicBezTo>
                    <a:pt x="44811" y="1358357"/>
                    <a:pt x="37903" y="1347901"/>
                    <a:pt x="35662" y="1305330"/>
                  </a:cubicBezTo>
                  <a:cubicBezTo>
                    <a:pt x="29314" y="1177990"/>
                    <a:pt x="2427" y="1163799"/>
                    <a:pt x="10269" y="1026191"/>
                  </a:cubicBezTo>
                  <a:cubicBezTo>
                    <a:pt x="12509" y="983993"/>
                    <a:pt x="8588" y="924058"/>
                    <a:pt x="13256" y="885407"/>
                  </a:cubicBezTo>
                  <a:cubicBezTo>
                    <a:pt x="17551" y="850679"/>
                    <a:pt x="27447" y="853665"/>
                    <a:pt x="33608" y="828459"/>
                  </a:cubicBezTo>
                  <a:cubicBezTo>
                    <a:pt x="58441" y="726513"/>
                    <a:pt x="35849" y="628674"/>
                    <a:pt x="44064" y="517578"/>
                  </a:cubicBezTo>
                  <a:cubicBezTo>
                    <a:pt x="46492" y="476875"/>
                    <a:pt x="50973" y="407976"/>
                    <a:pt x="55267" y="340011"/>
                  </a:cubicBezTo>
                  <a:cubicBezTo>
                    <a:pt x="59001" y="272795"/>
                    <a:pt x="61615" y="208564"/>
                    <a:pt x="59001" y="168233"/>
                  </a:cubicBezTo>
                  <a:cubicBezTo>
                    <a:pt x="58628" y="163379"/>
                    <a:pt x="58255" y="158524"/>
                    <a:pt x="57881" y="154230"/>
                  </a:cubicBezTo>
                  <a:cubicBezTo>
                    <a:pt x="85328" y="151616"/>
                    <a:pt x="109601" y="148255"/>
                    <a:pt x="131447" y="144147"/>
                  </a:cubicBezTo>
                  <a:cubicBezTo>
                    <a:pt x="168977" y="148628"/>
                    <a:pt x="207253" y="151989"/>
                    <a:pt x="247210" y="154230"/>
                  </a:cubicBezTo>
                  <a:cubicBezTo>
                    <a:pt x="290155" y="156470"/>
                    <a:pt x="323017" y="155350"/>
                    <a:pt x="355692" y="153483"/>
                  </a:cubicBezTo>
                  <a:cubicBezTo>
                    <a:pt x="372310" y="152736"/>
                    <a:pt x="388554" y="151802"/>
                    <a:pt x="405545" y="150869"/>
                  </a:cubicBezTo>
                  <a:cubicBezTo>
                    <a:pt x="412827" y="150496"/>
                    <a:pt x="420295" y="150309"/>
                    <a:pt x="427951" y="149935"/>
                  </a:cubicBezTo>
                  <a:cubicBezTo>
                    <a:pt x="435233" y="149748"/>
                    <a:pt x="442701" y="149748"/>
                    <a:pt x="450543" y="149748"/>
                  </a:cubicBezTo>
                  <a:cubicBezTo>
                    <a:pt x="527843" y="150309"/>
                    <a:pt x="529711" y="153109"/>
                    <a:pt x="548195" y="169167"/>
                  </a:cubicBezTo>
                  <a:lnTo>
                    <a:pt x="689539" y="169167"/>
                  </a:lnTo>
                  <a:lnTo>
                    <a:pt x="674041" y="181863"/>
                  </a:lnTo>
                  <a:cubicBezTo>
                    <a:pt x="865798" y="183918"/>
                    <a:pt x="685618" y="140039"/>
                    <a:pt x="823040" y="139479"/>
                  </a:cubicBezTo>
                  <a:cubicBezTo>
                    <a:pt x="929281" y="139107"/>
                    <a:pt x="827335" y="164873"/>
                    <a:pt x="829949" y="172154"/>
                  </a:cubicBezTo>
                  <a:cubicBezTo>
                    <a:pt x="835737" y="188025"/>
                    <a:pt x="862811" y="184104"/>
                    <a:pt x="794286" y="196242"/>
                  </a:cubicBezTo>
                  <a:cubicBezTo>
                    <a:pt x="819306" y="204083"/>
                    <a:pt x="835737" y="201096"/>
                    <a:pt x="843766" y="187652"/>
                  </a:cubicBezTo>
                  <a:cubicBezTo>
                    <a:pt x="900900" y="207257"/>
                    <a:pt x="956542" y="213418"/>
                    <a:pt x="1047472" y="224248"/>
                  </a:cubicBezTo>
                  <a:cubicBezTo>
                    <a:pt x="1047659" y="224248"/>
                    <a:pt x="1047845" y="224248"/>
                    <a:pt x="1047845" y="224248"/>
                  </a:cubicBezTo>
                  <a:lnTo>
                    <a:pt x="1133174" y="224248"/>
                  </a:lnTo>
                  <a:cubicBezTo>
                    <a:pt x="1153526" y="220887"/>
                    <a:pt x="1172945" y="215472"/>
                    <a:pt x="1201325" y="209872"/>
                  </a:cubicBezTo>
                  <a:cubicBezTo>
                    <a:pt x="1211968" y="215659"/>
                    <a:pt x="1224665" y="220327"/>
                    <a:pt x="1238855" y="224248"/>
                  </a:cubicBezTo>
                  <a:lnTo>
                    <a:pt x="1461793" y="224248"/>
                  </a:lnTo>
                  <a:lnTo>
                    <a:pt x="1461793" y="207817"/>
                  </a:lnTo>
                  <a:cubicBezTo>
                    <a:pt x="1387667" y="208750"/>
                    <a:pt x="1323437" y="215847"/>
                    <a:pt x="1292069" y="198668"/>
                  </a:cubicBezTo>
                  <a:cubicBezTo>
                    <a:pt x="1275451" y="189519"/>
                    <a:pt x="1245950" y="178130"/>
                    <a:pt x="1247631" y="167861"/>
                  </a:cubicBezTo>
                  <a:cubicBezTo>
                    <a:pt x="1250805" y="148255"/>
                    <a:pt x="1378518" y="138733"/>
                    <a:pt x="1386360" y="114086"/>
                  </a:cubicBezTo>
                  <a:cubicBezTo>
                    <a:pt x="1464034" y="123422"/>
                    <a:pt x="1438827" y="138546"/>
                    <a:pt x="1436587" y="154603"/>
                  </a:cubicBezTo>
                  <a:lnTo>
                    <a:pt x="1503057" y="135932"/>
                  </a:lnTo>
                  <a:lnTo>
                    <a:pt x="1579424" y="158524"/>
                  </a:lnTo>
                  <a:cubicBezTo>
                    <a:pt x="1620314" y="149188"/>
                    <a:pt x="1661392" y="139666"/>
                    <a:pt x="1701722" y="130517"/>
                  </a:cubicBezTo>
                  <a:cubicBezTo>
                    <a:pt x="1699668" y="130330"/>
                    <a:pt x="1697988" y="129957"/>
                    <a:pt x="1696494" y="129770"/>
                  </a:cubicBezTo>
                  <a:cubicBezTo>
                    <a:pt x="1660645" y="124542"/>
                    <a:pt x="1657471" y="117260"/>
                    <a:pt x="1683611" y="108858"/>
                  </a:cubicBezTo>
                  <a:lnTo>
                    <a:pt x="1748214" y="119687"/>
                  </a:lnTo>
                  <a:lnTo>
                    <a:pt x="1725248" y="125102"/>
                  </a:lnTo>
                  <a:cubicBezTo>
                    <a:pt x="1765579" y="115580"/>
                    <a:pt x="1837091" y="124168"/>
                    <a:pt x="1890304" y="126969"/>
                  </a:cubicBezTo>
                  <a:cubicBezTo>
                    <a:pt x="1902815" y="140599"/>
                    <a:pt x="1887690" y="153296"/>
                    <a:pt x="1835970" y="161511"/>
                  </a:cubicBezTo>
                  <a:cubicBezTo>
                    <a:pt x="1835410" y="161325"/>
                    <a:pt x="1759044" y="145081"/>
                    <a:pt x="1758857" y="145081"/>
                  </a:cubicBezTo>
                  <a:cubicBezTo>
                    <a:pt x="1715539" y="164499"/>
                    <a:pt x="1793213" y="172715"/>
                    <a:pt x="1859123" y="181863"/>
                  </a:cubicBezTo>
                  <a:lnTo>
                    <a:pt x="1835784" y="161511"/>
                  </a:lnTo>
                  <a:cubicBezTo>
                    <a:pt x="1882089" y="166926"/>
                    <a:pt x="1928581" y="172528"/>
                    <a:pt x="1974886" y="177942"/>
                  </a:cubicBezTo>
                  <a:cubicBezTo>
                    <a:pt x="2031275" y="166740"/>
                    <a:pt x="1997106" y="150869"/>
                    <a:pt x="1960696" y="139666"/>
                  </a:cubicBezTo>
                  <a:cubicBezTo>
                    <a:pt x="2048452" y="140413"/>
                    <a:pt x="2132287" y="135185"/>
                    <a:pt x="2213509" y="128089"/>
                  </a:cubicBezTo>
                  <a:cubicBezTo>
                    <a:pt x="2313588" y="119314"/>
                    <a:pt x="2307053" y="117820"/>
                    <a:pt x="2307053" y="93360"/>
                  </a:cubicBezTo>
                  <a:cubicBezTo>
                    <a:pt x="2387901" y="85892"/>
                    <a:pt x="2349624" y="84585"/>
                    <a:pt x="2400971" y="71702"/>
                  </a:cubicBezTo>
                  <a:cubicBezTo>
                    <a:pt x="2430658" y="64420"/>
                    <a:pt x="2477337" y="61806"/>
                    <a:pt x="2503104" y="53403"/>
                  </a:cubicBezTo>
                  <a:lnTo>
                    <a:pt x="2479578" y="87012"/>
                  </a:lnTo>
                  <a:lnTo>
                    <a:pt x="2626709" y="87012"/>
                  </a:lnTo>
                  <a:cubicBezTo>
                    <a:pt x="2611585" y="72635"/>
                    <a:pt x="2590487" y="72448"/>
                    <a:pt x="2663492" y="68341"/>
                  </a:cubicBezTo>
                  <a:lnTo>
                    <a:pt x="2826121" y="59192"/>
                  </a:lnTo>
                  <a:cubicBezTo>
                    <a:pt x="2870186" y="66473"/>
                    <a:pt x="2900061" y="78237"/>
                    <a:pt x="2951594" y="83091"/>
                  </a:cubicBezTo>
                  <a:cubicBezTo>
                    <a:pt x="2988564" y="86639"/>
                    <a:pt x="3026093" y="82158"/>
                    <a:pt x="3060822" y="86079"/>
                  </a:cubicBezTo>
                  <a:cubicBezTo>
                    <a:pt x="3093684" y="89813"/>
                    <a:pt x="3119824" y="96161"/>
                    <a:pt x="3155113" y="98962"/>
                  </a:cubicBezTo>
                  <a:cubicBezTo>
                    <a:pt x="3214302" y="103630"/>
                    <a:pt x="3241749" y="86265"/>
                    <a:pt x="3259674" y="76929"/>
                  </a:cubicBezTo>
                  <a:lnTo>
                    <a:pt x="3312141" y="93174"/>
                  </a:lnTo>
                  <a:lnTo>
                    <a:pt x="3439668" y="69087"/>
                  </a:lnTo>
                  <a:lnTo>
                    <a:pt x="3544788" y="77677"/>
                  </a:lnTo>
                  <a:cubicBezTo>
                    <a:pt x="3592121" y="65073"/>
                    <a:pt x="3616767" y="53415"/>
                    <a:pt x="3668038" y="50422"/>
                  </a:cubicBezTo>
                  <a:close/>
                  <a:moveTo>
                    <a:pt x="2235728" y="11200"/>
                  </a:moveTo>
                  <a:cubicBezTo>
                    <a:pt x="2244317" y="12694"/>
                    <a:pt x="2243383" y="14561"/>
                    <a:pt x="2232927" y="16428"/>
                  </a:cubicBezTo>
                  <a:cubicBezTo>
                    <a:pt x="2216123" y="14187"/>
                    <a:pt x="2217056" y="12507"/>
                    <a:pt x="2235728" y="11200"/>
                  </a:cubicBezTo>
                  <a:close/>
                  <a:moveTo>
                    <a:pt x="4714746" y="0"/>
                  </a:moveTo>
                  <a:cubicBezTo>
                    <a:pt x="4725202" y="187"/>
                    <a:pt x="4709705" y="14190"/>
                    <a:pt x="4687299" y="1494"/>
                  </a:cubicBezTo>
                  <a:close/>
                </a:path>
              </a:pathLst>
            </a:custGeom>
            <a:solidFill>
              <a:srgbClr val="F7EEDC"/>
            </a:solidFill>
            <a:ln w="18672" cap="flat">
              <a:noFill/>
              <a:prstDash val="solid"/>
              <a:miter/>
            </a:ln>
          </p:spPr>
          <p:txBody>
            <a:bodyPr lIns="0" tIns="72000" rIns="0" rtlCol="0" anchor="t"/>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IN" sz="700" b="1" i="0" u="none" strike="noStrike" kern="0" cap="none" spc="0" normalizeH="0" baseline="0" noProof="0">
                  <a:ln>
                    <a:noFill/>
                  </a:ln>
                  <a:solidFill>
                    <a:srgbClr val="000000"/>
                  </a:solidFill>
                  <a:effectLst/>
                  <a:uLnTx/>
                  <a:uFillTx/>
                  <a:latin typeface="Tenorite"/>
                  <a:ea typeface="+mn-ea"/>
                  <a:cs typeface="+mn-cs"/>
                  <a:sym typeface="Tenorite Regular"/>
                </a:rPr>
                <a:t>Engineering</a:t>
              </a:r>
            </a:p>
          </p:txBody>
        </p:sp>
        <p:sp>
          <p:nvSpPr>
            <p:cNvPr id="48" name="Freeform: Shape 47">
              <a:extLst>
                <a:ext uri="{FF2B5EF4-FFF2-40B4-BE49-F238E27FC236}">
                  <a16:creationId xmlns:a16="http://schemas.microsoft.com/office/drawing/2014/main" id="{1B52D7B0-34B3-E362-5627-DEC29BD9A9C1}"/>
                </a:ext>
              </a:extLst>
            </p:cNvPr>
            <p:cNvSpPr/>
            <p:nvPr/>
          </p:nvSpPr>
          <p:spPr>
            <a:xfrm>
              <a:off x="5174910" y="3747986"/>
              <a:ext cx="921091" cy="842879"/>
            </a:xfrm>
            <a:custGeom>
              <a:avLst/>
              <a:gdLst>
                <a:gd name="connsiteX0" fmla="*/ 1623488 w 5644588"/>
                <a:gd name="connsiteY0" fmla="*/ 5677262 h 5681302"/>
                <a:gd name="connsiteX1" fmla="*/ 1649441 w 5644588"/>
                <a:gd name="connsiteY1" fmla="*/ 5677635 h 5681302"/>
                <a:gd name="connsiteX2" fmla="*/ 1623488 w 5644588"/>
                <a:gd name="connsiteY2" fmla="*/ 5677262 h 5681302"/>
                <a:gd name="connsiteX3" fmla="*/ 1504385 w 5644588"/>
                <a:gd name="connsiteY3" fmla="*/ 5627537 h 5681302"/>
                <a:gd name="connsiteX4" fmla="*/ 1556085 w 5644588"/>
                <a:gd name="connsiteY4" fmla="*/ 5633943 h 5681302"/>
                <a:gd name="connsiteX5" fmla="*/ 1504385 w 5644588"/>
                <a:gd name="connsiteY5" fmla="*/ 5627537 h 5681302"/>
                <a:gd name="connsiteX6" fmla="*/ 1599776 w 5644588"/>
                <a:gd name="connsiteY6" fmla="*/ 5615086 h 5681302"/>
                <a:gd name="connsiteX7" fmla="*/ 1670354 w 5644588"/>
                <a:gd name="connsiteY7" fmla="*/ 5644774 h 5681302"/>
                <a:gd name="connsiteX8" fmla="*/ 1599776 w 5644588"/>
                <a:gd name="connsiteY8" fmla="*/ 5615086 h 5681302"/>
                <a:gd name="connsiteX9" fmla="*/ 1621192 w 5644588"/>
                <a:gd name="connsiteY9" fmla="*/ 5597085 h 5681302"/>
                <a:gd name="connsiteX10" fmla="*/ 1619380 w 5644588"/>
                <a:gd name="connsiteY10" fmla="*/ 5604069 h 5681302"/>
                <a:gd name="connsiteX11" fmla="*/ 1600522 w 5644588"/>
                <a:gd name="connsiteY11" fmla="*/ 5599402 h 5681302"/>
                <a:gd name="connsiteX12" fmla="*/ 1621192 w 5644588"/>
                <a:gd name="connsiteY12" fmla="*/ 5597085 h 5681302"/>
                <a:gd name="connsiteX13" fmla="*/ 1789817 w 5644588"/>
                <a:gd name="connsiteY13" fmla="*/ 5596496 h 5681302"/>
                <a:gd name="connsiteX14" fmla="*/ 1817859 w 5644588"/>
                <a:gd name="connsiteY14" fmla="*/ 5603323 h 5681302"/>
                <a:gd name="connsiteX15" fmla="*/ 1789817 w 5644588"/>
                <a:gd name="connsiteY15" fmla="*/ 5596496 h 5681302"/>
                <a:gd name="connsiteX16" fmla="*/ 1540587 w 5644588"/>
                <a:gd name="connsiteY16" fmla="*/ 5593800 h 5681302"/>
                <a:gd name="connsiteX17" fmla="*/ 1556457 w 5644588"/>
                <a:gd name="connsiteY17" fmla="*/ 5599028 h 5681302"/>
                <a:gd name="connsiteX18" fmla="*/ 1538533 w 5644588"/>
                <a:gd name="connsiteY18" fmla="*/ 5602389 h 5681302"/>
                <a:gd name="connsiteX19" fmla="*/ 1538533 w 5644588"/>
                <a:gd name="connsiteY19" fmla="*/ 5602576 h 5681302"/>
                <a:gd name="connsiteX20" fmla="*/ 1540587 w 5644588"/>
                <a:gd name="connsiteY20" fmla="*/ 5593800 h 5681302"/>
                <a:gd name="connsiteX21" fmla="*/ 1669607 w 5644588"/>
                <a:gd name="connsiteY21" fmla="*/ 5566166 h 5681302"/>
                <a:gd name="connsiteX22" fmla="*/ 1669607 w 5644588"/>
                <a:gd name="connsiteY22" fmla="*/ 5566353 h 5681302"/>
                <a:gd name="connsiteX23" fmla="*/ 1668589 w 5644588"/>
                <a:gd name="connsiteY23" fmla="*/ 5566230 h 5681302"/>
                <a:gd name="connsiteX24" fmla="*/ 1149045 w 5644588"/>
                <a:gd name="connsiteY24" fmla="*/ 5564299 h 5681302"/>
                <a:gd name="connsiteX25" fmla="*/ 1153526 w 5644588"/>
                <a:gd name="connsiteY25" fmla="*/ 5569340 h 5681302"/>
                <a:gd name="connsiteX26" fmla="*/ 1149045 w 5644588"/>
                <a:gd name="connsiteY26" fmla="*/ 5564299 h 5681302"/>
                <a:gd name="connsiteX27" fmla="*/ 1721701 w 5644588"/>
                <a:gd name="connsiteY27" fmla="*/ 5563552 h 5681302"/>
                <a:gd name="connsiteX28" fmla="*/ 1966485 w 5644588"/>
                <a:gd name="connsiteY28" fmla="*/ 5570273 h 5681302"/>
                <a:gd name="connsiteX29" fmla="*/ 1721701 w 5644588"/>
                <a:gd name="connsiteY29" fmla="*/ 5563552 h 5681302"/>
                <a:gd name="connsiteX30" fmla="*/ 910610 w 5644588"/>
                <a:gd name="connsiteY30" fmla="*/ 5558511 h 5681302"/>
                <a:gd name="connsiteX31" fmla="*/ 911917 w 5644588"/>
                <a:gd name="connsiteY31" fmla="*/ 5564112 h 5681302"/>
                <a:gd name="connsiteX32" fmla="*/ 910610 w 5644588"/>
                <a:gd name="connsiteY32" fmla="*/ 5558511 h 5681302"/>
                <a:gd name="connsiteX33" fmla="*/ 2836928 w 5644588"/>
                <a:gd name="connsiteY33" fmla="*/ 5558091 h 5681302"/>
                <a:gd name="connsiteX34" fmla="*/ 2884376 w 5644588"/>
                <a:gd name="connsiteY34" fmla="*/ 5565232 h 5681302"/>
                <a:gd name="connsiteX35" fmla="*/ 2811184 w 5644588"/>
                <a:gd name="connsiteY35" fmla="*/ 5565793 h 5681302"/>
                <a:gd name="connsiteX36" fmla="*/ 2836928 w 5644588"/>
                <a:gd name="connsiteY36" fmla="*/ 5558091 h 5681302"/>
                <a:gd name="connsiteX37" fmla="*/ 1260701 w 5644588"/>
                <a:gd name="connsiteY37" fmla="*/ 5553843 h 5681302"/>
                <a:gd name="connsiteX38" fmla="*/ 1300658 w 5644588"/>
                <a:gd name="connsiteY38" fmla="*/ 5558884 h 5681302"/>
                <a:gd name="connsiteX39" fmla="*/ 1260701 w 5644588"/>
                <a:gd name="connsiteY39" fmla="*/ 5553843 h 5681302"/>
                <a:gd name="connsiteX40" fmla="*/ 1549736 w 5644588"/>
                <a:gd name="connsiteY40" fmla="*/ 5551789 h 5681302"/>
                <a:gd name="connsiteX41" fmla="*/ 1668589 w 5644588"/>
                <a:gd name="connsiteY41" fmla="*/ 5566230 h 5681302"/>
                <a:gd name="connsiteX42" fmla="*/ 1633571 w 5644588"/>
                <a:gd name="connsiteY42" fmla="*/ 5568407 h 5681302"/>
                <a:gd name="connsiteX43" fmla="*/ 1549736 w 5644588"/>
                <a:gd name="connsiteY43" fmla="*/ 5551789 h 5681302"/>
                <a:gd name="connsiteX44" fmla="*/ 2420389 w 5644588"/>
                <a:gd name="connsiteY44" fmla="*/ 5547121 h 5681302"/>
                <a:gd name="connsiteX45" fmla="*/ 2454184 w 5644588"/>
                <a:gd name="connsiteY45" fmla="*/ 5547494 h 5681302"/>
                <a:gd name="connsiteX46" fmla="*/ 2462773 w 5644588"/>
                <a:gd name="connsiteY46" fmla="*/ 5555523 h 5681302"/>
                <a:gd name="connsiteX47" fmla="*/ 2164216 w 5644588"/>
                <a:gd name="connsiteY47" fmla="*/ 5537599 h 5681302"/>
                <a:gd name="connsiteX48" fmla="*/ 2224899 w 5644588"/>
                <a:gd name="connsiteY48" fmla="*/ 5543201 h 5681302"/>
                <a:gd name="connsiteX49" fmla="*/ 2216870 w 5644588"/>
                <a:gd name="connsiteY49" fmla="*/ 5548056 h 5681302"/>
                <a:gd name="connsiteX50" fmla="*/ 2216683 w 5644588"/>
                <a:gd name="connsiteY50" fmla="*/ 5548056 h 5681302"/>
                <a:gd name="connsiteX51" fmla="*/ 2164216 w 5644588"/>
                <a:gd name="connsiteY51" fmla="*/ 5537599 h 5681302"/>
                <a:gd name="connsiteX52" fmla="*/ 2581525 w 5644588"/>
                <a:gd name="connsiteY52" fmla="*/ 5522848 h 5681302"/>
                <a:gd name="connsiteX53" fmla="*/ 2586006 w 5644588"/>
                <a:gd name="connsiteY53" fmla="*/ 5527889 h 5681302"/>
                <a:gd name="connsiteX54" fmla="*/ 2581525 w 5644588"/>
                <a:gd name="connsiteY54" fmla="*/ 5522848 h 5681302"/>
                <a:gd name="connsiteX55" fmla="*/ 1778202 w 5644588"/>
                <a:gd name="connsiteY55" fmla="*/ 5521115 h 5681302"/>
                <a:gd name="connsiteX56" fmla="*/ 1817112 w 5644588"/>
                <a:gd name="connsiteY56" fmla="*/ 5523034 h 5681302"/>
                <a:gd name="connsiteX57" fmla="*/ 1964991 w 5644588"/>
                <a:gd name="connsiteY57" fmla="*/ 5535731 h 5681302"/>
                <a:gd name="connsiteX58" fmla="*/ 1921673 w 5644588"/>
                <a:gd name="connsiteY58" fmla="*/ 5539092 h 5681302"/>
                <a:gd name="connsiteX59" fmla="*/ 1921673 w 5644588"/>
                <a:gd name="connsiteY59" fmla="*/ 5539279 h 5681302"/>
                <a:gd name="connsiteX60" fmla="*/ 1733277 w 5644588"/>
                <a:gd name="connsiteY60" fmla="*/ 5539652 h 5681302"/>
                <a:gd name="connsiteX61" fmla="*/ 1778202 w 5644588"/>
                <a:gd name="connsiteY61" fmla="*/ 5521115 h 5681302"/>
                <a:gd name="connsiteX62" fmla="*/ 1643934 w 5644588"/>
                <a:gd name="connsiteY62" fmla="*/ 5519207 h 5681302"/>
                <a:gd name="connsiteX63" fmla="*/ 1677076 w 5644588"/>
                <a:gd name="connsiteY63" fmla="*/ 5523034 h 5681302"/>
                <a:gd name="connsiteX64" fmla="*/ 1660085 w 5644588"/>
                <a:gd name="connsiteY64" fmla="*/ 5534424 h 5681302"/>
                <a:gd name="connsiteX65" fmla="*/ 1643934 w 5644588"/>
                <a:gd name="connsiteY65" fmla="*/ 5519207 h 5681302"/>
                <a:gd name="connsiteX66" fmla="*/ 4839232 w 5644588"/>
                <a:gd name="connsiteY66" fmla="*/ 5498070 h 5681302"/>
                <a:gd name="connsiteX67" fmla="*/ 4879616 w 5644588"/>
                <a:gd name="connsiteY67" fmla="*/ 5503243 h 5681302"/>
                <a:gd name="connsiteX68" fmla="*/ 4879616 w 5644588"/>
                <a:gd name="connsiteY68" fmla="*/ 5503243 h 5681302"/>
                <a:gd name="connsiteX69" fmla="*/ 4850301 w 5644588"/>
                <a:gd name="connsiteY69" fmla="*/ 5506231 h 5681302"/>
                <a:gd name="connsiteX70" fmla="*/ 4837044 w 5644588"/>
                <a:gd name="connsiteY70" fmla="*/ 5500442 h 5681302"/>
                <a:gd name="connsiteX71" fmla="*/ 4839232 w 5644588"/>
                <a:gd name="connsiteY71" fmla="*/ 5498070 h 5681302"/>
                <a:gd name="connsiteX72" fmla="*/ 2624095 w 5644588"/>
                <a:gd name="connsiteY72" fmla="*/ 5474116 h 5681302"/>
                <a:gd name="connsiteX73" fmla="*/ 2568853 w 5644588"/>
                <a:gd name="connsiteY73" fmla="*/ 5498006 h 5681302"/>
                <a:gd name="connsiteX74" fmla="*/ 2568641 w 5644588"/>
                <a:gd name="connsiteY74" fmla="*/ 5498016 h 5681302"/>
                <a:gd name="connsiteX75" fmla="*/ 2568828 w 5644588"/>
                <a:gd name="connsiteY75" fmla="*/ 5498016 h 5681302"/>
                <a:gd name="connsiteX76" fmla="*/ 2568831 w 5644588"/>
                <a:gd name="connsiteY76" fmla="*/ 5498015 h 5681302"/>
                <a:gd name="connsiteX77" fmla="*/ 2568828 w 5644588"/>
                <a:gd name="connsiteY77" fmla="*/ 5498015 h 5681302"/>
                <a:gd name="connsiteX78" fmla="*/ 2568834 w 5644588"/>
                <a:gd name="connsiteY78" fmla="*/ 5498014 h 5681302"/>
                <a:gd name="connsiteX79" fmla="*/ 2568853 w 5644588"/>
                <a:gd name="connsiteY79" fmla="*/ 5498006 h 5681302"/>
                <a:gd name="connsiteX80" fmla="*/ 2568873 w 5644588"/>
                <a:gd name="connsiteY80" fmla="*/ 5498005 h 5681302"/>
                <a:gd name="connsiteX81" fmla="*/ 2588521 w 5644588"/>
                <a:gd name="connsiteY81" fmla="*/ 5493263 h 5681302"/>
                <a:gd name="connsiteX82" fmla="*/ 2603837 w 5644588"/>
                <a:gd name="connsiteY82" fmla="*/ 5492904 h 5681302"/>
                <a:gd name="connsiteX83" fmla="*/ 2589888 w 5644588"/>
                <a:gd name="connsiteY83" fmla="*/ 5496583 h 5681302"/>
                <a:gd name="connsiteX84" fmla="*/ 2569318 w 5644588"/>
                <a:gd name="connsiteY84" fmla="*/ 5497982 h 5681302"/>
                <a:gd name="connsiteX85" fmla="*/ 2741913 w 5644588"/>
                <a:gd name="connsiteY85" fmla="*/ 5489240 h 5681302"/>
                <a:gd name="connsiteX86" fmla="*/ 2624095 w 5644588"/>
                <a:gd name="connsiteY86" fmla="*/ 5474116 h 5681302"/>
                <a:gd name="connsiteX87" fmla="*/ 64440 w 5644588"/>
                <a:gd name="connsiteY87" fmla="*/ 5459199 h 5681302"/>
                <a:gd name="connsiteX88" fmla="*/ 67777 w 5644588"/>
                <a:gd name="connsiteY88" fmla="*/ 5470381 h 5681302"/>
                <a:gd name="connsiteX89" fmla="*/ 62549 w 5644588"/>
                <a:gd name="connsiteY89" fmla="*/ 5494094 h 5681302"/>
                <a:gd name="connsiteX90" fmla="*/ 64440 w 5644588"/>
                <a:gd name="connsiteY90" fmla="*/ 5459199 h 5681302"/>
                <a:gd name="connsiteX91" fmla="*/ 5544322 w 5644588"/>
                <a:gd name="connsiteY91" fmla="*/ 4925173 h 5681302"/>
                <a:gd name="connsiteX92" fmla="*/ 5544322 w 5644588"/>
                <a:gd name="connsiteY92" fmla="*/ 4925173 h 5681302"/>
                <a:gd name="connsiteX93" fmla="*/ 5549713 w 5644588"/>
                <a:gd name="connsiteY93" fmla="*/ 4924823 h 5681302"/>
                <a:gd name="connsiteX94" fmla="*/ 5544322 w 5644588"/>
                <a:gd name="connsiteY94" fmla="*/ 4925173 h 5681302"/>
                <a:gd name="connsiteX95" fmla="*/ 5554965 w 5644588"/>
                <a:gd name="connsiteY95" fmla="*/ 4985109 h 5681302"/>
                <a:gd name="connsiteX96" fmla="*/ 5549713 w 5644588"/>
                <a:gd name="connsiteY96" fmla="*/ 4924823 h 5681302"/>
                <a:gd name="connsiteX97" fmla="*/ 5512207 w 5644588"/>
                <a:gd name="connsiteY97" fmla="*/ 4771693 h 5681302"/>
                <a:gd name="connsiteX98" fmla="*/ 5512207 w 5644588"/>
                <a:gd name="connsiteY98" fmla="*/ 4771695 h 5681302"/>
                <a:gd name="connsiteX99" fmla="*/ 5513707 w 5644588"/>
                <a:gd name="connsiteY99" fmla="*/ 4774542 h 5681302"/>
                <a:gd name="connsiteX100" fmla="*/ 5511685 w 5644588"/>
                <a:gd name="connsiteY100" fmla="*/ 4794208 h 5681302"/>
                <a:gd name="connsiteX101" fmla="*/ 5512204 w 5644588"/>
                <a:gd name="connsiteY101" fmla="*/ 4771797 h 5681302"/>
                <a:gd name="connsiteX102" fmla="*/ 5505485 w 5644588"/>
                <a:gd name="connsiteY102" fmla="*/ 4972039 h 5681302"/>
                <a:gd name="connsiteX103" fmla="*/ 5512207 w 5644588"/>
                <a:gd name="connsiteY103" fmla="*/ 4771693 h 5681302"/>
                <a:gd name="connsiteX104" fmla="*/ 86252 w 5644588"/>
                <a:gd name="connsiteY104" fmla="*/ 4540802 h 5681302"/>
                <a:gd name="connsiteX105" fmla="*/ 83275 w 5644588"/>
                <a:gd name="connsiteY105" fmla="*/ 4579936 h 5681302"/>
                <a:gd name="connsiteX106" fmla="*/ 75993 w 5644588"/>
                <a:gd name="connsiteY106" fmla="*/ 4558090 h 5681302"/>
                <a:gd name="connsiteX107" fmla="*/ 82513 w 5644588"/>
                <a:gd name="connsiteY107" fmla="*/ 4541916 h 5681302"/>
                <a:gd name="connsiteX108" fmla="*/ 86252 w 5644588"/>
                <a:gd name="connsiteY108" fmla="*/ 4540802 h 5681302"/>
                <a:gd name="connsiteX109" fmla="*/ 109974 w 5644588"/>
                <a:gd name="connsiteY109" fmla="*/ 4500582 h 5681302"/>
                <a:gd name="connsiteX110" fmla="*/ 108667 w 5644588"/>
                <a:gd name="connsiteY110" fmla="*/ 4522801 h 5681302"/>
                <a:gd name="connsiteX111" fmla="*/ 109974 w 5644588"/>
                <a:gd name="connsiteY111" fmla="*/ 4500582 h 5681302"/>
                <a:gd name="connsiteX112" fmla="*/ 5644588 w 5644588"/>
                <a:gd name="connsiteY112" fmla="*/ 4479110 h 5681302"/>
                <a:gd name="connsiteX113" fmla="*/ 5619568 w 5644588"/>
                <a:gd name="connsiteY113" fmla="*/ 4497595 h 5681302"/>
                <a:gd name="connsiteX114" fmla="*/ 5644588 w 5644588"/>
                <a:gd name="connsiteY114" fmla="*/ 4479110 h 5681302"/>
                <a:gd name="connsiteX115" fmla="*/ 5591748 w 5644588"/>
                <a:gd name="connsiteY115" fmla="*/ 4342621 h 5681302"/>
                <a:gd name="connsiteX116" fmla="*/ 5593428 w 5644588"/>
                <a:gd name="connsiteY116" fmla="*/ 4362786 h 5681302"/>
                <a:gd name="connsiteX117" fmla="*/ 5578304 w 5644588"/>
                <a:gd name="connsiteY117" fmla="*/ 4361666 h 5681302"/>
                <a:gd name="connsiteX118" fmla="*/ 83647 w 5644588"/>
                <a:gd name="connsiteY118" fmla="*/ 4336763 h 5681302"/>
                <a:gd name="connsiteX119" fmla="*/ 79913 w 5644588"/>
                <a:gd name="connsiteY119" fmla="*/ 4385939 h 5681302"/>
                <a:gd name="connsiteX120" fmla="*/ 76179 w 5644588"/>
                <a:gd name="connsiteY120" fmla="*/ 4353264 h 5681302"/>
                <a:gd name="connsiteX121" fmla="*/ 83647 w 5644588"/>
                <a:gd name="connsiteY121" fmla="*/ 4336763 h 5681302"/>
                <a:gd name="connsiteX122" fmla="*/ 118377 w 5644588"/>
                <a:gd name="connsiteY122" fmla="*/ 4312794 h 5681302"/>
                <a:gd name="connsiteX123" fmla="*/ 117070 w 5644588"/>
                <a:gd name="connsiteY123" fmla="*/ 4358865 h 5681302"/>
                <a:gd name="connsiteX124" fmla="*/ 110722 w 5644588"/>
                <a:gd name="connsiteY124" fmla="*/ 4327497 h 5681302"/>
                <a:gd name="connsiteX125" fmla="*/ 118377 w 5644588"/>
                <a:gd name="connsiteY125" fmla="*/ 4312794 h 5681302"/>
                <a:gd name="connsiteX126" fmla="*/ 5637492 w 5644588"/>
                <a:gd name="connsiteY126" fmla="*/ 4095177 h 5681302"/>
                <a:gd name="connsiteX127" fmla="*/ 5641227 w 5644588"/>
                <a:gd name="connsiteY127" fmla="*/ 4102692 h 5681302"/>
                <a:gd name="connsiteX128" fmla="*/ 5636559 w 5644588"/>
                <a:gd name="connsiteY128" fmla="*/ 4111468 h 5681302"/>
                <a:gd name="connsiteX129" fmla="*/ 5637492 w 5644588"/>
                <a:gd name="connsiteY129" fmla="*/ 4095177 h 5681302"/>
                <a:gd name="connsiteX130" fmla="*/ 74331 w 5644588"/>
                <a:gd name="connsiteY130" fmla="*/ 4043807 h 5681302"/>
                <a:gd name="connsiteX131" fmla="*/ 92050 w 5644588"/>
                <a:gd name="connsiteY131" fmla="*/ 4085888 h 5681302"/>
                <a:gd name="connsiteX132" fmla="*/ 84954 w 5644588"/>
                <a:gd name="connsiteY132" fmla="*/ 4106987 h 5681302"/>
                <a:gd name="connsiteX133" fmla="*/ 76062 w 5644588"/>
                <a:gd name="connsiteY133" fmla="*/ 4087686 h 5681302"/>
                <a:gd name="connsiteX134" fmla="*/ 74125 w 5644588"/>
                <a:gd name="connsiteY134" fmla="*/ 4043317 h 5681302"/>
                <a:gd name="connsiteX135" fmla="*/ 74312 w 5644588"/>
                <a:gd name="connsiteY135" fmla="*/ 4043317 h 5681302"/>
                <a:gd name="connsiteX136" fmla="*/ 74331 w 5644588"/>
                <a:gd name="connsiteY136" fmla="*/ 4043807 h 5681302"/>
                <a:gd name="connsiteX137" fmla="*/ 12883 w 5644588"/>
                <a:gd name="connsiteY137" fmla="*/ 3891190 h 5681302"/>
                <a:gd name="connsiteX138" fmla="*/ 14937 w 5644588"/>
                <a:gd name="connsiteY138" fmla="*/ 3906454 h 5681302"/>
                <a:gd name="connsiteX139" fmla="*/ 9709 w 5644588"/>
                <a:gd name="connsiteY139" fmla="*/ 3901973 h 5681302"/>
                <a:gd name="connsiteX140" fmla="*/ 12883 w 5644588"/>
                <a:gd name="connsiteY140" fmla="*/ 3891190 h 5681302"/>
                <a:gd name="connsiteX141" fmla="*/ 87289 w 5644588"/>
                <a:gd name="connsiteY141" fmla="*/ 3839955 h 5681302"/>
                <a:gd name="connsiteX142" fmla="*/ 94664 w 5644588"/>
                <a:gd name="connsiteY142" fmla="*/ 3842598 h 5681302"/>
                <a:gd name="connsiteX143" fmla="*/ 76366 w 5644588"/>
                <a:gd name="connsiteY143" fmla="*/ 3895252 h 5681302"/>
                <a:gd name="connsiteX144" fmla="*/ 87289 w 5644588"/>
                <a:gd name="connsiteY144" fmla="*/ 3839955 h 5681302"/>
                <a:gd name="connsiteX145" fmla="*/ 77299 w 5644588"/>
                <a:gd name="connsiteY145" fmla="*/ 3754620 h 5681302"/>
                <a:gd name="connsiteX146" fmla="*/ 78980 w 5644588"/>
                <a:gd name="connsiteY146" fmla="*/ 3786023 h 5681302"/>
                <a:gd name="connsiteX147" fmla="*/ 76179 w 5644588"/>
                <a:gd name="connsiteY147" fmla="*/ 3761003 h 5681302"/>
                <a:gd name="connsiteX148" fmla="*/ 77299 w 5644588"/>
                <a:gd name="connsiteY148" fmla="*/ 3754620 h 5681302"/>
                <a:gd name="connsiteX149" fmla="*/ 84862 w 5644588"/>
                <a:gd name="connsiteY149" fmla="*/ 3636861 h 5681302"/>
                <a:gd name="connsiteX150" fmla="*/ 100079 w 5644588"/>
                <a:gd name="connsiteY150" fmla="*/ 3653455 h 5681302"/>
                <a:gd name="connsiteX151" fmla="*/ 72445 w 5644588"/>
                <a:gd name="connsiteY151" fmla="*/ 3673621 h 5681302"/>
                <a:gd name="connsiteX152" fmla="*/ 84862 w 5644588"/>
                <a:gd name="connsiteY152" fmla="*/ 3636861 h 5681302"/>
                <a:gd name="connsiteX153" fmla="*/ 30241 w 5644588"/>
                <a:gd name="connsiteY153" fmla="*/ 3623254 h 5681302"/>
                <a:gd name="connsiteX154" fmla="*/ 23152 w 5644588"/>
                <a:gd name="connsiteY154" fmla="*/ 3639638 h 5681302"/>
                <a:gd name="connsiteX155" fmla="*/ 30241 w 5644588"/>
                <a:gd name="connsiteY155" fmla="*/ 3623254 h 5681302"/>
                <a:gd name="connsiteX156" fmla="*/ 4787 w 5644588"/>
                <a:gd name="connsiteY156" fmla="*/ 3583525 h 5681302"/>
                <a:gd name="connsiteX157" fmla="*/ 5601 w 5644588"/>
                <a:gd name="connsiteY157" fmla="*/ 3612565 h 5681302"/>
                <a:gd name="connsiteX158" fmla="*/ 0 w 5644588"/>
                <a:gd name="connsiteY158" fmla="*/ 3597254 h 5681302"/>
                <a:gd name="connsiteX159" fmla="*/ 4787 w 5644588"/>
                <a:gd name="connsiteY159" fmla="*/ 3583525 h 5681302"/>
                <a:gd name="connsiteX160" fmla="*/ 5590020 w 5644588"/>
                <a:gd name="connsiteY160" fmla="*/ 3486321 h 5681302"/>
                <a:gd name="connsiteX161" fmla="*/ 5591560 w 5644588"/>
                <a:gd name="connsiteY161" fmla="*/ 3502589 h 5681302"/>
                <a:gd name="connsiteX162" fmla="*/ 5586519 w 5644588"/>
                <a:gd name="connsiteY162" fmla="*/ 3494560 h 5681302"/>
                <a:gd name="connsiteX163" fmla="*/ 5590020 w 5644588"/>
                <a:gd name="connsiteY163" fmla="*/ 3486321 h 5681302"/>
                <a:gd name="connsiteX164" fmla="*/ 106054 w 5644588"/>
                <a:gd name="connsiteY164" fmla="*/ 3331558 h 5681302"/>
                <a:gd name="connsiteX165" fmla="*/ 108854 w 5644588"/>
                <a:gd name="connsiteY165" fmla="*/ 3352844 h 5681302"/>
                <a:gd name="connsiteX166" fmla="*/ 5549304 w 5644588"/>
                <a:gd name="connsiteY166" fmla="*/ 3317318 h 5681302"/>
                <a:gd name="connsiteX167" fmla="*/ 5548802 w 5644588"/>
                <a:gd name="connsiteY167" fmla="*/ 3331745 h 5681302"/>
                <a:gd name="connsiteX168" fmla="*/ 5542827 w 5644588"/>
                <a:gd name="connsiteY168" fmla="*/ 3370022 h 5681302"/>
                <a:gd name="connsiteX169" fmla="*/ 5538720 w 5644588"/>
                <a:gd name="connsiteY169" fmla="*/ 3363113 h 5681302"/>
                <a:gd name="connsiteX170" fmla="*/ 5538906 w 5644588"/>
                <a:gd name="connsiteY170" fmla="*/ 3362926 h 5681302"/>
                <a:gd name="connsiteX171" fmla="*/ 5549304 w 5644588"/>
                <a:gd name="connsiteY171" fmla="*/ 3317318 h 5681302"/>
                <a:gd name="connsiteX172" fmla="*/ 5464408 w 5644588"/>
                <a:gd name="connsiteY172" fmla="*/ 3245669 h 5681302"/>
                <a:gd name="connsiteX173" fmla="*/ 5498390 w 5644588"/>
                <a:gd name="connsiteY173" fmla="*/ 3328944 h 5681302"/>
                <a:gd name="connsiteX174" fmla="*/ 5475424 w 5644588"/>
                <a:gd name="connsiteY174" fmla="*/ 3393734 h 5681302"/>
                <a:gd name="connsiteX175" fmla="*/ 5475424 w 5644588"/>
                <a:gd name="connsiteY175" fmla="*/ 3393921 h 5681302"/>
                <a:gd name="connsiteX176" fmla="*/ 5464408 w 5644588"/>
                <a:gd name="connsiteY176" fmla="*/ 3245669 h 5681302"/>
                <a:gd name="connsiteX177" fmla="*/ 111676 w 5644588"/>
                <a:gd name="connsiteY177" fmla="*/ 3170551 h 5681302"/>
                <a:gd name="connsiteX178" fmla="*/ 94477 w 5644588"/>
                <a:gd name="connsiteY178" fmla="*/ 3208886 h 5681302"/>
                <a:gd name="connsiteX179" fmla="*/ 118190 w 5644588"/>
                <a:gd name="connsiteY179" fmla="*/ 3176211 h 5681302"/>
                <a:gd name="connsiteX180" fmla="*/ 111676 w 5644588"/>
                <a:gd name="connsiteY180" fmla="*/ 3170551 h 5681302"/>
                <a:gd name="connsiteX181" fmla="*/ 5578864 w 5644588"/>
                <a:gd name="connsiteY181" fmla="*/ 3142042 h 5681302"/>
                <a:gd name="connsiteX182" fmla="*/ 5547495 w 5644588"/>
                <a:gd name="connsiteY182" fmla="*/ 3311393 h 5681302"/>
                <a:gd name="connsiteX183" fmla="*/ 5550669 w 5644588"/>
                <a:gd name="connsiteY183" fmla="*/ 3149510 h 5681302"/>
                <a:gd name="connsiteX184" fmla="*/ 5470569 w 5644588"/>
                <a:gd name="connsiteY184" fmla="*/ 3116649 h 5681302"/>
                <a:gd name="connsiteX185" fmla="*/ 5484946 w 5644588"/>
                <a:gd name="connsiteY185" fmla="*/ 3206459 h 5681302"/>
                <a:gd name="connsiteX186" fmla="*/ 5464408 w 5644588"/>
                <a:gd name="connsiteY186" fmla="*/ 3245669 h 5681302"/>
                <a:gd name="connsiteX187" fmla="*/ 5470569 w 5644588"/>
                <a:gd name="connsiteY187" fmla="*/ 3116649 h 5681302"/>
                <a:gd name="connsiteX188" fmla="*/ 5522712 w 5644588"/>
                <a:gd name="connsiteY188" fmla="*/ 3085327 h 5681302"/>
                <a:gd name="connsiteX189" fmla="*/ 5533492 w 5644588"/>
                <a:gd name="connsiteY189" fmla="*/ 3131586 h 5681302"/>
                <a:gd name="connsiteX190" fmla="*/ 5506792 w 5644588"/>
                <a:gd name="connsiteY190" fmla="*/ 3104885 h 5681302"/>
                <a:gd name="connsiteX191" fmla="*/ 5522712 w 5644588"/>
                <a:gd name="connsiteY191" fmla="*/ 3085327 h 5681302"/>
                <a:gd name="connsiteX192" fmla="*/ 49013 w 5644588"/>
                <a:gd name="connsiteY192" fmla="*/ 3021074 h 5681302"/>
                <a:gd name="connsiteX193" fmla="*/ 58815 w 5644588"/>
                <a:gd name="connsiteY193" fmla="*/ 3049804 h 5681302"/>
                <a:gd name="connsiteX194" fmla="*/ 38650 w 5644588"/>
                <a:gd name="connsiteY194" fmla="*/ 3064181 h 5681302"/>
                <a:gd name="connsiteX195" fmla="*/ 49013 w 5644588"/>
                <a:gd name="connsiteY195" fmla="*/ 3021074 h 5681302"/>
                <a:gd name="connsiteX196" fmla="*/ 5570275 w 5644588"/>
                <a:gd name="connsiteY196" fmla="*/ 2984081 h 5681302"/>
                <a:gd name="connsiteX197" fmla="*/ 5565047 w 5644588"/>
                <a:gd name="connsiteY197" fmla="*/ 2999578 h 5681302"/>
                <a:gd name="connsiteX198" fmla="*/ 5513140 w 5644588"/>
                <a:gd name="connsiteY198" fmla="*/ 2861035 h 5681302"/>
                <a:gd name="connsiteX199" fmla="*/ 5521729 w 5644588"/>
                <a:gd name="connsiteY199" fmla="*/ 2892030 h 5681302"/>
                <a:gd name="connsiteX200" fmla="*/ 5513140 w 5644588"/>
                <a:gd name="connsiteY200" fmla="*/ 2861035 h 5681302"/>
                <a:gd name="connsiteX201" fmla="*/ 5531251 w 5644588"/>
                <a:gd name="connsiteY201" fmla="*/ 2787096 h 5681302"/>
                <a:gd name="connsiteX202" fmla="*/ 5538720 w 5644588"/>
                <a:gd name="connsiteY202" fmla="*/ 2827800 h 5681302"/>
                <a:gd name="connsiteX203" fmla="*/ 5538347 w 5644588"/>
                <a:gd name="connsiteY203" fmla="*/ 3071837 h 5681302"/>
                <a:gd name="connsiteX204" fmla="*/ 5531251 w 5644588"/>
                <a:gd name="connsiteY204" fmla="*/ 2787096 h 5681302"/>
                <a:gd name="connsiteX205" fmla="*/ 121376 w 5644588"/>
                <a:gd name="connsiteY205" fmla="*/ 2721087 h 5681302"/>
                <a:gd name="connsiteX206" fmla="*/ 115389 w 5644588"/>
                <a:gd name="connsiteY206" fmla="*/ 2750127 h 5681302"/>
                <a:gd name="connsiteX207" fmla="*/ 127153 w 5644588"/>
                <a:gd name="connsiteY207" fmla="*/ 2756102 h 5681302"/>
                <a:gd name="connsiteX208" fmla="*/ 127153 w 5644588"/>
                <a:gd name="connsiteY208" fmla="*/ 2732949 h 5681302"/>
                <a:gd name="connsiteX209" fmla="*/ 127153 w 5644588"/>
                <a:gd name="connsiteY209" fmla="*/ 2730895 h 5681302"/>
                <a:gd name="connsiteX210" fmla="*/ 127153 w 5644588"/>
                <a:gd name="connsiteY210" fmla="*/ 2728468 h 5681302"/>
                <a:gd name="connsiteX211" fmla="*/ 121376 w 5644588"/>
                <a:gd name="connsiteY211" fmla="*/ 2721087 h 5681302"/>
                <a:gd name="connsiteX212" fmla="*/ 5523613 w 5644588"/>
                <a:gd name="connsiteY212" fmla="*/ 2629804 h 5681302"/>
                <a:gd name="connsiteX213" fmla="*/ 5530504 w 5644588"/>
                <a:gd name="connsiteY213" fmla="*/ 2638658 h 5681302"/>
                <a:gd name="connsiteX214" fmla="*/ 5517994 w 5644588"/>
                <a:gd name="connsiteY214" fmla="*/ 2665172 h 5681302"/>
                <a:gd name="connsiteX215" fmla="*/ 5523613 w 5644588"/>
                <a:gd name="connsiteY215" fmla="*/ 2629804 h 5681302"/>
                <a:gd name="connsiteX216" fmla="*/ 5516315 w 5644588"/>
                <a:gd name="connsiteY216" fmla="*/ 2282778 h 5681302"/>
                <a:gd name="connsiteX217" fmla="*/ 5519676 w 5644588"/>
                <a:gd name="connsiteY217" fmla="*/ 2300889 h 5681302"/>
                <a:gd name="connsiteX218" fmla="*/ 5511460 w 5644588"/>
                <a:gd name="connsiteY218" fmla="*/ 2297529 h 5681302"/>
                <a:gd name="connsiteX219" fmla="*/ 5525463 w 5644588"/>
                <a:gd name="connsiteY219" fmla="*/ 2165334 h 5681302"/>
                <a:gd name="connsiteX220" fmla="*/ 5524903 w 5644588"/>
                <a:gd name="connsiteY220" fmla="*/ 2194275 h 5681302"/>
                <a:gd name="connsiteX221" fmla="*/ 5525463 w 5644588"/>
                <a:gd name="connsiteY221" fmla="*/ 2165334 h 5681302"/>
                <a:gd name="connsiteX222" fmla="*/ 41631 w 5644588"/>
                <a:gd name="connsiteY222" fmla="*/ 2132546 h 5681302"/>
                <a:gd name="connsiteX223" fmla="*/ 39583 w 5644588"/>
                <a:gd name="connsiteY223" fmla="*/ 2169069 h 5681302"/>
                <a:gd name="connsiteX224" fmla="*/ 36222 w 5644588"/>
                <a:gd name="connsiteY224" fmla="*/ 2138821 h 5681302"/>
                <a:gd name="connsiteX225" fmla="*/ 41631 w 5644588"/>
                <a:gd name="connsiteY225" fmla="*/ 2132546 h 5681302"/>
                <a:gd name="connsiteX226" fmla="*/ 14330 w 5644588"/>
                <a:gd name="connsiteY226" fmla="*/ 1327521 h 5681302"/>
                <a:gd name="connsiteX227" fmla="*/ 17738 w 5644588"/>
                <a:gd name="connsiteY227" fmla="*/ 1334079 h 5681302"/>
                <a:gd name="connsiteX228" fmla="*/ 12323 w 5644588"/>
                <a:gd name="connsiteY228" fmla="*/ 1337067 h 5681302"/>
                <a:gd name="connsiteX229" fmla="*/ 14330 w 5644588"/>
                <a:gd name="connsiteY229" fmla="*/ 1327521 h 5681302"/>
                <a:gd name="connsiteX230" fmla="*/ 5549362 w 5644588"/>
                <a:gd name="connsiteY230" fmla="*/ 829760 h 5681302"/>
                <a:gd name="connsiteX231" fmla="*/ 5551977 w 5644588"/>
                <a:gd name="connsiteY231" fmla="*/ 853660 h 5681302"/>
                <a:gd name="connsiteX232" fmla="*/ 5543201 w 5644588"/>
                <a:gd name="connsiteY232" fmla="*/ 843018 h 5681302"/>
                <a:gd name="connsiteX233" fmla="*/ 5534799 w 5644588"/>
                <a:gd name="connsiteY233" fmla="*/ 541659 h 5681302"/>
                <a:gd name="connsiteX234" fmla="*/ 5539094 w 5644588"/>
                <a:gd name="connsiteY234" fmla="*/ 558090 h 5681302"/>
                <a:gd name="connsiteX235" fmla="*/ 5539094 w 5644588"/>
                <a:gd name="connsiteY235" fmla="*/ 558277 h 5681302"/>
                <a:gd name="connsiteX236" fmla="*/ 5536480 w 5644588"/>
                <a:gd name="connsiteY236" fmla="*/ 572280 h 5681302"/>
                <a:gd name="connsiteX237" fmla="*/ 5534799 w 5644588"/>
                <a:gd name="connsiteY237" fmla="*/ 541659 h 5681302"/>
                <a:gd name="connsiteX238" fmla="*/ 1540027 w 5644588"/>
                <a:gd name="connsiteY238" fmla="*/ 220887 h 5681302"/>
                <a:gd name="connsiteX239" fmla="*/ 1508472 w 5644588"/>
                <a:gd name="connsiteY239" fmla="*/ 224435 h 5681302"/>
                <a:gd name="connsiteX240" fmla="*/ 1545068 w 5644588"/>
                <a:gd name="connsiteY240" fmla="*/ 224435 h 5681302"/>
                <a:gd name="connsiteX241" fmla="*/ 1540027 w 5644588"/>
                <a:gd name="connsiteY241" fmla="*/ 220887 h 5681302"/>
                <a:gd name="connsiteX242" fmla="*/ 1399197 w 5644588"/>
                <a:gd name="connsiteY242" fmla="*/ 193604 h 5681302"/>
                <a:gd name="connsiteX243" fmla="*/ 1407459 w 5644588"/>
                <a:gd name="connsiteY243" fmla="*/ 195493 h 5681302"/>
                <a:gd name="connsiteX244" fmla="*/ 1399197 w 5644588"/>
                <a:gd name="connsiteY244" fmla="*/ 193604 h 5681302"/>
                <a:gd name="connsiteX245" fmla="*/ 1051393 w 5644588"/>
                <a:gd name="connsiteY245" fmla="*/ 191944 h 5681302"/>
                <a:gd name="connsiteX246" fmla="*/ 1027680 w 5644588"/>
                <a:gd name="connsiteY246" fmla="*/ 197919 h 5681302"/>
                <a:gd name="connsiteX247" fmla="*/ 1356547 w 5644588"/>
                <a:gd name="connsiteY247" fmla="*/ 181840 h 5681302"/>
                <a:gd name="connsiteX248" fmla="*/ 1328852 w 5644588"/>
                <a:gd name="connsiteY248" fmla="*/ 185224 h 5681302"/>
                <a:gd name="connsiteX249" fmla="*/ 1407459 w 5644588"/>
                <a:gd name="connsiteY249" fmla="*/ 195494 h 5681302"/>
                <a:gd name="connsiteX250" fmla="*/ 1356547 w 5644588"/>
                <a:gd name="connsiteY250" fmla="*/ 181840 h 5681302"/>
                <a:gd name="connsiteX251" fmla="*/ 1094711 w 5644588"/>
                <a:gd name="connsiteY251" fmla="*/ 171778 h 5681302"/>
                <a:gd name="connsiteX252" fmla="*/ 1085002 w 5644588"/>
                <a:gd name="connsiteY252" fmla="*/ 176072 h 5681302"/>
                <a:gd name="connsiteX253" fmla="*/ 1192526 w 5644588"/>
                <a:gd name="connsiteY253" fmla="*/ 154273 h 5681302"/>
                <a:gd name="connsiteX254" fmla="*/ 1217009 w 5644588"/>
                <a:gd name="connsiteY254" fmla="*/ 157775 h 5681302"/>
                <a:gd name="connsiteX255" fmla="*/ 1155580 w 5644588"/>
                <a:gd name="connsiteY255" fmla="*/ 158335 h 5681302"/>
                <a:gd name="connsiteX256" fmla="*/ 1192526 w 5644588"/>
                <a:gd name="connsiteY256" fmla="*/ 154273 h 5681302"/>
                <a:gd name="connsiteX257" fmla="*/ 2093451 w 5644588"/>
                <a:gd name="connsiteY257" fmla="*/ 153296 h 5681302"/>
                <a:gd name="connsiteX258" fmla="*/ 2140188 w 5644588"/>
                <a:gd name="connsiteY258" fmla="*/ 162093 h 5681302"/>
                <a:gd name="connsiteX259" fmla="*/ 2166486 w 5644588"/>
                <a:gd name="connsiteY259" fmla="*/ 163178 h 5681302"/>
                <a:gd name="connsiteX260" fmla="*/ 2155799 w 5644588"/>
                <a:gd name="connsiteY260" fmla="*/ 162247 h 5681302"/>
                <a:gd name="connsiteX261" fmla="*/ 2157471 w 5644588"/>
                <a:gd name="connsiteY261" fmla="*/ 161932 h 5681302"/>
                <a:gd name="connsiteX262" fmla="*/ 2163729 w 5644588"/>
                <a:gd name="connsiteY262" fmla="*/ 162247 h 5681302"/>
                <a:gd name="connsiteX263" fmla="*/ 2166618 w 5644588"/>
                <a:gd name="connsiteY263" fmla="*/ 163184 h 5681302"/>
                <a:gd name="connsiteX264" fmla="*/ 2166830 w 5644588"/>
                <a:gd name="connsiteY264" fmla="*/ 163193 h 5681302"/>
                <a:gd name="connsiteX265" fmla="*/ 2093451 w 5644588"/>
                <a:gd name="connsiteY265" fmla="*/ 153296 h 5681302"/>
                <a:gd name="connsiteX266" fmla="*/ 630280 w 5644588"/>
                <a:gd name="connsiteY266" fmla="*/ 148952 h 5681302"/>
                <a:gd name="connsiteX267" fmla="*/ 645101 w 5644588"/>
                <a:gd name="connsiteY267" fmla="*/ 151052 h 5681302"/>
                <a:gd name="connsiteX268" fmla="*/ 624562 w 5644588"/>
                <a:gd name="connsiteY268" fmla="*/ 152732 h 5681302"/>
                <a:gd name="connsiteX269" fmla="*/ 630280 w 5644588"/>
                <a:gd name="connsiteY269" fmla="*/ 148952 h 5681302"/>
                <a:gd name="connsiteX270" fmla="*/ 912290 w 5644588"/>
                <a:gd name="connsiteY270" fmla="*/ 138358 h 5681302"/>
                <a:gd name="connsiteX271" fmla="*/ 985109 w 5644588"/>
                <a:gd name="connsiteY271" fmla="*/ 138358 h 5681302"/>
                <a:gd name="connsiteX272" fmla="*/ 912290 w 5644588"/>
                <a:gd name="connsiteY272" fmla="*/ 138358 h 5681302"/>
                <a:gd name="connsiteX273" fmla="*/ 1559608 w 5644588"/>
                <a:gd name="connsiteY273" fmla="*/ 118866 h 5681302"/>
                <a:gd name="connsiteX274" fmla="*/ 1570648 w 5644588"/>
                <a:gd name="connsiteY274" fmla="*/ 122857 h 5681302"/>
                <a:gd name="connsiteX275" fmla="*/ 1542267 w 5644588"/>
                <a:gd name="connsiteY275" fmla="*/ 122857 h 5681302"/>
                <a:gd name="connsiteX276" fmla="*/ 1559608 w 5644588"/>
                <a:gd name="connsiteY276" fmla="*/ 118866 h 5681302"/>
                <a:gd name="connsiteX277" fmla="*/ 3427718 w 5644588"/>
                <a:gd name="connsiteY277" fmla="*/ 101763 h 5681302"/>
                <a:gd name="connsiteX278" fmla="*/ 3336601 w 5644588"/>
                <a:gd name="connsiteY278" fmla="*/ 135371 h 5681302"/>
                <a:gd name="connsiteX279" fmla="*/ 3427718 w 5644588"/>
                <a:gd name="connsiteY279" fmla="*/ 101763 h 5681302"/>
                <a:gd name="connsiteX280" fmla="*/ 2437380 w 5644588"/>
                <a:gd name="connsiteY280" fmla="*/ 94854 h 5681302"/>
                <a:gd name="connsiteX281" fmla="*/ 2421883 w 5644588"/>
                <a:gd name="connsiteY281" fmla="*/ 107177 h 5681302"/>
                <a:gd name="connsiteX282" fmla="*/ 2437380 w 5644588"/>
                <a:gd name="connsiteY282" fmla="*/ 94854 h 5681302"/>
                <a:gd name="connsiteX283" fmla="*/ 3033749 w 5644588"/>
                <a:gd name="connsiteY283" fmla="*/ 94481 h 5681302"/>
                <a:gd name="connsiteX284" fmla="*/ 3033935 w 5644588"/>
                <a:gd name="connsiteY284" fmla="*/ 103816 h 5681302"/>
                <a:gd name="connsiteX285" fmla="*/ 3033936 w 5644588"/>
                <a:gd name="connsiteY285" fmla="*/ 103816 h 5681302"/>
                <a:gd name="connsiteX286" fmla="*/ 3032781 w 5644588"/>
                <a:gd name="connsiteY286" fmla="*/ 101847 h 5681302"/>
                <a:gd name="connsiteX287" fmla="*/ 3035337 w 5644588"/>
                <a:gd name="connsiteY287" fmla="*/ 100946 h 5681302"/>
                <a:gd name="connsiteX288" fmla="*/ 3037192 w 5644588"/>
                <a:gd name="connsiteY288" fmla="*/ 101480 h 5681302"/>
                <a:gd name="connsiteX289" fmla="*/ 3033939 w 5644588"/>
                <a:gd name="connsiteY289" fmla="*/ 103815 h 5681302"/>
                <a:gd name="connsiteX290" fmla="*/ 3046446 w 5644588"/>
                <a:gd name="connsiteY290" fmla="*/ 98659 h 5681302"/>
                <a:gd name="connsiteX291" fmla="*/ 3033749 w 5644588"/>
                <a:gd name="connsiteY291" fmla="*/ 94481 h 5681302"/>
                <a:gd name="connsiteX292" fmla="*/ 1479811 w 5644588"/>
                <a:gd name="connsiteY292" fmla="*/ 93569 h 5681302"/>
                <a:gd name="connsiteX293" fmla="*/ 1540400 w 5644588"/>
                <a:gd name="connsiteY293" fmla="*/ 103068 h 5681302"/>
                <a:gd name="connsiteX294" fmla="*/ 1414741 w 5644588"/>
                <a:gd name="connsiteY294" fmla="*/ 101575 h 5681302"/>
                <a:gd name="connsiteX295" fmla="*/ 1479811 w 5644588"/>
                <a:gd name="connsiteY295" fmla="*/ 93569 h 5681302"/>
                <a:gd name="connsiteX296" fmla="*/ 4653994 w 5644588"/>
                <a:gd name="connsiteY296" fmla="*/ 92544 h 5681302"/>
                <a:gd name="connsiteX297" fmla="*/ 4606825 w 5644588"/>
                <a:gd name="connsiteY297" fmla="*/ 101950 h 5681302"/>
                <a:gd name="connsiteX298" fmla="*/ 4664520 w 5644588"/>
                <a:gd name="connsiteY298" fmla="*/ 103630 h 5681302"/>
                <a:gd name="connsiteX299" fmla="*/ 4710265 w 5644588"/>
                <a:gd name="connsiteY299" fmla="*/ 97468 h 5681302"/>
                <a:gd name="connsiteX300" fmla="*/ 4710265 w 5644588"/>
                <a:gd name="connsiteY300" fmla="*/ 97281 h 5681302"/>
                <a:gd name="connsiteX301" fmla="*/ 4653994 w 5644588"/>
                <a:gd name="connsiteY301" fmla="*/ 92544 h 5681302"/>
                <a:gd name="connsiteX302" fmla="*/ 3969983 w 5644588"/>
                <a:gd name="connsiteY302" fmla="*/ 78142 h 5681302"/>
                <a:gd name="connsiteX303" fmla="*/ 4023339 w 5644588"/>
                <a:gd name="connsiteY303" fmla="*/ 84770 h 5681302"/>
                <a:gd name="connsiteX304" fmla="*/ 3929048 w 5644588"/>
                <a:gd name="connsiteY304" fmla="*/ 88878 h 5681302"/>
                <a:gd name="connsiteX305" fmla="*/ 3969983 w 5644588"/>
                <a:gd name="connsiteY305" fmla="*/ 78142 h 5681302"/>
                <a:gd name="connsiteX306" fmla="*/ 3776689 w 5644588"/>
                <a:gd name="connsiteY306" fmla="*/ 72632 h 5681302"/>
                <a:gd name="connsiteX307" fmla="*/ 3794427 w 5644588"/>
                <a:gd name="connsiteY307" fmla="*/ 79914 h 5681302"/>
                <a:gd name="connsiteX308" fmla="*/ 3776689 w 5644588"/>
                <a:gd name="connsiteY308" fmla="*/ 72632 h 5681302"/>
                <a:gd name="connsiteX309" fmla="*/ 5033471 w 5644588"/>
                <a:gd name="connsiteY309" fmla="*/ 64876 h 5681302"/>
                <a:gd name="connsiteX310" fmla="*/ 5053447 w 5644588"/>
                <a:gd name="connsiteY310" fmla="*/ 71326 h 5681302"/>
                <a:gd name="connsiteX311" fmla="*/ 4947206 w 5644588"/>
                <a:gd name="connsiteY311" fmla="*/ 77675 h 5681302"/>
                <a:gd name="connsiteX312" fmla="*/ 4952808 w 5644588"/>
                <a:gd name="connsiteY312" fmla="*/ 75808 h 5681302"/>
                <a:gd name="connsiteX313" fmla="*/ 4954674 w 5644588"/>
                <a:gd name="connsiteY313" fmla="*/ 75247 h 5681302"/>
                <a:gd name="connsiteX314" fmla="*/ 5033471 w 5644588"/>
                <a:gd name="connsiteY314" fmla="*/ 64876 h 5681302"/>
                <a:gd name="connsiteX315" fmla="*/ 4529524 w 5644588"/>
                <a:gd name="connsiteY315" fmla="*/ 53960 h 5681302"/>
                <a:gd name="connsiteX316" fmla="*/ 4521869 w 5644588"/>
                <a:gd name="connsiteY316" fmla="*/ 62549 h 5681302"/>
                <a:gd name="connsiteX317" fmla="*/ 4508799 w 5644588"/>
                <a:gd name="connsiteY317" fmla="*/ 58254 h 5681302"/>
                <a:gd name="connsiteX318" fmla="*/ 4529524 w 5644588"/>
                <a:gd name="connsiteY318" fmla="*/ 54147 h 5681302"/>
                <a:gd name="connsiteX319" fmla="*/ 3668038 w 5644588"/>
                <a:gd name="connsiteY319" fmla="*/ 50422 h 5681302"/>
                <a:gd name="connsiteX320" fmla="*/ 3730010 w 5644588"/>
                <a:gd name="connsiteY320" fmla="*/ 50603 h 5681302"/>
                <a:gd name="connsiteX321" fmla="*/ 3636839 w 5644588"/>
                <a:gd name="connsiteY321" fmla="*/ 67034 h 5681302"/>
                <a:gd name="connsiteX322" fmla="*/ 3775942 w 5644588"/>
                <a:gd name="connsiteY322" fmla="*/ 92427 h 5681302"/>
                <a:gd name="connsiteX323" fmla="*/ 3929422 w 5644588"/>
                <a:gd name="connsiteY323" fmla="*/ 88879 h 5681302"/>
                <a:gd name="connsiteX324" fmla="*/ 3979648 w 5644588"/>
                <a:gd name="connsiteY324" fmla="*/ 105870 h 5681302"/>
                <a:gd name="connsiteX325" fmla="*/ 4213789 w 5644588"/>
                <a:gd name="connsiteY325" fmla="*/ 90374 h 5681302"/>
                <a:gd name="connsiteX326" fmla="*/ 4282127 w 5644588"/>
                <a:gd name="connsiteY326" fmla="*/ 125849 h 5681302"/>
                <a:gd name="connsiteX327" fmla="*/ 4282127 w 5644588"/>
                <a:gd name="connsiteY327" fmla="*/ 87759 h 5681302"/>
                <a:gd name="connsiteX328" fmla="*/ 4471083 w 5644588"/>
                <a:gd name="connsiteY328" fmla="*/ 109418 h 5681302"/>
                <a:gd name="connsiteX329" fmla="*/ 4501704 w 5644588"/>
                <a:gd name="connsiteY329" fmla="*/ 99522 h 5681302"/>
                <a:gd name="connsiteX330" fmla="*/ 4435980 w 5644588"/>
                <a:gd name="connsiteY330" fmla="*/ 98403 h 5681302"/>
                <a:gd name="connsiteX331" fmla="*/ 4502264 w 5644588"/>
                <a:gd name="connsiteY331" fmla="*/ 88693 h 5681302"/>
                <a:gd name="connsiteX332" fmla="*/ 4505065 w 5644588"/>
                <a:gd name="connsiteY332" fmla="*/ 91867 h 5681302"/>
                <a:gd name="connsiteX333" fmla="*/ 4533072 w 5644588"/>
                <a:gd name="connsiteY333" fmla="*/ 75436 h 5681302"/>
                <a:gd name="connsiteX334" fmla="*/ 4789059 w 5644588"/>
                <a:gd name="connsiteY334" fmla="*/ 83651 h 5681302"/>
                <a:gd name="connsiteX335" fmla="*/ 4789421 w 5644588"/>
                <a:gd name="connsiteY335" fmla="*/ 83687 h 5681302"/>
                <a:gd name="connsiteX336" fmla="*/ 4842085 w 5644588"/>
                <a:gd name="connsiteY336" fmla="*/ 75246 h 5681302"/>
                <a:gd name="connsiteX337" fmla="*/ 4815392 w 5644588"/>
                <a:gd name="connsiteY337" fmla="*/ 84454 h 5681302"/>
                <a:gd name="connsiteX338" fmla="*/ 4791648 w 5644588"/>
                <a:gd name="connsiteY338" fmla="*/ 83908 h 5681302"/>
                <a:gd name="connsiteX339" fmla="*/ 4820641 w 5644588"/>
                <a:gd name="connsiteY339" fmla="*/ 86778 h 5681302"/>
                <a:gd name="connsiteX340" fmla="*/ 4871027 w 5644588"/>
                <a:gd name="connsiteY340" fmla="*/ 92427 h 5681302"/>
                <a:gd name="connsiteX341" fmla="*/ 4957102 w 5644588"/>
                <a:gd name="connsiteY341" fmla="*/ 85145 h 5681302"/>
                <a:gd name="connsiteX342" fmla="*/ 5071933 w 5644588"/>
                <a:gd name="connsiteY342" fmla="*/ 82344 h 5681302"/>
                <a:gd name="connsiteX343" fmla="*/ 5246325 w 5644588"/>
                <a:gd name="connsiteY343" fmla="*/ 82531 h 5681302"/>
                <a:gd name="connsiteX344" fmla="*/ 5505672 w 5644588"/>
                <a:gd name="connsiteY344" fmla="*/ 79357 h 5681302"/>
                <a:gd name="connsiteX345" fmla="*/ 5505672 w 5644588"/>
                <a:gd name="connsiteY345" fmla="*/ 140226 h 5681302"/>
                <a:gd name="connsiteX346" fmla="*/ 5503244 w 5644588"/>
                <a:gd name="connsiteY346" fmla="*/ 316860 h 5681302"/>
                <a:gd name="connsiteX347" fmla="*/ 5498576 w 5644588"/>
                <a:gd name="connsiteY347" fmla="*/ 355135 h 5681302"/>
                <a:gd name="connsiteX348" fmla="*/ 5506792 w 5644588"/>
                <a:gd name="connsiteY348" fmla="*/ 491811 h 5681302"/>
                <a:gd name="connsiteX349" fmla="*/ 5506232 w 5644588"/>
                <a:gd name="connsiteY349" fmla="*/ 522993 h 5681302"/>
                <a:gd name="connsiteX350" fmla="*/ 5505672 w 5644588"/>
                <a:gd name="connsiteY350" fmla="*/ 548761 h 5681302"/>
                <a:gd name="connsiteX351" fmla="*/ 5506045 w 5644588"/>
                <a:gd name="connsiteY351" fmla="*/ 600667 h 5681302"/>
                <a:gd name="connsiteX352" fmla="*/ 5502684 w 5644588"/>
                <a:gd name="connsiteY352" fmla="*/ 787381 h 5681302"/>
                <a:gd name="connsiteX353" fmla="*/ 5509032 w 5644588"/>
                <a:gd name="connsiteY353" fmla="*/ 1043929 h 5681302"/>
                <a:gd name="connsiteX354" fmla="*/ 5510153 w 5644588"/>
                <a:gd name="connsiteY354" fmla="*/ 1315973 h 5681302"/>
                <a:gd name="connsiteX355" fmla="*/ 5522476 w 5644588"/>
                <a:gd name="connsiteY355" fmla="*/ 1595106 h 5681302"/>
                <a:gd name="connsiteX356" fmla="*/ 5527704 w 5644588"/>
                <a:gd name="connsiteY356" fmla="*/ 1855948 h 5681302"/>
                <a:gd name="connsiteX357" fmla="*/ 5491668 w 5644588"/>
                <a:gd name="connsiteY357" fmla="*/ 2018203 h 5681302"/>
                <a:gd name="connsiteX358" fmla="*/ 5499884 w 5644588"/>
                <a:gd name="connsiteY358" fmla="*/ 2551089 h 5681302"/>
                <a:gd name="connsiteX359" fmla="*/ 5479719 w 5644588"/>
                <a:gd name="connsiteY359" fmla="*/ 2614945 h 5681302"/>
                <a:gd name="connsiteX360" fmla="*/ 5490921 w 5644588"/>
                <a:gd name="connsiteY360" fmla="*/ 2661064 h 5681302"/>
                <a:gd name="connsiteX361" fmla="*/ 5507539 w 5644588"/>
                <a:gd name="connsiteY361" fmla="*/ 2733323 h 5681302"/>
                <a:gd name="connsiteX362" fmla="*/ 5470196 w 5644588"/>
                <a:gd name="connsiteY362" fmla="*/ 2762824 h 5681302"/>
                <a:gd name="connsiteX363" fmla="*/ 5499510 w 5644588"/>
                <a:gd name="connsiteY363" fmla="*/ 2825373 h 5681302"/>
                <a:gd name="connsiteX364" fmla="*/ 5475051 w 5644588"/>
                <a:gd name="connsiteY364" fmla="*/ 3057274 h 5681302"/>
                <a:gd name="connsiteX365" fmla="*/ 5450404 w 5644588"/>
                <a:gd name="connsiteY365" fmla="*/ 2973438 h 5681302"/>
                <a:gd name="connsiteX366" fmla="*/ 5450777 w 5644588"/>
                <a:gd name="connsiteY366" fmla="*/ 3257619 h 5681302"/>
                <a:gd name="connsiteX367" fmla="*/ 5463848 w 5644588"/>
                <a:gd name="connsiteY367" fmla="*/ 3328197 h 5681302"/>
                <a:gd name="connsiteX368" fmla="*/ 5446109 w 5644588"/>
                <a:gd name="connsiteY368" fmla="*/ 3388133 h 5681302"/>
                <a:gd name="connsiteX369" fmla="*/ 5458246 w 5644588"/>
                <a:gd name="connsiteY369" fmla="*/ 3710030 h 5681302"/>
                <a:gd name="connsiteX370" fmla="*/ 5492788 w 5644588"/>
                <a:gd name="connsiteY370" fmla="*/ 4020538 h 5681302"/>
                <a:gd name="connsiteX371" fmla="*/ 5493535 w 5644588"/>
                <a:gd name="connsiteY371" fmla="*/ 4019231 h 5681302"/>
                <a:gd name="connsiteX372" fmla="*/ 5564301 w 5644588"/>
                <a:gd name="connsiteY372" fmla="*/ 4735470 h 5681302"/>
                <a:gd name="connsiteX373" fmla="*/ 5593054 w 5644588"/>
                <a:gd name="connsiteY373" fmla="*/ 5402044 h 5681302"/>
                <a:gd name="connsiteX374" fmla="*/ 5569342 w 5644588"/>
                <a:gd name="connsiteY374" fmla="*/ 5235681 h 5681302"/>
                <a:gd name="connsiteX375" fmla="*/ 5566541 w 5644588"/>
                <a:gd name="connsiteY375" fmla="*/ 5340615 h 5681302"/>
                <a:gd name="connsiteX376" fmla="*/ 5535359 w 5644588"/>
                <a:gd name="connsiteY376" fmla="*/ 5202819 h 5681302"/>
                <a:gd name="connsiteX377" fmla="*/ 5541894 w 5644588"/>
                <a:gd name="connsiteY377" fmla="*/ 5454884 h 5681302"/>
                <a:gd name="connsiteX378" fmla="*/ 5516128 w 5644588"/>
                <a:gd name="connsiteY378" fmla="*/ 5454884 h 5681302"/>
                <a:gd name="connsiteX379" fmla="*/ 5485133 w 5644588"/>
                <a:gd name="connsiteY379" fmla="*/ 5378518 h 5681302"/>
                <a:gd name="connsiteX380" fmla="*/ 5449284 w 5644588"/>
                <a:gd name="connsiteY380" fmla="*/ 5454884 h 5681302"/>
                <a:gd name="connsiteX381" fmla="*/ 5360967 w 5644588"/>
                <a:gd name="connsiteY381" fmla="*/ 5454884 h 5681302"/>
                <a:gd name="connsiteX382" fmla="*/ 5360967 w 5644588"/>
                <a:gd name="connsiteY382" fmla="*/ 5465154 h 5681302"/>
                <a:gd name="connsiteX383" fmla="*/ 5196845 w 5644588"/>
                <a:gd name="connsiteY383" fmla="*/ 5467955 h 5681302"/>
                <a:gd name="connsiteX384" fmla="*/ 4991645 w 5644588"/>
                <a:gd name="connsiteY384" fmla="*/ 5476917 h 5681302"/>
                <a:gd name="connsiteX385" fmla="*/ 4802316 w 5644588"/>
                <a:gd name="connsiteY385" fmla="*/ 5462540 h 5681302"/>
                <a:gd name="connsiteX386" fmla="*/ 4664706 w 5644588"/>
                <a:gd name="connsiteY386" fmla="*/ 5472623 h 5681302"/>
                <a:gd name="connsiteX387" fmla="*/ 4513280 w 5644588"/>
                <a:gd name="connsiteY387" fmla="*/ 5467581 h 5681302"/>
                <a:gd name="connsiteX388" fmla="*/ 4298931 w 5644588"/>
                <a:gd name="connsiteY388" fmla="*/ 5460486 h 5681302"/>
                <a:gd name="connsiteX389" fmla="*/ 4186715 w 5644588"/>
                <a:gd name="connsiteY389" fmla="*/ 5456191 h 5681302"/>
                <a:gd name="connsiteX390" fmla="*/ 3966952 w 5644588"/>
                <a:gd name="connsiteY390" fmla="*/ 5456191 h 5681302"/>
                <a:gd name="connsiteX391" fmla="*/ 3933716 w 5644588"/>
                <a:gd name="connsiteY391" fmla="*/ 5460859 h 5681302"/>
                <a:gd name="connsiteX392" fmla="*/ 4021472 w 5644588"/>
                <a:gd name="connsiteY392" fmla="*/ 5479344 h 5681302"/>
                <a:gd name="connsiteX393" fmla="*/ 3914671 w 5644588"/>
                <a:gd name="connsiteY393" fmla="*/ 5479531 h 5681302"/>
                <a:gd name="connsiteX394" fmla="*/ 3833450 w 5644588"/>
                <a:gd name="connsiteY394" fmla="*/ 5480838 h 5681302"/>
                <a:gd name="connsiteX395" fmla="*/ 3669327 w 5644588"/>
                <a:gd name="connsiteY395" fmla="*/ 5471502 h 5681302"/>
                <a:gd name="connsiteX396" fmla="*/ 3746441 w 5644588"/>
                <a:gd name="connsiteY396" fmla="*/ 5491480 h 5681302"/>
                <a:gd name="connsiteX397" fmla="*/ 3607898 w 5644588"/>
                <a:gd name="connsiteY397" fmla="*/ 5508472 h 5681302"/>
                <a:gd name="connsiteX398" fmla="*/ 3468795 w 5644588"/>
                <a:gd name="connsiteY398" fmla="*/ 5494842 h 5681302"/>
                <a:gd name="connsiteX399" fmla="*/ 3563460 w 5644588"/>
                <a:gd name="connsiteY399" fmla="*/ 5461419 h 5681302"/>
                <a:gd name="connsiteX400" fmla="*/ 3330813 w 5644588"/>
                <a:gd name="connsiteY400" fmla="*/ 5456191 h 5681302"/>
                <a:gd name="connsiteX401" fmla="*/ 3021426 w 5644588"/>
                <a:gd name="connsiteY401" fmla="*/ 5456191 h 5681302"/>
                <a:gd name="connsiteX402" fmla="*/ 2978294 w 5644588"/>
                <a:gd name="connsiteY402" fmla="*/ 5466087 h 5681302"/>
                <a:gd name="connsiteX403" fmla="*/ 2817532 w 5644588"/>
                <a:gd name="connsiteY403" fmla="*/ 5485506 h 5681302"/>
                <a:gd name="connsiteX404" fmla="*/ 2688139 w 5644588"/>
                <a:gd name="connsiteY404" fmla="*/ 5513513 h 5681302"/>
                <a:gd name="connsiteX405" fmla="*/ 2459226 w 5644588"/>
                <a:gd name="connsiteY405" fmla="*/ 5494282 h 5681302"/>
                <a:gd name="connsiteX406" fmla="*/ 2329272 w 5644588"/>
                <a:gd name="connsiteY406" fmla="*/ 5480838 h 5681302"/>
                <a:gd name="connsiteX407" fmla="*/ 2200065 w 5644588"/>
                <a:gd name="connsiteY407" fmla="*/ 5491480 h 5681302"/>
                <a:gd name="connsiteX408" fmla="*/ 2067497 w 5644588"/>
                <a:gd name="connsiteY408" fmla="*/ 5522662 h 5681302"/>
                <a:gd name="connsiteX409" fmla="*/ 1834850 w 5644588"/>
                <a:gd name="connsiteY409" fmla="*/ 5497269 h 5681302"/>
                <a:gd name="connsiteX410" fmla="*/ 1656724 w 5644588"/>
                <a:gd name="connsiteY410" fmla="*/ 5485692 h 5681302"/>
                <a:gd name="connsiteX411" fmla="*/ 1567287 w 5644588"/>
                <a:gd name="connsiteY411" fmla="*/ 5498016 h 5681302"/>
                <a:gd name="connsiteX412" fmla="*/ 1281053 w 5644588"/>
                <a:gd name="connsiteY412" fmla="*/ 5480091 h 5681302"/>
                <a:gd name="connsiteX413" fmla="*/ 1357979 w 5644588"/>
                <a:gd name="connsiteY413" fmla="*/ 5526583 h 5681302"/>
                <a:gd name="connsiteX414" fmla="*/ 1068758 w 5644588"/>
                <a:gd name="connsiteY414" fmla="*/ 5514260 h 5681302"/>
                <a:gd name="connsiteX415" fmla="*/ 843205 w 5644588"/>
                <a:gd name="connsiteY415" fmla="*/ 5530317 h 5681302"/>
                <a:gd name="connsiteX416" fmla="*/ 559958 w 5644588"/>
                <a:gd name="connsiteY416" fmla="*/ 5527330 h 5681302"/>
                <a:gd name="connsiteX417" fmla="*/ 463427 w 5644588"/>
                <a:gd name="connsiteY417" fmla="*/ 5519488 h 5681302"/>
                <a:gd name="connsiteX418" fmla="*/ 417495 w 5644588"/>
                <a:gd name="connsiteY418" fmla="*/ 5515380 h 5681302"/>
                <a:gd name="connsiteX419" fmla="*/ 367082 w 5644588"/>
                <a:gd name="connsiteY419" fmla="*/ 5511459 h 5681302"/>
                <a:gd name="connsiteX420" fmla="*/ 230593 w 5644588"/>
                <a:gd name="connsiteY420" fmla="*/ 5501003 h 5681302"/>
                <a:gd name="connsiteX421" fmla="*/ 91303 w 5644588"/>
                <a:gd name="connsiteY421" fmla="*/ 5493161 h 5681302"/>
                <a:gd name="connsiteX422" fmla="*/ 92237 w 5644588"/>
                <a:gd name="connsiteY422" fmla="*/ 5277879 h 5681302"/>
                <a:gd name="connsiteX423" fmla="*/ 86262 w 5644588"/>
                <a:gd name="connsiteY423" fmla="*/ 5217382 h 5681302"/>
                <a:gd name="connsiteX424" fmla="*/ 78607 w 5644588"/>
                <a:gd name="connsiteY424" fmla="*/ 5161368 h 5681302"/>
                <a:gd name="connsiteX425" fmla="*/ 75993 w 5644588"/>
                <a:gd name="connsiteY425" fmla="*/ 5018344 h 5681302"/>
                <a:gd name="connsiteX426" fmla="*/ 79727 w 5644588"/>
                <a:gd name="connsiteY426" fmla="*/ 4767399 h 5681302"/>
                <a:gd name="connsiteX427" fmla="*/ 127899 w 5644588"/>
                <a:gd name="connsiteY427" fmla="*/ 4817252 h 5681302"/>
                <a:gd name="connsiteX428" fmla="*/ 127899 w 5644588"/>
                <a:gd name="connsiteY428" fmla="*/ 4797833 h 5681302"/>
                <a:gd name="connsiteX429" fmla="*/ 127899 w 5644588"/>
                <a:gd name="connsiteY429" fmla="*/ 4695700 h 5681302"/>
                <a:gd name="connsiteX430" fmla="*/ 127899 w 5644588"/>
                <a:gd name="connsiteY430" fmla="*/ 3970871 h 5681302"/>
                <a:gd name="connsiteX431" fmla="*/ 123605 w 5644588"/>
                <a:gd name="connsiteY431" fmla="*/ 3946412 h 5681302"/>
                <a:gd name="connsiteX432" fmla="*/ 127899 w 5644588"/>
                <a:gd name="connsiteY432" fmla="*/ 3835876 h 5681302"/>
                <a:gd name="connsiteX433" fmla="*/ 127899 w 5644588"/>
                <a:gd name="connsiteY433" fmla="*/ 3796479 h 5681302"/>
                <a:gd name="connsiteX434" fmla="*/ 127899 w 5644588"/>
                <a:gd name="connsiteY434" fmla="*/ 3738037 h 5681302"/>
                <a:gd name="connsiteX435" fmla="*/ 127899 w 5644588"/>
                <a:gd name="connsiteY435" fmla="*/ 3581383 h 5681302"/>
                <a:gd name="connsiteX436" fmla="*/ 103253 w 5644588"/>
                <a:gd name="connsiteY436" fmla="*/ 3627689 h 5681302"/>
                <a:gd name="connsiteX437" fmla="*/ 127339 w 5644588"/>
                <a:gd name="connsiteY437" fmla="*/ 3488213 h 5681302"/>
                <a:gd name="connsiteX438" fmla="*/ 86262 w 5644588"/>
                <a:gd name="connsiteY438" fmla="*/ 3420995 h 5681302"/>
                <a:gd name="connsiteX439" fmla="*/ 62922 w 5644588"/>
                <a:gd name="connsiteY439" fmla="*/ 3526863 h 5681302"/>
                <a:gd name="connsiteX440" fmla="*/ 47985 w 5644588"/>
                <a:gd name="connsiteY440" fmla="*/ 3436492 h 5681302"/>
                <a:gd name="connsiteX441" fmla="*/ 75059 w 5644588"/>
                <a:gd name="connsiteY441" fmla="*/ 3295709 h 5681302"/>
                <a:gd name="connsiteX442" fmla="*/ 60495 w 5644588"/>
                <a:gd name="connsiteY442" fmla="*/ 3233906 h 5681302"/>
                <a:gd name="connsiteX443" fmla="*/ 52093 w 5644588"/>
                <a:gd name="connsiteY443" fmla="*/ 3156046 h 5681302"/>
                <a:gd name="connsiteX444" fmla="*/ 118937 w 5644588"/>
                <a:gd name="connsiteY444" fmla="*/ 3002193 h 5681302"/>
                <a:gd name="connsiteX445" fmla="*/ 75993 w 5644588"/>
                <a:gd name="connsiteY445" fmla="*/ 2889417 h 5681302"/>
                <a:gd name="connsiteX446" fmla="*/ 83088 w 5644588"/>
                <a:gd name="connsiteY446" fmla="*/ 2651168 h 5681302"/>
                <a:gd name="connsiteX447" fmla="*/ 79540 w 5644588"/>
                <a:gd name="connsiteY447" fmla="*/ 2704942 h 5681302"/>
                <a:gd name="connsiteX448" fmla="*/ 51720 w 5644588"/>
                <a:gd name="connsiteY448" fmla="*/ 2603556 h 5681302"/>
                <a:gd name="connsiteX449" fmla="*/ 70578 w 5644588"/>
                <a:gd name="connsiteY449" fmla="*/ 2485551 h 5681302"/>
                <a:gd name="connsiteX450" fmla="*/ 55454 w 5644588"/>
                <a:gd name="connsiteY450" fmla="*/ 2148157 h 5681302"/>
                <a:gd name="connsiteX451" fmla="*/ 48359 w 5644588"/>
                <a:gd name="connsiteY451" fmla="*/ 2021191 h 5681302"/>
                <a:gd name="connsiteX452" fmla="*/ 58068 w 5644588"/>
                <a:gd name="connsiteY452" fmla="*/ 1871071 h 5681302"/>
                <a:gd name="connsiteX453" fmla="*/ 73005 w 5644588"/>
                <a:gd name="connsiteY453" fmla="*/ 1855574 h 5681302"/>
                <a:gd name="connsiteX454" fmla="*/ 38650 w 5644588"/>
                <a:gd name="connsiteY454" fmla="*/ 1777901 h 5681302"/>
                <a:gd name="connsiteX455" fmla="*/ 65350 w 5644588"/>
                <a:gd name="connsiteY455" fmla="*/ 1720019 h 5681302"/>
                <a:gd name="connsiteX456" fmla="*/ 57881 w 5644588"/>
                <a:gd name="connsiteY456" fmla="*/ 1584090 h 5681302"/>
                <a:gd name="connsiteX457" fmla="*/ 46305 w 5644588"/>
                <a:gd name="connsiteY457" fmla="*/ 1409704 h 5681302"/>
                <a:gd name="connsiteX458" fmla="*/ 35662 w 5644588"/>
                <a:gd name="connsiteY458" fmla="*/ 1305330 h 5681302"/>
                <a:gd name="connsiteX459" fmla="*/ 10269 w 5644588"/>
                <a:gd name="connsiteY459" fmla="*/ 1026191 h 5681302"/>
                <a:gd name="connsiteX460" fmla="*/ 13256 w 5644588"/>
                <a:gd name="connsiteY460" fmla="*/ 885407 h 5681302"/>
                <a:gd name="connsiteX461" fmla="*/ 33608 w 5644588"/>
                <a:gd name="connsiteY461" fmla="*/ 828459 h 5681302"/>
                <a:gd name="connsiteX462" fmla="*/ 44064 w 5644588"/>
                <a:gd name="connsiteY462" fmla="*/ 517578 h 5681302"/>
                <a:gd name="connsiteX463" fmla="*/ 55267 w 5644588"/>
                <a:gd name="connsiteY463" fmla="*/ 340011 h 5681302"/>
                <a:gd name="connsiteX464" fmla="*/ 59001 w 5644588"/>
                <a:gd name="connsiteY464" fmla="*/ 168233 h 5681302"/>
                <a:gd name="connsiteX465" fmla="*/ 57881 w 5644588"/>
                <a:gd name="connsiteY465" fmla="*/ 154230 h 5681302"/>
                <a:gd name="connsiteX466" fmla="*/ 131447 w 5644588"/>
                <a:gd name="connsiteY466" fmla="*/ 144147 h 5681302"/>
                <a:gd name="connsiteX467" fmla="*/ 247210 w 5644588"/>
                <a:gd name="connsiteY467" fmla="*/ 154230 h 5681302"/>
                <a:gd name="connsiteX468" fmla="*/ 355692 w 5644588"/>
                <a:gd name="connsiteY468" fmla="*/ 153483 h 5681302"/>
                <a:gd name="connsiteX469" fmla="*/ 405545 w 5644588"/>
                <a:gd name="connsiteY469" fmla="*/ 150869 h 5681302"/>
                <a:gd name="connsiteX470" fmla="*/ 427951 w 5644588"/>
                <a:gd name="connsiteY470" fmla="*/ 149935 h 5681302"/>
                <a:gd name="connsiteX471" fmla="*/ 450543 w 5644588"/>
                <a:gd name="connsiteY471" fmla="*/ 149748 h 5681302"/>
                <a:gd name="connsiteX472" fmla="*/ 548195 w 5644588"/>
                <a:gd name="connsiteY472" fmla="*/ 169167 h 5681302"/>
                <a:gd name="connsiteX473" fmla="*/ 689539 w 5644588"/>
                <a:gd name="connsiteY473" fmla="*/ 169167 h 5681302"/>
                <a:gd name="connsiteX474" fmla="*/ 674041 w 5644588"/>
                <a:gd name="connsiteY474" fmla="*/ 181863 h 5681302"/>
                <a:gd name="connsiteX475" fmla="*/ 823040 w 5644588"/>
                <a:gd name="connsiteY475" fmla="*/ 139479 h 5681302"/>
                <a:gd name="connsiteX476" fmla="*/ 829949 w 5644588"/>
                <a:gd name="connsiteY476" fmla="*/ 172154 h 5681302"/>
                <a:gd name="connsiteX477" fmla="*/ 794286 w 5644588"/>
                <a:gd name="connsiteY477" fmla="*/ 196242 h 5681302"/>
                <a:gd name="connsiteX478" fmla="*/ 843766 w 5644588"/>
                <a:gd name="connsiteY478" fmla="*/ 187652 h 5681302"/>
                <a:gd name="connsiteX479" fmla="*/ 1047472 w 5644588"/>
                <a:gd name="connsiteY479" fmla="*/ 224248 h 5681302"/>
                <a:gd name="connsiteX480" fmla="*/ 1047845 w 5644588"/>
                <a:gd name="connsiteY480" fmla="*/ 224248 h 5681302"/>
                <a:gd name="connsiteX481" fmla="*/ 1133174 w 5644588"/>
                <a:gd name="connsiteY481" fmla="*/ 224248 h 5681302"/>
                <a:gd name="connsiteX482" fmla="*/ 1201325 w 5644588"/>
                <a:gd name="connsiteY482" fmla="*/ 209872 h 5681302"/>
                <a:gd name="connsiteX483" fmla="*/ 1238855 w 5644588"/>
                <a:gd name="connsiteY483" fmla="*/ 224248 h 5681302"/>
                <a:gd name="connsiteX484" fmla="*/ 1461793 w 5644588"/>
                <a:gd name="connsiteY484" fmla="*/ 224248 h 5681302"/>
                <a:gd name="connsiteX485" fmla="*/ 1461793 w 5644588"/>
                <a:gd name="connsiteY485" fmla="*/ 207817 h 5681302"/>
                <a:gd name="connsiteX486" fmla="*/ 1292069 w 5644588"/>
                <a:gd name="connsiteY486" fmla="*/ 198668 h 5681302"/>
                <a:gd name="connsiteX487" fmla="*/ 1247631 w 5644588"/>
                <a:gd name="connsiteY487" fmla="*/ 167861 h 5681302"/>
                <a:gd name="connsiteX488" fmla="*/ 1386360 w 5644588"/>
                <a:gd name="connsiteY488" fmla="*/ 114086 h 5681302"/>
                <a:gd name="connsiteX489" fmla="*/ 1436587 w 5644588"/>
                <a:gd name="connsiteY489" fmla="*/ 154603 h 5681302"/>
                <a:gd name="connsiteX490" fmla="*/ 1503057 w 5644588"/>
                <a:gd name="connsiteY490" fmla="*/ 135932 h 5681302"/>
                <a:gd name="connsiteX491" fmla="*/ 1579424 w 5644588"/>
                <a:gd name="connsiteY491" fmla="*/ 158524 h 5681302"/>
                <a:gd name="connsiteX492" fmla="*/ 1701722 w 5644588"/>
                <a:gd name="connsiteY492" fmla="*/ 130517 h 5681302"/>
                <a:gd name="connsiteX493" fmla="*/ 1696494 w 5644588"/>
                <a:gd name="connsiteY493" fmla="*/ 129770 h 5681302"/>
                <a:gd name="connsiteX494" fmla="*/ 1683611 w 5644588"/>
                <a:gd name="connsiteY494" fmla="*/ 108858 h 5681302"/>
                <a:gd name="connsiteX495" fmla="*/ 1748214 w 5644588"/>
                <a:gd name="connsiteY495" fmla="*/ 119687 h 5681302"/>
                <a:gd name="connsiteX496" fmla="*/ 1725248 w 5644588"/>
                <a:gd name="connsiteY496" fmla="*/ 125102 h 5681302"/>
                <a:gd name="connsiteX497" fmla="*/ 1890304 w 5644588"/>
                <a:gd name="connsiteY497" fmla="*/ 126969 h 5681302"/>
                <a:gd name="connsiteX498" fmla="*/ 1835970 w 5644588"/>
                <a:gd name="connsiteY498" fmla="*/ 161511 h 5681302"/>
                <a:gd name="connsiteX499" fmla="*/ 1758857 w 5644588"/>
                <a:gd name="connsiteY499" fmla="*/ 145081 h 5681302"/>
                <a:gd name="connsiteX500" fmla="*/ 1859123 w 5644588"/>
                <a:gd name="connsiteY500" fmla="*/ 181863 h 5681302"/>
                <a:gd name="connsiteX501" fmla="*/ 1835784 w 5644588"/>
                <a:gd name="connsiteY501" fmla="*/ 161511 h 5681302"/>
                <a:gd name="connsiteX502" fmla="*/ 1974886 w 5644588"/>
                <a:gd name="connsiteY502" fmla="*/ 177942 h 5681302"/>
                <a:gd name="connsiteX503" fmla="*/ 1960696 w 5644588"/>
                <a:gd name="connsiteY503" fmla="*/ 139666 h 5681302"/>
                <a:gd name="connsiteX504" fmla="*/ 2213509 w 5644588"/>
                <a:gd name="connsiteY504" fmla="*/ 128089 h 5681302"/>
                <a:gd name="connsiteX505" fmla="*/ 2307053 w 5644588"/>
                <a:gd name="connsiteY505" fmla="*/ 93360 h 5681302"/>
                <a:gd name="connsiteX506" fmla="*/ 2400971 w 5644588"/>
                <a:gd name="connsiteY506" fmla="*/ 71702 h 5681302"/>
                <a:gd name="connsiteX507" fmla="*/ 2503104 w 5644588"/>
                <a:gd name="connsiteY507" fmla="*/ 53403 h 5681302"/>
                <a:gd name="connsiteX508" fmla="*/ 2479578 w 5644588"/>
                <a:gd name="connsiteY508" fmla="*/ 87012 h 5681302"/>
                <a:gd name="connsiteX509" fmla="*/ 2626709 w 5644588"/>
                <a:gd name="connsiteY509" fmla="*/ 87012 h 5681302"/>
                <a:gd name="connsiteX510" fmla="*/ 2663492 w 5644588"/>
                <a:gd name="connsiteY510" fmla="*/ 68341 h 5681302"/>
                <a:gd name="connsiteX511" fmla="*/ 2826121 w 5644588"/>
                <a:gd name="connsiteY511" fmla="*/ 59192 h 5681302"/>
                <a:gd name="connsiteX512" fmla="*/ 2951594 w 5644588"/>
                <a:gd name="connsiteY512" fmla="*/ 83091 h 5681302"/>
                <a:gd name="connsiteX513" fmla="*/ 3060822 w 5644588"/>
                <a:gd name="connsiteY513" fmla="*/ 86079 h 5681302"/>
                <a:gd name="connsiteX514" fmla="*/ 3155113 w 5644588"/>
                <a:gd name="connsiteY514" fmla="*/ 98962 h 5681302"/>
                <a:gd name="connsiteX515" fmla="*/ 3259674 w 5644588"/>
                <a:gd name="connsiteY515" fmla="*/ 76929 h 5681302"/>
                <a:gd name="connsiteX516" fmla="*/ 3312141 w 5644588"/>
                <a:gd name="connsiteY516" fmla="*/ 93174 h 5681302"/>
                <a:gd name="connsiteX517" fmla="*/ 3439668 w 5644588"/>
                <a:gd name="connsiteY517" fmla="*/ 69087 h 5681302"/>
                <a:gd name="connsiteX518" fmla="*/ 3544788 w 5644588"/>
                <a:gd name="connsiteY518" fmla="*/ 77677 h 5681302"/>
                <a:gd name="connsiteX519" fmla="*/ 3668038 w 5644588"/>
                <a:gd name="connsiteY519" fmla="*/ 50422 h 5681302"/>
                <a:gd name="connsiteX520" fmla="*/ 2235728 w 5644588"/>
                <a:gd name="connsiteY520" fmla="*/ 11200 h 5681302"/>
                <a:gd name="connsiteX521" fmla="*/ 2232927 w 5644588"/>
                <a:gd name="connsiteY521" fmla="*/ 16428 h 5681302"/>
                <a:gd name="connsiteX522" fmla="*/ 2235728 w 5644588"/>
                <a:gd name="connsiteY522" fmla="*/ 11200 h 5681302"/>
                <a:gd name="connsiteX523" fmla="*/ 4714746 w 5644588"/>
                <a:gd name="connsiteY523" fmla="*/ 0 h 5681302"/>
                <a:gd name="connsiteX524" fmla="*/ 4687299 w 5644588"/>
                <a:gd name="connsiteY524" fmla="*/ 1494 h 5681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Lst>
              <a:rect l="l" t="t" r="r" b="b"/>
              <a:pathLst>
                <a:path w="5644588" h="5681302">
                  <a:moveTo>
                    <a:pt x="1623488" y="5677262"/>
                  </a:moveTo>
                  <a:cubicBezTo>
                    <a:pt x="1633944" y="5673714"/>
                    <a:pt x="1642720" y="5673901"/>
                    <a:pt x="1649441" y="5677635"/>
                  </a:cubicBezTo>
                  <a:cubicBezTo>
                    <a:pt x="1641226" y="5682677"/>
                    <a:pt x="1632450" y="5682490"/>
                    <a:pt x="1623488" y="5677262"/>
                  </a:cubicBezTo>
                  <a:close/>
                  <a:moveTo>
                    <a:pt x="1504385" y="5627537"/>
                  </a:moveTo>
                  <a:cubicBezTo>
                    <a:pt x="1516758" y="5627840"/>
                    <a:pt x="1534286" y="5629602"/>
                    <a:pt x="1556085" y="5633943"/>
                  </a:cubicBezTo>
                  <a:cubicBezTo>
                    <a:pt x="1476544" y="5638845"/>
                    <a:pt x="1467266" y="5626627"/>
                    <a:pt x="1504385" y="5627537"/>
                  </a:cubicBezTo>
                  <a:close/>
                  <a:moveTo>
                    <a:pt x="1599776" y="5615086"/>
                  </a:moveTo>
                  <a:cubicBezTo>
                    <a:pt x="1630024" y="5627783"/>
                    <a:pt x="1649816" y="5636184"/>
                    <a:pt x="1670354" y="5644774"/>
                  </a:cubicBezTo>
                  <a:cubicBezTo>
                    <a:pt x="1621435" y="5642029"/>
                    <a:pt x="1597909" y="5632133"/>
                    <a:pt x="1599776" y="5615086"/>
                  </a:cubicBezTo>
                  <a:close/>
                  <a:moveTo>
                    <a:pt x="1621192" y="5597085"/>
                  </a:moveTo>
                  <a:cubicBezTo>
                    <a:pt x="1634189" y="5597733"/>
                    <a:pt x="1626522" y="5605470"/>
                    <a:pt x="1619380" y="5604069"/>
                  </a:cubicBezTo>
                  <a:lnTo>
                    <a:pt x="1600522" y="5599402"/>
                  </a:lnTo>
                  <a:cubicBezTo>
                    <a:pt x="1610231" y="5597442"/>
                    <a:pt x="1616860" y="5596870"/>
                    <a:pt x="1621192" y="5597085"/>
                  </a:cubicBezTo>
                  <a:close/>
                  <a:moveTo>
                    <a:pt x="1789817" y="5596496"/>
                  </a:moveTo>
                  <a:cubicBezTo>
                    <a:pt x="1802770" y="5596508"/>
                    <a:pt x="1814358" y="5598282"/>
                    <a:pt x="1817859" y="5603323"/>
                  </a:cubicBezTo>
                  <a:cubicBezTo>
                    <a:pt x="1699808" y="5612285"/>
                    <a:pt x="1750957" y="5596461"/>
                    <a:pt x="1789817" y="5596496"/>
                  </a:cubicBezTo>
                  <a:close/>
                  <a:moveTo>
                    <a:pt x="1540587" y="5593800"/>
                  </a:moveTo>
                  <a:lnTo>
                    <a:pt x="1556457" y="5599028"/>
                  </a:lnTo>
                  <a:lnTo>
                    <a:pt x="1538533" y="5602389"/>
                  </a:lnTo>
                  <a:lnTo>
                    <a:pt x="1538533" y="5602576"/>
                  </a:lnTo>
                  <a:cubicBezTo>
                    <a:pt x="1520795" y="5598841"/>
                    <a:pt x="1521542" y="5595854"/>
                    <a:pt x="1540587" y="5593800"/>
                  </a:cubicBezTo>
                  <a:close/>
                  <a:moveTo>
                    <a:pt x="1669607" y="5566166"/>
                  </a:moveTo>
                  <a:lnTo>
                    <a:pt x="1669607" y="5566353"/>
                  </a:lnTo>
                  <a:lnTo>
                    <a:pt x="1668589" y="5566230"/>
                  </a:lnTo>
                  <a:close/>
                  <a:moveTo>
                    <a:pt x="1149045" y="5564299"/>
                  </a:moveTo>
                  <a:cubicBezTo>
                    <a:pt x="1169583" y="5565045"/>
                    <a:pt x="1171077" y="5566726"/>
                    <a:pt x="1153526" y="5569340"/>
                  </a:cubicBezTo>
                  <a:cubicBezTo>
                    <a:pt x="1142323" y="5568593"/>
                    <a:pt x="1140829" y="5566913"/>
                    <a:pt x="1149045" y="5564299"/>
                  </a:cubicBezTo>
                  <a:close/>
                  <a:moveTo>
                    <a:pt x="1721701" y="5563552"/>
                  </a:moveTo>
                  <a:cubicBezTo>
                    <a:pt x="1796014" y="5565606"/>
                    <a:pt x="1870326" y="5567660"/>
                    <a:pt x="1966485" y="5570273"/>
                  </a:cubicBezTo>
                  <a:cubicBezTo>
                    <a:pt x="1867526" y="5583344"/>
                    <a:pt x="1782383" y="5581477"/>
                    <a:pt x="1721701" y="5563552"/>
                  </a:cubicBezTo>
                  <a:close/>
                  <a:moveTo>
                    <a:pt x="910610" y="5558511"/>
                  </a:moveTo>
                  <a:cubicBezTo>
                    <a:pt x="928348" y="5560378"/>
                    <a:pt x="928721" y="5562245"/>
                    <a:pt x="911917" y="5564112"/>
                  </a:cubicBezTo>
                  <a:cubicBezTo>
                    <a:pt x="897166" y="5562432"/>
                    <a:pt x="896606" y="5560565"/>
                    <a:pt x="910610" y="5558511"/>
                  </a:cubicBezTo>
                  <a:close/>
                  <a:moveTo>
                    <a:pt x="2836928" y="5558091"/>
                  </a:moveTo>
                  <a:cubicBezTo>
                    <a:pt x="2849134" y="5557998"/>
                    <a:pt x="2864958" y="5560378"/>
                    <a:pt x="2884376" y="5565232"/>
                  </a:cubicBezTo>
                  <a:cubicBezTo>
                    <a:pt x="2869626" y="5574568"/>
                    <a:pt x="2845353" y="5568407"/>
                    <a:pt x="2811184" y="5565793"/>
                  </a:cubicBezTo>
                  <a:cubicBezTo>
                    <a:pt x="2816132" y="5560752"/>
                    <a:pt x="2824721" y="5558184"/>
                    <a:pt x="2836928" y="5558091"/>
                  </a:cubicBezTo>
                  <a:close/>
                  <a:moveTo>
                    <a:pt x="1260701" y="5553843"/>
                  </a:moveTo>
                  <a:lnTo>
                    <a:pt x="1300658" y="5558884"/>
                  </a:lnTo>
                  <a:cubicBezTo>
                    <a:pt x="1287775" y="5566726"/>
                    <a:pt x="1244457" y="5562992"/>
                    <a:pt x="1260701" y="5553843"/>
                  </a:cubicBezTo>
                  <a:close/>
                  <a:moveTo>
                    <a:pt x="1549736" y="5551789"/>
                  </a:moveTo>
                  <a:lnTo>
                    <a:pt x="1668589" y="5566230"/>
                  </a:lnTo>
                  <a:lnTo>
                    <a:pt x="1633571" y="5568407"/>
                  </a:lnTo>
                  <a:cubicBezTo>
                    <a:pt x="1580918" y="5570087"/>
                    <a:pt x="1523036" y="5565793"/>
                    <a:pt x="1549736" y="5551789"/>
                  </a:cubicBezTo>
                  <a:close/>
                  <a:moveTo>
                    <a:pt x="2420389" y="5547121"/>
                  </a:moveTo>
                  <a:lnTo>
                    <a:pt x="2454184" y="5547494"/>
                  </a:lnTo>
                  <a:cubicBezTo>
                    <a:pt x="2458852" y="5550109"/>
                    <a:pt x="2461653" y="5552723"/>
                    <a:pt x="2462773" y="5555523"/>
                  </a:cubicBezTo>
                  <a:close/>
                  <a:moveTo>
                    <a:pt x="2164216" y="5537599"/>
                  </a:moveTo>
                  <a:lnTo>
                    <a:pt x="2224899" y="5543201"/>
                  </a:lnTo>
                  <a:lnTo>
                    <a:pt x="2216870" y="5548056"/>
                  </a:lnTo>
                  <a:lnTo>
                    <a:pt x="2216683" y="5548056"/>
                  </a:lnTo>
                  <a:cubicBezTo>
                    <a:pt x="2160855" y="5548429"/>
                    <a:pt x="2143491" y="5544881"/>
                    <a:pt x="2164216" y="5537599"/>
                  </a:cubicBezTo>
                  <a:close/>
                  <a:moveTo>
                    <a:pt x="2581525" y="5522848"/>
                  </a:moveTo>
                  <a:cubicBezTo>
                    <a:pt x="2602063" y="5523594"/>
                    <a:pt x="2603744" y="5525275"/>
                    <a:pt x="2586006" y="5527889"/>
                  </a:cubicBezTo>
                  <a:cubicBezTo>
                    <a:pt x="2574803" y="5527142"/>
                    <a:pt x="2573309" y="5525649"/>
                    <a:pt x="2581525" y="5522848"/>
                  </a:cubicBezTo>
                  <a:close/>
                  <a:moveTo>
                    <a:pt x="1778202" y="5521115"/>
                  </a:moveTo>
                  <a:cubicBezTo>
                    <a:pt x="1787377" y="5520946"/>
                    <a:pt x="1799747" y="5521541"/>
                    <a:pt x="1817112" y="5523034"/>
                  </a:cubicBezTo>
                  <a:lnTo>
                    <a:pt x="1964991" y="5535731"/>
                  </a:lnTo>
                  <a:cubicBezTo>
                    <a:pt x="1945386" y="5538158"/>
                    <a:pt x="1931195" y="5539092"/>
                    <a:pt x="1921673" y="5539092"/>
                  </a:cubicBezTo>
                  <a:lnTo>
                    <a:pt x="1921673" y="5539279"/>
                  </a:lnTo>
                  <a:cubicBezTo>
                    <a:pt x="1860430" y="5541893"/>
                    <a:pt x="1796200" y="5536478"/>
                    <a:pt x="1733277" y="5539652"/>
                  </a:cubicBezTo>
                  <a:cubicBezTo>
                    <a:pt x="1751902" y="5529010"/>
                    <a:pt x="1750676" y="5521623"/>
                    <a:pt x="1778202" y="5521115"/>
                  </a:cubicBezTo>
                  <a:close/>
                  <a:moveTo>
                    <a:pt x="1643934" y="5519207"/>
                  </a:moveTo>
                  <a:cubicBezTo>
                    <a:pt x="1655417" y="5517946"/>
                    <a:pt x="1675115" y="5519860"/>
                    <a:pt x="1677076" y="5523034"/>
                  </a:cubicBezTo>
                  <a:cubicBezTo>
                    <a:pt x="1674462" y="5527142"/>
                    <a:pt x="1668861" y="5530877"/>
                    <a:pt x="1660085" y="5534424"/>
                  </a:cubicBezTo>
                  <a:cubicBezTo>
                    <a:pt x="1629183" y="5524902"/>
                    <a:pt x="1632451" y="5520467"/>
                    <a:pt x="1643934" y="5519207"/>
                  </a:cubicBezTo>
                  <a:close/>
                  <a:moveTo>
                    <a:pt x="4839232" y="5498070"/>
                  </a:moveTo>
                  <a:cubicBezTo>
                    <a:pt x="4847127" y="5497432"/>
                    <a:pt x="4869253" y="5501283"/>
                    <a:pt x="4879616" y="5503243"/>
                  </a:cubicBezTo>
                  <a:lnTo>
                    <a:pt x="4879616" y="5503243"/>
                  </a:lnTo>
                  <a:lnTo>
                    <a:pt x="4850301" y="5506231"/>
                  </a:lnTo>
                  <a:lnTo>
                    <a:pt x="4837044" y="5500442"/>
                  </a:lnTo>
                  <a:cubicBezTo>
                    <a:pt x="4835551" y="5498995"/>
                    <a:pt x="4836601" y="5498283"/>
                    <a:pt x="4839232" y="5498070"/>
                  </a:cubicBezTo>
                  <a:close/>
                  <a:moveTo>
                    <a:pt x="2624095" y="5474116"/>
                  </a:moveTo>
                  <a:lnTo>
                    <a:pt x="2568853" y="5498006"/>
                  </a:lnTo>
                  <a:lnTo>
                    <a:pt x="2568641" y="5498016"/>
                  </a:lnTo>
                  <a:lnTo>
                    <a:pt x="2568828" y="5498016"/>
                  </a:lnTo>
                  <a:lnTo>
                    <a:pt x="2568831" y="5498015"/>
                  </a:lnTo>
                  <a:lnTo>
                    <a:pt x="2568828" y="5498015"/>
                  </a:lnTo>
                  <a:lnTo>
                    <a:pt x="2568834" y="5498014"/>
                  </a:lnTo>
                  <a:lnTo>
                    <a:pt x="2568853" y="5498006"/>
                  </a:lnTo>
                  <a:lnTo>
                    <a:pt x="2568873" y="5498005"/>
                  </a:lnTo>
                  <a:lnTo>
                    <a:pt x="2588521" y="5493263"/>
                  </a:lnTo>
                  <a:cubicBezTo>
                    <a:pt x="2595085" y="5492513"/>
                    <a:pt x="2600920" y="5492495"/>
                    <a:pt x="2603837" y="5492904"/>
                  </a:cubicBezTo>
                  <a:cubicBezTo>
                    <a:pt x="2608214" y="5493517"/>
                    <a:pt x="2606025" y="5495087"/>
                    <a:pt x="2589888" y="5496583"/>
                  </a:cubicBezTo>
                  <a:lnTo>
                    <a:pt x="2569318" y="5497982"/>
                  </a:lnTo>
                  <a:lnTo>
                    <a:pt x="2741913" y="5489240"/>
                  </a:lnTo>
                  <a:cubicBezTo>
                    <a:pt x="2720254" y="5474676"/>
                    <a:pt x="2674322" y="5478411"/>
                    <a:pt x="2624095" y="5474116"/>
                  </a:cubicBezTo>
                  <a:close/>
                  <a:moveTo>
                    <a:pt x="64440" y="5459199"/>
                  </a:moveTo>
                  <a:cubicBezTo>
                    <a:pt x="65560" y="5460766"/>
                    <a:pt x="66750" y="5464407"/>
                    <a:pt x="67777" y="5470381"/>
                  </a:cubicBezTo>
                  <a:lnTo>
                    <a:pt x="62549" y="5494094"/>
                  </a:lnTo>
                  <a:cubicBezTo>
                    <a:pt x="58348" y="5468468"/>
                    <a:pt x="61079" y="5454499"/>
                    <a:pt x="64440" y="5459199"/>
                  </a:cubicBezTo>
                  <a:close/>
                  <a:moveTo>
                    <a:pt x="5544322" y="4925173"/>
                  </a:moveTo>
                  <a:cubicBezTo>
                    <a:pt x="5546189" y="4922932"/>
                    <a:pt x="5545442" y="4947952"/>
                    <a:pt x="5544322" y="4925173"/>
                  </a:cubicBezTo>
                  <a:close/>
                  <a:moveTo>
                    <a:pt x="5549713" y="4924823"/>
                  </a:moveTo>
                  <a:cubicBezTo>
                    <a:pt x="5548465" y="4922501"/>
                    <a:pt x="5546749" y="4922372"/>
                    <a:pt x="5544322" y="4925173"/>
                  </a:cubicBezTo>
                  <a:cubicBezTo>
                    <a:pt x="5546375" y="4969238"/>
                    <a:pt x="5543015" y="4998366"/>
                    <a:pt x="5554965" y="4985109"/>
                  </a:cubicBezTo>
                  <a:cubicBezTo>
                    <a:pt x="5553004" y="4958502"/>
                    <a:pt x="5553459" y="4931790"/>
                    <a:pt x="5549713" y="4924823"/>
                  </a:cubicBezTo>
                  <a:close/>
                  <a:moveTo>
                    <a:pt x="5512207" y="4771693"/>
                  </a:moveTo>
                  <a:lnTo>
                    <a:pt x="5512207" y="4771695"/>
                  </a:lnTo>
                  <a:lnTo>
                    <a:pt x="5513707" y="4774542"/>
                  </a:lnTo>
                  <a:cubicBezTo>
                    <a:pt x="5515606" y="4785981"/>
                    <a:pt x="5511466" y="4826250"/>
                    <a:pt x="5511685" y="4794208"/>
                  </a:cubicBezTo>
                  <a:lnTo>
                    <a:pt x="5512204" y="4771797"/>
                  </a:lnTo>
                  <a:lnTo>
                    <a:pt x="5505485" y="4972039"/>
                  </a:lnTo>
                  <a:cubicBezTo>
                    <a:pt x="5528824" y="4896233"/>
                    <a:pt x="5568782" y="4759183"/>
                    <a:pt x="5512207" y="4771693"/>
                  </a:cubicBezTo>
                  <a:close/>
                  <a:moveTo>
                    <a:pt x="86252" y="4540802"/>
                  </a:moveTo>
                  <a:cubicBezTo>
                    <a:pt x="89196" y="4543892"/>
                    <a:pt x="89366" y="4558931"/>
                    <a:pt x="83275" y="4579936"/>
                  </a:cubicBezTo>
                  <a:cubicBezTo>
                    <a:pt x="80661" y="4573961"/>
                    <a:pt x="78234" y="4566679"/>
                    <a:pt x="75993" y="4558090"/>
                  </a:cubicBezTo>
                  <a:cubicBezTo>
                    <a:pt x="78280" y="4549595"/>
                    <a:pt x="80556" y="4544378"/>
                    <a:pt x="82513" y="4541916"/>
                  </a:cubicBezTo>
                  <a:cubicBezTo>
                    <a:pt x="83982" y="4540070"/>
                    <a:pt x="85271" y="4539772"/>
                    <a:pt x="86252" y="4540802"/>
                  </a:cubicBezTo>
                  <a:close/>
                  <a:moveTo>
                    <a:pt x="109974" y="4500582"/>
                  </a:moveTo>
                  <a:cubicBezTo>
                    <a:pt x="111841" y="4513092"/>
                    <a:pt x="111468" y="4520374"/>
                    <a:pt x="108667" y="4522801"/>
                  </a:cubicBezTo>
                  <a:cubicBezTo>
                    <a:pt x="104560" y="4510665"/>
                    <a:pt x="104933" y="4503196"/>
                    <a:pt x="109974" y="4500582"/>
                  </a:cubicBezTo>
                  <a:close/>
                  <a:moveTo>
                    <a:pt x="5644588" y="4479110"/>
                  </a:moveTo>
                  <a:cubicBezTo>
                    <a:pt x="5635625" y="4528403"/>
                    <a:pt x="5627279" y="4534564"/>
                    <a:pt x="5619568" y="4497595"/>
                  </a:cubicBezTo>
                  <a:cubicBezTo>
                    <a:pt x="5627036" y="4492180"/>
                    <a:pt x="5632825" y="4487699"/>
                    <a:pt x="5644588" y="4479110"/>
                  </a:cubicBezTo>
                  <a:close/>
                  <a:moveTo>
                    <a:pt x="5591748" y="4342621"/>
                  </a:moveTo>
                  <a:lnTo>
                    <a:pt x="5593428" y="4362786"/>
                  </a:lnTo>
                  <a:cubicBezTo>
                    <a:pt x="5584465" y="4397328"/>
                    <a:pt x="5579424" y="4396955"/>
                    <a:pt x="5578304" y="4361666"/>
                  </a:cubicBezTo>
                  <a:close/>
                  <a:moveTo>
                    <a:pt x="83647" y="4336763"/>
                  </a:moveTo>
                  <a:cubicBezTo>
                    <a:pt x="86028" y="4338934"/>
                    <a:pt x="86541" y="4352051"/>
                    <a:pt x="79913" y="4385939"/>
                  </a:cubicBezTo>
                  <a:cubicBezTo>
                    <a:pt x="78046" y="4376230"/>
                    <a:pt x="76926" y="4365401"/>
                    <a:pt x="76179" y="4353264"/>
                  </a:cubicBezTo>
                  <a:cubicBezTo>
                    <a:pt x="77019" y="4343368"/>
                    <a:pt x="81267" y="4334593"/>
                    <a:pt x="83647" y="4336763"/>
                  </a:cubicBezTo>
                  <a:close/>
                  <a:moveTo>
                    <a:pt x="118377" y="4312794"/>
                  </a:moveTo>
                  <a:cubicBezTo>
                    <a:pt x="121691" y="4312980"/>
                    <a:pt x="123511" y="4323296"/>
                    <a:pt x="117070" y="4358865"/>
                  </a:cubicBezTo>
                  <a:lnTo>
                    <a:pt x="110722" y="4327497"/>
                  </a:lnTo>
                  <a:cubicBezTo>
                    <a:pt x="110255" y="4322550"/>
                    <a:pt x="115063" y="4312607"/>
                    <a:pt x="118377" y="4312794"/>
                  </a:cubicBezTo>
                  <a:close/>
                  <a:moveTo>
                    <a:pt x="5637492" y="4095177"/>
                  </a:moveTo>
                  <a:cubicBezTo>
                    <a:pt x="5638286" y="4093730"/>
                    <a:pt x="5639547" y="4096251"/>
                    <a:pt x="5641227" y="4102692"/>
                  </a:cubicBezTo>
                  <a:cubicBezTo>
                    <a:pt x="5640107" y="4115949"/>
                    <a:pt x="5638613" y="4118937"/>
                    <a:pt x="5636559" y="4111468"/>
                  </a:cubicBezTo>
                  <a:cubicBezTo>
                    <a:pt x="5636372" y="4102039"/>
                    <a:pt x="5636699" y="4096624"/>
                    <a:pt x="5637492" y="4095177"/>
                  </a:cubicBezTo>
                  <a:close/>
                  <a:moveTo>
                    <a:pt x="74331" y="4043807"/>
                  </a:moveTo>
                  <a:lnTo>
                    <a:pt x="92050" y="4085888"/>
                  </a:lnTo>
                  <a:cubicBezTo>
                    <a:pt x="89996" y="4095037"/>
                    <a:pt x="87568" y="4102132"/>
                    <a:pt x="84954" y="4106987"/>
                  </a:cubicBezTo>
                  <a:cubicBezTo>
                    <a:pt x="80660" y="4105960"/>
                    <a:pt x="77766" y="4098912"/>
                    <a:pt x="76062" y="4087686"/>
                  </a:cubicBezTo>
                  <a:close/>
                  <a:moveTo>
                    <a:pt x="74125" y="4043317"/>
                  </a:moveTo>
                  <a:lnTo>
                    <a:pt x="74312" y="4043317"/>
                  </a:lnTo>
                  <a:lnTo>
                    <a:pt x="74331" y="4043807"/>
                  </a:lnTo>
                  <a:close/>
                  <a:moveTo>
                    <a:pt x="12883" y="3891190"/>
                  </a:moveTo>
                  <a:cubicBezTo>
                    <a:pt x="13770" y="3891937"/>
                    <a:pt x="14470" y="3897025"/>
                    <a:pt x="14937" y="3906454"/>
                  </a:cubicBezTo>
                  <a:cubicBezTo>
                    <a:pt x="12510" y="3922325"/>
                    <a:pt x="10643" y="3920831"/>
                    <a:pt x="9709" y="3901973"/>
                  </a:cubicBezTo>
                  <a:cubicBezTo>
                    <a:pt x="10922" y="3894038"/>
                    <a:pt x="11996" y="3890443"/>
                    <a:pt x="12883" y="3891190"/>
                  </a:cubicBezTo>
                  <a:close/>
                  <a:moveTo>
                    <a:pt x="87289" y="3839955"/>
                  </a:moveTo>
                  <a:cubicBezTo>
                    <a:pt x="89623" y="3839692"/>
                    <a:pt x="92143" y="3840778"/>
                    <a:pt x="94664" y="3842598"/>
                  </a:cubicBezTo>
                  <a:cubicBezTo>
                    <a:pt x="93544" y="3848573"/>
                    <a:pt x="78046" y="3945852"/>
                    <a:pt x="76366" y="3895252"/>
                  </a:cubicBezTo>
                  <a:cubicBezTo>
                    <a:pt x="74966" y="3853661"/>
                    <a:pt x="80287" y="3840743"/>
                    <a:pt x="87289" y="3839955"/>
                  </a:cubicBezTo>
                  <a:close/>
                  <a:moveTo>
                    <a:pt x="77299" y="3754620"/>
                  </a:moveTo>
                  <a:cubicBezTo>
                    <a:pt x="79645" y="3752799"/>
                    <a:pt x="84301" y="3764318"/>
                    <a:pt x="78980" y="3786023"/>
                  </a:cubicBezTo>
                  <a:lnTo>
                    <a:pt x="76179" y="3761003"/>
                  </a:lnTo>
                  <a:cubicBezTo>
                    <a:pt x="75992" y="3757315"/>
                    <a:pt x="76517" y="3755227"/>
                    <a:pt x="77299" y="3754620"/>
                  </a:cubicBezTo>
                  <a:close/>
                  <a:moveTo>
                    <a:pt x="84862" y="3636861"/>
                  </a:moveTo>
                  <a:cubicBezTo>
                    <a:pt x="89296" y="3635297"/>
                    <a:pt x="94197" y="3642626"/>
                    <a:pt x="100079" y="3653455"/>
                  </a:cubicBezTo>
                  <a:cubicBezTo>
                    <a:pt x="90370" y="3680342"/>
                    <a:pt x="83088" y="3685010"/>
                    <a:pt x="72445" y="3673621"/>
                  </a:cubicBezTo>
                  <a:cubicBezTo>
                    <a:pt x="76459" y="3648881"/>
                    <a:pt x="80427" y="3638425"/>
                    <a:pt x="84862" y="3636861"/>
                  </a:cubicBezTo>
                  <a:close/>
                  <a:moveTo>
                    <a:pt x="30241" y="3623254"/>
                  </a:moveTo>
                  <a:cubicBezTo>
                    <a:pt x="35125" y="3625355"/>
                    <a:pt x="33234" y="3669886"/>
                    <a:pt x="23152" y="3639638"/>
                  </a:cubicBezTo>
                  <a:cubicBezTo>
                    <a:pt x="26233" y="3626568"/>
                    <a:pt x="28614" y="3622554"/>
                    <a:pt x="30241" y="3623254"/>
                  </a:cubicBezTo>
                  <a:close/>
                  <a:moveTo>
                    <a:pt x="4787" y="3583525"/>
                  </a:moveTo>
                  <a:cubicBezTo>
                    <a:pt x="8052" y="3583122"/>
                    <a:pt x="7141" y="3615226"/>
                    <a:pt x="5601" y="3612565"/>
                  </a:cubicBezTo>
                  <a:lnTo>
                    <a:pt x="0" y="3597254"/>
                  </a:lnTo>
                  <a:cubicBezTo>
                    <a:pt x="2147" y="3587405"/>
                    <a:pt x="3699" y="3583659"/>
                    <a:pt x="4787" y="3583525"/>
                  </a:cubicBezTo>
                  <a:close/>
                  <a:moveTo>
                    <a:pt x="5590020" y="3486321"/>
                  </a:moveTo>
                  <a:cubicBezTo>
                    <a:pt x="5590860" y="3487652"/>
                    <a:pt x="5591374" y="3493067"/>
                    <a:pt x="5591560" y="3502589"/>
                  </a:cubicBezTo>
                  <a:cubicBezTo>
                    <a:pt x="5588573" y="3516219"/>
                    <a:pt x="5586892" y="3513605"/>
                    <a:pt x="5586519" y="3494560"/>
                  </a:cubicBezTo>
                  <a:cubicBezTo>
                    <a:pt x="5588012" y="3487745"/>
                    <a:pt x="5589179" y="3484991"/>
                    <a:pt x="5590020" y="3486321"/>
                  </a:cubicBezTo>
                  <a:close/>
                  <a:moveTo>
                    <a:pt x="106054" y="3331558"/>
                  </a:moveTo>
                  <a:cubicBezTo>
                    <a:pt x="104933" y="3326890"/>
                    <a:pt x="98585" y="3356391"/>
                    <a:pt x="108854" y="3352844"/>
                  </a:cubicBezTo>
                  <a:close/>
                  <a:moveTo>
                    <a:pt x="5549304" y="3317318"/>
                  </a:moveTo>
                  <a:cubicBezTo>
                    <a:pt x="5549899" y="3317975"/>
                    <a:pt x="5549876" y="3322223"/>
                    <a:pt x="5548802" y="3331745"/>
                  </a:cubicBezTo>
                  <a:lnTo>
                    <a:pt x="5542827" y="3370022"/>
                  </a:lnTo>
                  <a:cubicBezTo>
                    <a:pt x="5541334" y="3368901"/>
                    <a:pt x="5540027" y="3366474"/>
                    <a:pt x="5538720" y="3363113"/>
                  </a:cubicBezTo>
                  <a:lnTo>
                    <a:pt x="5538906" y="3362926"/>
                  </a:lnTo>
                  <a:cubicBezTo>
                    <a:pt x="5540167" y="3345702"/>
                    <a:pt x="5547519" y="3315349"/>
                    <a:pt x="5549304" y="3317318"/>
                  </a:cubicBezTo>
                  <a:close/>
                  <a:moveTo>
                    <a:pt x="5464408" y="3245669"/>
                  </a:moveTo>
                  <a:lnTo>
                    <a:pt x="5498390" y="3328944"/>
                  </a:lnTo>
                  <a:cubicBezTo>
                    <a:pt x="5495029" y="3372076"/>
                    <a:pt x="5481399" y="3521261"/>
                    <a:pt x="5475424" y="3393734"/>
                  </a:cubicBezTo>
                  <a:lnTo>
                    <a:pt x="5475424" y="3393921"/>
                  </a:lnTo>
                  <a:cubicBezTo>
                    <a:pt x="5473183" y="3344628"/>
                    <a:pt x="5460860" y="3293282"/>
                    <a:pt x="5464408" y="3245669"/>
                  </a:cubicBezTo>
                  <a:close/>
                  <a:moveTo>
                    <a:pt x="111676" y="3170551"/>
                  </a:moveTo>
                  <a:cubicBezTo>
                    <a:pt x="105260" y="3167050"/>
                    <a:pt x="99239" y="3172477"/>
                    <a:pt x="94477" y="3208886"/>
                  </a:cubicBezTo>
                  <a:cubicBezTo>
                    <a:pt x="106240" y="3230545"/>
                    <a:pt x="112029" y="3200671"/>
                    <a:pt x="118190" y="3176211"/>
                  </a:cubicBezTo>
                  <a:cubicBezTo>
                    <a:pt x="115996" y="3173877"/>
                    <a:pt x="113814" y="3171718"/>
                    <a:pt x="111676" y="3170551"/>
                  </a:cubicBezTo>
                  <a:close/>
                  <a:moveTo>
                    <a:pt x="5578864" y="3142042"/>
                  </a:moveTo>
                  <a:cubicBezTo>
                    <a:pt x="5574569" y="3218408"/>
                    <a:pt x="5567474" y="3297949"/>
                    <a:pt x="5547495" y="3311393"/>
                  </a:cubicBezTo>
                  <a:cubicBezTo>
                    <a:pt x="5554217" y="3248470"/>
                    <a:pt x="5554964" y="3216541"/>
                    <a:pt x="5550669" y="3149510"/>
                  </a:cubicBezTo>
                  <a:close/>
                  <a:moveTo>
                    <a:pt x="5470569" y="3116649"/>
                  </a:moveTo>
                  <a:lnTo>
                    <a:pt x="5484946" y="3206459"/>
                  </a:lnTo>
                  <a:cubicBezTo>
                    <a:pt x="5481585" y="3212621"/>
                    <a:pt x="5467955" y="3238948"/>
                    <a:pt x="5464408" y="3245669"/>
                  </a:cubicBezTo>
                  <a:cubicBezTo>
                    <a:pt x="5456192" y="3190588"/>
                    <a:pt x="5462914" y="3172850"/>
                    <a:pt x="5470569" y="3116649"/>
                  </a:cubicBezTo>
                  <a:close/>
                  <a:moveTo>
                    <a:pt x="5522712" y="3085327"/>
                  </a:moveTo>
                  <a:cubicBezTo>
                    <a:pt x="5527162" y="3089776"/>
                    <a:pt x="5530757" y="3105194"/>
                    <a:pt x="5533492" y="3131586"/>
                  </a:cubicBezTo>
                  <a:cubicBezTo>
                    <a:pt x="5523783" y="3151564"/>
                    <a:pt x="5516315" y="3137747"/>
                    <a:pt x="5506792" y="3104885"/>
                  </a:cubicBezTo>
                  <a:cubicBezTo>
                    <a:pt x="5512953" y="3087400"/>
                    <a:pt x="5518261" y="3080879"/>
                    <a:pt x="5522712" y="3085327"/>
                  </a:cubicBezTo>
                  <a:close/>
                  <a:moveTo>
                    <a:pt x="49013" y="3021074"/>
                  </a:moveTo>
                  <a:cubicBezTo>
                    <a:pt x="52233" y="3019650"/>
                    <a:pt x="55361" y="3030199"/>
                    <a:pt x="58815" y="3049804"/>
                  </a:cubicBezTo>
                  <a:cubicBezTo>
                    <a:pt x="53401" y="3053725"/>
                    <a:pt x="47986" y="3057460"/>
                    <a:pt x="38650" y="3064181"/>
                  </a:cubicBezTo>
                  <a:cubicBezTo>
                    <a:pt x="42477" y="3035894"/>
                    <a:pt x="45792" y="3022497"/>
                    <a:pt x="49013" y="3021074"/>
                  </a:cubicBezTo>
                  <a:close/>
                  <a:moveTo>
                    <a:pt x="5570275" y="2984081"/>
                  </a:moveTo>
                  <a:cubicBezTo>
                    <a:pt x="5575877" y="3015262"/>
                    <a:pt x="5569155" y="3021611"/>
                    <a:pt x="5565047" y="2999578"/>
                  </a:cubicBezTo>
                  <a:close/>
                  <a:moveTo>
                    <a:pt x="5513140" y="2861035"/>
                  </a:moveTo>
                  <a:lnTo>
                    <a:pt x="5521729" y="2892030"/>
                  </a:lnTo>
                  <a:cubicBezTo>
                    <a:pt x="5509406" y="2895951"/>
                    <a:pt x="5509592" y="2886615"/>
                    <a:pt x="5513140" y="2861035"/>
                  </a:cubicBezTo>
                  <a:close/>
                  <a:moveTo>
                    <a:pt x="5531251" y="2787096"/>
                  </a:moveTo>
                  <a:cubicBezTo>
                    <a:pt x="5536293" y="2809315"/>
                    <a:pt x="5538347" y="2821825"/>
                    <a:pt x="5538720" y="2827800"/>
                  </a:cubicBezTo>
                  <a:cubicBezTo>
                    <a:pt x="5549923" y="2902673"/>
                    <a:pt x="5545442" y="2975118"/>
                    <a:pt x="5538347" y="3071837"/>
                  </a:cubicBezTo>
                  <a:cubicBezTo>
                    <a:pt x="5526397" y="2945430"/>
                    <a:pt x="5519675" y="2914249"/>
                    <a:pt x="5531251" y="2787096"/>
                  </a:cubicBezTo>
                  <a:close/>
                  <a:moveTo>
                    <a:pt x="121376" y="2721087"/>
                  </a:moveTo>
                  <a:cubicBezTo>
                    <a:pt x="116545" y="2717954"/>
                    <a:pt x="114549" y="2727581"/>
                    <a:pt x="115389" y="2750127"/>
                  </a:cubicBezTo>
                  <a:cubicBezTo>
                    <a:pt x="121364" y="2759836"/>
                    <a:pt x="125099" y="2761703"/>
                    <a:pt x="127153" y="2756102"/>
                  </a:cubicBezTo>
                  <a:lnTo>
                    <a:pt x="127153" y="2732949"/>
                  </a:lnTo>
                  <a:cubicBezTo>
                    <a:pt x="126592" y="2732576"/>
                    <a:pt x="126219" y="2731455"/>
                    <a:pt x="127153" y="2730895"/>
                  </a:cubicBezTo>
                  <a:lnTo>
                    <a:pt x="127153" y="2728468"/>
                  </a:lnTo>
                  <a:cubicBezTo>
                    <a:pt x="124912" y="2724594"/>
                    <a:pt x="122987" y="2722132"/>
                    <a:pt x="121376" y="2721087"/>
                  </a:cubicBezTo>
                  <a:close/>
                  <a:moveTo>
                    <a:pt x="5523613" y="2629804"/>
                  </a:moveTo>
                  <a:cubicBezTo>
                    <a:pt x="5525498" y="2631038"/>
                    <a:pt x="5527797" y="2633990"/>
                    <a:pt x="5530504" y="2638658"/>
                  </a:cubicBezTo>
                  <a:cubicBezTo>
                    <a:pt x="5532745" y="2668532"/>
                    <a:pt x="5528450" y="2677308"/>
                    <a:pt x="5517994" y="2665172"/>
                  </a:cubicBezTo>
                  <a:cubicBezTo>
                    <a:pt x="5516034" y="2637865"/>
                    <a:pt x="5517960" y="2626102"/>
                    <a:pt x="5523613" y="2629804"/>
                  </a:cubicBezTo>
                  <a:close/>
                  <a:moveTo>
                    <a:pt x="5516315" y="2282778"/>
                  </a:moveTo>
                  <a:lnTo>
                    <a:pt x="5519676" y="2300889"/>
                  </a:lnTo>
                  <a:cubicBezTo>
                    <a:pt x="5515942" y="2317134"/>
                    <a:pt x="5513327" y="2316013"/>
                    <a:pt x="5511460" y="2297529"/>
                  </a:cubicBezTo>
                  <a:close/>
                  <a:moveTo>
                    <a:pt x="5525463" y="2165334"/>
                  </a:moveTo>
                  <a:cubicBezTo>
                    <a:pt x="5530878" y="2172056"/>
                    <a:pt x="5530691" y="2181765"/>
                    <a:pt x="5524903" y="2194275"/>
                  </a:cubicBezTo>
                  <a:cubicBezTo>
                    <a:pt x="5521169" y="2183445"/>
                    <a:pt x="5521356" y="2173736"/>
                    <a:pt x="5525463" y="2165334"/>
                  </a:cubicBezTo>
                  <a:close/>
                  <a:moveTo>
                    <a:pt x="41631" y="2132546"/>
                  </a:moveTo>
                  <a:cubicBezTo>
                    <a:pt x="45359" y="2132064"/>
                    <a:pt x="44204" y="2147783"/>
                    <a:pt x="39583" y="2169069"/>
                  </a:cubicBezTo>
                  <a:lnTo>
                    <a:pt x="36222" y="2138821"/>
                  </a:lnTo>
                  <a:cubicBezTo>
                    <a:pt x="38602" y="2134667"/>
                    <a:pt x="40388" y="2132706"/>
                    <a:pt x="41631" y="2132546"/>
                  </a:cubicBezTo>
                  <a:close/>
                  <a:moveTo>
                    <a:pt x="14330" y="1327521"/>
                  </a:moveTo>
                  <a:cubicBezTo>
                    <a:pt x="15217" y="1327031"/>
                    <a:pt x="16337" y="1329225"/>
                    <a:pt x="17738" y="1334079"/>
                  </a:cubicBezTo>
                  <a:cubicBezTo>
                    <a:pt x="16431" y="1353311"/>
                    <a:pt x="14564" y="1354245"/>
                    <a:pt x="12323" y="1337067"/>
                  </a:cubicBezTo>
                  <a:cubicBezTo>
                    <a:pt x="12790" y="1331186"/>
                    <a:pt x="13443" y="1328012"/>
                    <a:pt x="14330" y="1327521"/>
                  </a:cubicBezTo>
                  <a:close/>
                  <a:moveTo>
                    <a:pt x="5549362" y="829760"/>
                  </a:moveTo>
                  <a:lnTo>
                    <a:pt x="5551977" y="853660"/>
                  </a:lnTo>
                  <a:cubicBezTo>
                    <a:pt x="5552910" y="883535"/>
                    <a:pt x="5544694" y="848246"/>
                    <a:pt x="5543201" y="843018"/>
                  </a:cubicBezTo>
                  <a:close/>
                  <a:moveTo>
                    <a:pt x="5534799" y="541659"/>
                  </a:moveTo>
                  <a:lnTo>
                    <a:pt x="5539094" y="558090"/>
                  </a:lnTo>
                  <a:lnTo>
                    <a:pt x="5539094" y="558277"/>
                  </a:lnTo>
                  <a:cubicBezTo>
                    <a:pt x="5538347" y="563318"/>
                    <a:pt x="5537600" y="567986"/>
                    <a:pt x="5536480" y="572280"/>
                  </a:cubicBezTo>
                  <a:cubicBezTo>
                    <a:pt x="5532559" y="565745"/>
                    <a:pt x="5531999" y="555663"/>
                    <a:pt x="5534799" y="541659"/>
                  </a:cubicBezTo>
                  <a:close/>
                  <a:moveTo>
                    <a:pt x="1540027" y="220887"/>
                  </a:moveTo>
                  <a:lnTo>
                    <a:pt x="1508472" y="224435"/>
                  </a:lnTo>
                  <a:lnTo>
                    <a:pt x="1545068" y="224435"/>
                  </a:lnTo>
                  <a:cubicBezTo>
                    <a:pt x="1543761" y="223314"/>
                    <a:pt x="1542081" y="222194"/>
                    <a:pt x="1540027" y="220887"/>
                  </a:cubicBezTo>
                  <a:close/>
                  <a:moveTo>
                    <a:pt x="1399197" y="193604"/>
                  </a:moveTo>
                  <a:cubicBezTo>
                    <a:pt x="1402978" y="193814"/>
                    <a:pt x="1409513" y="194653"/>
                    <a:pt x="1407459" y="195493"/>
                  </a:cubicBezTo>
                  <a:cubicBezTo>
                    <a:pt x="1394389" y="193814"/>
                    <a:pt x="1395416" y="193393"/>
                    <a:pt x="1399197" y="193604"/>
                  </a:cubicBezTo>
                  <a:close/>
                  <a:moveTo>
                    <a:pt x="1051393" y="191944"/>
                  </a:moveTo>
                  <a:cubicBezTo>
                    <a:pt x="1079213" y="198292"/>
                    <a:pt x="1060168" y="203334"/>
                    <a:pt x="1027680" y="197919"/>
                  </a:cubicBezTo>
                  <a:close/>
                  <a:moveTo>
                    <a:pt x="1356547" y="181840"/>
                  </a:moveTo>
                  <a:cubicBezTo>
                    <a:pt x="1346111" y="181969"/>
                    <a:pt x="1336180" y="182984"/>
                    <a:pt x="1328852" y="185224"/>
                  </a:cubicBezTo>
                  <a:lnTo>
                    <a:pt x="1407459" y="195494"/>
                  </a:lnTo>
                  <a:cubicBezTo>
                    <a:pt x="1423703" y="189053"/>
                    <a:pt x="1387854" y="181455"/>
                    <a:pt x="1356547" y="181840"/>
                  </a:cubicBezTo>
                  <a:close/>
                  <a:moveTo>
                    <a:pt x="1094711" y="171778"/>
                  </a:moveTo>
                  <a:cubicBezTo>
                    <a:pt x="1121598" y="176819"/>
                    <a:pt x="1107408" y="180367"/>
                    <a:pt x="1085002" y="176072"/>
                  </a:cubicBezTo>
                  <a:close/>
                  <a:moveTo>
                    <a:pt x="1192526" y="154273"/>
                  </a:moveTo>
                  <a:cubicBezTo>
                    <a:pt x="1198851" y="154133"/>
                    <a:pt x="1203099" y="155254"/>
                    <a:pt x="1217009" y="157775"/>
                  </a:cubicBezTo>
                  <a:cubicBezTo>
                    <a:pt x="1180413" y="165056"/>
                    <a:pt x="1189002" y="163563"/>
                    <a:pt x="1155580" y="158335"/>
                  </a:cubicBezTo>
                  <a:cubicBezTo>
                    <a:pt x="1177799" y="155814"/>
                    <a:pt x="1186201" y="154413"/>
                    <a:pt x="1192526" y="154273"/>
                  </a:cubicBezTo>
                  <a:close/>
                  <a:moveTo>
                    <a:pt x="2093451" y="153296"/>
                  </a:moveTo>
                  <a:cubicBezTo>
                    <a:pt x="2085609" y="160298"/>
                    <a:pt x="2112530" y="161209"/>
                    <a:pt x="2140188" y="162093"/>
                  </a:cubicBezTo>
                  <a:lnTo>
                    <a:pt x="2166486" y="163178"/>
                  </a:lnTo>
                  <a:lnTo>
                    <a:pt x="2155799" y="162247"/>
                  </a:lnTo>
                  <a:cubicBezTo>
                    <a:pt x="2154711" y="162037"/>
                    <a:pt x="2155709" y="161932"/>
                    <a:pt x="2157471" y="161932"/>
                  </a:cubicBezTo>
                  <a:cubicBezTo>
                    <a:pt x="2159233" y="161932"/>
                    <a:pt x="2161760" y="162037"/>
                    <a:pt x="2163729" y="162247"/>
                  </a:cubicBezTo>
                  <a:lnTo>
                    <a:pt x="2166618" y="163184"/>
                  </a:lnTo>
                  <a:lnTo>
                    <a:pt x="2166830" y="163193"/>
                  </a:lnTo>
                  <a:cubicBezTo>
                    <a:pt x="2177099" y="153856"/>
                    <a:pt x="2125566" y="155350"/>
                    <a:pt x="2093451" y="153296"/>
                  </a:cubicBezTo>
                  <a:close/>
                  <a:moveTo>
                    <a:pt x="630280" y="148952"/>
                  </a:moveTo>
                  <a:cubicBezTo>
                    <a:pt x="633711" y="148672"/>
                    <a:pt x="638659" y="149372"/>
                    <a:pt x="645101" y="151052"/>
                  </a:cubicBezTo>
                  <a:cubicBezTo>
                    <a:pt x="639313" y="154039"/>
                    <a:pt x="632404" y="154599"/>
                    <a:pt x="624562" y="152732"/>
                  </a:cubicBezTo>
                  <a:cubicBezTo>
                    <a:pt x="624936" y="150492"/>
                    <a:pt x="626849" y="149232"/>
                    <a:pt x="630280" y="148952"/>
                  </a:cubicBezTo>
                  <a:close/>
                  <a:moveTo>
                    <a:pt x="912290" y="138358"/>
                  </a:moveTo>
                  <a:lnTo>
                    <a:pt x="985109" y="138358"/>
                  </a:lnTo>
                  <a:cubicBezTo>
                    <a:pt x="957662" y="149374"/>
                    <a:pt x="935629" y="148814"/>
                    <a:pt x="912290" y="138358"/>
                  </a:cubicBezTo>
                  <a:close/>
                  <a:moveTo>
                    <a:pt x="1559608" y="118866"/>
                  </a:moveTo>
                  <a:cubicBezTo>
                    <a:pt x="1564346" y="118890"/>
                    <a:pt x="1568034" y="120243"/>
                    <a:pt x="1570648" y="122857"/>
                  </a:cubicBezTo>
                  <a:cubicBezTo>
                    <a:pt x="1561499" y="127152"/>
                    <a:pt x="1551976" y="126965"/>
                    <a:pt x="1542267" y="122857"/>
                  </a:cubicBezTo>
                  <a:cubicBezTo>
                    <a:pt x="1549082" y="120150"/>
                    <a:pt x="1554870" y="118843"/>
                    <a:pt x="1559608" y="118866"/>
                  </a:cubicBezTo>
                  <a:close/>
                  <a:moveTo>
                    <a:pt x="3427718" y="101763"/>
                  </a:moveTo>
                  <a:cubicBezTo>
                    <a:pt x="3398777" y="112405"/>
                    <a:pt x="3371517" y="122488"/>
                    <a:pt x="3336601" y="135371"/>
                  </a:cubicBezTo>
                  <a:cubicBezTo>
                    <a:pt x="3444335" y="122675"/>
                    <a:pt x="3462634" y="115580"/>
                    <a:pt x="3427718" y="101763"/>
                  </a:cubicBezTo>
                  <a:close/>
                  <a:moveTo>
                    <a:pt x="2437380" y="94854"/>
                  </a:moveTo>
                  <a:cubicBezTo>
                    <a:pt x="2409373" y="94107"/>
                    <a:pt x="2404332" y="98215"/>
                    <a:pt x="2421883" y="107177"/>
                  </a:cubicBezTo>
                  <a:cubicBezTo>
                    <a:pt x="2453438" y="109791"/>
                    <a:pt x="2458666" y="105684"/>
                    <a:pt x="2437380" y="94854"/>
                  </a:cubicBezTo>
                  <a:close/>
                  <a:moveTo>
                    <a:pt x="3033749" y="94481"/>
                  </a:moveTo>
                  <a:cubicBezTo>
                    <a:pt x="3006862" y="93547"/>
                    <a:pt x="3036923" y="105497"/>
                    <a:pt x="3033935" y="103816"/>
                  </a:cubicBezTo>
                  <a:lnTo>
                    <a:pt x="3033936" y="103816"/>
                  </a:lnTo>
                  <a:lnTo>
                    <a:pt x="3032781" y="101847"/>
                  </a:lnTo>
                  <a:cubicBezTo>
                    <a:pt x="3033260" y="101349"/>
                    <a:pt x="3034357" y="101028"/>
                    <a:pt x="3035337" y="100946"/>
                  </a:cubicBezTo>
                  <a:cubicBezTo>
                    <a:pt x="3036317" y="100864"/>
                    <a:pt x="3037181" y="101022"/>
                    <a:pt x="3037192" y="101480"/>
                  </a:cubicBezTo>
                  <a:lnTo>
                    <a:pt x="3033939" y="103815"/>
                  </a:lnTo>
                  <a:lnTo>
                    <a:pt x="3046446" y="98659"/>
                  </a:lnTo>
                  <a:cubicBezTo>
                    <a:pt x="3049340" y="96722"/>
                    <a:pt x="3048033" y="94948"/>
                    <a:pt x="3033749" y="94481"/>
                  </a:cubicBezTo>
                  <a:close/>
                  <a:moveTo>
                    <a:pt x="1479811" y="93569"/>
                  </a:moveTo>
                  <a:cubicBezTo>
                    <a:pt x="1498996" y="93359"/>
                    <a:pt x="1517434" y="96067"/>
                    <a:pt x="1540400" y="103068"/>
                  </a:cubicBezTo>
                  <a:cubicBezTo>
                    <a:pt x="1491854" y="102508"/>
                    <a:pt x="1464594" y="102135"/>
                    <a:pt x="1414741" y="101575"/>
                  </a:cubicBezTo>
                  <a:cubicBezTo>
                    <a:pt x="1440694" y="96907"/>
                    <a:pt x="1460626" y="93780"/>
                    <a:pt x="1479811" y="93569"/>
                  </a:cubicBezTo>
                  <a:close/>
                  <a:moveTo>
                    <a:pt x="4653994" y="92544"/>
                  </a:moveTo>
                  <a:cubicBezTo>
                    <a:pt x="4637073" y="93594"/>
                    <a:pt x="4621669" y="97001"/>
                    <a:pt x="4606825" y="101950"/>
                  </a:cubicBezTo>
                  <a:cubicBezTo>
                    <a:pt x="4625683" y="103256"/>
                    <a:pt x="4644915" y="103630"/>
                    <a:pt x="4664520" y="103630"/>
                  </a:cubicBezTo>
                  <a:cubicBezTo>
                    <a:pt x="4680951" y="101950"/>
                    <a:pt x="4696261" y="99895"/>
                    <a:pt x="4710265" y="97468"/>
                  </a:cubicBezTo>
                  <a:lnTo>
                    <a:pt x="4710265" y="97281"/>
                  </a:lnTo>
                  <a:cubicBezTo>
                    <a:pt x="4689353" y="92800"/>
                    <a:pt x="4670915" y="91493"/>
                    <a:pt x="4653994" y="92544"/>
                  </a:cubicBezTo>
                  <a:close/>
                  <a:moveTo>
                    <a:pt x="3969983" y="78142"/>
                  </a:moveTo>
                  <a:cubicBezTo>
                    <a:pt x="3985698" y="77458"/>
                    <a:pt x="4003482" y="79667"/>
                    <a:pt x="4023339" y="84770"/>
                  </a:cubicBezTo>
                  <a:cubicBezTo>
                    <a:pt x="3986183" y="86451"/>
                    <a:pt x="3957616" y="87571"/>
                    <a:pt x="3929048" y="88878"/>
                  </a:cubicBezTo>
                  <a:cubicBezTo>
                    <a:pt x="3940625" y="82406"/>
                    <a:pt x="3954269" y="78827"/>
                    <a:pt x="3969983" y="78142"/>
                  </a:cubicBezTo>
                  <a:close/>
                  <a:moveTo>
                    <a:pt x="3776689" y="72632"/>
                  </a:moveTo>
                  <a:cubicBezTo>
                    <a:pt x="3800588" y="73566"/>
                    <a:pt x="3806376" y="75993"/>
                    <a:pt x="3794427" y="79914"/>
                  </a:cubicBezTo>
                  <a:cubicBezTo>
                    <a:pt x="3767540" y="79727"/>
                    <a:pt x="3761752" y="77300"/>
                    <a:pt x="3776689" y="72632"/>
                  </a:cubicBezTo>
                  <a:close/>
                  <a:moveTo>
                    <a:pt x="5033471" y="64876"/>
                  </a:moveTo>
                  <a:cubicBezTo>
                    <a:pt x="5041544" y="65807"/>
                    <a:pt x="5048499" y="67825"/>
                    <a:pt x="5053447" y="71326"/>
                  </a:cubicBezTo>
                  <a:lnTo>
                    <a:pt x="4947206" y="77675"/>
                  </a:lnTo>
                  <a:cubicBezTo>
                    <a:pt x="4948886" y="77115"/>
                    <a:pt x="4950754" y="76368"/>
                    <a:pt x="4952808" y="75808"/>
                  </a:cubicBezTo>
                  <a:cubicBezTo>
                    <a:pt x="4953554" y="75621"/>
                    <a:pt x="4954114" y="75247"/>
                    <a:pt x="4954674" y="75247"/>
                  </a:cubicBezTo>
                  <a:cubicBezTo>
                    <a:pt x="4974980" y="69086"/>
                    <a:pt x="5009254" y="62084"/>
                    <a:pt x="5033471" y="64876"/>
                  </a:cubicBezTo>
                  <a:close/>
                  <a:moveTo>
                    <a:pt x="4529524" y="53960"/>
                  </a:moveTo>
                  <a:cubicBezTo>
                    <a:pt x="4545022" y="57134"/>
                    <a:pt x="4542408" y="59935"/>
                    <a:pt x="4521869" y="62549"/>
                  </a:cubicBezTo>
                  <a:lnTo>
                    <a:pt x="4508799" y="58254"/>
                  </a:lnTo>
                  <a:lnTo>
                    <a:pt x="4529524" y="54147"/>
                  </a:lnTo>
                  <a:close/>
                  <a:moveTo>
                    <a:pt x="3668038" y="50422"/>
                  </a:moveTo>
                  <a:cubicBezTo>
                    <a:pt x="3685128" y="49424"/>
                    <a:pt x="3705177" y="49389"/>
                    <a:pt x="3730010" y="50603"/>
                  </a:cubicBezTo>
                  <a:cubicBezTo>
                    <a:pt x="3706297" y="53777"/>
                    <a:pt x="3630304" y="60125"/>
                    <a:pt x="3636839" y="67034"/>
                  </a:cubicBezTo>
                  <a:cubicBezTo>
                    <a:pt x="3725902" y="67034"/>
                    <a:pt x="3730943" y="75622"/>
                    <a:pt x="3775942" y="92427"/>
                  </a:cubicBezTo>
                  <a:cubicBezTo>
                    <a:pt x="3826915" y="91307"/>
                    <a:pt x="3878822" y="90000"/>
                    <a:pt x="3929422" y="88879"/>
                  </a:cubicBezTo>
                  <a:lnTo>
                    <a:pt x="3979648" y="105870"/>
                  </a:lnTo>
                  <a:cubicBezTo>
                    <a:pt x="4045745" y="95414"/>
                    <a:pt x="4127900" y="75436"/>
                    <a:pt x="4213789" y="90374"/>
                  </a:cubicBezTo>
                  <a:cubicBezTo>
                    <a:pt x="4262148" y="98775"/>
                    <a:pt x="4249265" y="115206"/>
                    <a:pt x="4282127" y="125849"/>
                  </a:cubicBezTo>
                  <a:lnTo>
                    <a:pt x="4282127" y="87759"/>
                  </a:lnTo>
                  <a:cubicBezTo>
                    <a:pt x="4325445" y="103256"/>
                    <a:pt x="4388181" y="113899"/>
                    <a:pt x="4471083" y="109418"/>
                  </a:cubicBezTo>
                  <a:cubicBezTo>
                    <a:pt x="4491435" y="108298"/>
                    <a:pt x="4498530" y="104377"/>
                    <a:pt x="4501704" y="99522"/>
                  </a:cubicBezTo>
                  <a:cubicBezTo>
                    <a:pt x="4492928" y="102696"/>
                    <a:pt x="4471083" y="102323"/>
                    <a:pt x="4435980" y="98403"/>
                  </a:cubicBezTo>
                  <a:cubicBezTo>
                    <a:pt x="4431312" y="88693"/>
                    <a:pt x="4467535" y="90746"/>
                    <a:pt x="4502264" y="88693"/>
                  </a:cubicBezTo>
                  <a:cubicBezTo>
                    <a:pt x="4503571" y="89813"/>
                    <a:pt x="4504318" y="90933"/>
                    <a:pt x="4505065" y="91867"/>
                  </a:cubicBezTo>
                  <a:cubicBezTo>
                    <a:pt x="4507119" y="85145"/>
                    <a:pt x="4510480" y="78610"/>
                    <a:pt x="4533072" y="75436"/>
                  </a:cubicBezTo>
                  <a:cubicBezTo>
                    <a:pt x="4587593" y="67967"/>
                    <a:pt x="4730803" y="81037"/>
                    <a:pt x="4789059" y="83651"/>
                  </a:cubicBezTo>
                  <a:lnTo>
                    <a:pt x="4789421" y="83687"/>
                  </a:lnTo>
                  <a:lnTo>
                    <a:pt x="4842085" y="75246"/>
                  </a:lnTo>
                  <a:cubicBezTo>
                    <a:pt x="4854339" y="81455"/>
                    <a:pt x="4868165" y="85232"/>
                    <a:pt x="4815392" y="84454"/>
                  </a:cubicBezTo>
                  <a:lnTo>
                    <a:pt x="4791648" y="83908"/>
                  </a:lnTo>
                  <a:lnTo>
                    <a:pt x="4820641" y="86778"/>
                  </a:lnTo>
                  <a:cubicBezTo>
                    <a:pt x="4870721" y="94081"/>
                    <a:pt x="4772021" y="100759"/>
                    <a:pt x="4871027" y="92427"/>
                  </a:cubicBezTo>
                  <a:cubicBezTo>
                    <a:pt x="4899407" y="90000"/>
                    <a:pt x="4928162" y="87572"/>
                    <a:pt x="4957102" y="85145"/>
                  </a:cubicBezTo>
                  <a:cubicBezTo>
                    <a:pt x="4991271" y="82904"/>
                    <a:pt x="5031228" y="82344"/>
                    <a:pt x="5071933" y="82344"/>
                  </a:cubicBezTo>
                  <a:cubicBezTo>
                    <a:pt x="5132054" y="82531"/>
                    <a:pt x="5192924" y="82531"/>
                    <a:pt x="5246325" y="82531"/>
                  </a:cubicBezTo>
                  <a:cubicBezTo>
                    <a:pt x="5328666" y="81597"/>
                    <a:pt x="5423890" y="80290"/>
                    <a:pt x="5505672" y="79357"/>
                  </a:cubicBezTo>
                  <a:cubicBezTo>
                    <a:pt x="5505672" y="102136"/>
                    <a:pt x="5505672" y="121554"/>
                    <a:pt x="5505672" y="140226"/>
                  </a:cubicBezTo>
                  <a:cubicBezTo>
                    <a:pt x="5505112" y="281009"/>
                    <a:pt x="5492042" y="167486"/>
                    <a:pt x="5503244" y="316860"/>
                  </a:cubicBezTo>
                  <a:cubicBezTo>
                    <a:pt x="5502124" y="331796"/>
                    <a:pt x="5500631" y="344492"/>
                    <a:pt x="5498576" y="355135"/>
                  </a:cubicBezTo>
                  <a:cubicBezTo>
                    <a:pt x="5506045" y="392666"/>
                    <a:pt x="5507166" y="441211"/>
                    <a:pt x="5506792" y="491811"/>
                  </a:cubicBezTo>
                  <a:cubicBezTo>
                    <a:pt x="5506606" y="502081"/>
                    <a:pt x="5506232" y="512537"/>
                    <a:pt x="5506232" y="522993"/>
                  </a:cubicBezTo>
                  <a:cubicBezTo>
                    <a:pt x="5506045" y="531395"/>
                    <a:pt x="5505859" y="540170"/>
                    <a:pt x="5505672" y="548761"/>
                  </a:cubicBezTo>
                  <a:cubicBezTo>
                    <a:pt x="5505298" y="566124"/>
                    <a:pt x="5505298" y="583488"/>
                    <a:pt x="5506045" y="600667"/>
                  </a:cubicBezTo>
                  <a:cubicBezTo>
                    <a:pt x="5509779" y="680767"/>
                    <a:pt x="5501004" y="709334"/>
                    <a:pt x="5502684" y="787381"/>
                  </a:cubicBezTo>
                  <a:cubicBezTo>
                    <a:pt x="5504551" y="876819"/>
                    <a:pt x="5505859" y="955612"/>
                    <a:pt x="5509032" y="1043929"/>
                  </a:cubicBezTo>
                  <a:cubicBezTo>
                    <a:pt x="5512020" y="1132619"/>
                    <a:pt x="5508286" y="1226163"/>
                    <a:pt x="5510153" y="1315973"/>
                  </a:cubicBezTo>
                  <a:cubicBezTo>
                    <a:pt x="5512020" y="1411945"/>
                    <a:pt x="5518555" y="1501195"/>
                    <a:pt x="5522476" y="1595106"/>
                  </a:cubicBezTo>
                  <a:cubicBezTo>
                    <a:pt x="5526024" y="1681182"/>
                    <a:pt x="5525650" y="1769125"/>
                    <a:pt x="5527704" y="1855948"/>
                  </a:cubicBezTo>
                  <a:cubicBezTo>
                    <a:pt x="5511834" y="1902813"/>
                    <a:pt x="5492228" y="1930074"/>
                    <a:pt x="5491668" y="2018203"/>
                  </a:cubicBezTo>
                  <a:cubicBezTo>
                    <a:pt x="5490735" y="2157679"/>
                    <a:pt x="5475611" y="2459226"/>
                    <a:pt x="5499884" y="2551089"/>
                  </a:cubicBezTo>
                  <a:cubicBezTo>
                    <a:pt x="5490548" y="2564345"/>
                    <a:pt x="5477477" y="2559677"/>
                    <a:pt x="5479719" y="2614945"/>
                  </a:cubicBezTo>
                  <a:cubicBezTo>
                    <a:pt x="5480652" y="2641832"/>
                    <a:pt x="5485320" y="2654715"/>
                    <a:pt x="5490921" y="2661064"/>
                  </a:cubicBezTo>
                  <a:cubicBezTo>
                    <a:pt x="5495589" y="2666479"/>
                    <a:pt x="5529198" y="2707743"/>
                    <a:pt x="5507539" y="2733323"/>
                  </a:cubicBezTo>
                  <a:cubicBezTo>
                    <a:pt x="5497456" y="2745272"/>
                    <a:pt x="5467955" y="2682536"/>
                    <a:pt x="5470196" y="2762824"/>
                  </a:cubicBezTo>
                  <a:cubicBezTo>
                    <a:pt x="5471876" y="2824253"/>
                    <a:pt x="5488494" y="2819212"/>
                    <a:pt x="5499510" y="2825373"/>
                  </a:cubicBezTo>
                  <a:cubicBezTo>
                    <a:pt x="5491108" y="2909769"/>
                    <a:pt x="5462540" y="2947112"/>
                    <a:pt x="5475051" y="3057274"/>
                  </a:cubicBezTo>
                  <a:cubicBezTo>
                    <a:pt x="5465528" y="3065862"/>
                    <a:pt x="5456752" y="3002379"/>
                    <a:pt x="5450404" y="2973438"/>
                  </a:cubicBezTo>
                  <a:cubicBezTo>
                    <a:pt x="5446296" y="3041216"/>
                    <a:pt x="5438641" y="3199737"/>
                    <a:pt x="5450777" y="3257619"/>
                  </a:cubicBezTo>
                  <a:cubicBezTo>
                    <a:pt x="5458433" y="3294215"/>
                    <a:pt x="5467768" y="3265648"/>
                    <a:pt x="5463848" y="3328197"/>
                  </a:cubicBezTo>
                  <a:cubicBezTo>
                    <a:pt x="5461607" y="3364607"/>
                    <a:pt x="5454138" y="3382345"/>
                    <a:pt x="5446109" y="3388133"/>
                  </a:cubicBezTo>
                  <a:cubicBezTo>
                    <a:pt x="5448910" y="3496241"/>
                    <a:pt x="5449657" y="3606777"/>
                    <a:pt x="5458246" y="3710030"/>
                  </a:cubicBezTo>
                  <a:cubicBezTo>
                    <a:pt x="5467208" y="3817205"/>
                    <a:pt x="5482519" y="3914857"/>
                    <a:pt x="5492788" y="4020538"/>
                  </a:cubicBezTo>
                  <a:lnTo>
                    <a:pt x="5493535" y="4019231"/>
                  </a:lnTo>
                  <a:cubicBezTo>
                    <a:pt x="5516315" y="4252998"/>
                    <a:pt x="5548056" y="4491620"/>
                    <a:pt x="5564301" y="4735470"/>
                  </a:cubicBezTo>
                  <a:cubicBezTo>
                    <a:pt x="5578677" y="4950753"/>
                    <a:pt x="5601457" y="5177426"/>
                    <a:pt x="5593054" y="5402044"/>
                  </a:cubicBezTo>
                  <a:lnTo>
                    <a:pt x="5569342" y="5235681"/>
                  </a:lnTo>
                  <a:cubicBezTo>
                    <a:pt x="5561873" y="5268729"/>
                    <a:pt x="5571769" y="5307753"/>
                    <a:pt x="5566541" y="5340615"/>
                  </a:cubicBezTo>
                  <a:cubicBezTo>
                    <a:pt x="5557765" y="5394762"/>
                    <a:pt x="5540027" y="5232880"/>
                    <a:pt x="5535359" y="5202819"/>
                  </a:cubicBezTo>
                  <a:cubicBezTo>
                    <a:pt x="5517248" y="5223358"/>
                    <a:pt x="5538721" y="5401297"/>
                    <a:pt x="5541894" y="5454884"/>
                  </a:cubicBezTo>
                  <a:lnTo>
                    <a:pt x="5516128" y="5454884"/>
                  </a:lnTo>
                  <a:cubicBezTo>
                    <a:pt x="5521169" y="5374970"/>
                    <a:pt x="5501378" y="5379825"/>
                    <a:pt x="5485133" y="5378518"/>
                  </a:cubicBezTo>
                  <a:cubicBezTo>
                    <a:pt x="5464035" y="5376837"/>
                    <a:pt x="5466275" y="5454884"/>
                    <a:pt x="5449284" y="5454884"/>
                  </a:cubicBezTo>
                  <a:lnTo>
                    <a:pt x="5360967" y="5454884"/>
                  </a:lnTo>
                  <a:lnTo>
                    <a:pt x="5360967" y="5465154"/>
                  </a:lnTo>
                  <a:cubicBezTo>
                    <a:pt x="5312795" y="5468328"/>
                    <a:pt x="5249872" y="5464780"/>
                    <a:pt x="5196845" y="5467955"/>
                  </a:cubicBezTo>
                  <a:cubicBezTo>
                    <a:pt x="5129627" y="5471875"/>
                    <a:pt x="5062410" y="5477851"/>
                    <a:pt x="4991645" y="5476917"/>
                  </a:cubicBezTo>
                  <a:cubicBezTo>
                    <a:pt x="4923867" y="5476170"/>
                    <a:pt x="4864118" y="5467955"/>
                    <a:pt x="4802316" y="5462540"/>
                  </a:cubicBezTo>
                  <a:cubicBezTo>
                    <a:pt x="4737525" y="5456752"/>
                    <a:pt x="4718107" y="5467208"/>
                    <a:pt x="4664706" y="5472623"/>
                  </a:cubicBezTo>
                  <a:cubicBezTo>
                    <a:pt x="4614667" y="5477851"/>
                    <a:pt x="4557905" y="5473370"/>
                    <a:pt x="4513280" y="5467581"/>
                  </a:cubicBezTo>
                  <a:cubicBezTo>
                    <a:pt x="4445316" y="5458805"/>
                    <a:pt x="4372870" y="5461793"/>
                    <a:pt x="4298931" y="5460486"/>
                  </a:cubicBezTo>
                  <a:cubicBezTo>
                    <a:pt x="4267376" y="5459739"/>
                    <a:pt x="4228166" y="5457872"/>
                    <a:pt x="4186715" y="5456191"/>
                  </a:cubicBezTo>
                  <a:lnTo>
                    <a:pt x="3966952" y="5456191"/>
                  </a:lnTo>
                  <a:cubicBezTo>
                    <a:pt x="3955002" y="5457312"/>
                    <a:pt x="3943612" y="5458805"/>
                    <a:pt x="3933716" y="5460859"/>
                  </a:cubicBezTo>
                  <a:lnTo>
                    <a:pt x="4021472" y="5479344"/>
                  </a:lnTo>
                  <a:cubicBezTo>
                    <a:pt x="3973860" y="5481771"/>
                    <a:pt x="3960416" y="5484012"/>
                    <a:pt x="3914671" y="5479531"/>
                  </a:cubicBezTo>
                  <a:cubicBezTo>
                    <a:pt x="3877141" y="5475796"/>
                    <a:pt x="3862577" y="5484386"/>
                    <a:pt x="3833450" y="5480838"/>
                  </a:cubicBezTo>
                  <a:cubicBezTo>
                    <a:pt x="3769033" y="5473183"/>
                    <a:pt x="3746441" y="5469822"/>
                    <a:pt x="3669327" y="5471502"/>
                  </a:cubicBezTo>
                  <a:lnTo>
                    <a:pt x="3746441" y="5491480"/>
                  </a:lnTo>
                  <a:lnTo>
                    <a:pt x="3607898" y="5508472"/>
                  </a:lnTo>
                  <a:lnTo>
                    <a:pt x="3468795" y="5494842"/>
                  </a:lnTo>
                  <a:lnTo>
                    <a:pt x="3563460" y="5461419"/>
                  </a:lnTo>
                  <a:cubicBezTo>
                    <a:pt x="3509686" y="5460112"/>
                    <a:pt x="3382533" y="5462167"/>
                    <a:pt x="3330813" y="5456191"/>
                  </a:cubicBezTo>
                  <a:lnTo>
                    <a:pt x="3021426" y="5456191"/>
                  </a:lnTo>
                  <a:cubicBezTo>
                    <a:pt x="3009662" y="5459926"/>
                    <a:pt x="2996219" y="5463473"/>
                    <a:pt x="2978294" y="5466087"/>
                  </a:cubicBezTo>
                  <a:cubicBezTo>
                    <a:pt x="2916305" y="5475423"/>
                    <a:pt x="2828175" y="5468515"/>
                    <a:pt x="2817532" y="5485506"/>
                  </a:cubicBezTo>
                  <a:cubicBezTo>
                    <a:pt x="2802035" y="5510152"/>
                    <a:pt x="2803716" y="5521169"/>
                    <a:pt x="2688139" y="5513513"/>
                  </a:cubicBezTo>
                  <a:cubicBezTo>
                    <a:pt x="2609532" y="5508472"/>
                    <a:pt x="2525323" y="5506418"/>
                    <a:pt x="2459226" y="5494282"/>
                  </a:cubicBezTo>
                  <a:cubicBezTo>
                    <a:pt x="2421509" y="5487373"/>
                    <a:pt x="2374084" y="5484199"/>
                    <a:pt x="2329272" y="5480838"/>
                  </a:cubicBezTo>
                  <a:cubicBezTo>
                    <a:pt x="2266349" y="5476170"/>
                    <a:pt x="2252159" y="5483079"/>
                    <a:pt x="2200065" y="5491480"/>
                  </a:cubicBezTo>
                  <a:cubicBezTo>
                    <a:pt x="2144424" y="5500630"/>
                    <a:pt x="2067497" y="5506231"/>
                    <a:pt x="2067497" y="5522662"/>
                  </a:cubicBezTo>
                  <a:cubicBezTo>
                    <a:pt x="1982542" y="5517994"/>
                    <a:pt x="1930075" y="5501190"/>
                    <a:pt x="1834850" y="5497269"/>
                  </a:cubicBezTo>
                  <a:cubicBezTo>
                    <a:pt x="1771367" y="5494655"/>
                    <a:pt x="1716659" y="5491480"/>
                    <a:pt x="1656724" y="5485692"/>
                  </a:cubicBezTo>
                  <a:cubicBezTo>
                    <a:pt x="1589880" y="5479344"/>
                    <a:pt x="1599402" y="5485692"/>
                    <a:pt x="1567287" y="5498016"/>
                  </a:cubicBezTo>
                  <a:cubicBezTo>
                    <a:pt x="1490360" y="5478598"/>
                    <a:pt x="1390094" y="5473183"/>
                    <a:pt x="1281053" y="5480091"/>
                  </a:cubicBezTo>
                  <a:cubicBezTo>
                    <a:pt x="1368622" y="5492414"/>
                    <a:pt x="1352191" y="5503057"/>
                    <a:pt x="1357979" y="5526583"/>
                  </a:cubicBezTo>
                  <a:cubicBezTo>
                    <a:pt x="1261821" y="5521542"/>
                    <a:pt x="1168650" y="5514073"/>
                    <a:pt x="1068758" y="5514260"/>
                  </a:cubicBezTo>
                  <a:cubicBezTo>
                    <a:pt x="975213" y="5514447"/>
                    <a:pt x="883536" y="5511646"/>
                    <a:pt x="843205" y="5530317"/>
                  </a:cubicBezTo>
                  <a:cubicBezTo>
                    <a:pt x="815945" y="5543014"/>
                    <a:pt x="689726" y="5537226"/>
                    <a:pt x="559958" y="5527330"/>
                  </a:cubicBezTo>
                  <a:cubicBezTo>
                    <a:pt x="527470" y="5524716"/>
                    <a:pt x="494795" y="5522102"/>
                    <a:pt x="463427" y="5519488"/>
                  </a:cubicBezTo>
                  <a:cubicBezTo>
                    <a:pt x="447743" y="5517994"/>
                    <a:pt x="432432" y="5516687"/>
                    <a:pt x="417495" y="5515380"/>
                  </a:cubicBezTo>
                  <a:cubicBezTo>
                    <a:pt x="399944" y="5514073"/>
                    <a:pt x="383139" y="5512766"/>
                    <a:pt x="367082" y="5511459"/>
                  </a:cubicBezTo>
                  <a:cubicBezTo>
                    <a:pt x="302478" y="5506418"/>
                    <a:pt x="253932" y="5502310"/>
                    <a:pt x="230593" y="5501003"/>
                  </a:cubicBezTo>
                  <a:cubicBezTo>
                    <a:pt x="186901" y="5498389"/>
                    <a:pt x="139476" y="5495402"/>
                    <a:pt x="91303" y="5493161"/>
                  </a:cubicBezTo>
                  <a:cubicBezTo>
                    <a:pt x="94477" y="5416794"/>
                    <a:pt x="96158" y="5342669"/>
                    <a:pt x="92237" y="5277879"/>
                  </a:cubicBezTo>
                  <a:cubicBezTo>
                    <a:pt x="90743" y="5255099"/>
                    <a:pt x="88689" y="5236054"/>
                    <a:pt x="86262" y="5217382"/>
                  </a:cubicBezTo>
                  <a:cubicBezTo>
                    <a:pt x="83648" y="5198898"/>
                    <a:pt x="81221" y="5181160"/>
                    <a:pt x="78607" y="5161368"/>
                  </a:cubicBezTo>
                  <a:cubicBezTo>
                    <a:pt x="73565" y="5124772"/>
                    <a:pt x="77486" y="5060169"/>
                    <a:pt x="75993" y="5018344"/>
                  </a:cubicBezTo>
                  <a:cubicBezTo>
                    <a:pt x="73752" y="4958035"/>
                    <a:pt x="62736" y="4810530"/>
                    <a:pt x="79727" y="4767399"/>
                  </a:cubicBezTo>
                  <a:cubicBezTo>
                    <a:pt x="91863" y="4736778"/>
                    <a:pt x="114643" y="4791672"/>
                    <a:pt x="127899" y="4817252"/>
                  </a:cubicBezTo>
                  <a:lnTo>
                    <a:pt x="127899" y="4797833"/>
                  </a:lnTo>
                  <a:cubicBezTo>
                    <a:pt x="119497" y="4735844"/>
                    <a:pt x="121178" y="4717919"/>
                    <a:pt x="127899" y="4695700"/>
                  </a:cubicBezTo>
                  <a:lnTo>
                    <a:pt x="127899" y="3970871"/>
                  </a:lnTo>
                  <a:cubicBezTo>
                    <a:pt x="126406" y="3962656"/>
                    <a:pt x="125099" y="3954440"/>
                    <a:pt x="123605" y="3946412"/>
                  </a:cubicBezTo>
                  <a:cubicBezTo>
                    <a:pt x="115576" y="3902534"/>
                    <a:pt x="121178" y="3874153"/>
                    <a:pt x="127899" y="3835876"/>
                  </a:cubicBezTo>
                  <a:lnTo>
                    <a:pt x="127899" y="3796479"/>
                  </a:lnTo>
                  <a:cubicBezTo>
                    <a:pt x="120991" y="3783036"/>
                    <a:pt x="121738" y="3775941"/>
                    <a:pt x="127899" y="3738037"/>
                  </a:cubicBezTo>
                  <a:lnTo>
                    <a:pt x="127899" y="3581383"/>
                  </a:lnTo>
                  <a:cubicBezTo>
                    <a:pt x="119684" y="3597814"/>
                    <a:pt x="111468" y="3614432"/>
                    <a:pt x="103253" y="3627689"/>
                  </a:cubicBezTo>
                  <a:cubicBezTo>
                    <a:pt x="108854" y="3563272"/>
                    <a:pt x="113336" y="3521634"/>
                    <a:pt x="127339" y="3488213"/>
                  </a:cubicBezTo>
                  <a:cubicBezTo>
                    <a:pt x="114456" y="3411659"/>
                    <a:pt x="107547" y="3401390"/>
                    <a:pt x="86262" y="3420995"/>
                  </a:cubicBezTo>
                  <a:cubicBezTo>
                    <a:pt x="92237" y="3509125"/>
                    <a:pt x="86635" y="3540866"/>
                    <a:pt x="62922" y="3526863"/>
                  </a:cubicBezTo>
                  <a:cubicBezTo>
                    <a:pt x="53027" y="3521074"/>
                    <a:pt x="48172" y="3476076"/>
                    <a:pt x="47985" y="3436492"/>
                  </a:cubicBezTo>
                  <a:cubicBezTo>
                    <a:pt x="47425" y="3361806"/>
                    <a:pt x="60495" y="3318488"/>
                    <a:pt x="75059" y="3295709"/>
                  </a:cubicBezTo>
                  <a:cubicBezTo>
                    <a:pt x="101012" y="3255192"/>
                    <a:pt x="71138" y="3243615"/>
                    <a:pt x="60495" y="3233906"/>
                  </a:cubicBezTo>
                  <a:cubicBezTo>
                    <a:pt x="83835" y="3130093"/>
                    <a:pt x="85888" y="3108807"/>
                    <a:pt x="52093" y="3156046"/>
                  </a:cubicBezTo>
                  <a:cubicBezTo>
                    <a:pt x="66657" y="3036922"/>
                    <a:pt x="96531" y="3066796"/>
                    <a:pt x="118937" y="3002193"/>
                  </a:cubicBezTo>
                  <a:cubicBezTo>
                    <a:pt x="111282" y="2921345"/>
                    <a:pt x="94104" y="2912756"/>
                    <a:pt x="75993" y="2889417"/>
                  </a:cubicBezTo>
                  <a:cubicBezTo>
                    <a:pt x="79727" y="2795873"/>
                    <a:pt x="108481" y="2741725"/>
                    <a:pt x="83088" y="2651168"/>
                  </a:cubicBezTo>
                  <a:lnTo>
                    <a:pt x="79540" y="2704942"/>
                  </a:lnTo>
                  <a:cubicBezTo>
                    <a:pt x="68151" y="2678802"/>
                    <a:pt x="52466" y="2666479"/>
                    <a:pt x="51720" y="2603556"/>
                  </a:cubicBezTo>
                  <a:cubicBezTo>
                    <a:pt x="50973" y="2546234"/>
                    <a:pt x="59001" y="2507397"/>
                    <a:pt x="70578" y="2485551"/>
                  </a:cubicBezTo>
                  <a:cubicBezTo>
                    <a:pt x="38650" y="2385099"/>
                    <a:pt x="51159" y="2283899"/>
                    <a:pt x="55454" y="2148157"/>
                  </a:cubicBezTo>
                  <a:cubicBezTo>
                    <a:pt x="56948" y="2103159"/>
                    <a:pt x="52280" y="2061148"/>
                    <a:pt x="48359" y="2021191"/>
                  </a:cubicBezTo>
                  <a:cubicBezTo>
                    <a:pt x="59001" y="1981607"/>
                    <a:pt x="64043" y="1930260"/>
                    <a:pt x="58068" y="1871071"/>
                  </a:cubicBezTo>
                  <a:lnTo>
                    <a:pt x="73005" y="1855574"/>
                  </a:lnTo>
                  <a:cubicBezTo>
                    <a:pt x="68711" y="1801241"/>
                    <a:pt x="50226" y="1795266"/>
                    <a:pt x="38650" y="1777901"/>
                  </a:cubicBezTo>
                  <a:cubicBezTo>
                    <a:pt x="47052" y="1756055"/>
                    <a:pt x="58255" y="1751014"/>
                    <a:pt x="65350" y="1720019"/>
                  </a:cubicBezTo>
                  <a:cubicBezTo>
                    <a:pt x="77673" y="1666245"/>
                    <a:pt x="63856" y="1630957"/>
                    <a:pt x="57881" y="1584090"/>
                  </a:cubicBezTo>
                  <a:cubicBezTo>
                    <a:pt x="51159" y="1530503"/>
                    <a:pt x="47985" y="1469826"/>
                    <a:pt x="46305" y="1409704"/>
                  </a:cubicBezTo>
                  <a:cubicBezTo>
                    <a:pt x="44811" y="1358357"/>
                    <a:pt x="37903" y="1347901"/>
                    <a:pt x="35662" y="1305330"/>
                  </a:cubicBezTo>
                  <a:cubicBezTo>
                    <a:pt x="29314" y="1177990"/>
                    <a:pt x="2427" y="1163799"/>
                    <a:pt x="10269" y="1026191"/>
                  </a:cubicBezTo>
                  <a:cubicBezTo>
                    <a:pt x="12509" y="983993"/>
                    <a:pt x="8588" y="924058"/>
                    <a:pt x="13256" y="885407"/>
                  </a:cubicBezTo>
                  <a:cubicBezTo>
                    <a:pt x="17551" y="850679"/>
                    <a:pt x="27447" y="853665"/>
                    <a:pt x="33608" y="828459"/>
                  </a:cubicBezTo>
                  <a:cubicBezTo>
                    <a:pt x="58441" y="726513"/>
                    <a:pt x="35849" y="628674"/>
                    <a:pt x="44064" y="517578"/>
                  </a:cubicBezTo>
                  <a:cubicBezTo>
                    <a:pt x="46492" y="476875"/>
                    <a:pt x="50973" y="407976"/>
                    <a:pt x="55267" y="340011"/>
                  </a:cubicBezTo>
                  <a:cubicBezTo>
                    <a:pt x="59001" y="272795"/>
                    <a:pt x="61615" y="208564"/>
                    <a:pt x="59001" y="168233"/>
                  </a:cubicBezTo>
                  <a:cubicBezTo>
                    <a:pt x="58628" y="163379"/>
                    <a:pt x="58255" y="158524"/>
                    <a:pt x="57881" y="154230"/>
                  </a:cubicBezTo>
                  <a:cubicBezTo>
                    <a:pt x="85328" y="151616"/>
                    <a:pt x="109601" y="148255"/>
                    <a:pt x="131447" y="144147"/>
                  </a:cubicBezTo>
                  <a:cubicBezTo>
                    <a:pt x="168977" y="148628"/>
                    <a:pt x="207253" y="151989"/>
                    <a:pt x="247210" y="154230"/>
                  </a:cubicBezTo>
                  <a:cubicBezTo>
                    <a:pt x="290155" y="156470"/>
                    <a:pt x="323017" y="155350"/>
                    <a:pt x="355692" y="153483"/>
                  </a:cubicBezTo>
                  <a:cubicBezTo>
                    <a:pt x="372310" y="152736"/>
                    <a:pt x="388554" y="151802"/>
                    <a:pt x="405545" y="150869"/>
                  </a:cubicBezTo>
                  <a:cubicBezTo>
                    <a:pt x="412827" y="150496"/>
                    <a:pt x="420295" y="150309"/>
                    <a:pt x="427951" y="149935"/>
                  </a:cubicBezTo>
                  <a:cubicBezTo>
                    <a:pt x="435233" y="149748"/>
                    <a:pt x="442701" y="149748"/>
                    <a:pt x="450543" y="149748"/>
                  </a:cubicBezTo>
                  <a:cubicBezTo>
                    <a:pt x="527843" y="150309"/>
                    <a:pt x="529711" y="153109"/>
                    <a:pt x="548195" y="169167"/>
                  </a:cubicBezTo>
                  <a:lnTo>
                    <a:pt x="689539" y="169167"/>
                  </a:lnTo>
                  <a:lnTo>
                    <a:pt x="674041" y="181863"/>
                  </a:lnTo>
                  <a:cubicBezTo>
                    <a:pt x="865798" y="183918"/>
                    <a:pt x="685618" y="140039"/>
                    <a:pt x="823040" y="139479"/>
                  </a:cubicBezTo>
                  <a:cubicBezTo>
                    <a:pt x="929281" y="139107"/>
                    <a:pt x="827335" y="164873"/>
                    <a:pt x="829949" y="172154"/>
                  </a:cubicBezTo>
                  <a:cubicBezTo>
                    <a:pt x="835737" y="188025"/>
                    <a:pt x="862811" y="184104"/>
                    <a:pt x="794286" y="196242"/>
                  </a:cubicBezTo>
                  <a:cubicBezTo>
                    <a:pt x="819306" y="204083"/>
                    <a:pt x="835737" y="201096"/>
                    <a:pt x="843766" y="187652"/>
                  </a:cubicBezTo>
                  <a:cubicBezTo>
                    <a:pt x="900900" y="207257"/>
                    <a:pt x="956542" y="213418"/>
                    <a:pt x="1047472" y="224248"/>
                  </a:cubicBezTo>
                  <a:cubicBezTo>
                    <a:pt x="1047659" y="224248"/>
                    <a:pt x="1047845" y="224248"/>
                    <a:pt x="1047845" y="224248"/>
                  </a:cubicBezTo>
                  <a:lnTo>
                    <a:pt x="1133174" y="224248"/>
                  </a:lnTo>
                  <a:cubicBezTo>
                    <a:pt x="1153526" y="220887"/>
                    <a:pt x="1172945" y="215472"/>
                    <a:pt x="1201325" y="209872"/>
                  </a:cubicBezTo>
                  <a:cubicBezTo>
                    <a:pt x="1211968" y="215659"/>
                    <a:pt x="1224665" y="220327"/>
                    <a:pt x="1238855" y="224248"/>
                  </a:cubicBezTo>
                  <a:lnTo>
                    <a:pt x="1461793" y="224248"/>
                  </a:lnTo>
                  <a:lnTo>
                    <a:pt x="1461793" y="207817"/>
                  </a:lnTo>
                  <a:cubicBezTo>
                    <a:pt x="1387667" y="208750"/>
                    <a:pt x="1323437" y="215847"/>
                    <a:pt x="1292069" y="198668"/>
                  </a:cubicBezTo>
                  <a:cubicBezTo>
                    <a:pt x="1275451" y="189519"/>
                    <a:pt x="1245950" y="178130"/>
                    <a:pt x="1247631" y="167861"/>
                  </a:cubicBezTo>
                  <a:cubicBezTo>
                    <a:pt x="1250805" y="148255"/>
                    <a:pt x="1378518" y="138733"/>
                    <a:pt x="1386360" y="114086"/>
                  </a:cubicBezTo>
                  <a:cubicBezTo>
                    <a:pt x="1464034" y="123422"/>
                    <a:pt x="1438827" y="138546"/>
                    <a:pt x="1436587" y="154603"/>
                  </a:cubicBezTo>
                  <a:lnTo>
                    <a:pt x="1503057" y="135932"/>
                  </a:lnTo>
                  <a:lnTo>
                    <a:pt x="1579424" y="158524"/>
                  </a:lnTo>
                  <a:cubicBezTo>
                    <a:pt x="1620314" y="149188"/>
                    <a:pt x="1661392" y="139666"/>
                    <a:pt x="1701722" y="130517"/>
                  </a:cubicBezTo>
                  <a:cubicBezTo>
                    <a:pt x="1699668" y="130330"/>
                    <a:pt x="1697988" y="129957"/>
                    <a:pt x="1696494" y="129770"/>
                  </a:cubicBezTo>
                  <a:cubicBezTo>
                    <a:pt x="1660645" y="124542"/>
                    <a:pt x="1657471" y="117260"/>
                    <a:pt x="1683611" y="108858"/>
                  </a:cubicBezTo>
                  <a:lnTo>
                    <a:pt x="1748214" y="119687"/>
                  </a:lnTo>
                  <a:lnTo>
                    <a:pt x="1725248" y="125102"/>
                  </a:lnTo>
                  <a:cubicBezTo>
                    <a:pt x="1765579" y="115580"/>
                    <a:pt x="1837091" y="124168"/>
                    <a:pt x="1890304" y="126969"/>
                  </a:cubicBezTo>
                  <a:cubicBezTo>
                    <a:pt x="1902815" y="140599"/>
                    <a:pt x="1887690" y="153296"/>
                    <a:pt x="1835970" y="161511"/>
                  </a:cubicBezTo>
                  <a:cubicBezTo>
                    <a:pt x="1835410" y="161325"/>
                    <a:pt x="1759044" y="145081"/>
                    <a:pt x="1758857" y="145081"/>
                  </a:cubicBezTo>
                  <a:cubicBezTo>
                    <a:pt x="1715539" y="164499"/>
                    <a:pt x="1793213" y="172715"/>
                    <a:pt x="1859123" y="181863"/>
                  </a:cubicBezTo>
                  <a:lnTo>
                    <a:pt x="1835784" y="161511"/>
                  </a:lnTo>
                  <a:cubicBezTo>
                    <a:pt x="1882089" y="166926"/>
                    <a:pt x="1928581" y="172528"/>
                    <a:pt x="1974886" y="177942"/>
                  </a:cubicBezTo>
                  <a:cubicBezTo>
                    <a:pt x="2031275" y="166740"/>
                    <a:pt x="1997106" y="150869"/>
                    <a:pt x="1960696" y="139666"/>
                  </a:cubicBezTo>
                  <a:cubicBezTo>
                    <a:pt x="2048452" y="140413"/>
                    <a:pt x="2132287" y="135185"/>
                    <a:pt x="2213509" y="128089"/>
                  </a:cubicBezTo>
                  <a:cubicBezTo>
                    <a:pt x="2313588" y="119314"/>
                    <a:pt x="2307053" y="117820"/>
                    <a:pt x="2307053" y="93360"/>
                  </a:cubicBezTo>
                  <a:cubicBezTo>
                    <a:pt x="2387901" y="85892"/>
                    <a:pt x="2349624" y="84585"/>
                    <a:pt x="2400971" y="71702"/>
                  </a:cubicBezTo>
                  <a:cubicBezTo>
                    <a:pt x="2430658" y="64420"/>
                    <a:pt x="2477337" y="61806"/>
                    <a:pt x="2503104" y="53403"/>
                  </a:cubicBezTo>
                  <a:lnTo>
                    <a:pt x="2479578" y="87012"/>
                  </a:lnTo>
                  <a:lnTo>
                    <a:pt x="2626709" y="87012"/>
                  </a:lnTo>
                  <a:cubicBezTo>
                    <a:pt x="2611585" y="72635"/>
                    <a:pt x="2590487" y="72448"/>
                    <a:pt x="2663492" y="68341"/>
                  </a:cubicBezTo>
                  <a:lnTo>
                    <a:pt x="2826121" y="59192"/>
                  </a:lnTo>
                  <a:cubicBezTo>
                    <a:pt x="2870186" y="66473"/>
                    <a:pt x="2900061" y="78237"/>
                    <a:pt x="2951594" y="83091"/>
                  </a:cubicBezTo>
                  <a:cubicBezTo>
                    <a:pt x="2988564" y="86639"/>
                    <a:pt x="3026093" y="82158"/>
                    <a:pt x="3060822" y="86079"/>
                  </a:cubicBezTo>
                  <a:cubicBezTo>
                    <a:pt x="3093684" y="89813"/>
                    <a:pt x="3119824" y="96161"/>
                    <a:pt x="3155113" y="98962"/>
                  </a:cubicBezTo>
                  <a:cubicBezTo>
                    <a:pt x="3214302" y="103630"/>
                    <a:pt x="3241749" y="86265"/>
                    <a:pt x="3259674" y="76929"/>
                  </a:cubicBezTo>
                  <a:lnTo>
                    <a:pt x="3312141" y="93174"/>
                  </a:lnTo>
                  <a:lnTo>
                    <a:pt x="3439668" y="69087"/>
                  </a:lnTo>
                  <a:lnTo>
                    <a:pt x="3544788" y="77677"/>
                  </a:lnTo>
                  <a:cubicBezTo>
                    <a:pt x="3592121" y="65073"/>
                    <a:pt x="3616767" y="53415"/>
                    <a:pt x="3668038" y="50422"/>
                  </a:cubicBezTo>
                  <a:close/>
                  <a:moveTo>
                    <a:pt x="2235728" y="11200"/>
                  </a:moveTo>
                  <a:cubicBezTo>
                    <a:pt x="2244317" y="12694"/>
                    <a:pt x="2243383" y="14561"/>
                    <a:pt x="2232927" y="16428"/>
                  </a:cubicBezTo>
                  <a:cubicBezTo>
                    <a:pt x="2216123" y="14187"/>
                    <a:pt x="2217056" y="12507"/>
                    <a:pt x="2235728" y="11200"/>
                  </a:cubicBezTo>
                  <a:close/>
                  <a:moveTo>
                    <a:pt x="4714746" y="0"/>
                  </a:moveTo>
                  <a:cubicBezTo>
                    <a:pt x="4725202" y="187"/>
                    <a:pt x="4709705" y="14190"/>
                    <a:pt x="4687299" y="1494"/>
                  </a:cubicBezTo>
                  <a:close/>
                </a:path>
              </a:pathLst>
            </a:custGeom>
            <a:solidFill>
              <a:srgbClr val="F7EEDC"/>
            </a:solidFill>
            <a:ln w="18672" cap="flat">
              <a:noFill/>
              <a:prstDash val="solid"/>
              <a:miter/>
            </a:ln>
          </p:spPr>
          <p:txBody>
            <a:bodyPr lIns="0" tIns="72000" rIns="0" rtlCol="0" anchor="t"/>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IN" sz="700" b="1" i="0" u="none" strike="noStrike" kern="0" cap="none" spc="0" normalizeH="0" baseline="0" noProof="0">
                  <a:ln>
                    <a:noFill/>
                  </a:ln>
                  <a:solidFill>
                    <a:srgbClr val="000000"/>
                  </a:solidFill>
                  <a:effectLst/>
                  <a:uLnTx/>
                  <a:uFillTx/>
                  <a:latin typeface="Tenorite"/>
                  <a:ea typeface="+mn-ea"/>
                  <a:cs typeface="+mn-cs"/>
                  <a:sym typeface="Tenorite Regular"/>
                </a:rPr>
                <a:t>Field service management</a:t>
              </a:r>
            </a:p>
          </p:txBody>
        </p:sp>
        <p:grpSp>
          <p:nvGrpSpPr>
            <p:cNvPr id="448" name="Group 447">
              <a:extLst>
                <a:ext uri="{FF2B5EF4-FFF2-40B4-BE49-F238E27FC236}">
                  <a16:creationId xmlns:a16="http://schemas.microsoft.com/office/drawing/2014/main" id="{A379689B-8625-2271-FC80-19827607D8AE}"/>
                </a:ext>
              </a:extLst>
            </p:cNvPr>
            <p:cNvGrpSpPr/>
            <p:nvPr/>
          </p:nvGrpSpPr>
          <p:grpSpPr>
            <a:xfrm>
              <a:off x="1697843" y="4154574"/>
              <a:ext cx="356326" cy="356326"/>
              <a:chOff x="-411198" y="6863686"/>
              <a:chExt cx="1014826" cy="960714"/>
            </a:xfrm>
          </p:grpSpPr>
          <p:sp>
            <p:nvSpPr>
              <p:cNvPr id="449" name="Oval 448">
                <a:extLst>
                  <a:ext uri="{FF2B5EF4-FFF2-40B4-BE49-F238E27FC236}">
                    <a16:creationId xmlns:a16="http://schemas.microsoft.com/office/drawing/2014/main" id="{9CBC7797-B14F-2387-E05A-7F6A7B6BE35D}"/>
                  </a:ext>
                </a:extLst>
              </p:cNvPr>
              <p:cNvSpPr/>
              <p:nvPr/>
            </p:nvSpPr>
            <p:spPr>
              <a:xfrm>
                <a:off x="-411198" y="6863686"/>
                <a:ext cx="1014826" cy="960714"/>
              </a:xfrm>
              <a:prstGeom prst="ellipse">
                <a:avLst/>
              </a:prstGeom>
              <a:solidFill>
                <a:srgbClr val="FFFFFF">
                  <a:lumMod val="95000"/>
                </a:srgbClr>
              </a:solidFill>
              <a:ln w="6350" cap="flat" cmpd="sng" algn="ctr">
                <a:solidFill>
                  <a:srgbClr val="555658"/>
                </a:solidFill>
                <a:prstDash val="dash"/>
              </a:ln>
              <a:effectLst/>
            </p:spPr>
            <p:txBody>
              <a:bodyPr rtlCol="0" anchor="ctr"/>
              <a:lstStyle/>
              <a:p>
                <a:pPr marL="0" marR="0" lvl="0" indent="0" algn="ctr" defTabSz="395501" rtl="0" eaLnBrk="1" fontAlgn="auto" latinLnBrk="0" hangingPunct="0">
                  <a:lnSpc>
                    <a:spcPct val="100000"/>
                  </a:lnSpc>
                  <a:spcBef>
                    <a:spcPts val="0"/>
                  </a:spcBef>
                  <a:spcAft>
                    <a:spcPts val="0"/>
                  </a:spcAft>
                  <a:buClrTx/>
                  <a:buSzTx/>
                  <a:buFontTx/>
                  <a:buNone/>
                  <a:tabLst/>
                  <a:defRPr/>
                </a:pPr>
                <a:endParaRPr kumimoji="0" lang="en-US" sz="500" b="0" i="0" u="none" strike="noStrike" kern="0" cap="none" spc="0" normalizeH="0" baseline="0" noProof="0">
                  <a:ln>
                    <a:noFill/>
                  </a:ln>
                  <a:solidFill>
                    <a:prstClr val="white"/>
                  </a:solidFill>
                  <a:effectLst/>
                  <a:uLnTx/>
                  <a:uFillTx/>
                  <a:latin typeface="Tenorite" panose="00000500000000000000" pitchFamily="2" charset="0"/>
                  <a:ea typeface="+mn-ea"/>
                  <a:cs typeface="Arial" panose="020B0604020202020204" pitchFamily="34" charset="0"/>
                  <a:sym typeface="Tenorite Regular"/>
                </a:endParaRPr>
              </a:p>
            </p:txBody>
          </p:sp>
          <p:grpSp>
            <p:nvGrpSpPr>
              <p:cNvPr id="450" name="Group 449">
                <a:extLst>
                  <a:ext uri="{FF2B5EF4-FFF2-40B4-BE49-F238E27FC236}">
                    <a16:creationId xmlns:a16="http://schemas.microsoft.com/office/drawing/2014/main" id="{F131B26C-DE34-A63A-1F00-967DF8E566AF}"/>
                  </a:ext>
                </a:extLst>
              </p:cNvPr>
              <p:cNvGrpSpPr/>
              <p:nvPr/>
            </p:nvGrpSpPr>
            <p:grpSpPr>
              <a:xfrm>
                <a:off x="-233578" y="7058784"/>
                <a:ext cx="197273" cy="163053"/>
                <a:chOff x="7600131" y="5387722"/>
                <a:chExt cx="278400" cy="284930"/>
              </a:xfrm>
              <a:solidFill>
                <a:srgbClr val="1B3859"/>
              </a:solidFill>
            </p:grpSpPr>
            <p:sp>
              <p:nvSpPr>
                <p:cNvPr id="521" name="Freeform 29">
                  <a:extLst>
                    <a:ext uri="{FF2B5EF4-FFF2-40B4-BE49-F238E27FC236}">
                      <a16:creationId xmlns:a16="http://schemas.microsoft.com/office/drawing/2014/main" id="{8FA7306D-FBE0-D7E6-5F7B-59E0FA90B91B}"/>
                    </a:ext>
                  </a:extLst>
                </p:cNvPr>
                <p:cNvSpPr>
                  <a:spLocks/>
                </p:cNvSpPr>
                <p:nvPr/>
              </p:nvSpPr>
              <p:spPr bwMode="auto">
                <a:xfrm>
                  <a:off x="7600131" y="5530595"/>
                  <a:ext cx="278400" cy="134709"/>
                </a:xfrm>
                <a:custGeom>
                  <a:avLst/>
                  <a:gdLst>
                    <a:gd name="T0" fmla="*/ 155 w 248"/>
                    <a:gd name="T1" fmla="*/ 120 h 120"/>
                    <a:gd name="T2" fmla="*/ 248 w 248"/>
                    <a:gd name="T3" fmla="*/ 120 h 120"/>
                    <a:gd name="T4" fmla="*/ 248 w 248"/>
                    <a:gd name="T5" fmla="*/ 60 h 120"/>
                    <a:gd name="T6" fmla="*/ 186 w 248"/>
                    <a:gd name="T7" fmla="*/ 0 h 120"/>
                    <a:gd name="T8" fmla="*/ 177 w 248"/>
                    <a:gd name="T9" fmla="*/ 0 h 120"/>
                    <a:gd name="T10" fmla="*/ 124 w 248"/>
                    <a:gd name="T11" fmla="*/ 84 h 120"/>
                    <a:gd name="T12" fmla="*/ 72 w 248"/>
                    <a:gd name="T13" fmla="*/ 0 h 120"/>
                    <a:gd name="T14" fmla="*/ 62 w 248"/>
                    <a:gd name="T15" fmla="*/ 0 h 120"/>
                    <a:gd name="T16" fmla="*/ 0 w 248"/>
                    <a:gd name="T17" fmla="*/ 60 h 120"/>
                    <a:gd name="T18" fmla="*/ 0 w 248"/>
                    <a:gd name="T19" fmla="*/ 120 h 120"/>
                    <a:gd name="T20" fmla="*/ 94 w 248"/>
                    <a:gd name="T21" fmla="*/ 12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8" h="120">
                      <a:moveTo>
                        <a:pt x="155" y="120"/>
                      </a:moveTo>
                      <a:cubicBezTo>
                        <a:pt x="248" y="120"/>
                        <a:pt x="248" y="120"/>
                        <a:pt x="248" y="120"/>
                      </a:cubicBezTo>
                      <a:cubicBezTo>
                        <a:pt x="248" y="60"/>
                        <a:pt x="248" y="60"/>
                        <a:pt x="248" y="60"/>
                      </a:cubicBezTo>
                      <a:cubicBezTo>
                        <a:pt x="248" y="27"/>
                        <a:pt x="220" y="0"/>
                        <a:pt x="186" y="0"/>
                      </a:cubicBezTo>
                      <a:cubicBezTo>
                        <a:pt x="177" y="0"/>
                        <a:pt x="177" y="0"/>
                        <a:pt x="177" y="0"/>
                      </a:cubicBezTo>
                      <a:cubicBezTo>
                        <a:pt x="124" y="84"/>
                        <a:pt x="124" y="84"/>
                        <a:pt x="124" y="84"/>
                      </a:cubicBezTo>
                      <a:cubicBezTo>
                        <a:pt x="72" y="0"/>
                        <a:pt x="72" y="0"/>
                        <a:pt x="72" y="0"/>
                      </a:cubicBezTo>
                      <a:cubicBezTo>
                        <a:pt x="62" y="0"/>
                        <a:pt x="62" y="0"/>
                        <a:pt x="62" y="0"/>
                      </a:cubicBezTo>
                      <a:cubicBezTo>
                        <a:pt x="28" y="0"/>
                        <a:pt x="0" y="27"/>
                        <a:pt x="0" y="60"/>
                      </a:cubicBezTo>
                      <a:cubicBezTo>
                        <a:pt x="0" y="120"/>
                        <a:pt x="0" y="120"/>
                        <a:pt x="0" y="120"/>
                      </a:cubicBezTo>
                      <a:cubicBezTo>
                        <a:pt x="94" y="120"/>
                        <a:pt x="94" y="120"/>
                        <a:pt x="94" y="120"/>
                      </a:cubicBezTo>
                    </a:path>
                  </a:pathLst>
                </a:custGeom>
                <a:grpFill/>
                <a:ln w="12700" cap="flat">
                  <a:noFill/>
                  <a:prstDash val="solid"/>
                  <a:miter lim="800000"/>
                  <a:headEnd/>
                  <a:tailEnd/>
                </a:ln>
              </p:spPr>
              <p:txBody>
                <a:bodyPr vert="horz" wrap="square" lIns="52727" tIns="26364" rIns="52727" bIns="26364" numCol="1" anchor="t" anchorCtr="0" compatLnSpc="1">
                  <a:prstTxWarp prst="textNoShape">
                    <a:avLst/>
                  </a:prstTxWarp>
                </a:bodyPr>
                <a:lstStyle/>
                <a:p>
                  <a:pPr marL="0" marR="0" lvl="0" indent="0" algn="l" defTabSz="556631" rtl="0" eaLnBrk="1" fontAlgn="auto" latinLnBrk="0" hangingPunct="0">
                    <a:lnSpc>
                      <a:spcPct val="100000"/>
                    </a:lnSpc>
                    <a:spcBef>
                      <a:spcPts val="0"/>
                    </a:spcBef>
                    <a:spcAft>
                      <a:spcPts val="0"/>
                    </a:spcAft>
                    <a:buClrTx/>
                    <a:buSzTx/>
                    <a:buFontTx/>
                    <a:buNone/>
                    <a:tabLst>
                      <a:tab pos="285640" algn="l"/>
                      <a:tab pos="578604" algn="l"/>
                      <a:tab pos="878892" algn="l"/>
                      <a:tab pos="1164532" algn="l"/>
                      <a:tab pos="1457496" algn="l"/>
                      <a:tab pos="1750460" algn="l"/>
                      <a:tab pos="2043424" algn="l"/>
                      <a:tab pos="2329064" algn="l"/>
                      <a:tab pos="2622028" algn="l"/>
                      <a:tab pos="2914992" algn="l"/>
                      <a:tab pos="3207956" algn="l"/>
                      <a:tab pos="3500920" algn="l"/>
                    </a:tabLst>
                    <a:defRPr/>
                  </a:pPr>
                  <a:endParaRPr kumimoji="0" lang="en-US" sz="1000" b="0" i="0" u="none" strike="noStrike" kern="0" cap="none" spc="0" normalizeH="0" baseline="0" noProof="0">
                    <a:ln>
                      <a:noFill/>
                    </a:ln>
                    <a:solidFill>
                      <a:prstClr val="black"/>
                    </a:solidFill>
                    <a:effectLst/>
                    <a:uLnTx/>
                    <a:uFillTx/>
                    <a:latin typeface="Tenorite" panose="00000500000000000000" pitchFamily="2" charset="0"/>
                    <a:ea typeface="+mn-ea"/>
                    <a:cs typeface="Arial" panose="020B0604020202020204" pitchFamily="34" charset="0"/>
                    <a:sym typeface="Tenorite Regular"/>
                  </a:endParaRPr>
                </a:p>
              </p:txBody>
            </p:sp>
            <p:sp>
              <p:nvSpPr>
                <p:cNvPr id="522" name="Oval 30">
                  <a:extLst>
                    <a:ext uri="{FF2B5EF4-FFF2-40B4-BE49-F238E27FC236}">
                      <a16:creationId xmlns:a16="http://schemas.microsoft.com/office/drawing/2014/main" id="{4F34AA72-E16E-7AED-5D06-EBB25099C8CD}"/>
                    </a:ext>
                  </a:extLst>
                </p:cNvPr>
                <p:cNvSpPr>
                  <a:spLocks noChangeArrowheads="1"/>
                </p:cNvSpPr>
                <p:nvPr/>
              </p:nvSpPr>
              <p:spPr bwMode="auto">
                <a:xfrm>
                  <a:off x="7671976" y="5387722"/>
                  <a:ext cx="134710" cy="133893"/>
                </a:xfrm>
                <a:prstGeom prst="ellipse">
                  <a:avLst/>
                </a:prstGeom>
                <a:grpFill/>
                <a:ln w="12700" cap="flat">
                  <a:noFill/>
                  <a:prstDash val="solid"/>
                  <a:miter lim="800000"/>
                  <a:headEnd/>
                  <a:tailEnd/>
                </a:ln>
              </p:spPr>
              <p:txBody>
                <a:bodyPr vert="horz" wrap="square" lIns="52727" tIns="26364" rIns="52727" bIns="26364" numCol="1" anchor="t" anchorCtr="0" compatLnSpc="1">
                  <a:prstTxWarp prst="textNoShape">
                    <a:avLst/>
                  </a:prstTxWarp>
                </a:bodyPr>
                <a:lstStyle/>
                <a:p>
                  <a:pPr marL="0" marR="0" lvl="0" indent="0" algn="l" defTabSz="556631" rtl="0" eaLnBrk="1" fontAlgn="auto" latinLnBrk="0" hangingPunct="0">
                    <a:lnSpc>
                      <a:spcPct val="100000"/>
                    </a:lnSpc>
                    <a:spcBef>
                      <a:spcPts val="0"/>
                    </a:spcBef>
                    <a:spcAft>
                      <a:spcPts val="0"/>
                    </a:spcAft>
                    <a:buClrTx/>
                    <a:buSzTx/>
                    <a:buFontTx/>
                    <a:buNone/>
                    <a:tabLst>
                      <a:tab pos="285640" algn="l"/>
                      <a:tab pos="578604" algn="l"/>
                      <a:tab pos="878892" algn="l"/>
                      <a:tab pos="1164532" algn="l"/>
                      <a:tab pos="1457496" algn="l"/>
                      <a:tab pos="1750460" algn="l"/>
                      <a:tab pos="2043424" algn="l"/>
                      <a:tab pos="2329064" algn="l"/>
                      <a:tab pos="2622028" algn="l"/>
                      <a:tab pos="2914992" algn="l"/>
                      <a:tab pos="3207956" algn="l"/>
                      <a:tab pos="3500920" algn="l"/>
                    </a:tabLst>
                    <a:defRPr/>
                  </a:pPr>
                  <a:endParaRPr kumimoji="0" lang="en-US" sz="1000" b="0" i="0" u="none" strike="noStrike" kern="0" cap="none" spc="0" normalizeH="0" baseline="0" noProof="0">
                    <a:ln>
                      <a:noFill/>
                    </a:ln>
                    <a:solidFill>
                      <a:prstClr val="black"/>
                    </a:solidFill>
                    <a:effectLst/>
                    <a:uLnTx/>
                    <a:uFillTx/>
                    <a:latin typeface="Tenorite" panose="00000500000000000000" pitchFamily="2" charset="0"/>
                    <a:ea typeface="+mn-ea"/>
                    <a:cs typeface="Arial" panose="020B0604020202020204" pitchFamily="34" charset="0"/>
                    <a:sym typeface="Tenorite Regular"/>
                  </a:endParaRPr>
                </a:p>
              </p:txBody>
            </p:sp>
            <p:sp>
              <p:nvSpPr>
                <p:cNvPr id="523" name="Freeform 31">
                  <a:extLst>
                    <a:ext uri="{FF2B5EF4-FFF2-40B4-BE49-F238E27FC236}">
                      <a16:creationId xmlns:a16="http://schemas.microsoft.com/office/drawing/2014/main" id="{D448B705-C246-23B5-6288-FF56F1D24868}"/>
                    </a:ext>
                  </a:extLst>
                </p:cNvPr>
                <p:cNvSpPr>
                  <a:spLocks/>
                </p:cNvSpPr>
                <p:nvPr/>
              </p:nvSpPr>
              <p:spPr bwMode="auto">
                <a:xfrm>
                  <a:off x="7671976" y="5387722"/>
                  <a:ext cx="134710" cy="83275"/>
                </a:xfrm>
                <a:custGeom>
                  <a:avLst/>
                  <a:gdLst>
                    <a:gd name="T0" fmla="*/ 69 w 120"/>
                    <a:gd name="T1" fmla="*/ 41 h 75"/>
                    <a:gd name="T2" fmla="*/ 113 w 120"/>
                    <a:gd name="T3" fmla="*/ 60 h 75"/>
                    <a:gd name="T4" fmla="*/ 120 w 120"/>
                    <a:gd name="T5" fmla="*/ 60 h 75"/>
                    <a:gd name="T6" fmla="*/ 60 w 120"/>
                    <a:gd name="T7" fmla="*/ 0 h 75"/>
                    <a:gd name="T8" fmla="*/ 0 w 120"/>
                    <a:gd name="T9" fmla="*/ 60 h 75"/>
                    <a:gd name="T10" fmla="*/ 2 w 120"/>
                    <a:gd name="T11" fmla="*/ 73 h 75"/>
                    <a:gd name="T12" fmla="*/ 15 w 120"/>
                    <a:gd name="T13" fmla="*/ 75 h 75"/>
                    <a:gd name="T14" fmla="*/ 69 w 120"/>
                    <a:gd name="T15" fmla="*/ 41 h 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75">
                      <a:moveTo>
                        <a:pt x="69" y="41"/>
                      </a:moveTo>
                      <a:cubicBezTo>
                        <a:pt x="80" y="53"/>
                        <a:pt x="95" y="60"/>
                        <a:pt x="113" y="60"/>
                      </a:cubicBezTo>
                      <a:cubicBezTo>
                        <a:pt x="115" y="60"/>
                        <a:pt x="118" y="60"/>
                        <a:pt x="120" y="60"/>
                      </a:cubicBezTo>
                      <a:cubicBezTo>
                        <a:pt x="120" y="27"/>
                        <a:pt x="93" y="0"/>
                        <a:pt x="60" y="0"/>
                      </a:cubicBezTo>
                      <a:cubicBezTo>
                        <a:pt x="27" y="0"/>
                        <a:pt x="0" y="27"/>
                        <a:pt x="0" y="60"/>
                      </a:cubicBezTo>
                      <a:cubicBezTo>
                        <a:pt x="0" y="65"/>
                        <a:pt x="1" y="69"/>
                        <a:pt x="2" y="73"/>
                      </a:cubicBezTo>
                      <a:cubicBezTo>
                        <a:pt x="6" y="74"/>
                        <a:pt x="10" y="75"/>
                        <a:pt x="15" y="75"/>
                      </a:cubicBezTo>
                      <a:cubicBezTo>
                        <a:pt x="39" y="75"/>
                        <a:pt x="59" y="61"/>
                        <a:pt x="69" y="41"/>
                      </a:cubicBezTo>
                      <a:close/>
                    </a:path>
                  </a:pathLst>
                </a:custGeom>
                <a:grpFill/>
                <a:ln w="12700" cap="flat">
                  <a:noFill/>
                  <a:prstDash val="solid"/>
                  <a:miter lim="800000"/>
                  <a:headEnd/>
                  <a:tailEnd/>
                </a:ln>
              </p:spPr>
              <p:txBody>
                <a:bodyPr vert="horz" wrap="square" lIns="52727" tIns="26364" rIns="52727" bIns="26364" numCol="1" anchor="t" anchorCtr="0" compatLnSpc="1">
                  <a:prstTxWarp prst="textNoShape">
                    <a:avLst/>
                  </a:prstTxWarp>
                </a:bodyPr>
                <a:lstStyle/>
                <a:p>
                  <a:pPr marL="0" marR="0" lvl="0" indent="0" algn="l" defTabSz="556631" rtl="0" eaLnBrk="1" fontAlgn="auto" latinLnBrk="0" hangingPunct="0">
                    <a:lnSpc>
                      <a:spcPct val="100000"/>
                    </a:lnSpc>
                    <a:spcBef>
                      <a:spcPts val="0"/>
                    </a:spcBef>
                    <a:spcAft>
                      <a:spcPts val="0"/>
                    </a:spcAft>
                    <a:buClrTx/>
                    <a:buSzTx/>
                    <a:buFontTx/>
                    <a:buNone/>
                    <a:tabLst>
                      <a:tab pos="285640" algn="l"/>
                      <a:tab pos="578604" algn="l"/>
                      <a:tab pos="878892" algn="l"/>
                      <a:tab pos="1164532" algn="l"/>
                      <a:tab pos="1457496" algn="l"/>
                      <a:tab pos="1750460" algn="l"/>
                      <a:tab pos="2043424" algn="l"/>
                      <a:tab pos="2329064" algn="l"/>
                      <a:tab pos="2622028" algn="l"/>
                      <a:tab pos="2914992" algn="l"/>
                      <a:tab pos="3207956" algn="l"/>
                      <a:tab pos="3500920" algn="l"/>
                    </a:tabLst>
                    <a:defRPr/>
                  </a:pPr>
                  <a:endParaRPr kumimoji="0" lang="en-US" sz="1000" b="0" i="0" u="none" strike="noStrike" kern="0" cap="none" spc="0" normalizeH="0" baseline="0" noProof="0">
                    <a:ln>
                      <a:noFill/>
                    </a:ln>
                    <a:solidFill>
                      <a:prstClr val="black"/>
                    </a:solidFill>
                    <a:effectLst/>
                    <a:uLnTx/>
                    <a:uFillTx/>
                    <a:latin typeface="Tenorite" panose="00000500000000000000" pitchFamily="2" charset="0"/>
                    <a:ea typeface="+mn-ea"/>
                    <a:cs typeface="Arial" panose="020B0604020202020204" pitchFamily="34" charset="0"/>
                    <a:sym typeface="Tenorite Regular"/>
                  </a:endParaRPr>
                </a:p>
              </p:txBody>
            </p:sp>
            <p:sp>
              <p:nvSpPr>
                <p:cNvPr id="960" name="Line 32">
                  <a:extLst>
                    <a:ext uri="{FF2B5EF4-FFF2-40B4-BE49-F238E27FC236}">
                      <a16:creationId xmlns:a16="http://schemas.microsoft.com/office/drawing/2014/main" id="{CAED1CBE-387D-4750-20A8-54A6BBFB83A6}"/>
                    </a:ext>
                  </a:extLst>
                </p:cNvPr>
                <p:cNvSpPr>
                  <a:spLocks noChangeShapeType="1"/>
                </p:cNvSpPr>
                <p:nvPr/>
              </p:nvSpPr>
              <p:spPr bwMode="auto">
                <a:xfrm>
                  <a:off x="7654015" y="5615503"/>
                  <a:ext cx="0" cy="49802"/>
                </a:xfrm>
                <a:prstGeom prst="line">
                  <a:avLst/>
                </a:prstGeom>
                <a:grpFill/>
                <a:ln w="12700" cap="flat">
                  <a:noFill/>
                  <a:prstDash val="solid"/>
                  <a:miter lim="800000"/>
                  <a:headEnd/>
                  <a:tailEnd/>
                </a:ln>
              </p:spPr>
              <p:txBody>
                <a:bodyPr vert="horz" wrap="square" lIns="52727" tIns="26364" rIns="52727" bIns="26364" numCol="1" anchor="t" anchorCtr="0" compatLnSpc="1">
                  <a:prstTxWarp prst="textNoShape">
                    <a:avLst/>
                  </a:prstTxWarp>
                </a:bodyPr>
                <a:lstStyle/>
                <a:p>
                  <a:pPr marL="0" marR="0" lvl="0" indent="0" algn="l" defTabSz="556631" rtl="0" eaLnBrk="1" fontAlgn="auto" latinLnBrk="0" hangingPunct="0">
                    <a:lnSpc>
                      <a:spcPct val="100000"/>
                    </a:lnSpc>
                    <a:spcBef>
                      <a:spcPts val="0"/>
                    </a:spcBef>
                    <a:spcAft>
                      <a:spcPts val="0"/>
                    </a:spcAft>
                    <a:buClrTx/>
                    <a:buSzTx/>
                    <a:buFontTx/>
                    <a:buNone/>
                    <a:tabLst>
                      <a:tab pos="285640" algn="l"/>
                      <a:tab pos="578604" algn="l"/>
                      <a:tab pos="878892" algn="l"/>
                      <a:tab pos="1164532" algn="l"/>
                      <a:tab pos="1457496" algn="l"/>
                      <a:tab pos="1750460" algn="l"/>
                      <a:tab pos="2043424" algn="l"/>
                      <a:tab pos="2329064" algn="l"/>
                      <a:tab pos="2622028" algn="l"/>
                      <a:tab pos="2914992" algn="l"/>
                      <a:tab pos="3207956" algn="l"/>
                      <a:tab pos="3500920" algn="l"/>
                    </a:tabLst>
                    <a:defRPr/>
                  </a:pPr>
                  <a:endParaRPr kumimoji="0" lang="en-US" sz="1000" b="0" i="0" u="none" strike="noStrike" kern="0" cap="none" spc="0" normalizeH="0" baseline="0" noProof="0">
                    <a:ln>
                      <a:noFill/>
                    </a:ln>
                    <a:solidFill>
                      <a:prstClr val="black"/>
                    </a:solidFill>
                    <a:effectLst/>
                    <a:uLnTx/>
                    <a:uFillTx/>
                    <a:latin typeface="Tenorite" panose="00000500000000000000" pitchFamily="2" charset="0"/>
                    <a:ea typeface="+mn-ea"/>
                    <a:cs typeface="Arial" panose="020B0604020202020204" pitchFamily="34" charset="0"/>
                    <a:sym typeface="Tenorite Regular"/>
                  </a:endParaRPr>
                </a:p>
              </p:txBody>
            </p:sp>
            <p:sp>
              <p:nvSpPr>
                <p:cNvPr id="961" name="Line 33">
                  <a:extLst>
                    <a:ext uri="{FF2B5EF4-FFF2-40B4-BE49-F238E27FC236}">
                      <a16:creationId xmlns:a16="http://schemas.microsoft.com/office/drawing/2014/main" id="{0C062929-E481-1A51-F50C-40787B00E95A}"/>
                    </a:ext>
                  </a:extLst>
                </p:cNvPr>
                <p:cNvSpPr>
                  <a:spLocks noChangeShapeType="1"/>
                </p:cNvSpPr>
                <p:nvPr/>
              </p:nvSpPr>
              <p:spPr bwMode="auto">
                <a:xfrm>
                  <a:off x="7824647" y="5615503"/>
                  <a:ext cx="0" cy="49802"/>
                </a:xfrm>
                <a:prstGeom prst="line">
                  <a:avLst/>
                </a:prstGeom>
                <a:grpFill/>
                <a:ln w="12700" cap="flat">
                  <a:noFill/>
                  <a:prstDash val="solid"/>
                  <a:miter lim="800000"/>
                  <a:headEnd/>
                  <a:tailEnd/>
                </a:ln>
              </p:spPr>
              <p:txBody>
                <a:bodyPr vert="horz" wrap="square" lIns="52727" tIns="26364" rIns="52727" bIns="26364" numCol="1" anchor="t" anchorCtr="0" compatLnSpc="1">
                  <a:prstTxWarp prst="textNoShape">
                    <a:avLst/>
                  </a:prstTxWarp>
                </a:bodyPr>
                <a:lstStyle/>
                <a:p>
                  <a:pPr marL="0" marR="0" lvl="0" indent="0" algn="l" defTabSz="556631" rtl="0" eaLnBrk="1" fontAlgn="auto" latinLnBrk="0" hangingPunct="0">
                    <a:lnSpc>
                      <a:spcPct val="100000"/>
                    </a:lnSpc>
                    <a:spcBef>
                      <a:spcPts val="0"/>
                    </a:spcBef>
                    <a:spcAft>
                      <a:spcPts val="0"/>
                    </a:spcAft>
                    <a:buClrTx/>
                    <a:buSzTx/>
                    <a:buFontTx/>
                    <a:buNone/>
                    <a:tabLst>
                      <a:tab pos="285640" algn="l"/>
                      <a:tab pos="578604" algn="l"/>
                      <a:tab pos="878892" algn="l"/>
                      <a:tab pos="1164532" algn="l"/>
                      <a:tab pos="1457496" algn="l"/>
                      <a:tab pos="1750460" algn="l"/>
                      <a:tab pos="2043424" algn="l"/>
                      <a:tab pos="2329064" algn="l"/>
                      <a:tab pos="2622028" algn="l"/>
                      <a:tab pos="2914992" algn="l"/>
                      <a:tab pos="3207956" algn="l"/>
                      <a:tab pos="3500920" algn="l"/>
                    </a:tabLst>
                    <a:defRPr/>
                  </a:pPr>
                  <a:endParaRPr kumimoji="0" lang="en-US" sz="1000" b="0" i="0" u="none" strike="noStrike" kern="0" cap="none" spc="0" normalizeH="0" baseline="0" noProof="0">
                    <a:ln>
                      <a:noFill/>
                    </a:ln>
                    <a:solidFill>
                      <a:prstClr val="black"/>
                    </a:solidFill>
                    <a:effectLst/>
                    <a:uLnTx/>
                    <a:uFillTx/>
                    <a:latin typeface="Tenorite" panose="00000500000000000000" pitchFamily="2" charset="0"/>
                    <a:ea typeface="+mn-ea"/>
                    <a:cs typeface="Arial" panose="020B0604020202020204" pitchFamily="34" charset="0"/>
                    <a:sym typeface="Tenorite Regular"/>
                  </a:endParaRPr>
                </a:p>
              </p:txBody>
            </p:sp>
            <p:sp>
              <p:nvSpPr>
                <p:cNvPr id="962" name="Oval 34">
                  <a:extLst>
                    <a:ext uri="{FF2B5EF4-FFF2-40B4-BE49-F238E27FC236}">
                      <a16:creationId xmlns:a16="http://schemas.microsoft.com/office/drawing/2014/main" id="{BD1434AC-7E60-45FF-FFAF-407222E2D40F}"/>
                    </a:ext>
                  </a:extLst>
                </p:cNvPr>
                <p:cNvSpPr>
                  <a:spLocks noChangeArrowheads="1"/>
                </p:cNvSpPr>
                <p:nvPr/>
              </p:nvSpPr>
              <p:spPr bwMode="auto">
                <a:xfrm>
                  <a:off x="7728309" y="5651425"/>
                  <a:ext cx="22043" cy="21227"/>
                </a:xfrm>
                <a:prstGeom prst="ellipse">
                  <a:avLst/>
                </a:prstGeom>
                <a:grpFill/>
                <a:ln w="12700" cap="flat" cmpd="sng" algn="ctr">
                  <a:noFill/>
                  <a:prstDash val="solid"/>
                </a:ln>
                <a:effectLst/>
              </p:spPr>
              <p:txBody>
                <a:bodyPr rtlCol="0" anchor="ctr"/>
                <a:lstStyle/>
                <a:p>
                  <a:pPr marL="0" marR="0" lvl="0" indent="0" algn="ctr" defTabSz="556631" rtl="0" eaLnBrk="1" fontAlgn="auto" latinLnBrk="0" hangingPunct="0">
                    <a:lnSpc>
                      <a:spcPct val="100000"/>
                    </a:lnSpc>
                    <a:spcBef>
                      <a:spcPts val="0"/>
                    </a:spcBef>
                    <a:spcAft>
                      <a:spcPts val="0"/>
                    </a:spcAft>
                    <a:buClrTx/>
                    <a:buSzTx/>
                    <a:buFontTx/>
                    <a:buNone/>
                    <a:tabLst>
                      <a:tab pos="285640" algn="l"/>
                      <a:tab pos="578604" algn="l"/>
                      <a:tab pos="878892" algn="l"/>
                      <a:tab pos="1164532" algn="l"/>
                      <a:tab pos="1457496" algn="l"/>
                      <a:tab pos="1750460" algn="l"/>
                      <a:tab pos="2043424" algn="l"/>
                      <a:tab pos="2329064" algn="l"/>
                      <a:tab pos="2622028" algn="l"/>
                      <a:tab pos="2914992" algn="l"/>
                      <a:tab pos="3207956" algn="l"/>
                      <a:tab pos="3500920" algn="l"/>
                    </a:tabLst>
                    <a:defRPr/>
                  </a:pPr>
                  <a:endParaRPr kumimoji="0" lang="en-US" sz="1000" b="0" i="0" u="none" strike="noStrike" kern="0" cap="none" spc="0" normalizeH="0" baseline="0" noProof="0">
                    <a:ln>
                      <a:noFill/>
                    </a:ln>
                    <a:solidFill>
                      <a:prstClr val="black"/>
                    </a:solidFill>
                    <a:effectLst/>
                    <a:uLnTx/>
                    <a:uFillTx/>
                    <a:latin typeface="Tenorite" panose="00000500000000000000" pitchFamily="2" charset="0"/>
                    <a:ea typeface="+mn-ea"/>
                    <a:cs typeface="Arial" panose="020B0604020202020204" pitchFamily="34" charset="0"/>
                    <a:sym typeface="Tenorite Regular"/>
                  </a:endParaRPr>
                </a:p>
              </p:txBody>
            </p:sp>
          </p:grpSp>
          <p:grpSp>
            <p:nvGrpSpPr>
              <p:cNvPr id="451" name="Group 450">
                <a:extLst>
                  <a:ext uri="{FF2B5EF4-FFF2-40B4-BE49-F238E27FC236}">
                    <a16:creationId xmlns:a16="http://schemas.microsoft.com/office/drawing/2014/main" id="{BCA796B0-6372-7B74-4554-DB08ECBDC4DF}"/>
                  </a:ext>
                </a:extLst>
              </p:cNvPr>
              <p:cNvGrpSpPr/>
              <p:nvPr/>
            </p:nvGrpSpPr>
            <p:grpSpPr>
              <a:xfrm>
                <a:off x="18902" y="7267468"/>
                <a:ext cx="197273" cy="163053"/>
                <a:chOff x="7600131" y="5387722"/>
                <a:chExt cx="278400" cy="284930"/>
              </a:xfrm>
              <a:solidFill>
                <a:srgbClr val="FF612B"/>
              </a:solidFill>
            </p:grpSpPr>
            <p:sp>
              <p:nvSpPr>
                <p:cNvPr id="494" name="Freeform 1129">
                  <a:extLst>
                    <a:ext uri="{FF2B5EF4-FFF2-40B4-BE49-F238E27FC236}">
                      <a16:creationId xmlns:a16="http://schemas.microsoft.com/office/drawing/2014/main" id="{C4CFAA50-25E9-77D2-3F0E-19B354FA42F4}"/>
                    </a:ext>
                  </a:extLst>
                </p:cNvPr>
                <p:cNvSpPr>
                  <a:spLocks/>
                </p:cNvSpPr>
                <p:nvPr/>
              </p:nvSpPr>
              <p:spPr bwMode="auto">
                <a:xfrm>
                  <a:off x="7600131" y="5530595"/>
                  <a:ext cx="278400" cy="134709"/>
                </a:xfrm>
                <a:custGeom>
                  <a:avLst/>
                  <a:gdLst>
                    <a:gd name="T0" fmla="*/ 155 w 248"/>
                    <a:gd name="T1" fmla="*/ 120 h 120"/>
                    <a:gd name="T2" fmla="*/ 248 w 248"/>
                    <a:gd name="T3" fmla="*/ 120 h 120"/>
                    <a:gd name="T4" fmla="*/ 248 w 248"/>
                    <a:gd name="T5" fmla="*/ 60 h 120"/>
                    <a:gd name="T6" fmla="*/ 186 w 248"/>
                    <a:gd name="T7" fmla="*/ 0 h 120"/>
                    <a:gd name="T8" fmla="*/ 177 w 248"/>
                    <a:gd name="T9" fmla="*/ 0 h 120"/>
                    <a:gd name="T10" fmla="*/ 124 w 248"/>
                    <a:gd name="T11" fmla="*/ 84 h 120"/>
                    <a:gd name="T12" fmla="*/ 72 w 248"/>
                    <a:gd name="T13" fmla="*/ 0 h 120"/>
                    <a:gd name="T14" fmla="*/ 62 w 248"/>
                    <a:gd name="T15" fmla="*/ 0 h 120"/>
                    <a:gd name="T16" fmla="*/ 0 w 248"/>
                    <a:gd name="T17" fmla="*/ 60 h 120"/>
                    <a:gd name="T18" fmla="*/ 0 w 248"/>
                    <a:gd name="T19" fmla="*/ 120 h 120"/>
                    <a:gd name="T20" fmla="*/ 94 w 248"/>
                    <a:gd name="T21" fmla="*/ 12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8" h="120">
                      <a:moveTo>
                        <a:pt x="155" y="120"/>
                      </a:moveTo>
                      <a:cubicBezTo>
                        <a:pt x="248" y="120"/>
                        <a:pt x="248" y="120"/>
                        <a:pt x="248" y="120"/>
                      </a:cubicBezTo>
                      <a:cubicBezTo>
                        <a:pt x="248" y="60"/>
                        <a:pt x="248" y="60"/>
                        <a:pt x="248" y="60"/>
                      </a:cubicBezTo>
                      <a:cubicBezTo>
                        <a:pt x="248" y="27"/>
                        <a:pt x="220" y="0"/>
                        <a:pt x="186" y="0"/>
                      </a:cubicBezTo>
                      <a:cubicBezTo>
                        <a:pt x="177" y="0"/>
                        <a:pt x="177" y="0"/>
                        <a:pt x="177" y="0"/>
                      </a:cubicBezTo>
                      <a:cubicBezTo>
                        <a:pt x="124" y="84"/>
                        <a:pt x="124" y="84"/>
                        <a:pt x="124" y="84"/>
                      </a:cubicBezTo>
                      <a:cubicBezTo>
                        <a:pt x="72" y="0"/>
                        <a:pt x="72" y="0"/>
                        <a:pt x="72" y="0"/>
                      </a:cubicBezTo>
                      <a:cubicBezTo>
                        <a:pt x="62" y="0"/>
                        <a:pt x="62" y="0"/>
                        <a:pt x="62" y="0"/>
                      </a:cubicBezTo>
                      <a:cubicBezTo>
                        <a:pt x="28" y="0"/>
                        <a:pt x="0" y="27"/>
                        <a:pt x="0" y="60"/>
                      </a:cubicBezTo>
                      <a:cubicBezTo>
                        <a:pt x="0" y="120"/>
                        <a:pt x="0" y="120"/>
                        <a:pt x="0" y="120"/>
                      </a:cubicBezTo>
                      <a:cubicBezTo>
                        <a:pt x="94" y="120"/>
                        <a:pt x="94" y="120"/>
                        <a:pt x="94" y="120"/>
                      </a:cubicBezTo>
                    </a:path>
                  </a:pathLst>
                </a:custGeom>
                <a:grpFill/>
                <a:ln w="12700" cap="flat">
                  <a:noFill/>
                  <a:prstDash val="solid"/>
                  <a:miter lim="800000"/>
                  <a:headEnd/>
                  <a:tailEnd/>
                </a:ln>
              </p:spPr>
              <p:txBody>
                <a:bodyPr vert="horz" wrap="square" lIns="52727" tIns="26364" rIns="52727" bIns="26364" numCol="1" anchor="t" anchorCtr="0" compatLnSpc="1">
                  <a:prstTxWarp prst="textNoShape">
                    <a:avLst/>
                  </a:prstTxWarp>
                </a:bodyPr>
                <a:lstStyle/>
                <a:p>
                  <a:pPr marL="0" marR="0" lvl="0" indent="0" algn="l" defTabSz="556631" rtl="0" eaLnBrk="1" fontAlgn="auto" latinLnBrk="0" hangingPunct="0">
                    <a:lnSpc>
                      <a:spcPct val="100000"/>
                    </a:lnSpc>
                    <a:spcBef>
                      <a:spcPts val="0"/>
                    </a:spcBef>
                    <a:spcAft>
                      <a:spcPts val="0"/>
                    </a:spcAft>
                    <a:buClrTx/>
                    <a:buSzTx/>
                    <a:buFontTx/>
                    <a:buNone/>
                    <a:tabLst>
                      <a:tab pos="285640" algn="l"/>
                      <a:tab pos="578604" algn="l"/>
                      <a:tab pos="878892" algn="l"/>
                      <a:tab pos="1164532" algn="l"/>
                      <a:tab pos="1457496" algn="l"/>
                      <a:tab pos="1750460" algn="l"/>
                      <a:tab pos="2043424" algn="l"/>
                      <a:tab pos="2329064" algn="l"/>
                      <a:tab pos="2622028" algn="l"/>
                      <a:tab pos="2914992" algn="l"/>
                      <a:tab pos="3207956" algn="l"/>
                      <a:tab pos="3500920" algn="l"/>
                    </a:tabLst>
                    <a:defRPr/>
                  </a:pPr>
                  <a:endParaRPr kumimoji="0" lang="en-US" sz="1000" b="0" i="0" u="none" strike="noStrike" kern="0" cap="none" spc="0" normalizeH="0" baseline="0" noProof="0">
                    <a:ln>
                      <a:noFill/>
                    </a:ln>
                    <a:solidFill>
                      <a:prstClr val="black"/>
                    </a:solidFill>
                    <a:effectLst/>
                    <a:uLnTx/>
                    <a:uFillTx/>
                    <a:latin typeface="Tenorite" panose="00000500000000000000" pitchFamily="2" charset="0"/>
                    <a:ea typeface="+mn-ea"/>
                    <a:cs typeface="Arial" panose="020B0604020202020204" pitchFamily="34" charset="0"/>
                    <a:sym typeface="Tenorite Regular"/>
                  </a:endParaRPr>
                </a:p>
              </p:txBody>
            </p:sp>
            <p:sp>
              <p:nvSpPr>
                <p:cNvPr id="495" name="Oval 494">
                  <a:extLst>
                    <a:ext uri="{FF2B5EF4-FFF2-40B4-BE49-F238E27FC236}">
                      <a16:creationId xmlns:a16="http://schemas.microsoft.com/office/drawing/2014/main" id="{CAA39740-A214-29C0-7C26-FCA2F6279F91}"/>
                    </a:ext>
                  </a:extLst>
                </p:cNvPr>
                <p:cNvSpPr>
                  <a:spLocks noChangeArrowheads="1"/>
                </p:cNvSpPr>
                <p:nvPr/>
              </p:nvSpPr>
              <p:spPr bwMode="auto">
                <a:xfrm>
                  <a:off x="7671976" y="5387722"/>
                  <a:ext cx="134710" cy="133893"/>
                </a:xfrm>
                <a:prstGeom prst="ellipse">
                  <a:avLst/>
                </a:prstGeom>
                <a:grpFill/>
                <a:ln w="12700" cap="flat">
                  <a:noFill/>
                  <a:prstDash val="solid"/>
                  <a:miter lim="800000"/>
                  <a:headEnd/>
                  <a:tailEnd/>
                </a:ln>
              </p:spPr>
              <p:txBody>
                <a:bodyPr vert="horz" wrap="square" lIns="52727" tIns="26364" rIns="52727" bIns="26364" numCol="1" anchor="t" anchorCtr="0" compatLnSpc="1">
                  <a:prstTxWarp prst="textNoShape">
                    <a:avLst/>
                  </a:prstTxWarp>
                </a:bodyPr>
                <a:lstStyle/>
                <a:p>
                  <a:pPr marL="0" marR="0" lvl="0" indent="0" algn="l" defTabSz="556631" rtl="0" eaLnBrk="1" fontAlgn="auto" latinLnBrk="0" hangingPunct="0">
                    <a:lnSpc>
                      <a:spcPct val="100000"/>
                    </a:lnSpc>
                    <a:spcBef>
                      <a:spcPts val="0"/>
                    </a:spcBef>
                    <a:spcAft>
                      <a:spcPts val="0"/>
                    </a:spcAft>
                    <a:buClrTx/>
                    <a:buSzTx/>
                    <a:buFontTx/>
                    <a:buNone/>
                    <a:tabLst>
                      <a:tab pos="285640" algn="l"/>
                      <a:tab pos="578604" algn="l"/>
                      <a:tab pos="878892" algn="l"/>
                      <a:tab pos="1164532" algn="l"/>
                      <a:tab pos="1457496" algn="l"/>
                      <a:tab pos="1750460" algn="l"/>
                      <a:tab pos="2043424" algn="l"/>
                      <a:tab pos="2329064" algn="l"/>
                      <a:tab pos="2622028" algn="l"/>
                      <a:tab pos="2914992" algn="l"/>
                      <a:tab pos="3207956" algn="l"/>
                      <a:tab pos="3500920" algn="l"/>
                    </a:tabLst>
                    <a:defRPr/>
                  </a:pPr>
                  <a:endParaRPr kumimoji="0" lang="en-US" sz="1000" b="0" i="0" u="none" strike="noStrike" kern="0" cap="none" spc="0" normalizeH="0" baseline="0" noProof="0">
                    <a:ln>
                      <a:noFill/>
                    </a:ln>
                    <a:solidFill>
                      <a:prstClr val="black"/>
                    </a:solidFill>
                    <a:effectLst/>
                    <a:uLnTx/>
                    <a:uFillTx/>
                    <a:latin typeface="Tenorite" panose="00000500000000000000" pitchFamily="2" charset="0"/>
                    <a:ea typeface="+mn-ea"/>
                    <a:cs typeface="Arial" panose="020B0604020202020204" pitchFamily="34" charset="0"/>
                    <a:sym typeface="Tenorite Regular"/>
                  </a:endParaRPr>
                </a:p>
              </p:txBody>
            </p:sp>
            <p:sp>
              <p:nvSpPr>
                <p:cNvPr id="496" name="Freeform 1131">
                  <a:extLst>
                    <a:ext uri="{FF2B5EF4-FFF2-40B4-BE49-F238E27FC236}">
                      <a16:creationId xmlns:a16="http://schemas.microsoft.com/office/drawing/2014/main" id="{DD32FEE1-A354-7D04-CC5E-93984AD38DE1}"/>
                    </a:ext>
                  </a:extLst>
                </p:cNvPr>
                <p:cNvSpPr>
                  <a:spLocks/>
                </p:cNvSpPr>
                <p:nvPr/>
              </p:nvSpPr>
              <p:spPr bwMode="auto">
                <a:xfrm>
                  <a:off x="7671976" y="5387722"/>
                  <a:ext cx="134710" cy="83275"/>
                </a:xfrm>
                <a:custGeom>
                  <a:avLst/>
                  <a:gdLst>
                    <a:gd name="T0" fmla="*/ 69 w 120"/>
                    <a:gd name="T1" fmla="*/ 41 h 75"/>
                    <a:gd name="T2" fmla="*/ 113 w 120"/>
                    <a:gd name="T3" fmla="*/ 60 h 75"/>
                    <a:gd name="T4" fmla="*/ 120 w 120"/>
                    <a:gd name="T5" fmla="*/ 60 h 75"/>
                    <a:gd name="T6" fmla="*/ 60 w 120"/>
                    <a:gd name="T7" fmla="*/ 0 h 75"/>
                    <a:gd name="T8" fmla="*/ 0 w 120"/>
                    <a:gd name="T9" fmla="*/ 60 h 75"/>
                    <a:gd name="T10" fmla="*/ 2 w 120"/>
                    <a:gd name="T11" fmla="*/ 73 h 75"/>
                    <a:gd name="T12" fmla="*/ 15 w 120"/>
                    <a:gd name="T13" fmla="*/ 75 h 75"/>
                    <a:gd name="T14" fmla="*/ 69 w 120"/>
                    <a:gd name="T15" fmla="*/ 41 h 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75">
                      <a:moveTo>
                        <a:pt x="69" y="41"/>
                      </a:moveTo>
                      <a:cubicBezTo>
                        <a:pt x="80" y="53"/>
                        <a:pt x="95" y="60"/>
                        <a:pt x="113" y="60"/>
                      </a:cubicBezTo>
                      <a:cubicBezTo>
                        <a:pt x="115" y="60"/>
                        <a:pt x="118" y="60"/>
                        <a:pt x="120" y="60"/>
                      </a:cubicBezTo>
                      <a:cubicBezTo>
                        <a:pt x="120" y="27"/>
                        <a:pt x="93" y="0"/>
                        <a:pt x="60" y="0"/>
                      </a:cubicBezTo>
                      <a:cubicBezTo>
                        <a:pt x="27" y="0"/>
                        <a:pt x="0" y="27"/>
                        <a:pt x="0" y="60"/>
                      </a:cubicBezTo>
                      <a:cubicBezTo>
                        <a:pt x="0" y="65"/>
                        <a:pt x="1" y="69"/>
                        <a:pt x="2" y="73"/>
                      </a:cubicBezTo>
                      <a:cubicBezTo>
                        <a:pt x="6" y="74"/>
                        <a:pt x="10" y="75"/>
                        <a:pt x="15" y="75"/>
                      </a:cubicBezTo>
                      <a:cubicBezTo>
                        <a:pt x="39" y="75"/>
                        <a:pt x="59" y="61"/>
                        <a:pt x="69" y="41"/>
                      </a:cubicBezTo>
                      <a:close/>
                    </a:path>
                  </a:pathLst>
                </a:custGeom>
                <a:grpFill/>
                <a:ln w="12700" cap="flat">
                  <a:noFill/>
                  <a:prstDash val="solid"/>
                  <a:miter lim="800000"/>
                  <a:headEnd/>
                  <a:tailEnd/>
                </a:ln>
              </p:spPr>
              <p:txBody>
                <a:bodyPr vert="horz" wrap="square" lIns="52727" tIns="26364" rIns="52727" bIns="26364" numCol="1" anchor="t" anchorCtr="0" compatLnSpc="1">
                  <a:prstTxWarp prst="textNoShape">
                    <a:avLst/>
                  </a:prstTxWarp>
                </a:bodyPr>
                <a:lstStyle/>
                <a:p>
                  <a:pPr marL="0" marR="0" lvl="0" indent="0" algn="l" defTabSz="556631" rtl="0" eaLnBrk="1" fontAlgn="auto" latinLnBrk="0" hangingPunct="0">
                    <a:lnSpc>
                      <a:spcPct val="100000"/>
                    </a:lnSpc>
                    <a:spcBef>
                      <a:spcPts val="0"/>
                    </a:spcBef>
                    <a:spcAft>
                      <a:spcPts val="0"/>
                    </a:spcAft>
                    <a:buClrTx/>
                    <a:buSzTx/>
                    <a:buFontTx/>
                    <a:buNone/>
                    <a:tabLst>
                      <a:tab pos="285640" algn="l"/>
                      <a:tab pos="578604" algn="l"/>
                      <a:tab pos="878892" algn="l"/>
                      <a:tab pos="1164532" algn="l"/>
                      <a:tab pos="1457496" algn="l"/>
                      <a:tab pos="1750460" algn="l"/>
                      <a:tab pos="2043424" algn="l"/>
                      <a:tab pos="2329064" algn="l"/>
                      <a:tab pos="2622028" algn="l"/>
                      <a:tab pos="2914992" algn="l"/>
                      <a:tab pos="3207956" algn="l"/>
                      <a:tab pos="3500920" algn="l"/>
                    </a:tabLst>
                    <a:defRPr/>
                  </a:pPr>
                  <a:endParaRPr kumimoji="0" lang="en-US" sz="1000" b="0" i="0" u="none" strike="noStrike" kern="0" cap="none" spc="0" normalizeH="0" baseline="0" noProof="0">
                    <a:ln>
                      <a:noFill/>
                    </a:ln>
                    <a:solidFill>
                      <a:prstClr val="black"/>
                    </a:solidFill>
                    <a:effectLst/>
                    <a:uLnTx/>
                    <a:uFillTx/>
                    <a:latin typeface="Tenorite" panose="00000500000000000000" pitchFamily="2" charset="0"/>
                    <a:ea typeface="+mn-ea"/>
                    <a:cs typeface="Arial" panose="020B0604020202020204" pitchFamily="34" charset="0"/>
                    <a:sym typeface="Tenorite Regular"/>
                  </a:endParaRPr>
                </a:p>
              </p:txBody>
            </p:sp>
            <p:sp>
              <p:nvSpPr>
                <p:cNvPr id="498" name="Line 32">
                  <a:extLst>
                    <a:ext uri="{FF2B5EF4-FFF2-40B4-BE49-F238E27FC236}">
                      <a16:creationId xmlns:a16="http://schemas.microsoft.com/office/drawing/2014/main" id="{3A08D0DE-2C42-CB14-5CF1-F22BD311BA1B}"/>
                    </a:ext>
                  </a:extLst>
                </p:cNvPr>
                <p:cNvSpPr>
                  <a:spLocks noChangeShapeType="1"/>
                </p:cNvSpPr>
                <p:nvPr/>
              </p:nvSpPr>
              <p:spPr bwMode="auto">
                <a:xfrm>
                  <a:off x="7654015" y="5615503"/>
                  <a:ext cx="0" cy="49802"/>
                </a:xfrm>
                <a:prstGeom prst="line">
                  <a:avLst/>
                </a:prstGeom>
                <a:grpFill/>
                <a:ln w="12700" cap="flat">
                  <a:noFill/>
                  <a:prstDash val="solid"/>
                  <a:miter lim="800000"/>
                  <a:headEnd/>
                  <a:tailEnd/>
                </a:ln>
              </p:spPr>
              <p:txBody>
                <a:bodyPr vert="horz" wrap="square" lIns="52727" tIns="26364" rIns="52727" bIns="26364" numCol="1" anchor="t" anchorCtr="0" compatLnSpc="1">
                  <a:prstTxWarp prst="textNoShape">
                    <a:avLst/>
                  </a:prstTxWarp>
                </a:bodyPr>
                <a:lstStyle/>
                <a:p>
                  <a:pPr marL="0" marR="0" lvl="0" indent="0" algn="l" defTabSz="556631" rtl="0" eaLnBrk="1" fontAlgn="auto" latinLnBrk="0" hangingPunct="0">
                    <a:lnSpc>
                      <a:spcPct val="100000"/>
                    </a:lnSpc>
                    <a:spcBef>
                      <a:spcPts val="0"/>
                    </a:spcBef>
                    <a:spcAft>
                      <a:spcPts val="0"/>
                    </a:spcAft>
                    <a:buClrTx/>
                    <a:buSzTx/>
                    <a:buFontTx/>
                    <a:buNone/>
                    <a:tabLst>
                      <a:tab pos="285640" algn="l"/>
                      <a:tab pos="578604" algn="l"/>
                      <a:tab pos="878892" algn="l"/>
                      <a:tab pos="1164532" algn="l"/>
                      <a:tab pos="1457496" algn="l"/>
                      <a:tab pos="1750460" algn="l"/>
                      <a:tab pos="2043424" algn="l"/>
                      <a:tab pos="2329064" algn="l"/>
                      <a:tab pos="2622028" algn="l"/>
                      <a:tab pos="2914992" algn="l"/>
                      <a:tab pos="3207956" algn="l"/>
                      <a:tab pos="3500920" algn="l"/>
                    </a:tabLst>
                    <a:defRPr/>
                  </a:pPr>
                  <a:endParaRPr kumimoji="0" lang="en-US" sz="1000" b="0" i="0" u="none" strike="noStrike" kern="0" cap="none" spc="0" normalizeH="0" baseline="0" noProof="0">
                    <a:ln>
                      <a:noFill/>
                    </a:ln>
                    <a:solidFill>
                      <a:prstClr val="black"/>
                    </a:solidFill>
                    <a:effectLst/>
                    <a:uLnTx/>
                    <a:uFillTx/>
                    <a:latin typeface="Tenorite" panose="00000500000000000000" pitchFamily="2" charset="0"/>
                    <a:ea typeface="+mn-ea"/>
                    <a:cs typeface="Arial" panose="020B0604020202020204" pitchFamily="34" charset="0"/>
                    <a:sym typeface="Tenorite Regular"/>
                  </a:endParaRPr>
                </a:p>
              </p:txBody>
            </p:sp>
            <p:sp>
              <p:nvSpPr>
                <p:cNvPr id="499" name="Line 33">
                  <a:extLst>
                    <a:ext uri="{FF2B5EF4-FFF2-40B4-BE49-F238E27FC236}">
                      <a16:creationId xmlns:a16="http://schemas.microsoft.com/office/drawing/2014/main" id="{76C5647D-8328-7B8A-A637-10B29D1E5E4B}"/>
                    </a:ext>
                  </a:extLst>
                </p:cNvPr>
                <p:cNvSpPr>
                  <a:spLocks noChangeShapeType="1"/>
                </p:cNvSpPr>
                <p:nvPr/>
              </p:nvSpPr>
              <p:spPr bwMode="auto">
                <a:xfrm>
                  <a:off x="7824647" y="5615503"/>
                  <a:ext cx="0" cy="49802"/>
                </a:xfrm>
                <a:prstGeom prst="line">
                  <a:avLst/>
                </a:prstGeom>
                <a:grpFill/>
                <a:ln w="12700" cap="flat">
                  <a:noFill/>
                  <a:prstDash val="solid"/>
                  <a:miter lim="800000"/>
                  <a:headEnd/>
                  <a:tailEnd/>
                </a:ln>
              </p:spPr>
              <p:txBody>
                <a:bodyPr vert="horz" wrap="square" lIns="52727" tIns="26364" rIns="52727" bIns="26364" numCol="1" anchor="t" anchorCtr="0" compatLnSpc="1">
                  <a:prstTxWarp prst="textNoShape">
                    <a:avLst/>
                  </a:prstTxWarp>
                </a:bodyPr>
                <a:lstStyle/>
                <a:p>
                  <a:pPr marL="0" marR="0" lvl="0" indent="0" algn="l" defTabSz="556631" rtl="0" eaLnBrk="1" fontAlgn="auto" latinLnBrk="0" hangingPunct="0">
                    <a:lnSpc>
                      <a:spcPct val="100000"/>
                    </a:lnSpc>
                    <a:spcBef>
                      <a:spcPts val="0"/>
                    </a:spcBef>
                    <a:spcAft>
                      <a:spcPts val="0"/>
                    </a:spcAft>
                    <a:buClrTx/>
                    <a:buSzTx/>
                    <a:buFontTx/>
                    <a:buNone/>
                    <a:tabLst>
                      <a:tab pos="285640" algn="l"/>
                      <a:tab pos="578604" algn="l"/>
                      <a:tab pos="878892" algn="l"/>
                      <a:tab pos="1164532" algn="l"/>
                      <a:tab pos="1457496" algn="l"/>
                      <a:tab pos="1750460" algn="l"/>
                      <a:tab pos="2043424" algn="l"/>
                      <a:tab pos="2329064" algn="l"/>
                      <a:tab pos="2622028" algn="l"/>
                      <a:tab pos="2914992" algn="l"/>
                      <a:tab pos="3207956" algn="l"/>
                      <a:tab pos="3500920" algn="l"/>
                    </a:tabLst>
                    <a:defRPr/>
                  </a:pPr>
                  <a:endParaRPr kumimoji="0" lang="en-US" sz="1000" b="0" i="0" u="none" strike="noStrike" kern="0" cap="none" spc="0" normalizeH="0" baseline="0" noProof="0">
                    <a:ln>
                      <a:noFill/>
                    </a:ln>
                    <a:solidFill>
                      <a:prstClr val="black"/>
                    </a:solidFill>
                    <a:effectLst/>
                    <a:uLnTx/>
                    <a:uFillTx/>
                    <a:latin typeface="Tenorite" panose="00000500000000000000" pitchFamily="2" charset="0"/>
                    <a:ea typeface="+mn-ea"/>
                    <a:cs typeface="Arial" panose="020B0604020202020204" pitchFamily="34" charset="0"/>
                    <a:sym typeface="Tenorite Regular"/>
                  </a:endParaRPr>
                </a:p>
              </p:txBody>
            </p:sp>
            <p:sp>
              <p:nvSpPr>
                <p:cNvPr id="500" name="Oval 499">
                  <a:extLst>
                    <a:ext uri="{FF2B5EF4-FFF2-40B4-BE49-F238E27FC236}">
                      <a16:creationId xmlns:a16="http://schemas.microsoft.com/office/drawing/2014/main" id="{30D9503E-804A-49C5-5111-590D2D41CB46}"/>
                    </a:ext>
                  </a:extLst>
                </p:cNvPr>
                <p:cNvSpPr>
                  <a:spLocks noChangeArrowheads="1"/>
                </p:cNvSpPr>
                <p:nvPr/>
              </p:nvSpPr>
              <p:spPr bwMode="auto">
                <a:xfrm>
                  <a:off x="7728309" y="5651425"/>
                  <a:ext cx="22043" cy="21227"/>
                </a:xfrm>
                <a:prstGeom prst="ellipse">
                  <a:avLst/>
                </a:prstGeom>
                <a:grpFill/>
                <a:ln w="12700" cap="flat" cmpd="sng" algn="ctr">
                  <a:noFill/>
                  <a:prstDash val="solid"/>
                </a:ln>
                <a:effectLst/>
              </p:spPr>
              <p:txBody>
                <a:bodyPr rtlCol="0" anchor="ctr"/>
                <a:lstStyle/>
                <a:p>
                  <a:pPr marL="0" marR="0" lvl="0" indent="0" algn="ctr" defTabSz="556631" rtl="0" eaLnBrk="1" fontAlgn="auto" latinLnBrk="0" hangingPunct="0">
                    <a:lnSpc>
                      <a:spcPct val="100000"/>
                    </a:lnSpc>
                    <a:spcBef>
                      <a:spcPts val="0"/>
                    </a:spcBef>
                    <a:spcAft>
                      <a:spcPts val="0"/>
                    </a:spcAft>
                    <a:buClrTx/>
                    <a:buSzTx/>
                    <a:buFontTx/>
                    <a:buNone/>
                    <a:tabLst>
                      <a:tab pos="285640" algn="l"/>
                      <a:tab pos="578604" algn="l"/>
                      <a:tab pos="878892" algn="l"/>
                      <a:tab pos="1164532" algn="l"/>
                      <a:tab pos="1457496" algn="l"/>
                      <a:tab pos="1750460" algn="l"/>
                      <a:tab pos="2043424" algn="l"/>
                      <a:tab pos="2329064" algn="l"/>
                      <a:tab pos="2622028" algn="l"/>
                      <a:tab pos="2914992" algn="l"/>
                      <a:tab pos="3207956" algn="l"/>
                      <a:tab pos="3500920" algn="l"/>
                    </a:tabLst>
                    <a:defRPr/>
                  </a:pPr>
                  <a:endParaRPr kumimoji="0" lang="en-US" sz="1000" b="0" i="0" u="none" strike="noStrike" kern="0" cap="none" spc="0" normalizeH="0" baseline="0" noProof="0">
                    <a:ln>
                      <a:noFill/>
                    </a:ln>
                    <a:solidFill>
                      <a:prstClr val="black"/>
                    </a:solidFill>
                    <a:effectLst/>
                    <a:uLnTx/>
                    <a:uFillTx/>
                    <a:latin typeface="Tenorite" panose="00000500000000000000" pitchFamily="2" charset="0"/>
                    <a:ea typeface="+mn-ea"/>
                    <a:cs typeface="Arial" panose="020B0604020202020204" pitchFamily="34" charset="0"/>
                    <a:sym typeface="Tenorite Regular"/>
                  </a:endParaRPr>
                </a:p>
              </p:txBody>
            </p:sp>
          </p:grpSp>
          <p:grpSp>
            <p:nvGrpSpPr>
              <p:cNvPr id="452" name="Group 451">
                <a:extLst>
                  <a:ext uri="{FF2B5EF4-FFF2-40B4-BE49-F238E27FC236}">
                    <a16:creationId xmlns:a16="http://schemas.microsoft.com/office/drawing/2014/main" id="{4ED40B8D-A2C5-CF32-CCB4-3D664E8939E9}"/>
                  </a:ext>
                </a:extLst>
              </p:cNvPr>
              <p:cNvGrpSpPr/>
              <p:nvPr/>
            </p:nvGrpSpPr>
            <p:grpSpPr>
              <a:xfrm>
                <a:off x="-298330" y="7342992"/>
                <a:ext cx="197273" cy="163053"/>
                <a:chOff x="7600131" y="5387722"/>
                <a:chExt cx="278400" cy="284930"/>
              </a:xfrm>
              <a:solidFill>
                <a:srgbClr val="1B3859"/>
              </a:solidFill>
            </p:grpSpPr>
            <p:sp>
              <p:nvSpPr>
                <p:cNvPr id="488" name="Freeform 1123">
                  <a:extLst>
                    <a:ext uri="{FF2B5EF4-FFF2-40B4-BE49-F238E27FC236}">
                      <a16:creationId xmlns:a16="http://schemas.microsoft.com/office/drawing/2014/main" id="{214D1888-3476-A95E-D3B9-0A4B6F7BDE44}"/>
                    </a:ext>
                  </a:extLst>
                </p:cNvPr>
                <p:cNvSpPr>
                  <a:spLocks/>
                </p:cNvSpPr>
                <p:nvPr/>
              </p:nvSpPr>
              <p:spPr bwMode="auto">
                <a:xfrm>
                  <a:off x="7600131" y="5530595"/>
                  <a:ext cx="278400" cy="134709"/>
                </a:xfrm>
                <a:custGeom>
                  <a:avLst/>
                  <a:gdLst>
                    <a:gd name="T0" fmla="*/ 155 w 248"/>
                    <a:gd name="T1" fmla="*/ 120 h 120"/>
                    <a:gd name="T2" fmla="*/ 248 w 248"/>
                    <a:gd name="T3" fmla="*/ 120 h 120"/>
                    <a:gd name="T4" fmla="*/ 248 w 248"/>
                    <a:gd name="T5" fmla="*/ 60 h 120"/>
                    <a:gd name="T6" fmla="*/ 186 w 248"/>
                    <a:gd name="T7" fmla="*/ 0 h 120"/>
                    <a:gd name="T8" fmla="*/ 177 w 248"/>
                    <a:gd name="T9" fmla="*/ 0 h 120"/>
                    <a:gd name="T10" fmla="*/ 124 w 248"/>
                    <a:gd name="T11" fmla="*/ 84 h 120"/>
                    <a:gd name="T12" fmla="*/ 72 w 248"/>
                    <a:gd name="T13" fmla="*/ 0 h 120"/>
                    <a:gd name="T14" fmla="*/ 62 w 248"/>
                    <a:gd name="T15" fmla="*/ 0 h 120"/>
                    <a:gd name="T16" fmla="*/ 0 w 248"/>
                    <a:gd name="T17" fmla="*/ 60 h 120"/>
                    <a:gd name="T18" fmla="*/ 0 w 248"/>
                    <a:gd name="T19" fmla="*/ 120 h 120"/>
                    <a:gd name="T20" fmla="*/ 94 w 248"/>
                    <a:gd name="T21" fmla="*/ 12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8" h="120">
                      <a:moveTo>
                        <a:pt x="155" y="120"/>
                      </a:moveTo>
                      <a:cubicBezTo>
                        <a:pt x="248" y="120"/>
                        <a:pt x="248" y="120"/>
                        <a:pt x="248" y="120"/>
                      </a:cubicBezTo>
                      <a:cubicBezTo>
                        <a:pt x="248" y="60"/>
                        <a:pt x="248" y="60"/>
                        <a:pt x="248" y="60"/>
                      </a:cubicBezTo>
                      <a:cubicBezTo>
                        <a:pt x="248" y="27"/>
                        <a:pt x="220" y="0"/>
                        <a:pt x="186" y="0"/>
                      </a:cubicBezTo>
                      <a:cubicBezTo>
                        <a:pt x="177" y="0"/>
                        <a:pt x="177" y="0"/>
                        <a:pt x="177" y="0"/>
                      </a:cubicBezTo>
                      <a:cubicBezTo>
                        <a:pt x="124" y="84"/>
                        <a:pt x="124" y="84"/>
                        <a:pt x="124" y="84"/>
                      </a:cubicBezTo>
                      <a:cubicBezTo>
                        <a:pt x="72" y="0"/>
                        <a:pt x="72" y="0"/>
                        <a:pt x="72" y="0"/>
                      </a:cubicBezTo>
                      <a:cubicBezTo>
                        <a:pt x="62" y="0"/>
                        <a:pt x="62" y="0"/>
                        <a:pt x="62" y="0"/>
                      </a:cubicBezTo>
                      <a:cubicBezTo>
                        <a:pt x="28" y="0"/>
                        <a:pt x="0" y="27"/>
                        <a:pt x="0" y="60"/>
                      </a:cubicBezTo>
                      <a:cubicBezTo>
                        <a:pt x="0" y="120"/>
                        <a:pt x="0" y="120"/>
                        <a:pt x="0" y="120"/>
                      </a:cubicBezTo>
                      <a:cubicBezTo>
                        <a:pt x="94" y="120"/>
                        <a:pt x="94" y="120"/>
                        <a:pt x="94" y="120"/>
                      </a:cubicBezTo>
                    </a:path>
                  </a:pathLst>
                </a:custGeom>
                <a:grpFill/>
                <a:ln w="9525" cap="flat">
                  <a:noFill/>
                  <a:prstDash val="solid"/>
                  <a:miter lim="800000"/>
                  <a:headEnd/>
                  <a:tailEnd/>
                </a:ln>
              </p:spPr>
              <p:txBody>
                <a:bodyPr vert="horz" wrap="square" lIns="52727" tIns="26364" rIns="52727" bIns="26364" numCol="1" anchor="t" anchorCtr="0" compatLnSpc="1">
                  <a:prstTxWarp prst="textNoShape">
                    <a:avLst/>
                  </a:prstTxWarp>
                </a:bodyPr>
                <a:lstStyle/>
                <a:p>
                  <a:pPr marL="0" marR="0" lvl="0" indent="0" algn="l" defTabSz="556631" rtl="0" eaLnBrk="1" fontAlgn="auto" latinLnBrk="0" hangingPunct="0">
                    <a:lnSpc>
                      <a:spcPct val="100000"/>
                    </a:lnSpc>
                    <a:spcBef>
                      <a:spcPts val="0"/>
                    </a:spcBef>
                    <a:spcAft>
                      <a:spcPts val="0"/>
                    </a:spcAft>
                    <a:buClrTx/>
                    <a:buSzTx/>
                    <a:buFontTx/>
                    <a:buNone/>
                    <a:tabLst>
                      <a:tab pos="285640" algn="l"/>
                      <a:tab pos="578604" algn="l"/>
                      <a:tab pos="878892" algn="l"/>
                      <a:tab pos="1164532" algn="l"/>
                      <a:tab pos="1457496" algn="l"/>
                      <a:tab pos="1750460" algn="l"/>
                      <a:tab pos="2043424" algn="l"/>
                      <a:tab pos="2329064" algn="l"/>
                      <a:tab pos="2622028" algn="l"/>
                      <a:tab pos="2914992" algn="l"/>
                      <a:tab pos="3207956" algn="l"/>
                      <a:tab pos="3500920" algn="l"/>
                    </a:tabLst>
                    <a:defRPr/>
                  </a:pPr>
                  <a:endParaRPr kumimoji="0" lang="en-US" sz="1000" b="0" i="0" u="none" strike="noStrike" kern="0" cap="none" spc="0" normalizeH="0" baseline="0" noProof="0">
                    <a:ln>
                      <a:noFill/>
                    </a:ln>
                    <a:solidFill>
                      <a:prstClr val="black"/>
                    </a:solidFill>
                    <a:effectLst/>
                    <a:uLnTx/>
                    <a:uFillTx/>
                    <a:latin typeface="Tenorite" panose="00000500000000000000" pitchFamily="2" charset="0"/>
                    <a:ea typeface="+mn-ea"/>
                    <a:cs typeface="Arial" panose="020B0604020202020204" pitchFamily="34" charset="0"/>
                    <a:sym typeface="Tenorite Regular"/>
                  </a:endParaRPr>
                </a:p>
              </p:txBody>
            </p:sp>
            <p:sp>
              <p:nvSpPr>
                <p:cNvPr id="489" name="Oval 488">
                  <a:extLst>
                    <a:ext uri="{FF2B5EF4-FFF2-40B4-BE49-F238E27FC236}">
                      <a16:creationId xmlns:a16="http://schemas.microsoft.com/office/drawing/2014/main" id="{BF59AC05-D7DA-BD2E-98E8-6CC69D6E5AD6}"/>
                    </a:ext>
                  </a:extLst>
                </p:cNvPr>
                <p:cNvSpPr>
                  <a:spLocks noChangeArrowheads="1"/>
                </p:cNvSpPr>
                <p:nvPr/>
              </p:nvSpPr>
              <p:spPr bwMode="auto">
                <a:xfrm>
                  <a:off x="7671976" y="5387722"/>
                  <a:ext cx="134710" cy="133893"/>
                </a:xfrm>
                <a:prstGeom prst="ellipse">
                  <a:avLst/>
                </a:prstGeom>
                <a:grpFill/>
                <a:ln w="9525" cap="flat">
                  <a:noFill/>
                  <a:prstDash val="solid"/>
                  <a:miter lim="800000"/>
                  <a:headEnd/>
                  <a:tailEnd/>
                </a:ln>
              </p:spPr>
              <p:txBody>
                <a:bodyPr vert="horz" wrap="square" lIns="52727" tIns="26364" rIns="52727" bIns="26364" numCol="1" anchor="t" anchorCtr="0" compatLnSpc="1">
                  <a:prstTxWarp prst="textNoShape">
                    <a:avLst/>
                  </a:prstTxWarp>
                </a:bodyPr>
                <a:lstStyle/>
                <a:p>
                  <a:pPr marL="0" marR="0" lvl="0" indent="0" algn="l" defTabSz="556631" rtl="0" eaLnBrk="1" fontAlgn="auto" latinLnBrk="0" hangingPunct="0">
                    <a:lnSpc>
                      <a:spcPct val="100000"/>
                    </a:lnSpc>
                    <a:spcBef>
                      <a:spcPts val="0"/>
                    </a:spcBef>
                    <a:spcAft>
                      <a:spcPts val="0"/>
                    </a:spcAft>
                    <a:buClrTx/>
                    <a:buSzTx/>
                    <a:buFontTx/>
                    <a:buNone/>
                    <a:tabLst>
                      <a:tab pos="285640" algn="l"/>
                      <a:tab pos="578604" algn="l"/>
                      <a:tab pos="878892" algn="l"/>
                      <a:tab pos="1164532" algn="l"/>
                      <a:tab pos="1457496" algn="l"/>
                      <a:tab pos="1750460" algn="l"/>
                      <a:tab pos="2043424" algn="l"/>
                      <a:tab pos="2329064" algn="l"/>
                      <a:tab pos="2622028" algn="l"/>
                      <a:tab pos="2914992" algn="l"/>
                      <a:tab pos="3207956" algn="l"/>
                      <a:tab pos="3500920" algn="l"/>
                    </a:tabLst>
                    <a:defRPr/>
                  </a:pPr>
                  <a:endParaRPr kumimoji="0" lang="en-US" sz="1000" b="0" i="0" u="none" strike="noStrike" kern="0" cap="none" spc="0" normalizeH="0" baseline="0" noProof="0">
                    <a:ln>
                      <a:noFill/>
                    </a:ln>
                    <a:solidFill>
                      <a:prstClr val="black"/>
                    </a:solidFill>
                    <a:effectLst/>
                    <a:uLnTx/>
                    <a:uFillTx/>
                    <a:latin typeface="Tenorite" panose="00000500000000000000" pitchFamily="2" charset="0"/>
                    <a:ea typeface="+mn-ea"/>
                    <a:cs typeface="Arial" panose="020B0604020202020204" pitchFamily="34" charset="0"/>
                    <a:sym typeface="Tenorite Regular"/>
                  </a:endParaRPr>
                </a:p>
              </p:txBody>
            </p:sp>
            <p:sp>
              <p:nvSpPr>
                <p:cNvPr id="490" name="Freeform 1125">
                  <a:extLst>
                    <a:ext uri="{FF2B5EF4-FFF2-40B4-BE49-F238E27FC236}">
                      <a16:creationId xmlns:a16="http://schemas.microsoft.com/office/drawing/2014/main" id="{B6AE213D-8B15-D9F3-B045-6188278CF270}"/>
                    </a:ext>
                  </a:extLst>
                </p:cNvPr>
                <p:cNvSpPr>
                  <a:spLocks/>
                </p:cNvSpPr>
                <p:nvPr/>
              </p:nvSpPr>
              <p:spPr bwMode="auto">
                <a:xfrm>
                  <a:off x="7671976" y="5387722"/>
                  <a:ext cx="134710" cy="83275"/>
                </a:xfrm>
                <a:custGeom>
                  <a:avLst/>
                  <a:gdLst>
                    <a:gd name="T0" fmla="*/ 69 w 120"/>
                    <a:gd name="T1" fmla="*/ 41 h 75"/>
                    <a:gd name="T2" fmla="*/ 113 w 120"/>
                    <a:gd name="T3" fmla="*/ 60 h 75"/>
                    <a:gd name="T4" fmla="*/ 120 w 120"/>
                    <a:gd name="T5" fmla="*/ 60 h 75"/>
                    <a:gd name="T6" fmla="*/ 60 w 120"/>
                    <a:gd name="T7" fmla="*/ 0 h 75"/>
                    <a:gd name="T8" fmla="*/ 0 w 120"/>
                    <a:gd name="T9" fmla="*/ 60 h 75"/>
                    <a:gd name="T10" fmla="*/ 2 w 120"/>
                    <a:gd name="T11" fmla="*/ 73 h 75"/>
                    <a:gd name="T12" fmla="*/ 15 w 120"/>
                    <a:gd name="T13" fmla="*/ 75 h 75"/>
                    <a:gd name="T14" fmla="*/ 69 w 120"/>
                    <a:gd name="T15" fmla="*/ 41 h 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75">
                      <a:moveTo>
                        <a:pt x="69" y="41"/>
                      </a:moveTo>
                      <a:cubicBezTo>
                        <a:pt x="80" y="53"/>
                        <a:pt x="95" y="60"/>
                        <a:pt x="113" y="60"/>
                      </a:cubicBezTo>
                      <a:cubicBezTo>
                        <a:pt x="115" y="60"/>
                        <a:pt x="118" y="60"/>
                        <a:pt x="120" y="60"/>
                      </a:cubicBezTo>
                      <a:cubicBezTo>
                        <a:pt x="120" y="27"/>
                        <a:pt x="93" y="0"/>
                        <a:pt x="60" y="0"/>
                      </a:cubicBezTo>
                      <a:cubicBezTo>
                        <a:pt x="27" y="0"/>
                        <a:pt x="0" y="27"/>
                        <a:pt x="0" y="60"/>
                      </a:cubicBezTo>
                      <a:cubicBezTo>
                        <a:pt x="0" y="65"/>
                        <a:pt x="1" y="69"/>
                        <a:pt x="2" y="73"/>
                      </a:cubicBezTo>
                      <a:cubicBezTo>
                        <a:pt x="6" y="74"/>
                        <a:pt x="10" y="75"/>
                        <a:pt x="15" y="75"/>
                      </a:cubicBezTo>
                      <a:cubicBezTo>
                        <a:pt x="39" y="75"/>
                        <a:pt x="59" y="61"/>
                        <a:pt x="69" y="41"/>
                      </a:cubicBezTo>
                      <a:close/>
                    </a:path>
                  </a:pathLst>
                </a:custGeom>
                <a:grpFill/>
                <a:ln w="9525" cap="flat">
                  <a:noFill/>
                  <a:prstDash val="solid"/>
                  <a:miter lim="800000"/>
                  <a:headEnd/>
                  <a:tailEnd/>
                </a:ln>
              </p:spPr>
              <p:txBody>
                <a:bodyPr vert="horz" wrap="square" lIns="52727" tIns="26364" rIns="52727" bIns="26364" numCol="1" anchor="t" anchorCtr="0" compatLnSpc="1">
                  <a:prstTxWarp prst="textNoShape">
                    <a:avLst/>
                  </a:prstTxWarp>
                </a:bodyPr>
                <a:lstStyle/>
                <a:p>
                  <a:pPr marL="0" marR="0" lvl="0" indent="0" algn="l" defTabSz="556631" rtl="0" eaLnBrk="1" fontAlgn="auto" latinLnBrk="0" hangingPunct="0">
                    <a:lnSpc>
                      <a:spcPct val="100000"/>
                    </a:lnSpc>
                    <a:spcBef>
                      <a:spcPts val="0"/>
                    </a:spcBef>
                    <a:spcAft>
                      <a:spcPts val="0"/>
                    </a:spcAft>
                    <a:buClrTx/>
                    <a:buSzTx/>
                    <a:buFontTx/>
                    <a:buNone/>
                    <a:tabLst>
                      <a:tab pos="285640" algn="l"/>
                      <a:tab pos="578604" algn="l"/>
                      <a:tab pos="878892" algn="l"/>
                      <a:tab pos="1164532" algn="l"/>
                      <a:tab pos="1457496" algn="l"/>
                      <a:tab pos="1750460" algn="l"/>
                      <a:tab pos="2043424" algn="l"/>
                      <a:tab pos="2329064" algn="l"/>
                      <a:tab pos="2622028" algn="l"/>
                      <a:tab pos="2914992" algn="l"/>
                      <a:tab pos="3207956" algn="l"/>
                      <a:tab pos="3500920" algn="l"/>
                    </a:tabLst>
                    <a:defRPr/>
                  </a:pPr>
                  <a:endParaRPr kumimoji="0" lang="en-US" sz="1000" b="0" i="0" u="none" strike="noStrike" kern="0" cap="none" spc="0" normalizeH="0" baseline="0" noProof="0">
                    <a:ln>
                      <a:noFill/>
                    </a:ln>
                    <a:solidFill>
                      <a:prstClr val="black"/>
                    </a:solidFill>
                    <a:effectLst/>
                    <a:uLnTx/>
                    <a:uFillTx/>
                    <a:latin typeface="Tenorite" panose="00000500000000000000" pitchFamily="2" charset="0"/>
                    <a:ea typeface="+mn-ea"/>
                    <a:cs typeface="Arial" panose="020B0604020202020204" pitchFamily="34" charset="0"/>
                    <a:sym typeface="Tenorite Regular"/>
                  </a:endParaRPr>
                </a:p>
              </p:txBody>
            </p:sp>
            <p:sp>
              <p:nvSpPr>
                <p:cNvPr id="491" name="Line 32">
                  <a:extLst>
                    <a:ext uri="{FF2B5EF4-FFF2-40B4-BE49-F238E27FC236}">
                      <a16:creationId xmlns:a16="http://schemas.microsoft.com/office/drawing/2014/main" id="{ED442447-BFFE-3823-C32D-23811E9E0095}"/>
                    </a:ext>
                  </a:extLst>
                </p:cNvPr>
                <p:cNvSpPr>
                  <a:spLocks noChangeShapeType="1"/>
                </p:cNvSpPr>
                <p:nvPr/>
              </p:nvSpPr>
              <p:spPr bwMode="auto">
                <a:xfrm>
                  <a:off x="7654015" y="5615503"/>
                  <a:ext cx="0" cy="49802"/>
                </a:xfrm>
                <a:prstGeom prst="line">
                  <a:avLst/>
                </a:prstGeom>
                <a:grpFill/>
                <a:ln w="9525" cap="flat">
                  <a:noFill/>
                  <a:prstDash val="solid"/>
                  <a:miter lim="800000"/>
                  <a:headEnd/>
                  <a:tailEnd/>
                </a:ln>
              </p:spPr>
              <p:txBody>
                <a:bodyPr vert="horz" wrap="square" lIns="52727" tIns="26364" rIns="52727" bIns="26364" numCol="1" anchor="t" anchorCtr="0" compatLnSpc="1">
                  <a:prstTxWarp prst="textNoShape">
                    <a:avLst/>
                  </a:prstTxWarp>
                </a:bodyPr>
                <a:lstStyle/>
                <a:p>
                  <a:pPr marL="0" marR="0" lvl="0" indent="0" algn="l" defTabSz="556631" rtl="0" eaLnBrk="1" fontAlgn="auto" latinLnBrk="0" hangingPunct="0">
                    <a:lnSpc>
                      <a:spcPct val="100000"/>
                    </a:lnSpc>
                    <a:spcBef>
                      <a:spcPts val="0"/>
                    </a:spcBef>
                    <a:spcAft>
                      <a:spcPts val="0"/>
                    </a:spcAft>
                    <a:buClrTx/>
                    <a:buSzTx/>
                    <a:buFontTx/>
                    <a:buNone/>
                    <a:tabLst>
                      <a:tab pos="285640" algn="l"/>
                      <a:tab pos="578604" algn="l"/>
                      <a:tab pos="878892" algn="l"/>
                      <a:tab pos="1164532" algn="l"/>
                      <a:tab pos="1457496" algn="l"/>
                      <a:tab pos="1750460" algn="l"/>
                      <a:tab pos="2043424" algn="l"/>
                      <a:tab pos="2329064" algn="l"/>
                      <a:tab pos="2622028" algn="l"/>
                      <a:tab pos="2914992" algn="l"/>
                      <a:tab pos="3207956" algn="l"/>
                      <a:tab pos="3500920" algn="l"/>
                    </a:tabLst>
                    <a:defRPr/>
                  </a:pPr>
                  <a:endParaRPr kumimoji="0" lang="en-US" sz="1000" b="0" i="0" u="none" strike="noStrike" kern="0" cap="none" spc="0" normalizeH="0" baseline="0" noProof="0">
                    <a:ln>
                      <a:noFill/>
                    </a:ln>
                    <a:solidFill>
                      <a:prstClr val="black"/>
                    </a:solidFill>
                    <a:effectLst/>
                    <a:uLnTx/>
                    <a:uFillTx/>
                    <a:latin typeface="Tenorite" panose="00000500000000000000" pitchFamily="2" charset="0"/>
                    <a:ea typeface="+mn-ea"/>
                    <a:cs typeface="Arial" panose="020B0604020202020204" pitchFamily="34" charset="0"/>
                    <a:sym typeface="Tenorite Regular"/>
                  </a:endParaRPr>
                </a:p>
              </p:txBody>
            </p:sp>
            <p:sp>
              <p:nvSpPr>
                <p:cNvPr id="492" name="Line 33">
                  <a:extLst>
                    <a:ext uri="{FF2B5EF4-FFF2-40B4-BE49-F238E27FC236}">
                      <a16:creationId xmlns:a16="http://schemas.microsoft.com/office/drawing/2014/main" id="{D274C9BE-35C0-24A3-15F1-7BF336D783B0}"/>
                    </a:ext>
                  </a:extLst>
                </p:cNvPr>
                <p:cNvSpPr>
                  <a:spLocks noChangeShapeType="1"/>
                </p:cNvSpPr>
                <p:nvPr/>
              </p:nvSpPr>
              <p:spPr bwMode="auto">
                <a:xfrm>
                  <a:off x="7824647" y="5615503"/>
                  <a:ext cx="0" cy="49802"/>
                </a:xfrm>
                <a:prstGeom prst="line">
                  <a:avLst/>
                </a:prstGeom>
                <a:grpFill/>
                <a:ln w="9525" cap="flat">
                  <a:noFill/>
                  <a:prstDash val="solid"/>
                  <a:miter lim="800000"/>
                  <a:headEnd/>
                  <a:tailEnd/>
                </a:ln>
              </p:spPr>
              <p:txBody>
                <a:bodyPr vert="horz" wrap="square" lIns="52727" tIns="26364" rIns="52727" bIns="26364" numCol="1" anchor="t" anchorCtr="0" compatLnSpc="1">
                  <a:prstTxWarp prst="textNoShape">
                    <a:avLst/>
                  </a:prstTxWarp>
                </a:bodyPr>
                <a:lstStyle/>
                <a:p>
                  <a:pPr marL="0" marR="0" lvl="0" indent="0" algn="l" defTabSz="556631" rtl="0" eaLnBrk="1" fontAlgn="auto" latinLnBrk="0" hangingPunct="0">
                    <a:lnSpc>
                      <a:spcPct val="100000"/>
                    </a:lnSpc>
                    <a:spcBef>
                      <a:spcPts val="0"/>
                    </a:spcBef>
                    <a:spcAft>
                      <a:spcPts val="0"/>
                    </a:spcAft>
                    <a:buClrTx/>
                    <a:buSzTx/>
                    <a:buFontTx/>
                    <a:buNone/>
                    <a:tabLst>
                      <a:tab pos="285640" algn="l"/>
                      <a:tab pos="578604" algn="l"/>
                      <a:tab pos="878892" algn="l"/>
                      <a:tab pos="1164532" algn="l"/>
                      <a:tab pos="1457496" algn="l"/>
                      <a:tab pos="1750460" algn="l"/>
                      <a:tab pos="2043424" algn="l"/>
                      <a:tab pos="2329064" algn="l"/>
                      <a:tab pos="2622028" algn="l"/>
                      <a:tab pos="2914992" algn="l"/>
                      <a:tab pos="3207956" algn="l"/>
                      <a:tab pos="3500920" algn="l"/>
                    </a:tabLst>
                    <a:defRPr/>
                  </a:pPr>
                  <a:endParaRPr kumimoji="0" lang="en-US" sz="1000" b="0" i="0" u="none" strike="noStrike" kern="0" cap="none" spc="0" normalizeH="0" baseline="0" noProof="0">
                    <a:ln>
                      <a:noFill/>
                    </a:ln>
                    <a:solidFill>
                      <a:prstClr val="black"/>
                    </a:solidFill>
                    <a:effectLst/>
                    <a:uLnTx/>
                    <a:uFillTx/>
                    <a:latin typeface="Tenorite" panose="00000500000000000000" pitchFamily="2" charset="0"/>
                    <a:ea typeface="+mn-ea"/>
                    <a:cs typeface="Arial" panose="020B0604020202020204" pitchFamily="34" charset="0"/>
                    <a:sym typeface="Tenorite Regular"/>
                  </a:endParaRPr>
                </a:p>
              </p:txBody>
            </p:sp>
            <p:sp>
              <p:nvSpPr>
                <p:cNvPr id="493" name="Oval 492">
                  <a:extLst>
                    <a:ext uri="{FF2B5EF4-FFF2-40B4-BE49-F238E27FC236}">
                      <a16:creationId xmlns:a16="http://schemas.microsoft.com/office/drawing/2014/main" id="{8819AB08-046C-F504-B6A0-A45281B59B92}"/>
                    </a:ext>
                  </a:extLst>
                </p:cNvPr>
                <p:cNvSpPr>
                  <a:spLocks noChangeArrowheads="1"/>
                </p:cNvSpPr>
                <p:nvPr/>
              </p:nvSpPr>
              <p:spPr bwMode="auto">
                <a:xfrm>
                  <a:off x="7728309" y="5651425"/>
                  <a:ext cx="22043" cy="21227"/>
                </a:xfrm>
                <a:prstGeom prst="ellipse">
                  <a:avLst/>
                </a:prstGeom>
                <a:grpFill/>
                <a:ln w="9525" cap="flat" cmpd="sng" algn="ctr">
                  <a:noFill/>
                  <a:prstDash val="solid"/>
                </a:ln>
                <a:effectLst/>
              </p:spPr>
              <p:txBody>
                <a:bodyPr rtlCol="0" anchor="ctr"/>
                <a:lstStyle/>
                <a:p>
                  <a:pPr marL="0" marR="0" lvl="0" indent="0" algn="ctr" defTabSz="556631" rtl="0" eaLnBrk="1" fontAlgn="auto" latinLnBrk="0" hangingPunct="0">
                    <a:lnSpc>
                      <a:spcPct val="100000"/>
                    </a:lnSpc>
                    <a:spcBef>
                      <a:spcPts val="0"/>
                    </a:spcBef>
                    <a:spcAft>
                      <a:spcPts val="0"/>
                    </a:spcAft>
                    <a:buClrTx/>
                    <a:buSzTx/>
                    <a:buFontTx/>
                    <a:buNone/>
                    <a:tabLst>
                      <a:tab pos="285640" algn="l"/>
                      <a:tab pos="578604" algn="l"/>
                      <a:tab pos="878892" algn="l"/>
                      <a:tab pos="1164532" algn="l"/>
                      <a:tab pos="1457496" algn="l"/>
                      <a:tab pos="1750460" algn="l"/>
                      <a:tab pos="2043424" algn="l"/>
                      <a:tab pos="2329064" algn="l"/>
                      <a:tab pos="2622028" algn="l"/>
                      <a:tab pos="2914992" algn="l"/>
                      <a:tab pos="3207956" algn="l"/>
                      <a:tab pos="3500920" algn="l"/>
                    </a:tabLst>
                    <a:defRPr/>
                  </a:pPr>
                  <a:endParaRPr kumimoji="0" lang="en-US" sz="1000" b="0" i="0" u="none" strike="noStrike" kern="0" cap="none" spc="0" normalizeH="0" baseline="0" noProof="0">
                    <a:ln>
                      <a:noFill/>
                    </a:ln>
                    <a:solidFill>
                      <a:prstClr val="black"/>
                    </a:solidFill>
                    <a:effectLst/>
                    <a:uLnTx/>
                    <a:uFillTx/>
                    <a:latin typeface="Tenorite" panose="00000500000000000000" pitchFamily="2" charset="0"/>
                    <a:ea typeface="+mn-ea"/>
                    <a:cs typeface="Arial" panose="020B0604020202020204" pitchFamily="34" charset="0"/>
                    <a:sym typeface="Tenorite Regular"/>
                  </a:endParaRPr>
                </a:p>
              </p:txBody>
            </p:sp>
          </p:grpSp>
          <p:grpSp>
            <p:nvGrpSpPr>
              <p:cNvPr id="453" name="Group 452">
                <a:extLst>
                  <a:ext uri="{FF2B5EF4-FFF2-40B4-BE49-F238E27FC236}">
                    <a16:creationId xmlns:a16="http://schemas.microsoft.com/office/drawing/2014/main" id="{31B343C9-2BAF-3AB6-87E0-A5474216EEF7}"/>
                  </a:ext>
                </a:extLst>
              </p:cNvPr>
              <p:cNvGrpSpPr/>
              <p:nvPr/>
            </p:nvGrpSpPr>
            <p:grpSpPr>
              <a:xfrm>
                <a:off x="169855" y="7547575"/>
                <a:ext cx="197273" cy="163053"/>
                <a:chOff x="7600131" y="5387722"/>
                <a:chExt cx="278400" cy="284930"/>
              </a:xfrm>
              <a:solidFill>
                <a:srgbClr val="16366C">
                  <a:lumMod val="60000"/>
                  <a:lumOff val="40000"/>
                </a:srgbClr>
              </a:solidFill>
            </p:grpSpPr>
            <p:sp>
              <p:nvSpPr>
                <p:cNvPr id="482" name="Freeform 1117">
                  <a:extLst>
                    <a:ext uri="{FF2B5EF4-FFF2-40B4-BE49-F238E27FC236}">
                      <a16:creationId xmlns:a16="http://schemas.microsoft.com/office/drawing/2014/main" id="{80A6EFE8-C08E-3EFA-AC7D-8973D3489588}"/>
                    </a:ext>
                  </a:extLst>
                </p:cNvPr>
                <p:cNvSpPr>
                  <a:spLocks/>
                </p:cNvSpPr>
                <p:nvPr/>
              </p:nvSpPr>
              <p:spPr bwMode="auto">
                <a:xfrm>
                  <a:off x="7600131" y="5530595"/>
                  <a:ext cx="278400" cy="134709"/>
                </a:xfrm>
                <a:custGeom>
                  <a:avLst/>
                  <a:gdLst>
                    <a:gd name="T0" fmla="*/ 155 w 248"/>
                    <a:gd name="T1" fmla="*/ 120 h 120"/>
                    <a:gd name="T2" fmla="*/ 248 w 248"/>
                    <a:gd name="T3" fmla="*/ 120 h 120"/>
                    <a:gd name="T4" fmla="*/ 248 w 248"/>
                    <a:gd name="T5" fmla="*/ 60 h 120"/>
                    <a:gd name="T6" fmla="*/ 186 w 248"/>
                    <a:gd name="T7" fmla="*/ 0 h 120"/>
                    <a:gd name="T8" fmla="*/ 177 w 248"/>
                    <a:gd name="T9" fmla="*/ 0 h 120"/>
                    <a:gd name="T10" fmla="*/ 124 w 248"/>
                    <a:gd name="T11" fmla="*/ 84 h 120"/>
                    <a:gd name="T12" fmla="*/ 72 w 248"/>
                    <a:gd name="T13" fmla="*/ 0 h 120"/>
                    <a:gd name="T14" fmla="*/ 62 w 248"/>
                    <a:gd name="T15" fmla="*/ 0 h 120"/>
                    <a:gd name="T16" fmla="*/ 0 w 248"/>
                    <a:gd name="T17" fmla="*/ 60 h 120"/>
                    <a:gd name="T18" fmla="*/ 0 w 248"/>
                    <a:gd name="T19" fmla="*/ 120 h 120"/>
                    <a:gd name="T20" fmla="*/ 94 w 248"/>
                    <a:gd name="T21" fmla="*/ 12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8" h="120">
                      <a:moveTo>
                        <a:pt x="155" y="120"/>
                      </a:moveTo>
                      <a:cubicBezTo>
                        <a:pt x="248" y="120"/>
                        <a:pt x="248" y="120"/>
                        <a:pt x="248" y="120"/>
                      </a:cubicBezTo>
                      <a:cubicBezTo>
                        <a:pt x="248" y="60"/>
                        <a:pt x="248" y="60"/>
                        <a:pt x="248" y="60"/>
                      </a:cubicBezTo>
                      <a:cubicBezTo>
                        <a:pt x="248" y="27"/>
                        <a:pt x="220" y="0"/>
                        <a:pt x="186" y="0"/>
                      </a:cubicBezTo>
                      <a:cubicBezTo>
                        <a:pt x="177" y="0"/>
                        <a:pt x="177" y="0"/>
                        <a:pt x="177" y="0"/>
                      </a:cubicBezTo>
                      <a:cubicBezTo>
                        <a:pt x="124" y="84"/>
                        <a:pt x="124" y="84"/>
                        <a:pt x="124" y="84"/>
                      </a:cubicBezTo>
                      <a:cubicBezTo>
                        <a:pt x="72" y="0"/>
                        <a:pt x="72" y="0"/>
                        <a:pt x="72" y="0"/>
                      </a:cubicBezTo>
                      <a:cubicBezTo>
                        <a:pt x="62" y="0"/>
                        <a:pt x="62" y="0"/>
                        <a:pt x="62" y="0"/>
                      </a:cubicBezTo>
                      <a:cubicBezTo>
                        <a:pt x="28" y="0"/>
                        <a:pt x="0" y="27"/>
                        <a:pt x="0" y="60"/>
                      </a:cubicBezTo>
                      <a:cubicBezTo>
                        <a:pt x="0" y="120"/>
                        <a:pt x="0" y="120"/>
                        <a:pt x="0" y="120"/>
                      </a:cubicBezTo>
                      <a:cubicBezTo>
                        <a:pt x="94" y="120"/>
                        <a:pt x="94" y="120"/>
                        <a:pt x="94" y="120"/>
                      </a:cubicBezTo>
                    </a:path>
                  </a:pathLst>
                </a:custGeom>
                <a:solidFill>
                  <a:srgbClr val="008BCE"/>
                </a:solidFill>
                <a:ln w="9525" cap="flat">
                  <a:noFill/>
                  <a:prstDash val="solid"/>
                  <a:miter lim="800000"/>
                  <a:headEnd/>
                  <a:tailEnd/>
                </a:ln>
              </p:spPr>
              <p:txBody>
                <a:bodyPr vert="horz" wrap="square" lIns="52727" tIns="26364" rIns="52727" bIns="26364" numCol="1" anchor="t" anchorCtr="0" compatLnSpc="1">
                  <a:prstTxWarp prst="textNoShape">
                    <a:avLst/>
                  </a:prstTxWarp>
                </a:bodyPr>
                <a:lstStyle/>
                <a:p>
                  <a:pPr marL="0" marR="0" lvl="0" indent="0" algn="l" defTabSz="556631" rtl="0" eaLnBrk="1" fontAlgn="auto" latinLnBrk="0" hangingPunct="0">
                    <a:lnSpc>
                      <a:spcPct val="100000"/>
                    </a:lnSpc>
                    <a:spcBef>
                      <a:spcPts val="0"/>
                    </a:spcBef>
                    <a:spcAft>
                      <a:spcPts val="0"/>
                    </a:spcAft>
                    <a:buClrTx/>
                    <a:buSzTx/>
                    <a:buFontTx/>
                    <a:buNone/>
                    <a:tabLst>
                      <a:tab pos="285640" algn="l"/>
                      <a:tab pos="578604" algn="l"/>
                      <a:tab pos="878892" algn="l"/>
                      <a:tab pos="1164532" algn="l"/>
                      <a:tab pos="1457496" algn="l"/>
                      <a:tab pos="1750460" algn="l"/>
                      <a:tab pos="2043424" algn="l"/>
                      <a:tab pos="2329064" algn="l"/>
                      <a:tab pos="2622028" algn="l"/>
                      <a:tab pos="2914992" algn="l"/>
                      <a:tab pos="3207956" algn="l"/>
                      <a:tab pos="3500920" algn="l"/>
                    </a:tabLst>
                    <a:defRPr/>
                  </a:pPr>
                  <a:endParaRPr kumimoji="0" lang="en-US" sz="1000" b="0" i="0" u="none" strike="noStrike" kern="0" cap="none" spc="0" normalizeH="0" baseline="0" noProof="0">
                    <a:ln>
                      <a:noFill/>
                    </a:ln>
                    <a:solidFill>
                      <a:prstClr val="black"/>
                    </a:solidFill>
                    <a:effectLst/>
                    <a:uLnTx/>
                    <a:uFillTx/>
                    <a:latin typeface="Tenorite" panose="00000500000000000000" pitchFamily="2" charset="0"/>
                    <a:ea typeface="+mn-ea"/>
                    <a:cs typeface="Arial" panose="020B0604020202020204" pitchFamily="34" charset="0"/>
                    <a:sym typeface="Tenorite Regular"/>
                  </a:endParaRPr>
                </a:p>
              </p:txBody>
            </p:sp>
            <p:sp>
              <p:nvSpPr>
                <p:cNvPr id="483" name="Oval 482">
                  <a:extLst>
                    <a:ext uri="{FF2B5EF4-FFF2-40B4-BE49-F238E27FC236}">
                      <a16:creationId xmlns:a16="http://schemas.microsoft.com/office/drawing/2014/main" id="{41D7DB63-5A90-6D3C-3D05-0A5166D49342}"/>
                    </a:ext>
                  </a:extLst>
                </p:cNvPr>
                <p:cNvSpPr>
                  <a:spLocks noChangeArrowheads="1"/>
                </p:cNvSpPr>
                <p:nvPr/>
              </p:nvSpPr>
              <p:spPr bwMode="auto">
                <a:xfrm>
                  <a:off x="7671976" y="5387722"/>
                  <a:ext cx="134710" cy="133893"/>
                </a:xfrm>
                <a:prstGeom prst="ellipse">
                  <a:avLst/>
                </a:prstGeom>
                <a:solidFill>
                  <a:srgbClr val="008BCE"/>
                </a:solidFill>
                <a:ln w="9525" cap="flat">
                  <a:noFill/>
                  <a:prstDash val="solid"/>
                  <a:miter lim="800000"/>
                  <a:headEnd/>
                  <a:tailEnd/>
                </a:ln>
              </p:spPr>
              <p:txBody>
                <a:bodyPr vert="horz" wrap="square" lIns="52727" tIns="26364" rIns="52727" bIns="26364" numCol="1" anchor="t" anchorCtr="0" compatLnSpc="1">
                  <a:prstTxWarp prst="textNoShape">
                    <a:avLst/>
                  </a:prstTxWarp>
                </a:bodyPr>
                <a:lstStyle/>
                <a:p>
                  <a:pPr marL="0" marR="0" lvl="0" indent="0" algn="l" defTabSz="556631" rtl="0" eaLnBrk="1" fontAlgn="auto" latinLnBrk="0" hangingPunct="0">
                    <a:lnSpc>
                      <a:spcPct val="100000"/>
                    </a:lnSpc>
                    <a:spcBef>
                      <a:spcPts val="0"/>
                    </a:spcBef>
                    <a:spcAft>
                      <a:spcPts val="0"/>
                    </a:spcAft>
                    <a:buClrTx/>
                    <a:buSzTx/>
                    <a:buFontTx/>
                    <a:buNone/>
                    <a:tabLst>
                      <a:tab pos="285640" algn="l"/>
                      <a:tab pos="578604" algn="l"/>
                      <a:tab pos="878892" algn="l"/>
                      <a:tab pos="1164532" algn="l"/>
                      <a:tab pos="1457496" algn="l"/>
                      <a:tab pos="1750460" algn="l"/>
                      <a:tab pos="2043424" algn="l"/>
                      <a:tab pos="2329064" algn="l"/>
                      <a:tab pos="2622028" algn="l"/>
                      <a:tab pos="2914992" algn="l"/>
                      <a:tab pos="3207956" algn="l"/>
                      <a:tab pos="3500920" algn="l"/>
                    </a:tabLst>
                    <a:defRPr/>
                  </a:pPr>
                  <a:endParaRPr kumimoji="0" lang="en-US" sz="1000" b="0" i="0" u="none" strike="noStrike" kern="0" cap="none" spc="0" normalizeH="0" baseline="0" noProof="0">
                    <a:ln>
                      <a:noFill/>
                    </a:ln>
                    <a:solidFill>
                      <a:prstClr val="black"/>
                    </a:solidFill>
                    <a:effectLst/>
                    <a:uLnTx/>
                    <a:uFillTx/>
                    <a:latin typeface="Tenorite" panose="00000500000000000000" pitchFamily="2" charset="0"/>
                    <a:ea typeface="+mn-ea"/>
                    <a:cs typeface="Arial" panose="020B0604020202020204" pitchFamily="34" charset="0"/>
                    <a:sym typeface="Tenorite Regular"/>
                  </a:endParaRPr>
                </a:p>
              </p:txBody>
            </p:sp>
            <p:sp>
              <p:nvSpPr>
                <p:cNvPr id="484" name="Freeform 1119">
                  <a:extLst>
                    <a:ext uri="{FF2B5EF4-FFF2-40B4-BE49-F238E27FC236}">
                      <a16:creationId xmlns:a16="http://schemas.microsoft.com/office/drawing/2014/main" id="{C40CC503-D268-A497-8E07-C76C5361BF6D}"/>
                    </a:ext>
                  </a:extLst>
                </p:cNvPr>
                <p:cNvSpPr>
                  <a:spLocks/>
                </p:cNvSpPr>
                <p:nvPr/>
              </p:nvSpPr>
              <p:spPr bwMode="auto">
                <a:xfrm>
                  <a:off x="7671976" y="5387722"/>
                  <a:ext cx="134710" cy="83275"/>
                </a:xfrm>
                <a:custGeom>
                  <a:avLst/>
                  <a:gdLst>
                    <a:gd name="T0" fmla="*/ 69 w 120"/>
                    <a:gd name="T1" fmla="*/ 41 h 75"/>
                    <a:gd name="T2" fmla="*/ 113 w 120"/>
                    <a:gd name="T3" fmla="*/ 60 h 75"/>
                    <a:gd name="T4" fmla="*/ 120 w 120"/>
                    <a:gd name="T5" fmla="*/ 60 h 75"/>
                    <a:gd name="T6" fmla="*/ 60 w 120"/>
                    <a:gd name="T7" fmla="*/ 0 h 75"/>
                    <a:gd name="T8" fmla="*/ 0 w 120"/>
                    <a:gd name="T9" fmla="*/ 60 h 75"/>
                    <a:gd name="T10" fmla="*/ 2 w 120"/>
                    <a:gd name="T11" fmla="*/ 73 h 75"/>
                    <a:gd name="T12" fmla="*/ 15 w 120"/>
                    <a:gd name="T13" fmla="*/ 75 h 75"/>
                    <a:gd name="T14" fmla="*/ 69 w 120"/>
                    <a:gd name="T15" fmla="*/ 41 h 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75">
                      <a:moveTo>
                        <a:pt x="69" y="41"/>
                      </a:moveTo>
                      <a:cubicBezTo>
                        <a:pt x="80" y="53"/>
                        <a:pt x="95" y="60"/>
                        <a:pt x="113" y="60"/>
                      </a:cubicBezTo>
                      <a:cubicBezTo>
                        <a:pt x="115" y="60"/>
                        <a:pt x="118" y="60"/>
                        <a:pt x="120" y="60"/>
                      </a:cubicBezTo>
                      <a:cubicBezTo>
                        <a:pt x="120" y="27"/>
                        <a:pt x="93" y="0"/>
                        <a:pt x="60" y="0"/>
                      </a:cubicBezTo>
                      <a:cubicBezTo>
                        <a:pt x="27" y="0"/>
                        <a:pt x="0" y="27"/>
                        <a:pt x="0" y="60"/>
                      </a:cubicBezTo>
                      <a:cubicBezTo>
                        <a:pt x="0" y="65"/>
                        <a:pt x="1" y="69"/>
                        <a:pt x="2" y="73"/>
                      </a:cubicBezTo>
                      <a:cubicBezTo>
                        <a:pt x="6" y="74"/>
                        <a:pt x="10" y="75"/>
                        <a:pt x="15" y="75"/>
                      </a:cubicBezTo>
                      <a:cubicBezTo>
                        <a:pt x="39" y="75"/>
                        <a:pt x="59" y="61"/>
                        <a:pt x="69" y="41"/>
                      </a:cubicBezTo>
                      <a:close/>
                    </a:path>
                  </a:pathLst>
                </a:custGeom>
                <a:solidFill>
                  <a:srgbClr val="008BCE"/>
                </a:solidFill>
                <a:ln w="9525" cap="flat">
                  <a:noFill/>
                  <a:prstDash val="solid"/>
                  <a:miter lim="800000"/>
                  <a:headEnd/>
                  <a:tailEnd/>
                </a:ln>
              </p:spPr>
              <p:txBody>
                <a:bodyPr vert="horz" wrap="square" lIns="52727" tIns="26364" rIns="52727" bIns="26364" numCol="1" anchor="t" anchorCtr="0" compatLnSpc="1">
                  <a:prstTxWarp prst="textNoShape">
                    <a:avLst/>
                  </a:prstTxWarp>
                </a:bodyPr>
                <a:lstStyle/>
                <a:p>
                  <a:pPr marL="0" marR="0" lvl="0" indent="0" algn="l" defTabSz="556631" rtl="0" eaLnBrk="1" fontAlgn="auto" latinLnBrk="0" hangingPunct="0">
                    <a:lnSpc>
                      <a:spcPct val="100000"/>
                    </a:lnSpc>
                    <a:spcBef>
                      <a:spcPts val="0"/>
                    </a:spcBef>
                    <a:spcAft>
                      <a:spcPts val="0"/>
                    </a:spcAft>
                    <a:buClrTx/>
                    <a:buSzTx/>
                    <a:buFontTx/>
                    <a:buNone/>
                    <a:tabLst>
                      <a:tab pos="285640" algn="l"/>
                      <a:tab pos="578604" algn="l"/>
                      <a:tab pos="878892" algn="l"/>
                      <a:tab pos="1164532" algn="l"/>
                      <a:tab pos="1457496" algn="l"/>
                      <a:tab pos="1750460" algn="l"/>
                      <a:tab pos="2043424" algn="l"/>
                      <a:tab pos="2329064" algn="l"/>
                      <a:tab pos="2622028" algn="l"/>
                      <a:tab pos="2914992" algn="l"/>
                      <a:tab pos="3207956" algn="l"/>
                      <a:tab pos="3500920" algn="l"/>
                    </a:tabLst>
                    <a:defRPr/>
                  </a:pPr>
                  <a:endParaRPr kumimoji="0" lang="en-US" sz="1000" b="0" i="0" u="none" strike="noStrike" kern="0" cap="none" spc="0" normalizeH="0" baseline="0" noProof="0">
                    <a:ln>
                      <a:noFill/>
                    </a:ln>
                    <a:solidFill>
                      <a:prstClr val="black"/>
                    </a:solidFill>
                    <a:effectLst/>
                    <a:uLnTx/>
                    <a:uFillTx/>
                    <a:latin typeface="Tenorite" panose="00000500000000000000" pitchFamily="2" charset="0"/>
                    <a:ea typeface="+mn-ea"/>
                    <a:cs typeface="Arial" panose="020B0604020202020204" pitchFamily="34" charset="0"/>
                    <a:sym typeface="Tenorite Regular"/>
                  </a:endParaRPr>
                </a:p>
              </p:txBody>
            </p:sp>
            <p:sp>
              <p:nvSpPr>
                <p:cNvPr id="485" name="Line 32">
                  <a:extLst>
                    <a:ext uri="{FF2B5EF4-FFF2-40B4-BE49-F238E27FC236}">
                      <a16:creationId xmlns:a16="http://schemas.microsoft.com/office/drawing/2014/main" id="{A4FB29FF-0ECB-4E2B-C98F-57DF8487DAAD}"/>
                    </a:ext>
                  </a:extLst>
                </p:cNvPr>
                <p:cNvSpPr>
                  <a:spLocks noChangeShapeType="1"/>
                </p:cNvSpPr>
                <p:nvPr/>
              </p:nvSpPr>
              <p:spPr bwMode="auto">
                <a:xfrm>
                  <a:off x="7654015" y="5615503"/>
                  <a:ext cx="0" cy="49802"/>
                </a:xfrm>
                <a:prstGeom prst="line">
                  <a:avLst/>
                </a:prstGeom>
                <a:grpFill/>
                <a:ln w="9525" cap="flat">
                  <a:noFill/>
                  <a:prstDash val="solid"/>
                  <a:miter lim="800000"/>
                  <a:headEnd/>
                  <a:tailEnd/>
                </a:ln>
              </p:spPr>
              <p:txBody>
                <a:bodyPr vert="horz" wrap="square" lIns="52727" tIns="26364" rIns="52727" bIns="26364" numCol="1" anchor="t" anchorCtr="0" compatLnSpc="1">
                  <a:prstTxWarp prst="textNoShape">
                    <a:avLst/>
                  </a:prstTxWarp>
                </a:bodyPr>
                <a:lstStyle/>
                <a:p>
                  <a:pPr marL="0" marR="0" lvl="0" indent="0" algn="l" defTabSz="556631" rtl="0" eaLnBrk="1" fontAlgn="auto" latinLnBrk="0" hangingPunct="0">
                    <a:lnSpc>
                      <a:spcPct val="100000"/>
                    </a:lnSpc>
                    <a:spcBef>
                      <a:spcPts val="0"/>
                    </a:spcBef>
                    <a:spcAft>
                      <a:spcPts val="0"/>
                    </a:spcAft>
                    <a:buClrTx/>
                    <a:buSzTx/>
                    <a:buFontTx/>
                    <a:buNone/>
                    <a:tabLst>
                      <a:tab pos="285640" algn="l"/>
                      <a:tab pos="578604" algn="l"/>
                      <a:tab pos="878892" algn="l"/>
                      <a:tab pos="1164532" algn="l"/>
                      <a:tab pos="1457496" algn="l"/>
                      <a:tab pos="1750460" algn="l"/>
                      <a:tab pos="2043424" algn="l"/>
                      <a:tab pos="2329064" algn="l"/>
                      <a:tab pos="2622028" algn="l"/>
                      <a:tab pos="2914992" algn="l"/>
                      <a:tab pos="3207956" algn="l"/>
                      <a:tab pos="3500920" algn="l"/>
                    </a:tabLst>
                    <a:defRPr/>
                  </a:pPr>
                  <a:endParaRPr kumimoji="0" lang="en-US" sz="1000" b="0" i="0" u="none" strike="noStrike" kern="0" cap="none" spc="0" normalizeH="0" baseline="0" noProof="0">
                    <a:ln>
                      <a:noFill/>
                    </a:ln>
                    <a:solidFill>
                      <a:prstClr val="black"/>
                    </a:solidFill>
                    <a:effectLst/>
                    <a:uLnTx/>
                    <a:uFillTx/>
                    <a:latin typeface="Tenorite" panose="00000500000000000000" pitchFamily="2" charset="0"/>
                    <a:ea typeface="+mn-ea"/>
                    <a:cs typeface="Arial" panose="020B0604020202020204" pitchFamily="34" charset="0"/>
                    <a:sym typeface="Tenorite Regular"/>
                  </a:endParaRPr>
                </a:p>
              </p:txBody>
            </p:sp>
            <p:sp>
              <p:nvSpPr>
                <p:cNvPr id="486" name="Line 33">
                  <a:extLst>
                    <a:ext uri="{FF2B5EF4-FFF2-40B4-BE49-F238E27FC236}">
                      <a16:creationId xmlns:a16="http://schemas.microsoft.com/office/drawing/2014/main" id="{60F9DE5E-8567-E813-8269-DDD47ACDDFB2}"/>
                    </a:ext>
                  </a:extLst>
                </p:cNvPr>
                <p:cNvSpPr>
                  <a:spLocks noChangeShapeType="1"/>
                </p:cNvSpPr>
                <p:nvPr/>
              </p:nvSpPr>
              <p:spPr bwMode="auto">
                <a:xfrm>
                  <a:off x="7824647" y="5615503"/>
                  <a:ext cx="0" cy="49802"/>
                </a:xfrm>
                <a:prstGeom prst="line">
                  <a:avLst/>
                </a:prstGeom>
                <a:grpFill/>
                <a:ln w="9525" cap="flat">
                  <a:noFill/>
                  <a:prstDash val="solid"/>
                  <a:miter lim="800000"/>
                  <a:headEnd/>
                  <a:tailEnd/>
                </a:ln>
              </p:spPr>
              <p:txBody>
                <a:bodyPr vert="horz" wrap="square" lIns="52727" tIns="26364" rIns="52727" bIns="26364" numCol="1" anchor="t" anchorCtr="0" compatLnSpc="1">
                  <a:prstTxWarp prst="textNoShape">
                    <a:avLst/>
                  </a:prstTxWarp>
                </a:bodyPr>
                <a:lstStyle/>
                <a:p>
                  <a:pPr marL="0" marR="0" lvl="0" indent="0" algn="l" defTabSz="556631" rtl="0" eaLnBrk="1" fontAlgn="auto" latinLnBrk="0" hangingPunct="0">
                    <a:lnSpc>
                      <a:spcPct val="100000"/>
                    </a:lnSpc>
                    <a:spcBef>
                      <a:spcPts val="0"/>
                    </a:spcBef>
                    <a:spcAft>
                      <a:spcPts val="0"/>
                    </a:spcAft>
                    <a:buClrTx/>
                    <a:buSzTx/>
                    <a:buFontTx/>
                    <a:buNone/>
                    <a:tabLst>
                      <a:tab pos="285640" algn="l"/>
                      <a:tab pos="578604" algn="l"/>
                      <a:tab pos="878892" algn="l"/>
                      <a:tab pos="1164532" algn="l"/>
                      <a:tab pos="1457496" algn="l"/>
                      <a:tab pos="1750460" algn="l"/>
                      <a:tab pos="2043424" algn="l"/>
                      <a:tab pos="2329064" algn="l"/>
                      <a:tab pos="2622028" algn="l"/>
                      <a:tab pos="2914992" algn="l"/>
                      <a:tab pos="3207956" algn="l"/>
                      <a:tab pos="3500920" algn="l"/>
                    </a:tabLst>
                    <a:defRPr/>
                  </a:pPr>
                  <a:endParaRPr kumimoji="0" lang="en-US" sz="1000" b="0" i="0" u="none" strike="noStrike" kern="0" cap="none" spc="0" normalizeH="0" baseline="0" noProof="0">
                    <a:ln>
                      <a:noFill/>
                    </a:ln>
                    <a:solidFill>
                      <a:prstClr val="black"/>
                    </a:solidFill>
                    <a:effectLst/>
                    <a:uLnTx/>
                    <a:uFillTx/>
                    <a:latin typeface="Tenorite" panose="00000500000000000000" pitchFamily="2" charset="0"/>
                    <a:ea typeface="+mn-ea"/>
                    <a:cs typeface="Arial" panose="020B0604020202020204" pitchFamily="34" charset="0"/>
                    <a:sym typeface="Tenorite Regular"/>
                  </a:endParaRPr>
                </a:p>
              </p:txBody>
            </p:sp>
            <p:sp>
              <p:nvSpPr>
                <p:cNvPr id="487" name="Oval 486">
                  <a:extLst>
                    <a:ext uri="{FF2B5EF4-FFF2-40B4-BE49-F238E27FC236}">
                      <a16:creationId xmlns:a16="http://schemas.microsoft.com/office/drawing/2014/main" id="{BFA2CA8B-92B5-2179-DF84-87D748FD77F2}"/>
                    </a:ext>
                  </a:extLst>
                </p:cNvPr>
                <p:cNvSpPr>
                  <a:spLocks noChangeArrowheads="1"/>
                </p:cNvSpPr>
                <p:nvPr/>
              </p:nvSpPr>
              <p:spPr bwMode="auto">
                <a:xfrm>
                  <a:off x="7728309" y="5651425"/>
                  <a:ext cx="22043" cy="21227"/>
                </a:xfrm>
                <a:prstGeom prst="ellipse">
                  <a:avLst/>
                </a:prstGeom>
                <a:grpFill/>
                <a:ln w="9525" cap="flat" cmpd="sng" algn="ctr">
                  <a:noFill/>
                  <a:prstDash val="solid"/>
                </a:ln>
                <a:effectLst/>
              </p:spPr>
              <p:txBody>
                <a:bodyPr rtlCol="0" anchor="ctr"/>
                <a:lstStyle/>
                <a:p>
                  <a:pPr marL="0" marR="0" lvl="0" indent="0" algn="ctr" defTabSz="556631" rtl="0" eaLnBrk="1" fontAlgn="auto" latinLnBrk="0" hangingPunct="0">
                    <a:lnSpc>
                      <a:spcPct val="100000"/>
                    </a:lnSpc>
                    <a:spcBef>
                      <a:spcPts val="0"/>
                    </a:spcBef>
                    <a:spcAft>
                      <a:spcPts val="0"/>
                    </a:spcAft>
                    <a:buClrTx/>
                    <a:buSzTx/>
                    <a:buFontTx/>
                    <a:buNone/>
                    <a:tabLst>
                      <a:tab pos="285640" algn="l"/>
                      <a:tab pos="578604" algn="l"/>
                      <a:tab pos="878892" algn="l"/>
                      <a:tab pos="1164532" algn="l"/>
                      <a:tab pos="1457496" algn="l"/>
                      <a:tab pos="1750460" algn="l"/>
                      <a:tab pos="2043424" algn="l"/>
                      <a:tab pos="2329064" algn="l"/>
                      <a:tab pos="2622028" algn="l"/>
                      <a:tab pos="2914992" algn="l"/>
                      <a:tab pos="3207956" algn="l"/>
                      <a:tab pos="3500920" algn="l"/>
                    </a:tabLst>
                    <a:defRPr/>
                  </a:pPr>
                  <a:endParaRPr kumimoji="0" lang="en-US" sz="1000" b="0" i="0" u="none" strike="noStrike" kern="0" cap="none" spc="0" normalizeH="0" baseline="0" noProof="0">
                    <a:ln>
                      <a:noFill/>
                    </a:ln>
                    <a:solidFill>
                      <a:prstClr val="black"/>
                    </a:solidFill>
                    <a:effectLst/>
                    <a:uLnTx/>
                    <a:uFillTx/>
                    <a:latin typeface="Tenorite" panose="00000500000000000000" pitchFamily="2" charset="0"/>
                    <a:ea typeface="+mn-ea"/>
                    <a:cs typeface="Arial" panose="020B0604020202020204" pitchFamily="34" charset="0"/>
                    <a:sym typeface="Tenorite Regular"/>
                  </a:endParaRPr>
                </a:p>
              </p:txBody>
            </p:sp>
          </p:grpSp>
          <p:grpSp>
            <p:nvGrpSpPr>
              <p:cNvPr id="454" name="Group 453">
                <a:extLst>
                  <a:ext uri="{FF2B5EF4-FFF2-40B4-BE49-F238E27FC236}">
                    <a16:creationId xmlns:a16="http://schemas.microsoft.com/office/drawing/2014/main" id="{119D2EF8-F472-9128-B40C-A75B957F7057}"/>
                  </a:ext>
                </a:extLst>
              </p:cNvPr>
              <p:cNvGrpSpPr/>
              <p:nvPr/>
            </p:nvGrpSpPr>
            <p:grpSpPr>
              <a:xfrm>
                <a:off x="301826" y="7332811"/>
                <a:ext cx="197273" cy="163053"/>
                <a:chOff x="7600131" y="5387722"/>
                <a:chExt cx="278400" cy="284930"/>
              </a:xfrm>
              <a:solidFill>
                <a:srgbClr val="008BCE"/>
              </a:solidFill>
            </p:grpSpPr>
            <p:sp>
              <p:nvSpPr>
                <p:cNvPr id="476" name="Freeform 1111">
                  <a:extLst>
                    <a:ext uri="{FF2B5EF4-FFF2-40B4-BE49-F238E27FC236}">
                      <a16:creationId xmlns:a16="http://schemas.microsoft.com/office/drawing/2014/main" id="{AB1B15F4-00C2-89FA-AC0C-C073E4DF8194}"/>
                    </a:ext>
                  </a:extLst>
                </p:cNvPr>
                <p:cNvSpPr>
                  <a:spLocks/>
                </p:cNvSpPr>
                <p:nvPr/>
              </p:nvSpPr>
              <p:spPr bwMode="auto">
                <a:xfrm>
                  <a:off x="7600131" y="5530595"/>
                  <a:ext cx="278400" cy="134709"/>
                </a:xfrm>
                <a:custGeom>
                  <a:avLst/>
                  <a:gdLst>
                    <a:gd name="T0" fmla="*/ 155 w 248"/>
                    <a:gd name="T1" fmla="*/ 120 h 120"/>
                    <a:gd name="T2" fmla="*/ 248 w 248"/>
                    <a:gd name="T3" fmla="*/ 120 h 120"/>
                    <a:gd name="T4" fmla="*/ 248 w 248"/>
                    <a:gd name="T5" fmla="*/ 60 h 120"/>
                    <a:gd name="T6" fmla="*/ 186 w 248"/>
                    <a:gd name="T7" fmla="*/ 0 h 120"/>
                    <a:gd name="T8" fmla="*/ 177 w 248"/>
                    <a:gd name="T9" fmla="*/ 0 h 120"/>
                    <a:gd name="T10" fmla="*/ 124 w 248"/>
                    <a:gd name="T11" fmla="*/ 84 h 120"/>
                    <a:gd name="T12" fmla="*/ 72 w 248"/>
                    <a:gd name="T13" fmla="*/ 0 h 120"/>
                    <a:gd name="T14" fmla="*/ 62 w 248"/>
                    <a:gd name="T15" fmla="*/ 0 h 120"/>
                    <a:gd name="T16" fmla="*/ 0 w 248"/>
                    <a:gd name="T17" fmla="*/ 60 h 120"/>
                    <a:gd name="T18" fmla="*/ 0 w 248"/>
                    <a:gd name="T19" fmla="*/ 120 h 120"/>
                    <a:gd name="T20" fmla="*/ 94 w 248"/>
                    <a:gd name="T21" fmla="*/ 12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8" h="120">
                      <a:moveTo>
                        <a:pt x="155" y="120"/>
                      </a:moveTo>
                      <a:cubicBezTo>
                        <a:pt x="248" y="120"/>
                        <a:pt x="248" y="120"/>
                        <a:pt x="248" y="120"/>
                      </a:cubicBezTo>
                      <a:cubicBezTo>
                        <a:pt x="248" y="60"/>
                        <a:pt x="248" y="60"/>
                        <a:pt x="248" y="60"/>
                      </a:cubicBezTo>
                      <a:cubicBezTo>
                        <a:pt x="248" y="27"/>
                        <a:pt x="220" y="0"/>
                        <a:pt x="186" y="0"/>
                      </a:cubicBezTo>
                      <a:cubicBezTo>
                        <a:pt x="177" y="0"/>
                        <a:pt x="177" y="0"/>
                        <a:pt x="177" y="0"/>
                      </a:cubicBezTo>
                      <a:cubicBezTo>
                        <a:pt x="124" y="84"/>
                        <a:pt x="124" y="84"/>
                        <a:pt x="124" y="84"/>
                      </a:cubicBezTo>
                      <a:cubicBezTo>
                        <a:pt x="72" y="0"/>
                        <a:pt x="72" y="0"/>
                        <a:pt x="72" y="0"/>
                      </a:cubicBezTo>
                      <a:cubicBezTo>
                        <a:pt x="62" y="0"/>
                        <a:pt x="62" y="0"/>
                        <a:pt x="62" y="0"/>
                      </a:cubicBezTo>
                      <a:cubicBezTo>
                        <a:pt x="28" y="0"/>
                        <a:pt x="0" y="27"/>
                        <a:pt x="0" y="60"/>
                      </a:cubicBezTo>
                      <a:cubicBezTo>
                        <a:pt x="0" y="120"/>
                        <a:pt x="0" y="120"/>
                        <a:pt x="0" y="120"/>
                      </a:cubicBezTo>
                      <a:cubicBezTo>
                        <a:pt x="94" y="120"/>
                        <a:pt x="94" y="120"/>
                        <a:pt x="94" y="120"/>
                      </a:cubicBezTo>
                    </a:path>
                  </a:pathLst>
                </a:custGeom>
                <a:grpFill/>
                <a:ln w="9525" cap="flat">
                  <a:noFill/>
                  <a:prstDash val="solid"/>
                  <a:miter lim="800000"/>
                  <a:headEnd/>
                  <a:tailEnd/>
                </a:ln>
              </p:spPr>
              <p:txBody>
                <a:bodyPr vert="horz" wrap="square" lIns="52727" tIns="26364" rIns="52727" bIns="26364" numCol="1" anchor="t" anchorCtr="0" compatLnSpc="1">
                  <a:prstTxWarp prst="textNoShape">
                    <a:avLst/>
                  </a:prstTxWarp>
                </a:bodyPr>
                <a:lstStyle/>
                <a:p>
                  <a:pPr marL="0" marR="0" lvl="0" indent="0" algn="l" defTabSz="556631" rtl="0" eaLnBrk="1" fontAlgn="auto" latinLnBrk="0" hangingPunct="0">
                    <a:lnSpc>
                      <a:spcPct val="100000"/>
                    </a:lnSpc>
                    <a:spcBef>
                      <a:spcPts val="0"/>
                    </a:spcBef>
                    <a:spcAft>
                      <a:spcPts val="0"/>
                    </a:spcAft>
                    <a:buClrTx/>
                    <a:buSzTx/>
                    <a:buFontTx/>
                    <a:buNone/>
                    <a:tabLst>
                      <a:tab pos="285640" algn="l"/>
                      <a:tab pos="578604" algn="l"/>
                      <a:tab pos="878892" algn="l"/>
                      <a:tab pos="1164532" algn="l"/>
                      <a:tab pos="1457496" algn="l"/>
                      <a:tab pos="1750460" algn="l"/>
                      <a:tab pos="2043424" algn="l"/>
                      <a:tab pos="2329064" algn="l"/>
                      <a:tab pos="2622028" algn="l"/>
                      <a:tab pos="2914992" algn="l"/>
                      <a:tab pos="3207956" algn="l"/>
                      <a:tab pos="3500920" algn="l"/>
                    </a:tabLst>
                    <a:defRPr/>
                  </a:pPr>
                  <a:endParaRPr kumimoji="0" lang="en-US" sz="1000" b="0" i="0" u="none" strike="noStrike" kern="0" cap="none" spc="0" normalizeH="0" baseline="0" noProof="0">
                    <a:ln>
                      <a:noFill/>
                    </a:ln>
                    <a:solidFill>
                      <a:prstClr val="black"/>
                    </a:solidFill>
                    <a:effectLst/>
                    <a:uLnTx/>
                    <a:uFillTx/>
                    <a:latin typeface="Tenorite" panose="00000500000000000000" pitchFamily="2" charset="0"/>
                    <a:ea typeface="+mn-ea"/>
                    <a:cs typeface="Arial" panose="020B0604020202020204" pitchFamily="34" charset="0"/>
                    <a:sym typeface="Tenorite Regular"/>
                  </a:endParaRPr>
                </a:p>
              </p:txBody>
            </p:sp>
            <p:sp>
              <p:nvSpPr>
                <p:cNvPr id="477" name="Oval 476">
                  <a:extLst>
                    <a:ext uri="{FF2B5EF4-FFF2-40B4-BE49-F238E27FC236}">
                      <a16:creationId xmlns:a16="http://schemas.microsoft.com/office/drawing/2014/main" id="{A4DD9BB1-47D9-1AAB-66A4-531E925FBB00}"/>
                    </a:ext>
                  </a:extLst>
                </p:cNvPr>
                <p:cNvSpPr>
                  <a:spLocks noChangeArrowheads="1"/>
                </p:cNvSpPr>
                <p:nvPr/>
              </p:nvSpPr>
              <p:spPr bwMode="auto">
                <a:xfrm>
                  <a:off x="7671976" y="5387722"/>
                  <a:ext cx="134710" cy="133893"/>
                </a:xfrm>
                <a:prstGeom prst="ellipse">
                  <a:avLst/>
                </a:prstGeom>
                <a:grpFill/>
                <a:ln w="9525" cap="flat">
                  <a:noFill/>
                  <a:prstDash val="solid"/>
                  <a:miter lim="800000"/>
                  <a:headEnd/>
                  <a:tailEnd/>
                </a:ln>
              </p:spPr>
              <p:txBody>
                <a:bodyPr vert="horz" wrap="square" lIns="52727" tIns="26364" rIns="52727" bIns="26364" numCol="1" anchor="t" anchorCtr="0" compatLnSpc="1">
                  <a:prstTxWarp prst="textNoShape">
                    <a:avLst/>
                  </a:prstTxWarp>
                </a:bodyPr>
                <a:lstStyle/>
                <a:p>
                  <a:pPr marL="0" marR="0" lvl="0" indent="0" algn="l" defTabSz="556631" rtl="0" eaLnBrk="1" fontAlgn="auto" latinLnBrk="0" hangingPunct="0">
                    <a:lnSpc>
                      <a:spcPct val="100000"/>
                    </a:lnSpc>
                    <a:spcBef>
                      <a:spcPts val="0"/>
                    </a:spcBef>
                    <a:spcAft>
                      <a:spcPts val="0"/>
                    </a:spcAft>
                    <a:buClrTx/>
                    <a:buSzTx/>
                    <a:buFontTx/>
                    <a:buNone/>
                    <a:tabLst>
                      <a:tab pos="285640" algn="l"/>
                      <a:tab pos="578604" algn="l"/>
                      <a:tab pos="878892" algn="l"/>
                      <a:tab pos="1164532" algn="l"/>
                      <a:tab pos="1457496" algn="l"/>
                      <a:tab pos="1750460" algn="l"/>
                      <a:tab pos="2043424" algn="l"/>
                      <a:tab pos="2329064" algn="l"/>
                      <a:tab pos="2622028" algn="l"/>
                      <a:tab pos="2914992" algn="l"/>
                      <a:tab pos="3207956" algn="l"/>
                      <a:tab pos="3500920" algn="l"/>
                    </a:tabLst>
                    <a:defRPr/>
                  </a:pPr>
                  <a:endParaRPr kumimoji="0" lang="en-US" sz="1000" b="0" i="0" u="none" strike="noStrike" kern="0" cap="none" spc="0" normalizeH="0" baseline="0" noProof="0">
                    <a:ln>
                      <a:noFill/>
                    </a:ln>
                    <a:solidFill>
                      <a:prstClr val="black"/>
                    </a:solidFill>
                    <a:effectLst/>
                    <a:uLnTx/>
                    <a:uFillTx/>
                    <a:latin typeface="Tenorite" panose="00000500000000000000" pitchFamily="2" charset="0"/>
                    <a:ea typeface="+mn-ea"/>
                    <a:cs typeface="Arial" panose="020B0604020202020204" pitchFamily="34" charset="0"/>
                    <a:sym typeface="Tenorite Regular"/>
                  </a:endParaRPr>
                </a:p>
              </p:txBody>
            </p:sp>
            <p:sp>
              <p:nvSpPr>
                <p:cNvPr id="478" name="Freeform 1113">
                  <a:extLst>
                    <a:ext uri="{FF2B5EF4-FFF2-40B4-BE49-F238E27FC236}">
                      <a16:creationId xmlns:a16="http://schemas.microsoft.com/office/drawing/2014/main" id="{1CF8615F-F087-4B45-EDE7-2DAA0BF77016}"/>
                    </a:ext>
                  </a:extLst>
                </p:cNvPr>
                <p:cNvSpPr>
                  <a:spLocks/>
                </p:cNvSpPr>
                <p:nvPr/>
              </p:nvSpPr>
              <p:spPr bwMode="auto">
                <a:xfrm>
                  <a:off x="7671976" y="5387722"/>
                  <a:ext cx="134710" cy="83275"/>
                </a:xfrm>
                <a:custGeom>
                  <a:avLst/>
                  <a:gdLst>
                    <a:gd name="T0" fmla="*/ 69 w 120"/>
                    <a:gd name="T1" fmla="*/ 41 h 75"/>
                    <a:gd name="T2" fmla="*/ 113 w 120"/>
                    <a:gd name="T3" fmla="*/ 60 h 75"/>
                    <a:gd name="T4" fmla="*/ 120 w 120"/>
                    <a:gd name="T5" fmla="*/ 60 h 75"/>
                    <a:gd name="T6" fmla="*/ 60 w 120"/>
                    <a:gd name="T7" fmla="*/ 0 h 75"/>
                    <a:gd name="T8" fmla="*/ 0 w 120"/>
                    <a:gd name="T9" fmla="*/ 60 h 75"/>
                    <a:gd name="T10" fmla="*/ 2 w 120"/>
                    <a:gd name="T11" fmla="*/ 73 h 75"/>
                    <a:gd name="T12" fmla="*/ 15 w 120"/>
                    <a:gd name="T13" fmla="*/ 75 h 75"/>
                    <a:gd name="T14" fmla="*/ 69 w 120"/>
                    <a:gd name="T15" fmla="*/ 41 h 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75">
                      <a:moveTo>
                        <a:pt x="69" y="41"/>
                      </a:moveTo>
                      <a:cubicBezTo>
                        <a:pt x="80" y="53"/>
                        <a:pt x="95" y="60"/>
                        <a:pt x="113" y="60"/>
                      </a:cubicBezTo>
                      <a:cubicBezTo>
                        <a:pt x="115" y="60"/>
                        <a:pt x="118" y="60"/>
                        <a:pt x="120" y="60"/>
                      </a:cubicBezTo>
                      <a:cubicBezTo>
                        <a:pt x="120" y="27"/>
                        <a:pt x="93" y="0"/>
                        <a:pt x="60" y="0"/>
                      </a:cubicBezTo>
                      <a:cubicBezTo>
                        <a:pt x="27" y="0"/>
                        <a:pt x="0" y="27"/>
                        <a:pt x="0" y="60"/>
                      </a:cubicBezTo>
                      <a:cubicBezTo>
                        <a:pt x="0" y="65"/>
                        <a:pt x="1" y="69"/>
                        <a:pt x="2" y="73"/>
                      </a:cubicBezTo>
                      <a:cubicBezTo>
                        <a:pt x="6" y="74"/>
                        <a:pt x="10" y="75"/>
                        <a:pt x="15" y="75"/>
                      </a:cubicBezTo>
                      <a:cubicBezTo>
                        <a:pt x="39" y="75"/>
                        <a:pt x="59" y="61"/>
                        <a:pt x="69" y="41"/>
                      </a:cubicBezTo>
                      <a:close/>
                    </a:path>
                  </a:pathLst>
                </a:custGeom>
                <a:grpFill/>
                <a:ln w="9525" cap="flat">
                  <a:noFill/>
                  <a:prstDash val="solid"/>
                  <a:miter lim="800000"/>
                  <a:headEnd/>
                  <a:tailEnd/>
                </a:ln>
              </p:spPr>
              <p:txBody>
                <a:bodyPr vert="horz" wrap="square" lIns="52727" tIns="26364" rIns="52727" bIns="26364" numCol="1" anchor="t" anchorCtr="0" compatLnSpc="1">
                  <a:prstTxWarp prst="textNoShape">
                    <a:avLst/>
                  </a:prstTxWarp>
                </a:bodyPr>
                <a:lstStyle/>
                <a:p>
                  <a:pPr marL="0" marR="0" lvl="0" indent="0" algn="l" defTabSz="556631" rtl="0" eaLnBrk="1" fontAlgn="auto" latinLnBrk="0" hangingPunct="0">
                    <a:lnSpc>
                      <a:spcPct val="100000"/>
                    </a:lnSpc>
                    <a:spcBef>
                      <a:spcPts val="0"/>
                    </a:spcBef>
                    <a:spcAft>
                      <a:spcPts val="0"/>
                    </a:spcAft>
                    <a:buClrTx/>
                    <a:buSzTx/>
                    <a:buFontTx/>
                    <a:buNone/>
                    <a:tabLst>
                      <a:tab pos="285640" algn="l"/>
                      <a:tab pos="578604" algn="l"/>
                      <a:tab pos="878892" algn="l"/>
                      <a:tab pos="1164532" algn="l"/>
                      <a:tab pos="1457496" algn="l"/>
                      <a:tab pos="1750460" algn="l"/>
                      <a:tab pos="2043424" algn="l"/>
                      <a:tab pos="2329064" algn="l"/>
                      <a:tab pos="2622028" algn="l"/>
                      <a:tab pos="2914992" algn="l"/>
                      <a:tab pos="3207956" algn="l"/>
                      <a:tab pos="3500920" algn="l"/>
                    </a:tabLst>
                    <a:defRPr/>
                  </a:pPr>
                  <a:endParaRPr kumimoji="0" lang="en-US" sz="1000" b="0" i="0" u="none" strike="noStrike" kern="0" cap="none" spc="0" normalizeH="0" baseline="0" noProof="0">
                    <a:ln>
                      <a:noFill/>
                    </a:ln>
                    <a:solidFill>
                      <a:prstClr val="black"/>
                    </a:solidFill>
                    <a:effectLst/>
                    <a:uLnTx/>
                    <a:uFillTx/>
                    <a:latin typeface="Tenorite" panose="00000500000000000000" pitchFamily="2" charset="0"/>
                    <a:ea typeface="+mn-ea"/>
                    <a:cs typeface="Arial" panose="020B0604020202020204" pitchFamily="34" charset="0"/>
                    <a:sym typeface="Tenorite Regular"/>
                  </a:endParaRPr>
                </a:p>
              </p:txBody>
            </p:sp>
            <p:sp>
              <p:nvSpPr>
                <p:cNvPr id="479" name="Line 32">
                  <a:extLst>
                    <a:ext uri="{FF2B5EF4-FFF2-40B4-BE49-F238E27FC236}">
                      <a16:creationId xmlns:a16="http://schemas.microsoft.com/office/drawing/2014/main" id="{67204F95-F841-AF7A-A32B-E978221EECD2}"/>
                    </a:ext>
                  </a:extLst>
                </p:cNvPr>
                <p:cNvSpPr>
                  <a:spLocks noChangeShapeType="1"/>
                </p:cNvSpPr>
                <p:nvPr/>
              </p:nvSpPr>
              <p:spPr bwMode="auto">
                <a:xfrm>
                  <a:off x="7654015" y="5615503"/>
                  <a:ext cx="0" cy="49802"/>
                </a:xfrm>
                <a:prstGeom prst="line">
                  <a:avLst/>
                </a:prstGeom>
                <a:grpFill/>
                <a:ln w="9525" cap="flat">
                  <a:noFill/>
                  <a:prstDash val="solid"/>
                  <a:miter lim="800000"/>
                  <a:headEnd/>
                  <a:tailEnd/>
                </a:ln>
              </p:spPr>
              <p:txBody>
                <a:bodyPr vert="horz" wrap="square" lIns="52727" tIns="26364" rIns="52727" bIns="26364" numCol="1" anchor="t" anchorCtr="0" compatLnSpc="1">
                  <a:prstTxWarp prst="textNoShape">
                    <a:avLst/>
                  </a:prstTxWarp>
                </a:bodyPr>
                <a:lstStyle/>
                <a:p>
                  <a:pPr marL="0" marR="0" lvl="0" indent="0" algn="l" defTabSz="556631" rtl="0" eaLnBrk="1" fontAlgn="auto" latinLnBrk="0" hangingPunct="0">
                    <a:lnSpc>
                      <a:spcPct val="100000"/>
                    </a:lnSpc>
                    <a:spcBef>
                      <a:spcPts val="0"/>
                    </a:spcBef>
                    <a:spcAft>
                      <a:spcPts val="0"/>
                    </a:spcAft>
                    <a:buClrTx/>
                    <a:buSzTx/>
                    <a:buFontTx/>
                    <a:buNone/>
                    <a:tabLst>
                      <a:tab pos="285640" algn="l"/>
                      <a:tab pos="578604" algn="l"/>
                      <a:tab pos="878892" algn="l"/>
                      <a:tab pos="1164532" algn="l"/>
                      <a:tab pos="1457496" algn="l"/>
                      <a:tab pos="1750460" algn="l"/>
                      <a:tab pos="2043424" algn="l"/>
                      <a:tab pos="2329064" algn="l"/>
                      <a:tab pos="2622028" algn="l"/>
                      <a:tab pos="2914992" algn="l"/>
                      <a:tab pos="3207956" algn="l"/>
                      <a:tab pos="3500920" algn="l"/>
                    </a:tabLst>
                    <a:defRPr/>
                  </a:pPr>
                  <a:endParaRPr kumimoji="0" lang="en-US" sz="1000" b="0" i="0" u="none" strike="noStrike" kern="0" cap="none" spc="0" normalizeH="0" baseline="0" noProof="0">
                    <a:ln>
                      <a:noFill/>
                    </a:ln>
                    <a:solidFill>
                      <a:prstClr val="black"/>
                    </a:solidFill>
                    <a:effectLst/>
                    <a:uLnTx/>
                    <a:uFillTx/>
                    <a:latin typeface="Tenorite" panose="00000500000000000000" pitchFamily="2" charset="0"/>
                    <a:ea typeface="+mn-ea"/>
                    <a:cs typeface="Arial" panose="020B0604020202020204" pitchFamily="34" charset="0"/>
                    <a:sym typeface="Tenorite Regular"/>
                  </a:endParaRPr>
                </a:p>
              </p:txBody>
            </p:sp>
            <p:sp>
              <p:nvSpPr>
                <p:cNvPr id="480" name="Line 33">
                  <a:extLst>
                    <a:ext uri="{FF2B5EF4-FFF2-40B4-BE49-F238E27FC236}">
                      <a16:creationId xmlns:a16="http://schemas.microsoft.com/office/drawing/2014/main" id="{DA4BB806-E8D0-679F-6715-8FF822231D24}"/>
                    </a:ext>
                  </a:extLst>
                </p:cNvPr>
                <p:cNvSpPr>
                  <a:spLocks noChangeShapeType="1"/>
                </p:cNvSpPr>
                <p:nvPr/>
              </p:nvSpPr>
              <p:spPr bwMode="auto">
                <a:xfrm>
                  <a:off x="7824647" y="5615503"/>
                  <a:ext cx="0" cy="49802"/>
                </a:xfrm>
                <a:prstGeom prst="line">
                  <a:avLst/>
                </a:prstGeom>
                <a:grpFill/>
                <a:ln w="9525" cap="flat">
                  <a:noFill/>
                  <a:prstDash val="solid"/>
                  <a:miter lim="800000"/>
                  <a:headEnd/>
                  <a:tailEnd/>
                </a:ln>
              </p:spPr>
              <p:txBody>
                <a:bodyPr vert="horz" wrap="square" lIns="52727" tIns="26364" rIns="52727" bIns="26364" numCol="1" anchor="t" anchorCtr="0" compatLnSpc="1">
                  <a:prstTxWarp prst="textNoShape">
                    <a:avLst/>
                  </a:prstTxWarp>
                </a:bodyPr>
                <a:lstStyle/>
                <a:p>
                  <a:pPr marL="0" marR="0" lvl="0" indent="0" algn="l" defTabSz="556631" rtl="0" eaLnBrk="1" fontAlgn="auto" latinLnBrk="0" hangingPunct="0">
                    <a:lnSpc>
                      <a:spcPct val="100000"/>
                    </a:lnSpc>
                    <a:spcBef>
                      <a:spcPts val="0"/>
                    </a:spcBef>
                    <a:spcAft>
                      <a:spcPts val="0"/>
                    </a:spcAft>
                    <a:buClrTx/>
                    <a:buSzTx/>
                    <a:buFontTx/>
                    <a:buNone/>
                    <a:tabLst>
                      <a:tab pos="285640" algn="l"/>
                      <a:tab pos="578604" algn="l"/>
                      <a:tab pos="878892" algn="l"/>
                      <a:tab pos="1164532" algn="l"/>
                      <a:tab pos="1457496" algn="l"/>
                      <a:tab pos="1750460" algn="l"/>
                      <a:tab pos="2043424" algn="l"/>
                      <a:tab pos="2329064" algn="l"/>
                      <a:tab pos="2622028" algn="l"/>
                      <a:tab pos="2914992" algn="l"/>
                      <a:tab pos="3207956" algn="l"/>
                      <a:tab pos="3500920" algn="l"/>
                    </a:tabLst>
                    <a:defRPr/>
                  </a:pPr>
                  <a:endParaRPr kumimoji="0" lang="en-US" sz="1000" b="0" i="0" u="none" strike="noStrike" kern="0" cap="none" spc="0" normalizeH="0" baseline="0" noProof="0">
                    <a:ln>
                      <a:noFill/>
                    </a:ln>
                    <a:solidFill>
                      <a:prstClr val="black"/>
                    </a:solidFill>
                    <a:effectLst/>
                    <a:uLnTx/>
                    <a:uFillTx/>
                    <a:latin typeface="Tenorite" panose="00000500000000000000" pitchFamily="2" charset="0"/>
                    <a:ea typeface="+mn-ea"/>
                    <a:cs typeface="Arial" panose="020B0604020202020204" pitchFamily="34" charset="0"/>
                    <a:sym typeface="Tenorite Regular"/>
                  </a:endParaRPr>
                </a:p>
              </p:txBody>
            </p:sp>
            <p:sp>
              <p:nvSpPr>
                <p:cNvPr id="481" name="Oval 480">
                  <a:extLst>
                    <a:ext uri="{FF2B5EF4-FFF2-40B4-BE49-F238E27FC236}">
                      <a16:creationId xmlns:a16="http://schemas.microsoft.com/office/drawing/2014/main" id="{8FC737AC-B6A6-DE3D-CFB7-90E8957B2475}"/>
                    </a:ext>
                  </a:extLst>
                </p:cNvPr>
                <p:cNvSpPr>
                  <a:spLocks noChangeArrowheads="1"/>
                </p:cNvSpPr>
                <p:nvPr/>
              </p:nvSpPr>
              <p:spPr bwMode="auto">
                <a:xfrm>
                  <a:off x="7728309" y="5651425"/>
                  <a:ext cx="22043" cy="21227"/>
                </a:xfrm>
                <a:prstGeom prst="ellipse">
                  <a:avLst/>
                </a:prstGeom>
                <a:grpFill/>
                <a:ln w="9525" cap="flat" cmpd="sng" algn="ctr">
                  <a:noFill/>
                  <a:prstDash val="solid"/>
                </a:ln>
                <a:effectLst/>
              </p:spPr>
              <p:txBody>
                <a:bodyPr rtlCol="0" anchor="ctr"/>
                <a:lstStyle/>
                <a:p>
                  <a:pPr marL="0" marR="0" lvl="0" indent="0" algn="ctr" defTabSz="556631" rtl="0" eaLnBrk="1" fontAlgn="auto" latinLnBrk="0" hangingPunct="0">
                    <a:lnSpc>
                      <a:spcPct val="100000"/>
                    </a:lnSpc>
                    <a:spcBef>
                      <a:spcPts val="0"/>
                    </a:spcBef>
                    <a:spcAft>
                      <a:spcPts val="0"/>
                    </a:spcAft>
                    <a:buClrTx/>
                    <a:buSzTx/>
                    <a:buFontTx/>
                    <a:buNone/>
                    <a:tabLst>
                      <a:tab pos="285640" algn="l"/>
                      <a:tab pos="578604" algn="l"/>
                      <a:tab pos="878892" algn="l"/>
                      <a:tab pos="1164532" algn="l"/>
                      <a:tab pos="1457496" algn="l"/>
                      <a:tab pos="1750460" algn="l"/>
                      <a:tab pos="2043424" algn="l"/>
                      <a:tab pos="2329064" algn="l"/>
                      <a:tab pos="2622028" algn="l"/>
                      <a:tab pos="2914992" algn="l"/>
                      <a:tab pos="3207956" algn="l"/>
                      <a:tab pos="3500920" algn="l"/>
                    </a:tabLst>
                    <a:defRPr/>
                  </a:pPr>
                  <a:endParaRPr kumimoji="0" lang="en-US" sz="1000" b="0" i="0" u="none" strike="noStrike" kern="0" cap="none" spc="0" normalizeH="0" baseline="0" noProof="0">
                    <a:ln>
                      <a:noFill/>
                    </a:ln>
                    <a:solidFill>
                      <a:prstClr val="black"/>
                    </a:solidFill>
                    <a:effectLst/>
                    <a:uLnTx/>
                    <a:uFillTx/>
                    <a:latin typeface="Tenorite" panose="00000500000000000000" pitchFamily="2" charset="0"/>
                    <a:ea typeface="+mn-ea"/>
                    <a:cs typeface="Arial" panose="020B0604020202020204" pitchFamily="34" charset="0"/>
                    <a:sym typeface="Tenorite Regular"/>
                  </a:endParaRPr>
                </a:p>
              </p:txBody>
            </p:sp>
          </p:grpSp>
          <p:grpSp>
            <p:nvGrpSpPr>
              <p:cNvPr id="455" name="Group 454">
                <a:extLst>
                  <a:ext uri="{FF2B5EF4-FFF2-40B4-BE49-F238E27FC236}">
                    <a16:creationId xmlns:a16="http://schemas.microsoft.com/office/drawing/2014/main" id="{71702B73-46A7-C1A2-1911-B1C080F057DB}"/>
                  </a:ext>
                </a:extLst>
              </p:cNvPr>
              <p:cNvGrpSpPr/>
              <p:nvPr/>
            </p:nvGrpSpPr>
            <p:grpSpPr>
              <a:xfrm>
                <a:off x="272087" y="7052892"/>
                <a:ext cx="197273" cy="163053"/>
                <a:chOff x="7600131" y="5387722"/>
                <a:chExt cx="278400" cy="284930"/>
              </a:xfrm>
              <a:solidFill>
                <a:srgbClr val="008BCE"/>
              </a:solidFill>
            </p:grpSpPr>
            <p:sp>
              <p:nvSpPr>
                <p:cNvPr id="470" name="Freeform 1105">
                  <a:extLst>
                    <a:ext uri="{FF2B5EF4-FFF2-40B4-BE49-F238E27FC236}">
                      <a16:creationId xmlns:a16="http://schemas.microsoft.com/office/drawing/2014/main" id="{78678622-B4A0-EA81-59C8-4170FF738FA6}"/>
                    </a:ext>
                  </a:extLst>
                </p:cNvPr>
                <p:cNvSpPr>
                  <a:spLocks/>
                </p:cNvSpPr>
                <p:nvPr/>
              </p:nvSpPr>
              <p:spPr bwMode="auto">
                <a:xfrm>
                  <a:off x="7600131" y="5530595"/>
                  <a:ext cx="278400" cy="134709"/>
                </a:xfrm>
                <a:custGeom>
                  <a:avLst/>
                  <a:gdLst>
                    <a:gd name="T0" fmla="*/ 155 w 248"/>
                    <a:gd name="T1" fmla="*/ 120 h 120"/>
                    <a:gd name="T2" fmla="*/ 248 w 248"/>
                    <a:gd name="T3" fmla="*/ 120 h 120"/>
                    <a:gd name="T4" fmla="*/ 248 w 248"/>
                    <a:gd name="T5" fmla="*/ 60 h 120"/>
                    <a:gd name="T6" fmla="*/ 186 w 248"/>
                    <a:gd name="T7" fmla="*/ 0 h 120"/>
                    <a:gd name="T8" fmla="*/ 177 w 248"/>
                    <a:gd name="T9" fmla="*/ 0 h 120"/>
                    <a:gd name="T10" fmla="*/ 124 w 248"/>
                    <a:gd name="T11" fmla="*/ 84 h 120"/>
                    <a:gd name="T12" fmla="*/ 72 w 248"/>
                    <a:gd name="T13" fmla="*/ 0 h 120"/>
                    <a:gd name="T14" fmla="*/ 62 w 248"/>
                    <a:gd name="T15" fmla="*/ 0 h 120"/>
                    <a:gd name="T16" fmla="*/ 0 w 248"/>
                    <a:gd name="T17" fmla="*/ 60 h 120"/>
                    <a:gd name="T18" fmla="*/ 0 w 248"/>
                    <a:gd name="T19" fmla="*/ 120 h 120"/>
                    <a:gd name="T20" fmla="*/ 94 w 248"/>
                    <a:gd name="T21" fmla="*/ 12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8" h="120">
                      <a:moveTo>
                        <a:pt x="155" y="120"/>
                      </a:moveTo>
                      <a:cubicBezTo>
                        <a:pt x="248" y="120"/>
                        <a:pt x="248" y="120"/>
                        <a:pt x="248" y="120"/>
                      </a:cubicBezTo>
                      <a:cubicBezTo>
                        <a:pt x="248" y="60"/>
                        <a:pt x="248" y="60"/>
                        <a:pt x="248" y="60"/>
                      </a:cubicBezTo>
                      <a:cubicBezTo>
                        <a:pt x="248" y="27"/>
                        <a:pt x="220" y="0"/>
                        <a:pt x="186" y="0"/>
                      </a:cubicBezTo>
                      <a:cubicBezTo>
                        <a:pt x="177" y="0"/>
                        <a:pt x="177" y="0"/>
                        <a:pt x="177" y="0"/>
                      </a:cubicBezTo>
                      <a:cubicBezTo>
                        <a:pt x="124" y="84"/>
                        <a:pt x="124" y="84"/>
                        <a:pt x="124" y="84"/>
                      </a:cubicBezTo>
                      <a:cubicBezTo>
                        <a:pt x="72" y="0"/>
                        <a:pt x="72" y="0"/>
                        <a:pt x="72" y="0"/>
                      </a:cubicBezTo>
                      <a:cubicBezTo>
                        <a:pt x="62" y="0"/>
                        <a:pt x="62" y="0"/>
                        <a:pt x="62" y="0"/>
                      </a:cubicBezTo>
                      <a:cubicBezTo>
                        <a:pt x="28" y="0"/>
                        <a:pt x="0" y="27"/>
                        <a:pt x="0" y="60"/>
                      </a:cubicBezTo>
                      <a:cubicBezTo>
                        <a:pt x="0" y="120"/>
                        <a:pt x="0" y="120"/>
                        <a:pt x="0" y="120"/>
                      </a:cubicBezTo>
                      <a:cubicBezTo>
                        <a:pt x="94" y="120"/>
                        <a:pt x="94" y="120"/>
                        <a:pt x="94" y="120"/>
                      </a:cubicBezTo>
                    </a:path>
                  </a:pathLst>
                </a:custGeom>
                <a:grpFill/>
                <a:ln w="9525" cap="flat">
                  <a:noFill/>
                  <a:prstDash val="solid"/>
                  <a:miter lim="800000"/>
                  <a:headEnd/>
                  <a:tailEnd/>
                </a:ln>
              </p:spPr>
              <p:txBody>
                <a:bodyPr vert="horz" wrap="square" lIns="52727" tIns="26364" rIns="52727" bIns="26364" numCol="1" anchor="t" anchorCtr="0" compatLnSpc="1">
                  <a:prstTxWarp prst="textNoShape">
                    <a:avLst/>
                  </a:prstTxWarp>
                </a:bodyPr>
                <a:lstStyle/>
                <a:p>
                  <a:pPr marL="0" marR="0" lvl="0" indent="0" algn="l" defTabSz="556631" rtl="0" eaLnBrk="1" fontAlgn="auto" latinLnBrk="0" hangingPunct="0">
                    <a:lnSpc>
                      <a:spcPct val="100000"/>
                    </a:lnSpc>
                    <a:spcBef>
                      <a:spcPts val="0"/>
                    </a:spcBef>
                    <a:spcAft>
                      <a:spcPts val="0"/>
                    </a:spcAft>
                    <a:buClrTx/>
                    <a:buSzTx/>
                    <a:buFontTx/>
                    <a:buNone/>
                    <a:tabLst>
                      <a:tab pos="285640" algn="l"/>
                      <a:tab pos="578604" algn="l"/>
                      <a:tab pos="878892" algn="l"/>
                      <a:tab pos="1164532" algn="l"/>
                      <a:tab pos="1457496" algn="l"/>
                      <a:tab pos="1750460" algn="l"/>
                      <a:tab pos="2043424" algn="l"/>
                      <a:tab pos="2329064" algn="l"/>
                      <a:tab pos="2622028" algn="l"/>
                      <a:tab pos="2914992" algn="l"/>
                      <a:tab pos="3207956" algn="l"/>
                      <a:tab pos="3500920" algn="l"/>
                    </a:tabLst>
                    <a:defRPr/>
                  </a:pPr>
                  <a:endParaRPr kumimoji="0" lang="en-US" sz="1000" b="0" i="0" u="none" strike="noStrike" kern="0" cap="none" spc="0" normalizeH="0" baseline="0" noProof="0">
                    <a:ln>
                      <a:noFill/>
                    </a:ln>
                    <a:solidFill>
                      <a:prstClr val="black"/>
                    </a:solidFill>
                    <a:effectLst/>
                    <a:uLnTx/>
                    <a:uFillTx/>
                    <a:latin typeface="Tenorite" panose="00000500000000000000" pitchFamily="2" charset="0"/>
                    <a:ea typeface="+mn-ea"/>
                    <a:cs typeface="Arial" panose="020B0604020202020204" pitchFamily="34" charset="0"/>
                    <a:sym typeface="Tenorite Regular"/>
                  </a:endParaRPr>
                </a:p>
              </p:txBody>
            </p:sp>
            <p:sp>
              <p:nvSpPr>
                <p:cNvPr id="471" name="Oval 470">
                  <a:extLst>
                    <a:ext uri="{FF2B5EF4-FFF2-40B4-BE49-F238E27FC236}">
                      <a16:creationId xmlns:a16="http://schemas.microsoft.com/office/drawing/2014/main" id="{00A6DC23-3E00-4F48-69D2-5853972727DF}"/>
                    </a:ext>
                  </a:extLst>
                </p:cNvPr>
                <p:cNvSpPr>
                  <a:spLocks noChangeArrowheads="1"/>
                </p:cNvSpPr>
                <p:nvPr/>
              </p:nvSpPr>
              <p:spPr bwMode="auto">
                <a:xfrm>
                  <a:off x="7671976" y="5387722"/>
                  <a:ext cx="134710" cy="133893"/>
                </a:xfrm>
                <a:prstGeom prst="ellipse">
                  <a:avLst/>
                </a:prstGeom>
                <a:grpFill/>
                <a:ln w="9525" cap="flat">
                  <a:noFill/>
                  <a:prstDash val="solid"/>
                  <a:miter lim="800000"/>
                  <a:headEnd/>
                  <a:tailEnd/>
                </a:ln>
              </p:spPr>
              <p:txBody>
                <a:bodyPr vert="horz" wrap="square" lIns="52727" tIns="26364" rIns="52727" bIns="26364" numCol="1" anchor="t" anchorCtr="0" compatLnSpc="1">
                  <a:prstTxWarp prst="textNoShape">
                    <a:avLst/>
                  </a:prstTxWarp>
                </a:bodyPr>
                <a:lstStyle/>
                <a:p>
                  <a:pPr marL="0" marR="0" lvl="0" indent="0" algn="l" defTabSz="556631" rtl="0" eaLnBrk="1" fontAlgn="auto" latinLnBrk="0" hangingPunct="0">
                    <a:lnSpc>
                      <a:spcPct val="100000"/>
                    </a:lnSpc>
                    <a:spcBef>
                      <a:spcPts val="0"/>
                    </a:spcBef>
                    <a:spcAft>
                      <a:spcPts val="0"/>
                    </a:spcAft>
                    <a:buClrTx/>
                    <a:buSzTx/>
                    <a:buFontTx/>
                    <a:buNone/>
                    <a:tabLst>
                      <a:tab pos="285640" algn="l"/>
                      <a:tab pos="578604" algn="l"/>
                      <a:tab pos="878892" algn="l"/>
                      <a:tab pos="1164532" algn="l"/>
                      <a:tab pos="1457496" algn="l"/>
                      <a:tab pos="1750460" algn="l"/>
                      <a:tab pos="2043424" algn="l"/>
                      <a:tab pos="2329064" algn="l"/>
                      <a:tab pos="2622028" algn="l"/>
                      <a:tab pos="2914992" algn="l"/>
                      <a:tab pos="3207956" algn="l"/>
                      <a:tab pos="3500920" algn="l"/>
                    </a:tabLst>
                    <a:defRPr/>
                  </a:pPr>
                  <a:endParaRPr kumimoji="0" lang="en-US" sz="1000" b="0" i="0" u="none" strike="noStrike" kern="0" cap="none" spc="0" normalizeH="0" baseline="0" noProof="0">
                    <a:ln>
                      <a:noFill/>
                    </a:ln>
                    <a:solidFill>
                      <a:prstClr val="black"/>
                    </a:solidFill>
                    <a:effectLst/>
                    <a:uLnTx/>
                    <a:uFillTx/>
                    <a:latin typeface="Tenorite" panose="00000500000000000000" pitchFamily="2" charset="0"/>
                    <a:ea typeface="+mn-ea"/>
                    <a:cs typeface="Arial" panose="020B0604020202020204" pitchFamily="34" charset="0"/>
                    <a:sym typeface="Tenorite Regular"/>
                  </a:endParaRPr>
                </a:p>
              </p:txBody>
            </p:sp>
            <p:sp>
              <p:nvSpPr>
                <p:cNvPr id="472" name="Freeform 1107">
                  <a:extLst>
                    <a:ext uri="{FF2B5EF4-FFF2-40B4-BE49-F238E27FC236}">
                      <a16:creationId xmlns:a16="http://schemas.microsoft.com/office/drawing/2014/main" id="{9BC482EA-451F-FF7B-14D5-BE0165597466}"/>
                    </a:ext>
                  </a:extLst>
                </p:cNvPr>
                <p:cNvSpPr>
                  <a:spLocks/>
                </p:cNvSpPr>
                <p:nvPr/>
              </p:nvSpPr>
              <p:spPr bwMode="auto">
                <a:xfrm>
                  <a:off x="7671976" y="5387722"/>
                  <a:ext cx="134710" cy="83275"/>
                </a:xfrm>
                <a:custGeom>
                  <a:avLst/>
                  <a:gdLst>
                    <a:gd name="T0" fmla="*/ 69 w 120"/>
                    <a:gd name="T1" fmla="*/ 41 h 75"/>
                    <a:gd name="T2" fmla="*/ 113 w 120"/>
                    <a:gd name="T3" fmla="*/ 60 h 75"/>
                    <a:gd name="T4" fmla="*/ 120 w 120"/>
                    <a:gd name="T5" fmla="*/ 60 h 75"/>
                    <a:gd name="T6" fmla="*/ 60 w 120"/>
                    <a:gd name="T7" fmla="*/ 0 h 75"/>
                    <a:gd name="T8" fmla="*/ 0 w 120"/>
                    <a:gd name="T9" fmla="*/ 60 h 75"/>
                    <a:gd name="T10" fmla="*/ 2 w 120"/>
                    <a:gd name="T11" fmla="*/ 73 h 75"/>
                    <a:gd name="T12" fmla="*/ 15 w 120"/>
                    <a:gd name="T13" fmla="*/ 75 h 75"/>
                    <a:gd name="T14" fmla="*/ 69 w 120"/>
                    <a:gd name="T15" fmla="*/ 41 h 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75">
                      <a:moveTo>
                        <a:pt x="69" y="41"/>
                      </a:moveTo>
                      <a:cubicBezTo>
                        <a:pt x="80" y="53"/>
                        <a:pt x="95" y="60"/>
                        <a:pt x="113" y="60"/>
                      </a:cubicBezTo>
                      <a:cubicBezTo>
                        <a:pt x="115" y="60"/>
                        <a:pt x="118" y="60"/>
                        <a:pt x="120" y="60"/>
                      </a:cubicBezTo>
                      <a:cubicBezTo>
                        <a:pt x="120" y="27"/>
                        <a:pt x="93" y="0"/>
                        <a:pt x="60" y="0"/>
                      </a:cubicBezTo>
                      <a:cubicBezTo>
                        <a:pt x="27" y="0"/>
                        <a:pt x="0" y="27"/>
                        <a:pt x="0" y="60"/>
                      </a:cubicBezTo>
                      <a:cubicBezTo>
                        <a:pt x="0" y="65"/>
                        <a:pt x="1" y="69"/>
                        <a:pt x="2" y="73"/>
                      </a:cubicBezTo>
                      <a:cubicBezTo>
                        <a:pt x="6" y="74"/>
                        <a:pt x="10" y="75"/>
                        <a:pt x="15" y="75"/>
                      </a:cubicBezTo>
                      <a:cubicBezTo>
                        <a:pt x="39" y="75"/>
                        <a:pt x="59" y="61"/>
                        <a:pt x="69" y="41"/>
                      </a:cubicBezTo>
                      <a:close/>
                    </a:path>
                  </a:pathLst>
                </a:custGeom>
                <a:grpFill/>
                <a:ln w="9525" cap="flat">
                  <a:noFill/>
                  <a:prstDash val="solid"/>
                  <a:miter lim="800000"/>
                  <a:headEnd/>
                  <a:tailEnd/>
                </a:ln>
              </p:spPr>
              <p:txBody>
                <a:bodyPr vert="horz" wrap="square" lIns="52727" tIns="26364" rIns="52727" bIns="26364" numCol="1" anchor="t" anchorCtr="0" compatLnSpc="1">
                  <a:prstTxWarp prst="textNoShape">
                    <a:avLst/>
                  </a:prstTxWarp>
                </a:bodyPr>
                <a:lstStyle/>
                <a:p>
                  <a:pPr marL="0" marR="0" lvl="0" indent="0" algn="l" defTabSz="556631" rtl="0" eaLnBrk="1" fontAlgn="auto" latinLnBrk="0" hangingPunct="0">
                    <a:lnSpc>
                      <a:spcPct val="100000"/>
                    </a:lnSpc>
                    <a:spcBef>
                      <a:spcPts val="0"/>
                    </a:spcBef>
                    <a:spcAft>
                      <a:spcPts val="0"/>
                    </a:spcAft>
                    <a:buClrTx/>
                    <a:buSzTx/>
                    <a:buFontTx/>
                    <a:buNone/>
                    <a:tabLst>
                      <a:tab pos="285640" algn="l"/>
                      <a:tab pos="578604" algn="l"/>
                      <a:tab pos="878892" algn="l"/>
                      <a:tab pos="1164532" algn="l"/>
                      <a:tab pos="1457496" algn="l"/>
                      <a:tab pos="1750460" algn="l"/>
                      <a:tab pos="2043424" algn="l"/>
                      <a:tab pos="2329064" algn="l"/>
                      <a:tab pos="2622028" algn="l"/>
                      <a:tab pos="2914992" algn="l"/>
                      <a:tab pos="3207956" algn="l"/>
                      <a:tab pos="3500920" algn="l"/>
                    </a:tabLst>
                    <a:defRPr/>
                  </a:pPr>
                  <a:endParaRPr kumimoji="0" lang="en-US" sz="1000" b="0" i="0" u="none" strike="noStrike" kern="0" cap="none" spc="0" normalizeH="0" baseline="0" noProof="0">
                    <a:ln>
                      <a:noFill/>
                    </a:ln>
                    <a:solidFill>
                      <a:prstClr val="black"/>
                    </a:solidFill>
                    <a:effectLst/>
                    <a:uLnTx/>
                    <a:uFillTx/>
                    <a:latin typeface="Tenorite" panose="00000500000000000000" pitchFamily="2" charset="0"/>
                    <a:ea typeface="+mn-ea"/>
                    <a:cs typeface="Arial" panose="020B0604020202020204" pitchFamily="34" charset="0"/>
                    <a:sym typeface="Tenorite Regular"/>
                  </a:endParaRPr>
                </a:p>
              </p:txBody>
            </p:sp>
            <p:sp>
              <p:nvSpPr>
                <p:cNvPr id="473" name="Line 32">
                  <a:extLst>
                    <a:ext uri="{FF2B5EF4-FFF2-40B4-BE49-F238E27FC236}">
                      <a16:creationId xmlns:a16="http://schemas.microsoft.com/office/drawing/2014/main" id="{6444C0F3-1C84-B62C-35DD-25E7B0DBB49D}"/>
                    </a:ext>
                  </a:extLst>
                </p:cNvPr>
                <p:cNvSpPr>
                  <a:spLocks noChangeShapeType="1"/>
                </p:cNvSpPr>
                <p:nvPr/>
              </p:nvSpPr>
              <p:spPr bwMode="auto">
                <a:xfrm>
                  <a:off x="7654015" y="5615503"/>
                  <a:ext cx="0" cy="49802"/>
                </a:xfrm>
                <a:prstGeom prst="line">
                  <a:avLst/>
                </a:prstGeom>
                <a:grpFill/>
                <a:ln w="9525" cap="flat">
                  <a:noFill/>
                  <a:prstDash val="solid"/>
                  <a:miter lim="800000"/>
                  <a:headEnd/>
                  <a:tailEnd/>
                </a:ln>
              </p:spPr>
              <p:txBody>
                <a:bodyPr vert="horz" wrap="square" lIns="52727" tIns="26364" rIns="52727" bIns="26364" numCol="1" anchor="t" anchorCtr="0" compatLnSpc="1">
                  <a:prstTxWarp prst="textNoShape">
                    <a:avLst/>
                  </a:prstTxWarp>
                </a:bodyPr>
                <a:lstStyle/>
                <a:p>
                  <a:pPr marL="0" marR="0" lvl="0" indent="0" algn="l" defTabSz="556631" rtl="0" eaLnBrk="1" fontAlgn="auto" latinLnBrk="0" hangingPunct="0">
                    <a:lnSpc>
                      <a:spcPct val="100000"/>
                    </a:lnSpc>
                    <a:spcBef>
                      <a:spcPts val="0"/>
                    </a:spcBef>
                    <a:spcAft>
                      <a:spcPts val="0"/>
                    </a:spcAft>
                    <a:buClrTx/>
                    <a:buSzTx/>
                    <a:buFontTx/>
                    <a:buNone/>
                    <a:tabLst>
                      <a:tab pos="285640" algn="l"/>
                      <a:tab pos="578604" algn="l"/>
                      <a:tab pos="878892" algn="l"/>
                      <a:tab pos="1164532" algn="l"/>
                      <a:tab pos="1457496" algn="l"/>
                      <a:tab pos="1750460" algn="l"/>
                      <a:tab pos="2043424" algn="l"/>
                      <a:tab pos="2329064" algn="l"/>
                      <a:tab pos="2622028" algn="l"/>
                      <a:tab pos="2914992" algn="l"/>
                      <a:tab pos="3207956" algn="l"/>
                      <a:tab pos="3500920" algn="l"/>
                    </a:tabLst>
                    <a:defRPr/>
                  </a:pPr>
                  <a:endParaRPr kumimoji="0" lang="en-US" sz="1000" b="0" i="0" u="none" strike="noStrike" kern="0" cap="none" spc="0" normalizeH="0" baseline="0" noProof="0">
                    <a:ln>
                      <a:noFill/>
                    </a:ln>
                    <a:solidFill>
                      <a:prstClr val="black"/>
                    </a:solidFill>
                    <a:effectLst/>
                    <a:uLnTx/>
                    <a:uFillTx/>
                    <a:latin typeface="Tenorite" panose="00000500000000000000" pitchFamily="2" charset="0"/>
                    <a:ea typeface="+mn-ea"/>
                    <a:cs typeface="Arial" panose="020B0604020202020204" pitchFamily="34" charset="0"/>
                    <a:sym typeface="Tenorite Regular"/>
                  </a:endParaRPr>
                </a:p>
              </p:txBody>
            </p:sp>
            <p:sp>
              <p:nvSpPr>
                <p:cNvPr id="474" name="Line 33">
                  <a:extLst>
                    <a:ext uri="{FF2B5EF4-FFF2-40B4-BE49-F238E27FC236}">
                      <a16:creationId xmlns:a16="http://schemas.microsoft.com/office/drawing/2014/main" id="{B49EF51B-5285-30D4-96F9-D539F3F598D8}"/>
                    </a:ext>
                  </a:extLst>
                </p:cNvPr>
                <p:cNvSpPr>
                  <a:spLocks noChangeShapeType="1"/>
                </p:cNvSpPr>
                <p:nvPr/>
              </p:nvSpPr>
              <p:spPr bwMode="auto">
                <a:xfrm>
                  <a:off x="7824647" y="5615503"/>
                  <a:ext cx="0" cy="49802"/>
                </a:xfrm>
                <a:prstGeom prst="line">
                  <a:avLst/>
                </a:prstGeom>
                <a:grpFill/>
                <a:ln w="9525" cap="flat">
                  <a:noFill/>
                  <a:prstDash val="solid"/>
                  <a:miter lim="800000"/>
                  <a:headEnd/>
                  <a:tailEnd/>
                </a:ln>
              </p:spPr>
              <p:txBody>
                <a:bodyPr vert="horz" wrap="square" lIns="52727" tIns="26364" rIns="52727" bIns="26364" numCol="1" anchor="t" anchorCtr="0" compatLnSpc="1">
                  <a:prstTxWarp prst="textNoShape">
                    <a:avLst/>
                  </a:prstTxWarp>
                </a:bodyPr>
                <a:lstStyle/>
                <a:p>
                  <a:pPr marL="0" marR="0" lvl="0" indent="0" algn="l" defTabSz="556631" rtl="0" eaLnBrk="1" fontAlgn="auto" latinLnBrk="0" hangingPunct="0">
                    <a:lnSpc>
                      <a:spcPct val="100000"/>
                    </a:lnSpc>
                    <a:spcBef>
                      <a:spcPts val="0"/>
                    </a:spcBef>
                    <a:spcAft>
                      <a:spcPts val="0"/>
                    </a:spcAft>
                    <a:buClrTx/>
                    <a:buSzTx/>
                    <a:buFontTx/>
                    <a:buNone/>
                    <a:tabLst>
                      <a:tab pos="285640" algn="l"/>
                      <a:tab pos="578604" algn="l"/>
                      <a:tab pos="878892" algn="l"/>
                      <a:tab pos="1164532" algn="l"/>
                      <a:tab pos="1457496" algn="l"/>
                      <a:tab pos="1750460" algn="l"/>
                      <a:tab pos="2043424" algn="l"/>
                      <a:tab pos="2329064" algn="l"/>
                      <a:tab pos="2622028" algn="l"/>
                      <a:tab pos="2914992" algn="l"/>
                      <a:tab pos="3207956" algn="l"/>
                      <a:tab pos="3500920" algn="l"/>
                    </a:tabLst>
                    <a:defRPr/>
                  </a:pPr>
                  <a:endParaRPr kumimoji="0" lang="en-US" sz="1000" b="0" i="0" u="none" strike="noStrike" kern="0" cap="none" spc="0" normalizeH="0" baseline="0" noProof="0">
                    <a:ln>
                      <a:noFill/>
                    </a:ln>
                    <a:solidFill>
                      <a:prstClr val="black"/>
                    </a:solidFill>
                    <a:effectLst/>
                    <a:uLnTx/>
                    <a:uFillTx/>
                    <a:latin typeface="Tenorite" panose="00000500000000000000" pitchFamily="2" charset="0"/>
                    <a:ea typeface="+mn-ea"/>
                    <a:cs typeface="Arial" panose="020B0604020202020204" pitchFamily="34" charset="0"/>
                    <a:sym typeface="Tenorite Regular"/>
                  </a:endParaRPr>
                </a:p>
              </p:txBody>
            </p:sp>
            <p:sp>
              <p:nvSpPr>
                <p:cNvPr id="475" name="Oval 474">
                  <a:extLst>
                    <a:ext uri="{FF2B5EF4-FFF2-40B4-BE49-F238E27FC236}">
                      <a16:creationId xmlns:a16="http://schemas.microsoft.com/office/drawing/2014/main" id="{3BAFFAAB-E0DD-A463-2509-6367A143BFA2}"/>
                    </a:ext>
                  </a:extLst>
                </p:cNvPr>
                <p:cNvSpPr>
                  <a:spLocks noChangeArrowheads="1"/>
                </p:cNvSpPr>
                <p:nvPr/>
              </p:nvSpPr>
              <p:spPr bwMode="auto">
                <a:xfrm>
                  <a:off x="7728309" y="5651425"/>
                  <a:ext cx="22043" cy="21227"/>
                </a:xfrm>
                <a:prstGeom prst="ellipse">
                  <a:avLst/>
                </a:prstGeom>
                <a:grpFill/>
                <a:ln w="9525" cap="flat" cmpd="sng" algn="ctr">
                  <a:noFill/>
                  <a:prstDash val="solid"/>
                </a:ln>
                <a:effectLst/>
              </p:spPr>
              <p:txBody>
                <a:bodyPr rtlCol="0" anchor="ctr"/>
                <a:lstStyle/>
                <a:p>
                  <a:pPr marL="0" marR="0" lvl="0" indent="0" algn="ctr" defTabSz="556631" rtl="0" eaLnBrk="1" fontAlgn="auto" latinLnBrk="0" hangingPunct="0">
                    <a:lnSpc>
                      <a:spcPct val="100000"/>
                    </a:lnSpc>
                    <a:spcBef>
                      <a:spcPts val="0"/>
                    </a:spcBef>
                    <a:spcAft>
                      <a:spcPts val="0"/>
                    </a:spcAft>
                    <a:buClrTx/>
                    <a:buSzTx/>
                    <a:buFontTx/>
                    <a:buNone/>
                    <a:tabLst>
                      <a:tab pos="285640" algn="l"/>
                      <a:tab pos="578604" algn="l"/>
                      <a:tab pos="878892" algn="l"/>
                      <a:tab pos="1164532" algn="l"/>
                      <a:tab pos="1457496" algn="l"/>
                      <a:tab pos="1750460" algn="l"/>
                      <a:tab pos="2043424" algn="l"/>
                      <a:tab pos="2329064" algn="l"/>
                      <a:tab pos="2622028" algn="l"/>
                      <a:tab pos="2914992" algn="l"/>
                      <a:tab pos="3207956" algn="l"/>
                      <a:tab pos="3500920" algn="l"/>
                    </a:tabLst>
                    <a:defRPr/>
                  </a:pPr>
                  <a:endParaRPr kumimoji="0" lang="en-US" sz="1000" b="0" i="0" u="none" strike="noStrike" kern="0" cap="none" spc="0" normalizeH="0" baseline="0" noProof="0">
                    <a:ln>
                      <a:noFill/>
                    </a:ln>
                    <a:solidFill>
                      <a:prstClr val="black"/>
                    </a:solidFill>
                    <a:effectLst/>
                    <a:uLnTx/>
                    <a:uFillTx/>
                    <a:latin typeface="Tenorite" panose="00000500000000000000" pitchFamily="2" charset="0"/>
                    <a:ea typeface="+mn-ea"/>
                    <a:cs typeface="Arial" panose="020B0604020202020204" pitchFamily="34" charset="0"/>
                    <a:sym typeface="Tenorite Regular"/>
                  </a:endParaRPr>
                </a:p>
              </p:txBody>
            </p:sp>
          </p:grpSp>
          <p:grpSp>
            <p:nvGrpSpPr>
              <p:cNvPr id="456" name="Group 455">
                <a:extLst>
                  <a:ext uri="{FF2B5EF4-FFF2-40B4-BE49-F238E27FC236}">
                    <a16:creationId xmlns:a16="http://schemas.microsoft.com/office/drawing/2014/main" id="{6DD6F27E-69C7-9178-6350-75BE989F1C83}"/>
                  </a:ext>
                </a:extLst>
              </p:cNvPr>
              <p:cNvGrpSpPr/>
              <p:nvPr/>
            </p:nvGrpSpPr>
            <p:grpSpPr>
              <a:xfrm>
                <a:off x="9622" y="6916798"/>
                <a:ext cx="197273" cy="163053"/>
                <a:chOff x="7600131" y="5387722"/>
                <a:chExt cx="278400" cy="284930"/>
              </a:xfrm>
              <a:solidFill>
                <a:srgbClr val="1B3859"/>
              </a:solidFill>
            </p:grpSpPr>
            <p:sp>
              <p:nvSpPr>
                <p:cNvPr id="464" name="Freeform 1099">
                  <a:extLst>
                    <a:ext uri="{FF2B5EF4-FFF2-40B4-BE49-F238E27FC236}">
                      <a16:creationId xmlns:a16="http://schemas.microsoft.com/office/drawing/2014/main" id="{D52BE69D-C0ED-4751-03BB-916BCD8BFE2A}"/>
                    </a:ext>
                  </a:extLst>
                </p:cNvPr>
                <p:cNvSpPr>
                  <a:spLocks/>
                </p:cNvSpPr>
                <p:nvPr/>
              </p:nvSpPr>
              <p:spPr bwMode="auto">
                <a:xfrm>
                  <a:off x="7600131" y="5530595"/>
                  <a:ext cx="278400" cy="134709"/>
                </a:xfrm>
                <a:custGeom>
                  <a:avLst/>
                  <a:gdLst>
                    <a:gd name="T0" fmla="*/ 155 w 248"/>
                    <a:gd name="T1" fmla="*/ 120 h 120"/>
                    <a:gd name="T2" fmla="*/ 248 w 248"/>
                    <a:gd name="T3" fmla="*/ 120 h 120"/>
                    <a:gd name="T4" fmla="*/ 248 w 248"/>
                    <a:gd name="T5" fmla="*/ 60 h 120"/>
                    <a:gd name="T6" fmla="*/ 186 w 248"/>
                    <a:gd name="T7" fmla="*/ 0 h 120"/>
                    <a:gd name="T8" fmla="*/ 177 w 248"/>
                    <a:gd name="T9" fmla="*/ 0 h 120"/>
                    <a:gd name="T10" fmla="*/ 124 w 248"/>
                    <a:gd name="T11" fmla="*/ 84 h 120"/>
                    <a:gd name="T12" fmla="*/ 72 w 248"/>
                    <a:gd name="T13" fmla="*/ 0 h 120"/>
                    <a:gd name="T14" fmla="*/ 62 w 248"/>
                    <a:gd name="T15" fmla="*/ 0 h 120"/>
                    <a:gd name="T16" fmla="*/ 0 w 248"/>
                    <a:gd name="T17" fmla="*/ 60 h 120"/>
                    <a:gd name="T18" fmla="*/ 0 w 248"/>
                    <a:gd name="T19" fmla="*/ 120 h 120"/>
                    <a:gd name="T20" fmla="*/ 94 w 248"/>
                    <a:gd name="T21" fmla="*/ 12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8" h="120">
                      <a:moveTo>
                        <a:pt x="155" y="120"/>
                      </a:moveTo>
                      <a:cubicBezTo>
                        <a:pt x="248" y="120"/>
                        <a:pt x="248" y="120"/>
                        <a:pt x="248" y="120"/>
                      </a:cubicBezTo>
                      <a:cubicBezTo>
                        <a:pt x="248" y="60"/>
                        <a:pt x="248" y="60"/>
                        <a:pt x="248" y="60"/>
                      </a:cubicBezTo>
                      <a:cubicBezTo>
                        <a:pt x="248" y="27"/>
                        <a:pt x="220" y="0"/>
                        <a:pt x="186" y="0"/>
                      </a:cubicBezTo>
                      <a:cubicBezTo>
                        <a:pt x="177" y="0"/>
                        <a:pt x="177" y="0"/>
                        <a:pt x="177" y="0"/>
                      </a:cubicBezTo>
                      <a:cubicBezTo>
                        <a:pt x="124" y="84"/>
                        <a:pt x="124" y="84"/>
                        <a:pt x="124" y="84"/>
                      </a:cubicBezTo>
                      <a:cubicBezTo>
                        <a:pt x="72" y="0"/>
                        <a:pt x="72" y="0"/>
                        <a:pt x="72" y="0"/>
                      </a:cubicBezTo>
                      <a:cubicBezTo>
                        <a:pt x="62" y="0"/>
                        <a:pt x="62" y="0"/>
                        <a:pt x="62" y="0"/>
                      </a:cubicBezTo>
                      <a:cubicBezTo>
                        <a:pt x="28" y="0"/>
                        <a:pt x="0" y="27"/>
                        <a:pt x="0" y="60"/>
                      </a:cubicBezTo>
                      <a:cubicBezTo>
                        <a:pt x="0" y="120"/>
                        <a:pt x="0" y="120"/>
                        <a:pt x="0" y="120"/>
                      </a:cubicBezTo>
                      <a:cubicBezTo>
                        <a:pt x="94" y="120"/>
                        <a:pt x="94" y="120"/>
                        <a:pt x="94" y="120"/>
                      </a:cubicBezTo>
                    </a:path>
                  </a:pathLst>
                </a:custGeom>
                <a:grpFill/>
                <a:ln w="12700" cap="flat">
                  <a:noFill/>
                  <a:prstDash val="solid"/>
                  <a:miter lim="800000"/>
                  <a:headEnd/>
                  <a:tailEnd/>
                </a:ln>
              </p:spPr>
              <p:txBody>
                <a:bodyPr vert="horz" wrap="square" lIns="52727" tIns="26364" rIns="52727" bIns="26364" numCol="1" anchor="t" anchorCtr="0" compatLnSpc="1">
                  <a:prstTxWarp prst="textNoShape">
                    <a:avLst/>
                  </a:prstTxWarp>
                </a:bodyPr>
                <a:lstStyle/>
                <a:p>
                  <a:pPr marL="0" marR="0" lvl="0" indent="0" algn="l" defTabSz="556631" rtl="0" eaLnBrk="1" fontAlgn="auto" latinLnBrk="0" hangingPunct="0">
                    <a:lnSpc>
                      <a:spcPct val="100000"/>
                    </a:lnSpc>
                    <a:spcBef>
                      <a:spcPts val="0"/>
                    </a:spcBef>
                    <a:spcAft>
                      <a:spcPts val="0"/>
                    </a:spcAft>
                    <a:buClrTx/>
                    <a:buSzTx/>
                    <a:buFontTx/>
                    <a:buNone/>
                    <a:tabLst>
                      <a:tab pos="285640" algn="l"/>
                      <a:tab pos="578604" algn="l"/>
                      <a:tab pos="878892" algn="l"/>
                      <a:tab pos="1164532" algn="l"/>
                      <a:tab pos="1457496" algn="l"/>
                      <a:tab pos="1750460" algn="l"/>
                      <a:tab pos="2043424" algn="l"/>
                      <a:tab pos="2329064" algn="l"/>
                      <a:tab pos="2622028" algn="l"/>
                      <a:tab pos="2914992" algn="l"/>
                      <a:tab pos="3207956" algn="l"/>
                      <a:tab pos="3500920" algn="l"/>
                    </a:tabLst>
                    <a:defRPr/>
                  </a:pPr>
                  <a:endParaRPr kumimoji="0" lang="en-US" sz="1000" b="0" i="0" u="none" strike="noStrike" kern="0" cap="none" spc="0" normalizeH="0" baseline="0" noProof="0">
                    <a:ln>
                      <a:noFill/>
                    </a:ln>
                    <a:solidFill>
                      <a:prstClr val="black"/>
                    </a:solidFill>
                    <a:effectLst/>
                    <a:uLnTx/>
                    <a:uFillTx/>
                    <a:latin typeface="Tenorite" panose="00000500000000000000" pitchFamily="2" charset="0"/>
                    <a:ea typeface="+mn-ea"/>
                    <a:cs typeface="Arial" panose="020B0604020202020204" pitchFamily="34" charset="0"/>
                    <a:sym typeface="Tenorite Regular"/>
                  </a:endParaRPr>
                </a:p>
              </p:txBody>
            </p:sp>
            <p:sp>
              <p:nvSpPr>
                <p:cNvPr id="465" name="Oval 464">
                  <a:extLst>
                    <a:ext uri="{FF2B5EF4-FFF2-40B4-BE49-F238E27FC236}">
                      <a16:creationId xmlns:a16="http://schemas.microsoft.com/office/drawing/2014/main" id="{EEF468EF-438D-21D5-7C9B-16185408ECF7}"/>
                    </a:ext>
                  </a:extLst>
                </p:cNvPr>
                <p:cNvSpPr>
                  <a:spLocks noChangeArrowheads="1"/>
                </p:cNvSpPr>
                <p:nvPr/>
              </p:nvSpPr>
              <p:spPr bwMode="auto">
                <a:xfrm>
                  <a:off x="7671976" y="5387722"/>
                  <a:ext cx="134710" cy="133893"/>
                </a:xfrm>
                <a:prstGeom prst="ellipse">
                  <a:avLst/>
                </a:prstGeom>
                <a:grpFill/>
                <a:ln w="12700" cap="flat">
                  <a:noFill/>
                  <a:prstDash val="solid"/>
                  <a:miter lim="800000"/>
                  <a:headEnd/>
                  <a:tailEnd/>
                </a:ln>
              </p:spPr>
              <p:txBody>
                <a:bodyPr vert="horz" wrap="square" lIns="52727" tIns="26364" rIns="52727" bIns="26364" numCol="1" anchor="t" anchorCtr="0" compatLnSpc="1">
                  <a:prstTxWarp prst="textNoShape">
                    <a:avLst/>
                  </a:prstTxWarp>
                </a:bodyPr>
                <a:lstStyle/>
                <a:p>
                  <a:pPr marL="0" marR="0" lvl="0" indent="0" algn="l" defTabSz="556631" rtl="0" eaLnBrk="1" fontAlgn="auto" latinLnBrk="0" hangingPunct="0">
                    <a:lnSpc>
                      <a:spcPct val="100000"/>
                    </a:lnSpc>
                    <a:spcBef>
                      <a:spcPts val="0"/>
                    </a:spcBef>
                    <a:spcAft>
                      <a:spcPts val="0"/>
                    </a:spcAft>
                    <a:buClrTx/>
                    <a:buSzTx/>
                    <a:buFontTx/>
                    <a:buNone/>
                    <a:tabLst>
                      <a:tab pos="285640" algn="l"/>
                      <a:tab pos="578604" algn="l"/>
                      <a:tab pos="878892" algn="l"/>
                      <a:tab pos="1164532" algn="l"/>
                      <a:tab pos="1457496" algn="l"/>
                      <a:tab pos="1750460" algn="l"/>
                      <a:tab pos="2043424" algn="l"/>
                      <a:tab pos="2329064" algn="l"/>
                      <a:tab pos="2622028" algn="l"/>
                      <a:tab pos="2914992" algn="l"/>
                      <a:tab pos="3207956" algn="l"/>
                      <a:tab pos="3500920" algn="l"/>
                    </a:tabLst>
                    <a:defRPr/>
                  </a:pPr>
                  <a:endParaRPr kumimoji="0" lang="en-US" sz="1000" b="0" i="0" u="none" strike="noStrike" kern="0" cap="none" spc="0" normalizeH="0" baseline="0" noProof="0">
                    <a:ln>
                      <a:noFill/>
                    </a:ln>
                    <a:solidFill>
                      <a:prstClr val="black"/>
                    </a:solidFill>
                    <a:effectLst/>
                    <a:uLnTx/>
                    <a:uFillTx/>
                    <a:latin typeface="Tenorite" panose="00000500000000000000" pitchFamily="2" charset="0"/>
                    <a:ea typeface="+mn-ea"/>
                    <a:cs typeface="Arial" panose="020B0604020202020204" pitchFamily="34" charset="0"/>
                    <a:sym typeface="Tenorite Regular"/>
                  </a:endParaRPr>
                </a:p>
              </p:txBody>
            </p:sp>
            <p:sp>
              <p:nvSpPr>
                <p:cNvPr id="466" name="Freeform 1101">
                  <a:extLst>
                    <a:ext uri="{FF2B5EF4-FFF2-40B4-BE49-F238E27FC236}">
                      <a16:creationId xmlns:a16="http://schemas.microsoft.com/office/drawing/2014/main" id="{48ECA27B-16C9-285E-909F-36E50BCAF957}"/>
                    </a:ext>
                  </a:extLst>
                </p:cNvPr>
                <p:cNvSpPr>
                  <a:spLocks/>
                </p:cNvSpPr>
                <p:nvPr/>
              </p:nvSpPr>
              <p:spPr bwMode="auto">
                <a:xfrm>
                  <a:off x="7671976" y="5387722"/>
                  <a:ext cx="134710" cy="83275"/>
                </a:xfrm>
                <a:custGeom>
                  <a:avLst/>
                  <a:gdLst>
                    <a:gd name="T0" fmla="*/ 69 w 120"/>
                    <a:gd name="T1" fmla="*/ 41 h 75"/>
                    <a:gd name="T2" fmla="*/ 113 w 120"/>
                    <a:gd name="T3" fmla="*/ 60 h 75"/>
                    <a:gd name="T4" fmla="*/ 120 w 120"/>
                    <a:gd name="T5" fmla="*/ 60 h 75"/>
                    <a:gd name="T6" fmla="*/ 60 w 120"/>
                    <a:gd name="T7" fmla="*/ 0 h 75"/>
                    <a:gd name="T8" fmla="*/ 0 w 120"/>
                    <a:gd name="T9" fmla="*/ 60 h 75"/>
                    <a:gd name="T10" fmla="*/ 2 w 120"/>
                    <a:gd name="T11" fmla="*/ 73 h 75"/>
                    <a:gd name="T12" fmla="*/ 15 w 120"/>
                    <a:gd name="T13" fmla="*/ 75 h 75"/>
                    <a:gd name="T14" fmla="*/ 69 w 120"/>
                    <a:gd name="T15" fmla="*/ 41 h 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75">
                      <a:moveTo>
                        <a:pt x="69" y="41"/>
                      </a:moveTo>
                      <a:cubicBezTo>
                        <a:pt x="80" y="53"/>
                        <a:pt x="95" y="60"/>
                        <a:pt x="113" y="60"/>
                      </a:cubicBezTo>
                      <a:cubicBezTo>
                        <a:pt x="115" y="60"/>
                        <a:pt x="118" y="60"/>
                        <a:pt x="120" y="60"/>
                      </a:cubicBezTo>
                      <a:cubicBezTo>
                        <a:pt x="120" y="27"/>
                        <a:pt x="93" y="0"/>
                        <a:pt x="60" y="0"/>
                      </a:cubicBezTo>
                      <a:cubicBezTo>
                        <a:pt x="27" y="0"/>
                        <a:pt x="0" y="27"/>
                        <a:pt x="0" y="60"/>
                      </a:cubicBezTo>
                      <a:cubicBezTo>
                        <a:pt x="0" y="65"/>
                        <a:pt x="1" y="69"/>
                        <a:pt x="2" y="73"/>
                      </a:cubicBezTo>
                      <a:cubicBezTo>
                        <a:pt x="6" y="74"/>
                        <a:pt x="10" y="75"/>
                        <a:pt x="15" y="75"/>
                      </a:cubicBezTo>
                      <a:cubicBezTo>
                        <a:pt x="39" y="75"/>
                        <a:pt x="59" y="61"/>
                        <a:pt x="69" y="41"/>
                      </a:cubicBezTo>
                      <a:close/>
                    </a:path>
                  </a:pathLst>
                </a:custGeom>
                <a:grpFill/>
                <a:ln w="12700" cap="flat">
                  <a:noFill/>
                  <a:prstDash val="solid"/>
                  <a:miter lim="800000"/>
                  <a:headEnd/>
                  <a:tailEnd/>
                </a:ln>
              </p:spPr>
              <p:txBody>
                <a:bodyPr vert="horz" wrap="square" lIns="52727" tIns="26364" rIns="52727" bIns="26364" numCol="1" anchor="t" anchorCtr="0" compatLnSpc="1">
                  <a:prstTxWarp prst="textNoShape">
                    <a:avLst/>
                  </a:prstTxWarp>
                </a:bodyPr>
                <a:lstStyle/>
                <a:p>
                  <a:pPr marL="0" marR="0" lvl="0" indent="0" algn="l" defTabSz="556631" rtl="0" eaLnBrk="1" fontAlgn="auto" latinLnBrk="0" hangingPunct="0">
                    <a:lnSpc>
                      <a:spcPct val="100000"/>
                    </a:lnSpc>
                    <a:spcBef>
                      <a:spcPts val="0"/>
                    </a:spcBef>
                    <a:spcAft>
                      <a:spcPts val="0"/>
                    </a:spcAft>
                    <a:buClrTx/>
                    <a:buSzTx/>
                    <a:buFontTx/>
                    <a:buNone/>
                    <a:tabLst>
                      <a:tab pos="285640" algn="l"/>
                      <a:tab pos="578604" algn="l"/>
                      <a:tab pos="878892" algn="l"/>
                      <a:tab pos="1164532" algn="l"/>
                      <a:tab pos="1457496" algn="l"/>
                      <a:tab pos="1750460" algn="l"/>
                      <a:tab pos="2043424" algn="l"/>
                      <a:tab pos="2329064" algn="l"/>
                      <a:tab pos="2622028" algn="l"/>
                      <a:tab pos="2914992" algn="l"/>
                      <a:tab pos="3207956" algn="l"/>
                      <a:tab pos="3500920" algn="l"/>
                    </a:tabLst>
                    <a:defRPr/>
                  </a:pPr>
                  <a:endParaRPr kumimoji="0" lang="en-US" sz="1000" b="0" i="0" u="none" strike="noStrike" kern="0" cap="none" spc="0" normalizeH="0" baseline="0" noProof="0">
                    <a:ln>
                      <a:noFill/>
                    </a:ln>
                    <a:solidFill>
                      <a:prstClr val="black"/>
                    </a:solidFill>
                    <a:effectLst/>
                    <a:uLnTx/>
                    <a:uFillTx/>
                    <a:latin typeface="Tenorite" panose="00000500000000000000" pitchFamily="2" charset="0"/>
                    <a:ea typeface="+mn-ea"/>
                    <a:cs typeface="Arial" panose="020B0604020202020204" pitchFamily="34" charset="0"/>
                    <a:sym typeface="Tenorite Regular"/>
                  </a:endParaRPr>
                </a:p>
              </p:txBody>
            </p:sp>
            <p:sp>
              <p:nvSpPr>
                <p:cNvPr id="467" name="Line 32">
                  <a:extLst>
                    <a:ext uri="{FF2B5EF4-FFF2-40B4-BE49-F238E27FC236}">
                      <a16:creationId xmlns:a16="http://schemas.microsoft.com/office/drawing/2014/main" id="{5F452728-2E39-090D-1708-11C824451E86}"/>
                    </a:ext>
                  </a:extLst>
                </p:cNvPr>
                <p:cNvSpPr>
                  <a:spLocks noChangeShapeType="1"/>
                </p:cNvSpPr>
                <p:nvPr/>
              </p:nvSpPr>
              <p:spPr bwMode="auto">
                <a:xfrm>
                  <a:off x="7654015" y="5615503"/>
                  <a:ext cx="0" cy="49802"/>
                </a:xfrm>
                <a:prstGeom prst="line">
                  <a:avLst/>
                </a:prstGeom>
                <a:grpFill/>
                <a:ln w="12700" cap="flat">
                  <a:noFill/>
                  <a:prstDash val="solid"/>
                  <a:miter lim="800000"/>
                  <a:headEnd/>
                  <a:tailEnd/>
                </a:ln>
              </p:spPr>
              <p:txBody>
                <a:bodyPr vert="horz" wrap="square" lIns="52727" tIns="26364" rIns="52727" bIns="26364" numCol="1" anchor="t" anchorCtr="0" compatLnSpc="1">
                  <a:prstTxWarp prst="textNoShape">
                    <a:avLst/>
                  </a:prstTxWarp>
                </a:bodyPr>
                <a:lstStyle/>
                <a:p>
                  <a:pPr marL="0" marR="0" lvl="0" indent="0" algn="l" defTabSz="556631" rtl="0" eaLnBrk="1" fontAlgn="auto" latinLnBrk="0" hangingPunct="0">
                    <a:lnSpc>
                      <a:spcPct val="100000"/>
                    </a:lnSpc>
                    <a:spcBef>
                      <a:spcPts val="0"/>
                    </a:spcBef>
                    <a:spcAft>
                      <a:spcPts val="0"/>
                    </a:spcAft>
                    <a:buClrTx/>
                    <a:buSzTx/>
                    <a:buFontTx/>
                    <a:buNone/>
                    <a:tabLst>
                      <a:tab pos="285640" algn="l"/>
                      <a:tab pos="578604" algn="l"/>
                      <a:tab pos="878892" algn="l"/>
                      <a:tab pos="1164532" algn="l"/>
                      <a:tab pos="1457496" algn="l"/>
                      <a:tab pos="1750460" algn="l"/>
                      <a:tab pos="2043424" algn="l"/>
                      <a:tab pos="2329064" algn="l"/>
                      <a:tab pos="2622028" algn="l"/>
                      <a:tab pos="2914992" algn="l"/>
                      <a:tab pos="3207956" algn="l"/>
                      <a:tab pos="3500920" algn="l"/>
                    </a:tabLst>
                    <a:defRPr/>
                  </a:pPr>
                  <a:endParaRPr kumimoji="0" lang="en-US" sz="1000" b="0" i="0" u="none" strike="noStrike" kern="0" cap="none" spc="0" normalizeH="0" baseline="0" noProof="0">
                    <a:ln>
                      <a:noFill/>
                    </a:ln>
                    <a:solidFill>
                      <a:prstClr val="black"/>
                    </a:solidFill>
                    <a:effectLst/>
                    <a:uLnTx/>
                    <a:uFillTx/>
                    <a:latin typeface="Tenorite" panose="00000500000000000000" pitchFamily="2" charset="0"/>
                    <a:ea typeface="+mn-ea"/>
                    <a:cs typeface="Arial" panose="020B0604020202020204" pitchFamily="34" charset="0"/>
                    <a:sym typeface="Tenorite Regular"/>
                  </a:endParaRPr>
                </a:p>
              </p:txBody>
            </p:sp>
            <p:sp>
              <p:nvSpPr>
                <p:cNvPr id="468" name="Line 33">
                  <a:extLst>
                    <a:ext uri="{FF2B5EF4-FFF2-40B4-BE49-F238E27FC236}">
                      <a16:creationId xmlns:a16="http://schemas.microsoft.com/office/drawing/2014/main" id="{39610A25-9930-0224-399A-4F86FF3F8CF4}"/>
                    </a:ext>
                  </a:extLst>
                </p:cNvPr>
                <p:cNvSpPr>
                  <a:spLocks noChangeShapeType="1"/>
                </p:cNvSpPr>
                <p:nvPr/>
              </p:nvSpPr>
              <p:spPr bwMode="auto">
                <a:xfrm>
                  <a:off x="7824647" y="5615503"/>
                  <a:ext cx="0" cy="49802"/>
                </a:xfrm>
                <a:prstGeom prst="line">
                  <a:avLst/>
                </a:prstGeom>
                <a:grpFill/>
                <a:ln w="12700" cap="flat">
                  <a:noFill/>
                  <a:prstDash val="solid"/>
                  <a:miter lim="800000"/>
                  <a:headEnd/>
                  <a:tailEnd/>
                </a:ln>
              </p:spPr>
              <p:txBody>
                <a:bodyPr vert="horz" wrap="square" lIns="52727" tIns="26364" rIns="52727" bIns="26364" numCol="1" anchor="t" anchorCtr="0" compatLnSpc="1">
                  <a:prstTxWarp prst="textNoShape">
                    <a:avLst/>
                  </a:prstTxWarp>
                </a:bodyPr>
                <a:lstStyle/>
                <a:p>
                  <a:pPr marL="0" marR="0" lvl="0" indent="0" algn="l" defTabSz="556631" rtl="0" eaLnBrk="1" fontAlgn="auto" latinLnBrk="0" hangingPunct="0">
                    <a:lnSpc>
                      <a:spcPct val="100000"/>
                    </a:lnSpc>
                    <a:spcBef>
                      <a:spcPts val="0"/>
                    </a:spcBef>
                    <a:spcAft>
                      <a:spcPts val="0"/>
                    </a:spcAft>
                    <a:buClrTx/>
                    <a:buSzTx/>
                    <a:buFontTx/>
                    <a:buNone/>
                    <a:tabLst>
                      <a:tab pos="285640" algn="l"/>
                      <a:tab pos="578604" algn="l"/>
                      <a:tab pos="878892" algn="l"/>
                      <a:tab pos="1164532" algn="l"/>
                      <a:tab pos="1457496" algn="l"/>
                      <a:tab pos="1750460" algn="l"/>
                      <a:tab pos="2043424" algn="l"/>
                      <a:tab pos="2329064" algn="l"/>
                      <a:tab pos="2622028" algn="l"/>
                      <a:tab pos="2914992" algn="l"/>
                      <a:tab pos="3207956" algn="l"/>
                      <a:tab pos="3500920" algn="l"/>
                    </a:tabLst>
                    <a:defRPr/>
                  </a:pPr>
                  <a:endParaRPr kumimoji="0" lang="en-US" sz="1000" b="0" i="0" u="none" strike="noStrike" kern="0" cap="none" spc="0" normalizeH="0" baseline="0" noProof="0">
                    <a:ln>
                      <a:noFill/>
                    </a:ln>
                    <a:solidFill>
                      <a:prstClr val="black"/>
                    </a:solidFill>
                    <a:effectLst/>
                    <a:uLnTx/>
                    <a:uFillTx/>
                    <a:latin typeface="Tenorite" panose="00000500000000000000" pitchFamily="2" charset="0"/>
                    <a:ea typeface="+mn-ea"/>
                    <a:cs typeface="Arial" panose="020B0604020202020204" pitchFamily="34" charset="0"/>
                    <a:sym typeface="Tenorite Regular"/>
                  </a:endParaRPr>
                </a:p>
              </p:txBody>
            </p:sp>
            <p:sp>
              <p:nvSpPr>
                <p:cNvPr id="469" name="Oval 468">
                  <a:extLst>
                    <a:ext uri="{FF2B5EF4-FFF2-40B4-BE49-F238E27FC236}">
                      <a16:creationId xmlns:a16="http://schemas.microsoft.com/office/drawing/2014/main" id="{4FB54A7F-44B7-E759-39BB-34688B808CF6}"/>
                    </a:ext>
                  </a:extLst>
                </p:cNvPr>
                <p:cNvSpPr>
                  <a:spLocks noChangeArrowheads="1"/>
                </p:cNvSpPr>
                <p:nvPr/>
              </p:nvSpPr>
              <p:spPr bwMode="auto">
                <a:xfrm>
                  <a:off x="7728309" y="5651425"/>
                  <a:ext cx="22043" cy="21227"/>
                </a:xfrm>
                <a:prstGeom prst="ellipse">
                  <a:avLst/>
                </a:prstGeom>
                <a:grpFill/>
                <a:ln w="12700" cap="flat" cmpd="sng" algn="ctr">
                  <a:noFill/>
                  <a:prstDash val="solid"/>
                </a:ln>
                <a:effectLst/>
              </p:spPr>
              <p:txBody>
                <a:bodyPr rtlCol="0" anchor="ctr"/>
                <a:lstStyle/>
                <a:p>
                  <a:pPr marL="0" marR="0" lvl="0" indent="0" algn="ctr" defTabSz="556631" rtl="0" eaLnBrk="1" fontAlgn="auto" latinLnBrk="0" hangingPunct="0">
                    <a:lnSpc>
                      <a:spcPct val="100000"/>
                    </a:lnSpc>
                    <a:spcBef>
                      <a:spcPts val="0"/>
                    </a:spcBef>
                    <a:spcAft>
                      <a:spcPts val="0"/>
                    </a:spcAft>
                    <a:buClrTx/>
                    <a:buSzTx/>
                    <a:buFontTx/>
                    <a:buNone/>
                    <a:tabLst>
                      <a:tab pos="285640" algn="l"/>
                      <a:tab pos="578604" algn="l"/>
                      <a:tab pos="878892" algn="l"/>
                      <a:tab pos="1164532" algn="l"/>
                      <a:tab pos="1457496" algn="l"/>
                      <a:tab pos="1750460" algn="l"/>
                      <a:tab pos="2043424" algn="l"/>
                      <a:tab pos="2329064" algn="l"/>
                      <a:tab pos="2622028" algn="l"/>
                      <a:tab pos="2914992" algn="l"/>
                      <a:tab pos="3207956" algn="l"/>
                      <a:tab pos="3500920" algn="l"/>
                    </a:tabLst>
                    <a:defRPr/>
                  </a:pPr>
                  <a:endParaRPr kumimoji="0" lang="en-US" sz="1000" b="0" i="0" u="none" strike="noStrike" kern="0" cap="none" spc="0" normalizeH="0" baseline="0" noProof="0">
                    <a:ln>
                      <a:noFill/>
                    </a:ln>
                    <a:solidFill>
                      <a:prstClr val="black"/>
                    </a:solidFill>
                    <a:effectLst/>
                    <a:uLnTx/>
                    <a:uFillTx/>
                    <a:latin typeface="Tenorite" panose="00000500000000000000" pitchFamily="2" charset="0"/>
                    <a:ea typeface="+mn-ea"/>
                    <a:cs typeface="Arial" panose="020B0604020202020204" pitchFamily="34" charset="0"/>
                    <a:sym typeface="Tenorite Regular"/>
                  </a:endParaRPr>
                </a:p>
              </p:txBody>
            </p:sp>
          </p:grpSp>
          <p:grpSp>
            <p:nvGrpSpPr>
              <p:cNvPr id="457" name="Group 456">
                <a:extLst>
                  <a:ext uri="{FF2B5EF4-FFF2-40B4-BE49-F238E27FC236}">
                    <a16:creationId xmlns:a16="http://schemas.microsoft.com/office/drawing/2014/main" id="{576AF504-7050-246C-2C28-6407DDCFAA15}"/>
                  </a:ext>
                </a:extLst>
              </p:cNvPr>
              <p:cNvGrpSpPr/>
              <p:nvPr/>
            </p:nvGrpSpPr>
            <p:grpSpPr>
              <a:xfrm>
                <a:off x="-171161" y="7551909"/>
                <a:ext cx="197273" cy="163053"/>
                <a:chOff x="7600131" y="5387722"/>
                <a:chExt cx="278400" cy="284930"/>
              </a:xfrm>
              <a:solidFill>
                <a:srgbClr val="16366C">
                  <a:lumMod val="60000"/>
                  <a:lumOff val="40000"/>
                </a:srgbClr>
              </a:solidFill>
            </p:grpSpPr>
            <p:sp>
              <p:nvSpPr>
                <p:cNvPr id="458" name="Freeform 1093">
                  <a:extLst>
                    <a:ext uri="{FF2B5EF4-FFF2-40B4-BE49-F238E27FC236}">
                      <a16:creationId xmlns:a16="http://schemas.microsoft.com/office/drawing/2014/main" id="{F1BB9A21-AF0D-3396-AE38-3DCE3DC9E452}"/>
                    </a:ext>
                  </a:extLst>
                </p:cNvPr>
                <p:cNvSpPr>
                  <a:spLocks/>
                </p:cNvSpPr>
                <p:nvPr/>
              </p:nvSpPr>
              <p:spPr bwMode="auto">
                <a:xfrm>
                  <a:off x="7600131" y="5530595"/>
                  <a:ext cx="278400" cy="134709"/>
                </a:xfrm>
                <a:custGeom>
                  <a:avLst/>
                  <a:gdLst>
                    <a:gd name="T0" fmla="*/ 155 w 248"/>
                    <a:gd name="T1" fmla="*/ 120 h 120"/>
                    <a:gd name="T2" fmla="*/ 248 w 248"/>
                    <a:gd name="T3" fmla="*/ 120 h 120"/>
                    <a:gd name="T4" fmla="*/ 248 w 248"/>
                    <a:gd name="T5" fmla="*/ 60 h 120"/>
                    <a:gd name="T6" fmla="*/ 186 w 248"/>
                    <a:gd name="T7" fmla="*/ 0 h 120"/>
                    <a:gd name="T8" fmla="*/ 177 w 248"/>
                    <a:gd name="T9" fmla="*/ 0 h 120"/>
                    <a:gd name="T10" fmla="*/ 124 w 248"/>
                    <a:gd name="T11" fmla="*/ 84 h 120"/>
                    <a:gd name="T12" fmla="*/ 72 w 248"/>
                    <a:gd name="T13" fmla="*/ 0 h 120"/>
                    <a:gd name="T14" fmla="*/ 62 w 248"/>
                    <a:gd name="T15" fmla="*/ 0 h 120"/>
                    <a:gd name="T16" fmla="*/ 0 w 248"/>
                    <a:gd name="T17" fmla="*/ 60 h 120"/>
                    <a:gd name="T18" fmla="*/ 0 w 248"/>
                    <a:gd name="T19" fmla="*/ 120 h 120"/>
                    <a:gd name="T20" fmla="*/ 94 w 248"/>
                    <a:gd name="T21" fmla="*/ 12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8" h="120">
                      <a:moveTo>
                        <a:pt x="155" y="120"/>
                      </a:moveTo>
                      <a:cubicBezTo>
                        <a:pt x="248" y="120"/>
                        <a:pt x="248" y="120"/>
                        <a:pt x="248" y="120"/>
                      </a:cubicBezTo>
                      <a:cubicBezTo>
                        <a:pt x="248" y="60"/>
                        <a:pt x="248" y="60"/>
                        <a:pt x="248" y="60"/>
                      </a:cubicBezTo>
                      <a:cubicBezTo>
                        <a:pt x="248" y="27"/>
                        <a:pt x="220" y="0"/>
                        <a:pt x="186" y="0"/>
                      </a:cubicBezTo>
                      <a:cubicBezTo>
                        <a:pt x="177" y="0"/>
                        <a:pt x="177" y="0"/>
                        <a:pt x="177" y="0"/>
                      </a:cubicBezTo>
                      <a:cubicBezTo>
                        <a:pt x="124" y="84"/>
                        <a:pt x="124" y="84"/>
                        <a:pt x="124" y="84"/>
                      </a:cubicBezTo>
                      <a:cubicBezTo>
                        <a:pt x="72" y="0"/>
                        <a:pt x="72" y="0"/>
                        <a:pt x="72" y="0"/>
                      </a:cubicBezTo>
                      <a:cubicBezTo>
                        <a:pt x="62" y="0"/>
                        <a:pt x="62" y="0"/>
                        <a:pt x="62" y="0"/>
                      </a:cubicBezTo>
                      <a:cubicBezTo>
                        <a:pt x="28" y="0"/>
                        <a:pt x="0" y="27"/>
                        <a:pt x="0" y="60"/>
                      </a:cubicBezTo>
                      <a:cubicBezTo>
                        <a:pt x="0" y="120"/>
                        <a:pt x="0" y="120"/>
                        <a:pt x="0" y="120"/>
                      </a:cubicBezTo>
                      <a:cubicBezTo>
                        <a:pt x="94" y="120"/>
                        <a:pt x="94" y="120"/>
                        <a:pt x="94" y="120"/>
                      </a:cubicBezTo>
                    </a:path>
                  </a:pathLst>
                </a:custGeom>
                <a:solidFill>
                  <a:srgbClr val="008BCE"/>
                </a:solidFill>
                <a:ln w="9525" cap="flat">
                  <a:noFill/>
                  <a:prstDash val="solid"/>
                  <a:miter lim="800000"/>
                  <a:headEnd/>
                  <a:tailEnd/>
                </a:ln>
              </p:spPr>
              <p:txBody>
                <a:bodyPr vert="horz" wrap="square" lIns="52727" tIns="26364" rIns="52727" bIns="26364" numCol="1" anchor="t" anchorCtr="0" compatLnSpc="1">
                  <a:prstTxWarp prst="textNoShape">
                    <a:avLst/>
                  </a:prstTxWarp>
                </a:bodyPr>
                <a:lstStyle/>
                <a:p>
                  <a:pPr marL="0" marR="0" lvl="0" indent="0" algn="l" defTabSz="556631" rtl="0" eaLnBrk="1" fontAlgn="auto" latinLnBrk="0" hangingPunct="0">
                    <a:lnSpc>
                      <a:spcPct val="100000"/>
                    </a:lnSpc>
                    <a:spcBef>
                      <a:spcPts val="0"/>
                    </a:spcBef>
                    <a:spcAft>
                      <a:spcPts val="0"/>
                    </a:spcAft>
                    <a:buClrTx/>
                    <a:buSzTx/>
                    <a:buFontTx/>
                    <a:buNone/>
                    <a:tabLst>
                      <a:tab pos="285640" algn="l"/>
                      <a:tab pos="578604" algn="l"/>
                      <a:tab pos="878892" algn="l"/>
                      <a:tab pos="1164532" algn="l"/>
                      <a:tab pos="1457496" algn="l"/>
                      <a:tab pos="1750460" algn="l"/>
                      <a:tab pos="2043424" algn="l"/>
                      <a:tab pos="2329064" algn="l"/>
                      <a:tab pos="2622028" algn="l"/>
                      <a:tab pos="2914992" algn="l"/>
                      <a:tab pos="3207956" algn="l"/>
                      <a:tab pos="3500920" algn="l"/>
                    </a:tabLst>
                    <a:defRPr/>
                  </a:pPr>
                  <a:endParaRPr kumimoji="0" lang="en-US" sz="1000" b="0" i="0" u="none" strike="noStrike" kern="0" cap="none" spc="0" normalizeH="0" baseline="0" noProof="0">
                    <a:ln>
                      <a:noFill/>
                    </a:ln>
                    <a:solidFill>
                      <a:prstClr val="black"/>
                    </a:solidFill>
                    <a:effectLst/>
                    <a:uLnTx/>
                    <a:uFillTx/>
                    <a:latin typeface="Tenorite" panose="00000500000000000000" pitchFamily="2" charset="0"/>
                    <a:ea typeface="+mn-ea"/>
                    <a:cs typeface="Arial" panose="020B0604020202020204" pitchFamily="34" charset="0"/>
                    <a:sym typeface="Tenorite Regular"/>
                  </a:endParaRPr>
                </a:p>
              </p:txBody>
            </p:sp>
            <p:sp>
              <p:nvSpPr>
                <p:cNvPr id="459" name="Oval 458">
                  <a:extLst>
                    <a:ext uri="{FF2B5EF4-FFF2-40B4-BE49-F238E27FC236}">
                      <a16:creationId xmlns:a16="http://schemas.microsoft.com/office/drawing/2014/main" id="{DD569489-4FE7-02E8-92D6-50127B7D55A8}"/>
                    </a:ext>
                  </a:extLst>
                </p:cNvPr>
                <p:cNvSpPr>
                  <a:spLocks noChangeArrowheads="1"/>
                </p:cNvSpPr>
                <p:nvPr/>
              </p:nvSpPr>
              <p:spPr bwMode="auto">
                <a:xfrm>
                  <a:off x="7671976" y="5387722"/>
                  <a:ext cx="134710" cy="133893"/>
                </a:xfrm>
                <a:prstGeom prst="ellipse">
                  <a:avLst/>
                </a:prstGeom>
                <a:solidFill>
                  <a:srgbClr val="008BCE"/>
                </a:solidFill>
                <a:ln w="9525" cap="flat">
                  <a:noFill/>
                  <a:prstDash val="solid"/>
                  <a:miter lim="800000"/>
                  <a:headEnd/>
                  <a:tailEnd/>
                </a:ln>
              </p:spPr>
              <p:txBody>
                <a:bodyPr vert="horz" wrap="square" lIns="52727" tIns="26364" rIns="52727" bIns="26364" numCol="1" anchor="t" anchorCtr="0" compatLnSpc="1">
                  <a:prstTxWarp prst="textNoShape">
                    <a:avLst/>
                  </a:prstTxWarp>
                </a:bodyPr>
                <a:lstStyle/>
                <a:p>
                  <a:pPr marL="0" marR="0" lvl="0" indent="0" algn="l" defTabSz="556631" rtl="0" eaLnBrk="1" fontAlgn="auto" latinLnBrk="0" hangingPunct="0">
                    <a:lnSpc>
                      <a:spcPct val="100000"/>
                    </a:lnSpc>
                    <a:spcBef>
                      <a:spcPts val="0"/>
                    </a:spcBef>
                    <a:spcAft>
                      <a:spcPts val="0"/>
                    </a:spcAft>
                    <a:buClrTx/>
                    <a:buSzTx/>
                    <a:buFontTx/>
                    <a:buNone/>
                    <a:tabLst>
                      <a:tab pos="285640" algn="l"/>
                      <a:tab pos="578604" algn="l"/>
                      <a:tab pos="878892" algn="l"/>
                      <a:tab pos="1164532" algn="l"/>
                      <a:tab pos="1457496" algn="l"/>
                      <a:tab pos="1750460" algn="l"/>
                      <a:tab pos="2043424" algn="l"/>
                      <a:tab pos="2329064" algn="l"/>
                      <a:tab pos="2622028" algn="l"/>
                      <a:tab pos="2914992" algn="l"/>
                      <a:tab pos="3207956" algn="l"/>
                      <a:tab pos="3500920" algn="l"/>
                    </a:tabLst>
                    <a:defRPr/>
                  </a:pPr>
                  <a:endParaRPr kumimoji="0" lang="en-US" sz="1000" b="0" i="0" u="none" strike="noStrike" kern="0" cap="none" spc="0" normalizeH="0" baseline="0" noProof="0">
                    <a:ln>
                      <a:noFill/>
                    </a:ln>
                    <a:solidFill>
                      <a:prstClr val="black"/>
                    </a:solidFill>
                    <a:effectLst/>
                    <a:uLnTx/>
                    <a:uFillTx/>
                    <a:latin typeface="Tenorite" panose="00000500000000000000" pitchFamily="2" charset="0"/>
                    <a:ea typeface="+mn-ea"/>
                    <a:cs typeface="Arial" panose="020B0604020202020204" pitchFamily="34" charset="0"/>
                    <a:sym typeface="Tenorite Regular"/>
                  </a:endParaRPr>
                </a:p>
              </p:txBody>
            </p:sp>
            <p:sp>
              <p:nvSpPr>
                <p:cNvPr id="460" name="Freeform 1095">
                  <a:extLst>
                    <a:ext uri="{FF2B5EF4-FFF2-40B4-BE49-F238E27FC236}">
                      <a16:creationId xmlns:a16="http://schemas.microsoft.com/office/drawing/2014/main" id="{6583B9CC-A907-D487-991D-5B4476144578}"/>
                    </a:ext>
                  </a:extLst>
                </p:cNvPr>
                <p:cNvSpPr>
                  <a:spLocks/>
                </p:cNvSpPr>
                <p:nvPr/>
              </p:nvSpPr>
              <p:spPr bwMode="auto">
                <a:xfrm>
                  <a:off x="7671976" y="5387722"/>
                  <a:ext cx="134710" cy="83275"/>
                </a:xfrm>
                <a:custGeom>
                  <a:avLst/>
                  <a:gdLst>
                    <a:gd name="T0" fmla="*/ 69 w 120"/>
                    <a:gd name="T1" fmla="*/ 41 h 75"/>
                    <a:gd name="T2" fmla="*/ 113 w 120"/>
                    <a:gd name="T3" fmla="*/ 60 h 75"/>
                    <a:gd name="T4" fmla="*/ 120 w 120"/>
                    <a:gd name="T5" fmla="*/ 60 h 75"/>
                    <a:gd name="T6" fmla="*/ 60 w 120"/>
                    <a:gd name="T7" fmla="*/ 0 h 75"/>
                    <a:gd name="T8" fmla="*/ 0 w 120"/>
                    <a:gd name="T9" fmla="*/ 60 h 75"/>
                    <a:gd name="T10" fmla="*/ 2 w 120"/>
                    <a:gd name="T11" fmla="*/ 73 h 75"/>
                    <a:gd name="T12" fmla="*/ 15 w 120"/>
                    <a:gd name="T13" fmla="*/ 75 h 75"/>
                    <a:gd name="T14" fmla="*/ 69 w 120"/>
                    <a:gd name="T15" fmla="*/ 41 h 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75">
                      <a:moveTo>
                        <a:pt x="69" y="41"/>
                      </a:moveTo>
                      <a:cubicBezTo>
                        <a:pt x="80" y="53"/>
                        <a:pt x="95" y="60"/>
                        <a:pt x="113" y="60"/>
                      </a:cubicBezTo>
                      <a:cubicBezTo>
                        <a:pt x="115" y="60"/>
                        <a:pt x="118" y="60"/>
                        <a:pt x="120" y="60"/>
                      </a:cubicBezTo>
                      <a:cubicBezTo>
                        <a:pt x="120" y="27"/>
                        <a:pt x="93" y="0"/>
                        <a:pt x="60" y="0"/>
                      </a:cubicBezTo>
                      <a:cubicBezTo>
                        <a:pt x="27" y="0"/>
                        <a:pt x="0" y="27"/>
                        <a:pt x="0" y="60"/>
                      </a:cubicBezTo>
                      <a:cubicBezTo>
                        <a:pt x="0" y="65"/>
                        <a:pt x="1" y="69"/>
                        <a:pt x="2" y="73"/>
                      </a:cubicBezTo>
                      <a:cubicBezTo>
                        <a:pt x="6" y="74"/>
                        <a:pt x="10" y="75"/>
                        <a:pt x="15" y="75"/>
                      </a:cubicBezTo>
                      <a:cubicBezTo>
                        <a:pt x="39" y="75"/>
                        <a:pt x="59" y="61"/>
                        <a:pt x="69" y="41"/>
                      </a:cubicBezTo>
                      <a:close/>
                    </a:path>
                  </a:pathLst>
                </a:custGeom>
                <a:solidFill>
                  <a:srgbClr val="008BCE"/>
                </a:solidFill>
                <a:ln w="9525" cap="flat">
                  <a:noFill/>
                  <a:prstDash val="solid"/>
                  <a:miter lim="800000"/>
                  <a:headEnd/>
                  <a:tailEnd/>
                </a:ln>
              </p:spPr>
              <p:txBody>
                <a:bodyPr vert="horz" wrap="square" lIns="52727" tIns="26364" rIns="52727" bIns="26364" numCol="1" anchor="t" anchorCtr="0" compatLnSpc="1">
                  <a:prstTxWarp prst="textNoShape">
                    <a:avLst/>
                  </a:prstTxWarp>
                </a:bodyPr>
                <a:lstStyle/>
                <a:p>
                  <a:pPr marL="0" marR="0" lvl="0" indent="0" algn="l" defTabSz="556631" rtl="0" eaLnBrk="1" fontAlgn="auto" latinLnBrk="0" hangingPunct="0">
                    <a:lnSpc>
                      <a:spcPct val="100000"/>
                    </a:lnSpc>
                    <a:spcBef>
                      <a:spcPts val="0"/>
                    </a:spcBef>
                    <a:spcAft>
                      <a:spcPts val="0"/>
                    </a:spcAft>
                    <a:buClrTx/>
                    <a:buSzTx/>
                    <a:buFontTx/>
                    <a:buNone/>
                    <a:tabLst>
                      <a:tab pos="285640" algn="l"/>
                      <a:tab pos="578604" algn="l"/>
                      <a:tab pos="878892" algn="l"/>
                      <a:tab pos="1164532" algn="l"/>
                      <a:tab pos="1457496" algn="l"/>
                      <a:tab pos="1750460" algn="l"/>
                      <a:tab pos="2043424" algn="l"/>
                      <a:tab pos="2329064" algn="l"/>
                      <a:tab pos="2622028" algn="l"/>
                      <a:tab pos="2914992" algn="l"/>
                      <a:tab pos="3207956" algn="l"/>
                      <a:tab pos="3500920" algn="l"/>
                    </a:tabLst>
                    <a:defRPr/>
                  </a:pPr>
                  <a:endParaRPr kumimoji="0" lang="en-US" sz="1000" b="0" i="0" u="none" strike="noStrike" kern="0" cap="none" spc="0" normalizeH="0" baseline="0" noProof="0">
                    <a:ln>
                      <a:noFill/>
                    </a:ln>
                    <a:solidFill>
                      <a:prstClr val="black"/>
                    </a:solidFill>
                    <a:effectLst/>
                    <a:uLnTx/>
                    <a:uFillTx/>
                    <a:latin typeface="Tenorite" panose="00000500000000000000" pitchFamily="2" charset="0"/>
                    <a:ea typeface="+mn-ea"/>
                    <a:cs typeface="Arial" panose="020B0604020202020204" pitchFamily="34" charset="0"/>
                    <a:sym typeface="Tenorite Regular"/>
                  </a:endParaRPr>
                </a:p>
              </p:txBody>
            </p:sp>
            <p:sp>
              <p:nvSpPr>
                <p:cNvPr id="461" name="Line 32">
                  <a:extLst>
                    <a:ext uri="{FF2B5EF4-FFF2-40B4-BE49-F238E27FC236}">
                      <a16:creationId xmlns:a16="http://schemas.microsoft.com/office/drawing/2014/main" id="{DA50E568-54EF-7FB4-1A2F-E8E90B9AF70C}"/>
                    </a:ext>
                  </a:extLst>
                </p:cNvPr>
                <p:cNvSpPr>
                  <a:spLocks noChangeShapeType="1"/>
                </p:cNvSpPr>
                <p:nvPr/>
              </p:nvSpPr>
              <p:spPr bwMode="auto">
                <a:xfrm>
                  <a:off x="7654015" y="5615503"/>
                  <a:ext cx="0" cy="49802"/>
                </a:xfrm>
                <a:prstGeom prst="line">
                  <a:avLst/>
                </a:prstGeom>
                <a:grpFill/>
                <a:ln w="9525" cap="flat">
                  <a:noFill/>
                  <a:prstDash val="solid"/>
                  <a:miter lim="800000"/>
                  <a:headEnd/>
                  <a:tailEnd/>
                </a:ln>
              </p:spPr>
              <p:txBody>
                <a:bodyPr vert="horz" wrap="square" lIns="52727" tIns="26364" rIns="52727" bIns="26364" numCol="1" anchor="t" anchorCtr="0" compatLnSpc="1">
                  <a:prstTxWarp prst="textNoShape">
                    <a:avLst/>
                  </a:prstTxWarp>
                </a:bodyPr>
                <a:lstStyle/>
                <a:p>
                  <a:pPr marL="0" marR="0" lvl="0" indent="0" algn="l" defTabSz="556631" rtl="0" eaLnBrk="1" fontAlgn="auto" latinLnBrk="0" hangingPunct="0">
                    <a:lnSpc>
                      <a:spcPct val="100000"/>
                    </a:lnSpc>
                    <a:spcBef>
                      <a:spcPts val="0"/>
                    </a:spcBef>
                    <a:spcAft>
                      <a:spcPts val="0"/>
                    </a:spcAft>
                    <a:buClrTx/>
                    <a:buSzTx/>
                    <a:buFontTx/>
                    <a:buNone/>
                    <a:tabLst>
                      <a:tab pos="285640" algn="l"/>
                      <a:tab pos="578604" algn="l"/>
                      <a:tab pos="878892" algn="l"/>
                      <a:tab pos="1164532" algn="l"/>
                      <a:tab pos="1457496" algn="l"/>
                      <a:tab pos="1750460" algn="l"/>
                      <a:tab pos="2043424" algn="l"/>
                      <a:tab pos="2329064" algn="l"/>
                      <a:tab pos="2622028" algn="l"/>
                      <a:tab pos="2914992" algn="l"/>
                      <a:tab pos="3207956" algn="l"/>
                      <a:tab pos="3500920" algn="l"/>
                    </a:tabLst>
                    <a:defRPr/>
                  </a:pPr>
                  <a:endParaRPr kumimoji="0" lang="en-US" sz="1000" b="0" i="0" u="none" strike="noStrike" kern="0" cap="none" spc="0" normalizeH="0" baseline="0" noProof="0">
                    <a:ln>
                      <a:noFill/>
                    </a:ln>
                    <a:solidFill>
                      <a:prstClr val="black"/>
                    </a:solidFill>
                    <a:effectLst/>
                    <a:uLnTx/>
                    <a:uFillTx/>
                    <a:latin typeface="Tenorite" panose="00000500000000000000" pitchFamily="2" charset="0"/>
                    <a:ea typeface="+mn-ea"/>
                    <a:cs typeface="Arial" panose="020B0604020202020204" pitchFamily="34" charset="0"/>
                    <a:sym typeface="Tenorite Regular"/>
                  </a:endParaRPr>
                </a:p>
              </p:txBody>
            </p:sp>
            <p:sp>
              <p:nvSpPr>
                <p:cNvPr id="462" name="Line 33">
                  <a:extLst>
                    <a:ext uri="{FF2B5EF4-FFF2-40B4-BE49-F238E27FC236}">
                      <a16:creationId xmlns:a16="http://schemas.microsoft.com/office/drawing/2014/main" id="{341FE947-DABB-D34F-942C-9F04B25321E2}"/>
                    </a:ext>
                  </a:extLst>
                </p:cNvPr>
                <p:cNvSpPr>
                  <a:spLocks noChangeShapeType="1"/>
                </p:cNvSpPr>
                <p:nvPr/>
              </p:nvSpPr>
              <p:spPr bwMode="auto">
                <a:xfrm>
                  <a:off x="7824647" y="5615503"/>
                  <a:ext cx="0" cy="49802"/>
                </a:xfrm>
                <a:prstGeom prst="line">
                  <a:avLst/>
                </a:prstGeom>
                <a:grpFill/>
                <a:ln w="9525" cap="flat">
                  <a:noFill/>
                  <a:prstDash val="solid"/>
                  <a:miter lim="800000"/>
                  <a:headEnd/>
                  <a:tailEnd/>
                </a:ln>
              </p:spPr>
              <p:txBody>
                <a:bodyPr vert="horz" wrap="square" lIns="52727" tIns="26364" rIns="52727" bIns="26364" numCol="1" anchor="t" anchorCtr="0" compatLnSpc="1">
                  <a:prstTxWarp prst="textNoShape">
                    <a:avLst/>
                  </a:prstTxWarp>
                </a:bodyPr>
                <a:lstStyle/>
                <a:p>
                  <a:pPr marL="0" marR="0" lvl="0" indent="0" algn="l" defTabSz="556631" rtl="0" eaLnBrk="1" fontAlgn="auto" latinLnBrk="0" hangingPunct="0">
                    <a:lnSpc>
                      <a:spcPct val="100000"/>
                    </a:lnSpc>
                    <a:spcBef>
                      <a:spcPts val="0"/>
                    </a:spcBef>
                    <a:spcAft>
                      <a:spcPts val="0"/>
                    </a:spcAft>
                    <a:buClrTx/>
                    <a:buSzTx/>
                    <a:buFontTx/>
                    <a:buNone/>
                    <a:tabLst>
                      <a:tab pos="285640" algn="l"/>
                      <a:tab pos="578604" algn="l"/>
                      <a:tab pos="878892" algn="l"/>
                      <a:tab pos="1164532" algn="l"/>
                      <a:tab pos="1457496" algn="l"/>
                      <a:tab pos="1750460" algn="l"/>
                      <a:tab pos="2043424" algn="l"/>
                      <a:tab pos="2329064" algn="l"/>
                      <a:tab pos="2622028" algn="l"/>
                      <a:tab pos="2914992" algn="l"/>
                      <a:tab pos="3207956" algn="l"/>
                      <a:tab pos="3500920" algn="l"/>
                    </a:tabLst>
                    <a:defRPr/>
                  </a:pPr>
                  <a:endParaRPr kumimoji="0" lang="en-US" sz="1000" b="0" i="0" u="none" strike="noStrike" kern="0" cap="none" spc="0" normalizeH="0" baseline="0" noProof="0">
                    <a:ln>
                      <a:noFill/>
                    </a:ln>
                    <a:solidFill>
                      <a:prstClr val="black"/>
                    </a:solidFill>
                    <a:effectLst/>
                    <a:uLnTx/>
                    <a:uFillTx/>
                    <a:latin typeface="Tenorite" panose="00000500000000000000" pitchFamily="2" charset="0"/>
                    <a:ea typeface="+mn-ea"/>
                    <a:cs typeface="Arial" panose="020B0604020202020204" pitchFamily="34" charset="0"/>
                    <a:sym typeface="Tenorite Regular"/>
                  </a:endParaRPr>
                </a:p>
              </p:txBody>
            </p:sp>
            <p:sp>
              <p:nvSpPr>
                <p:cNvPr id="463" name="Oval 462">
                  <a:extLst>
                    <a:ext uri="{FF2B5EF4-FFF2-40B4-BE49-F238E27FC236}">
                      <a16:creationId xmlns:a16="http://schemas.microsoft.com/office/drawing/2014/main" id="{6604A295-EC41-8696-C740-2EF8C317A3D2}"/>
                    </a:ext>
                  </a:extLst>
                </p:cNvPr>
                <p:cNvSpPr>
                  <a:spLocks noChangeArrowheads="1"/>
                </p:cNvSpPr>
                <p:nvPr/>
              </p:nvSpPr>
              <p:spPr bwMode="auto">
                <a:xfrm>
                  <a:off x="7728309" y="5651425"/>
                  <a:ext cx="22043" cy="21227"/>
                </a:xfrm>
                <a:prstGeom prst="ellipse">
                  <a:avLst/>
                </a:prstGeom>
                <a:grpFill/>
                <a:ln w="9525" cap="flat" cmpd="sng" algn="ctr">
                  <a:noFill/>
                  <a:prstDash val="solid"/>
                </a:ln>
                <a:effectLst/>
              </p:spPr>
              <p:txBody>
                <a:bodyPr rtlCol="0" anchor="ctr"/>
                <a:lstStyle/>
                <a:p>
                  <a:pPr marL="0" marR="0" lvl="0" indent="0" algn="ctr" defTabSz="556631" rtl="0" eaLnBrk="1" fontAlgn="auto" latinLnBrk="0" hangingPunct="0">
                    <a:lnSpc>
                      <a:spcPct val="100000"/>
                    </a:lnSpc>
                    <a:spcBef>
                      <a:spcPts val="0"/>
                    </a:spcBef>
                    <a:spcAft>
                      <a:spcPts val="0"/>
                    </a:spcAft>
                    <a:buClrTx/>
                    <a:buSzTx/>
                    <a:buFontTx/>
                    <a:buNone/>
                    <a:tabLst>
                      <a:tab pos="285640" algn="l"/>
                      <a:tab pos="578604" algn="l"/>
                      <a:tab pos="878892" algn="l"/>
                      <a:tab pos="1164532" algn="l"/>
                      <a:tab pos="1457496" algn="l"/>
                      <a:tab pos="1750460" algn="l"/>
                      <a:tab pos="2043424" algn="l"/>
                      <a:tab pos="2329064" algn="l"/>
                      <a:tab pos="2622028" algn="l"/>
                      <a:tab pos="2914992" algn="l"/>
                      <a:tab pos="3207956" algn="l"/>
                      <a:tab pos="3500920" algn="l"/>
                    </a:tabLst>
                    <a:defRPr/>
                  </a:pPr>
                  <a:endParaRPr kumimoji="0" lang="en-US" sz="1000" b="0" i="0" u="none" strike="noStrike" kern="0" cap="none" spc="0" normalizeH="0" baseline="0" noProof="0">
                    <a:ln>
                      <a:noFill/>
                    </a:ln>
                    <a:solidFill>
                      <a:prstClr val="black"/>
                    </a:solidFill>
                    <a:effectLst/>
                    <a:uLnTx/>
                    <a:uFillTx/>
                    <a:latin typeface="Tenorite" panose="00000500000000000000" pitchFamily="2" charset="0"/>
                    <a:ea typeface="+mn-ea"/>
                    <a:cs typeface="Arial" panose="020B0604020202020204" pitchFamily="34" charset="0"/>
                    <a:sym typeface="Tenorite Regular"/>
                  </a:endParaRPr>
                </a:p>
              </p:txBody>
            </p:sp>
          </p:grpSp>
        </p:grpSp>
        <p:grpSp>
          <p:nvGrpSpPr>
            <p:cNvPr id="963" name="Group 962">
              <a:extLst>
                <a:ext uri="{FF2B5EF4-FFF2-40B4-BE49-F238E27FC236}">
                  <a16:creationId xmlns:a16="http://schemas.microsoft.com/office/drawing/2014/main" id="{106E914C-16F4-ACB2-510A-DBE769E17EAF}"/>
                </a:ext>
              </a:extLst>
            </p:cNvPr>
            <p:cNvGrpSpPr/>
            <p:nvPr/>
          </p:nvGrpSpPr>
          <p:grpSpPr>
            <a:xfrm>
              <a:off x="2637705" y="4154574"/>
              <a:ext cx="356326" cy="356326"/>
              <a:chOff x="-411198" y="6863686"/>
              <a:chExt cx="1014826" cy="960714"/>
            </a:xfrm>
          </p:grpSpPr>
          <p:sp>
            <p:nvSpPr>
              <p:cNvPr id="964" name="Oval 963">
                <a:extLst>
                  <a:ext uri="{FF2B5EF4-FFF2-40B4-BE49-F238E27FC236}">
                    <a16:creationId xmlns:a16="http://schemas.microsoft.com/office/drawing/2014/main" id="{0CE9B931-87AE-2888-A64B-230C923B9503}"/>
                  </a:ext>
                </a:extLst>
              </p:cNvPr>
              <p:cNvSpPr/>
              <p:nvPr/>
            </p:nvSpPr>
            <p:spPr>
              <a:xfrm>
                <a:off x="-411198" y="6863686"/>
                <a:ext cx="1014826" cy="960714"/>
              </a:xfrm>
              <a:prstGeom prst="ellipse">
                <a:avLst/>
              </a:prstGeom>
              <a:solidFill>
                <a:srgbClr val="FFFFFF">
                  <a:lumMod val="95000"/>
                </a:srgbClr>
              </a:solidFill>
              <a:ln w="6350" cap="flat" cmpd="sng" algn="ctr">
                <a:solidFill>
                  <a:srgbClr val="555658"/>
                </a:solidFill>
                <a:prstDash val="dash"/>
              </a:ln>
              <a:effectLst/>
            </p:spPr>
            <p:txBody>
              <a:bodyPr rtlCol="0" anchor="ctr"/>
              <a:lstStyle/>
              <a:p>
                <a:pPr marL="0" marR="0" lvl="0" indent="0" algn="ctr" defTabSz="395501" rtl="0" eaLnBrk="1" fontAlgn="auto" latinLnBrk="0" hangingPunct="0">
                  <a:lnSpc>
                    <a:spcPct val="100000"/>
                  </a:lnSpc>
                  <a:spcBef>
                    <a:spcPts val="0"/>
                  </a:spcBef>
                  <a:spcAft>
                    <a:spcPts val="0"/>
                  </a:spcAft>
                  <a:buClrTx/>
                  <a:buSzTx/>
                  <a:buFontTx/>
                  <a:buNone/>
                  <a:tabLst/>
                  <a:defRPr/>
                </a:pPr>
                <a:endParaRPr kumimoji="0" lang="en-US" sz="500" b="0" i="0" u="none" strike="noStrike" kern="0" cap="none" spc="0" normalizeH="0" baseline="0" noProof="0">
                  <a:ln>
                    <a:noFill/>
                  </a:ln>
                  <a:solidFill>
                    <a:prstClr val="white"/>
                  </a:solidFill>
                  <a:effectLst/>
                  <a:uLnTx/>
                  <a:uFillTx/>
                  <a:latin typeface="Tenorite" panose="00000500000000000000" pitchFamily="2" charset="0"/>
                  <a:ea typeface="+mn-ea"/>
                  <a:cs typeface="Arial" panose="020B0604020202020204" pitchFamily="34" charset="0"/>
                  <a:sym typeface="Tenorite Regular"/>
                </a:endParaRPr>
              </a:p>
            </p:txBody>
          </p:sp>
          <p:grpSp>
            <p:nvGrpSpPr>
              <p:cNvPr id="965" name="Group 964">
                <a:extLst>
                  <a:ext uri="{FF2B5EF4-FFF2-40B4-BE49-F238E27FC236}">
                    <a16:creationId xmlns:a16="http://schemas.microsoft.com/office/drawing/2014/main" id="{26537704-C2D0-523F-CCCF-B00E1D863B0C}"/>
                  </a:ext>
                </a:extLst>
              </p:cNvPr>
              <p:cNvGrpSpPr/>
              <p:nvPr/>
            </p:nvGrpSpPr>
            <p:grpSpPr>
              <a:xfrm>
                <a:off x="-233578" y="7058784"/>
                <a:ext cx="197273" cy="163053"/>
                <a:chOff x="7600131" y="5387722"/>
                <a:chExt cx="278400" cy="284930"/>
              </a:xfrm>
              <a:solidFill>
                <a:srgbClr val="1B3859"/>
              </a:solidFill>
            </p:grpSpPr>
            <p:sp>
              <p:nvSpPr>
                <p:cNvPr id="1015" name="Freeform 29">
                  <a:extLst>
                    <a:ext uri="{FF2B5EF4-FFF2-40B4-BE49-F238E27FC236}">
                      <a16:creationId xmlns:a16="http://schemas.microsoft.com/office/drawing/2014/main" id="{9C1D5AAF-4CB6-B618-6B5C-F4FD49D3A89B}"/>
                    </a:ext>
                  </a:extLst>
                </p:cNvPr>
                <p:cNvSpPr>
                  <a:spLocks/>
                </p:cNvSpPr>
                <p:nvPr/>
              </p:nvSpPr>
              <p:spPr bwMode="auto">
                <a:xfrm>
                  <a:off x="7600131" y="5530595"/>
                  <a:ext cx="278400" cy="134709"/>
                </a:xfrm>
                <a:custGeom>
                  <a:avLst/>
                  <a:gdLst>
                    <a:gd name="T0" fmla="*/ 155 w 248"/>
                    <a:gd name="T1" fmla="*/ 120 h 120"/>
                    <a:gd name="T2" fmla="*/ 248 w 248"/>
                    <a:gd name="T3" fmla="*/ 120 h 120"/>
                    <a:gd name="T4" fmla="*/ 248 w 248"/>
                    <a:gd name="T5" fmla="*/ 60 h 120"/>
                    <a:gd name="T6" fmla="*/ 186 w 248"/>
                    <a:gd name="T7" fmla="*/ 0 h 120"/>
                    <a:gd name="T8" fmla="*/ 177 w 248"/>
                    <a:gd name="T9" fmla="*/ 0 h 120"/>
                    <a:gd name="T10" fmla="*/ 124 w 248"/>
                    <a:gd name="T11" fmla="*/ 84 h 120"/>
                    <a:gd name="T12" fmla="*/ 72 w 248"/>
                    <a:gd name="T13" fmla="*/ 0 h 120"/>
                    <a:gd name="T14" fmla="*/ 62 w 248"/>
                    <a:gd name="T15" fmla="*/ 0 h 120"/>
                    <a:gd name="T16" fmla="*/ 0 w 248"/>
                    <a:gd name="T17" fmla="*/ 60 h 120"/>
                    <a:gd name="T18" fmla="*/ 0 w 248"/>
                    <a:gd name="T19" fmla="*/ 120 h 120"/>
                    <a:gd name="T20" fmla="*/ 94 w 248"/>
                    <a:gd name="T21" fmla="*/ 12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8" h="120">
                      <a:moveTo>
                        <a:pt x="155" y="120"/>
                      </a:moveTo>
                      <a:cubicBezTo>
                        <a:pt x="248" y="120"/>
                        <a:pt x="248" y="120"/>
                        <a:pt x="248" y="120"/>
                      </a:cubicBezTo>
                      <a:cubicBezTo>
                        <a:pt x="248" y="60"/>
                        <a:pt x="248" y="60"/>
                        <a:pt x="248" y="60"/>
                      </a:cubicBezTo>
                      <a:cubicBezTo>
                        <a:pt x="248" y="27"/>
                        <a:pt x="220" y="0"/>
                        <a:pt x="186" y="0"/>
                      </a:cubicBezTo>
                      <a:cubicBezTo>
                        <a:pt x="177" y="0"/>
                        <a:pt x="177" y="0"/>
                        <a:pt x="177" y="0"/>
                      </a:cubicBezTo>
                      <a:cubicBezTo>
                        <a:pt x="124" y="84"/>
                        <a:pt x="124" y="84"/>
                        <a:pt x="124" y="84"/>
                      </a:cubicBezTo>
                      <a:cubicBezTo>
                        <a:pt x="72" y="0"/>
                        <a:pt x="72" y="0"/>
                        <a:pt x="72" y="0"/>
                      </a:cubicBezTo>
                      <a:cubicBezTo>
                        <a:pt x="62" y="0"/>
                        <a:pt x="62" y="0"/>
                        <a:pt x="62" y="0"/>
                      </a:cubicBezTo>
                      <a:cubicBezTo>
                        <a:pt x="28" y="0"/>
                        <a:pt x="0" y="27"/>
                        <a:pt x="0" y="60"/>
                      </a:cubicBezTo>
                      <a:cubicBezTo>
                        <a:pt x="0" y="120"/>
                        <a:pt x="0" y="120"/>
                        <a:pt x="0" y="120"/>
                      </a:cubicBezTo>
                      <a:cubicBezTo>
                        <a:pt x="94" y="120"/>
                        <a:pt x="94" y="120"/>
                        <a:pt x="94" y="120"/>
                      </a:cubicBezTo>
                    </a:path>
                  </a:pathLst>
                </a:custGeom>
                <a:grpFill/>
                <a:ln w="12700" cap="flat">
                  <a:noFill/>
                  <a:prstDash val="solid"/>
                  <a:miter lim="800000"/>
                  <a:headEnd/>
                  <a:tailEnd/>
                </a:ln>
              </p:spPr>
              <p:txBody>
                <a:bodyPr vert="horz" wrap="square" lIns="52727" tIns="26364" rIns="52727" bIns="26364" numCol="1" anchor="t" anchorCtr="0" compatLnSpc="1">
                  <a:prstTxWarp prst="textNoShape">
                    <a:avLst/>
                  </a:prstTxWarp>
                </a:bodyPr>
                <a:lstStyle/>
                <a:p>
                  <a:pPr marL="0" marR="0" lvl="0" indent="0" algn="l" defTabSz="556631" rtl="0" eaLnBrk="1" fontAlgn="auto" latinLnBrk="0" hangingPunct="0">
                    <a:lnSpc>
                      <a:spcPct val="100000"/>
                    </a:lnSpc>
                    <a:spcBef>
                      <a:spcPts val="0"/>
                    </a:spcBef>
                    <a:spcAft>
                      <a:spcPts val="0"/>
                    </a:spcAft>
                    <a:buClrTx/>
                    <a:buSzTx/>
                    <a:buFontTx/>
                    <a:buNone/>
                    <a:tabLst>
                      <a:tab pos="285640" algn="l"/>
                      <a:tab pos="578604" algn="l"/>
                      <a:tab pos="878892" algn="l"/>
                      <a:tab pos="1164532" algn="l"/>
                      <a:tab pos="1457496" algn="l"/>
                      <a:tab pos="1750460" algn="l"/>
                      <a:tab pos="2043424" algn="l"/>
                      <a:tab pos="2329064" algn="l"/>
                      <a:tab pos="2622028" algn="l"/>
                      <a:tab pos="2914992" algn="l"/>
                      <a:tab pos="3207956" algn="l"/>
                      <a:tab pos="3500920" algn="l"/>
                    </a:tabLst>
                    <a:defRPr/>
                  </a:pPr>
                  <a:endParaRPr kumimoji="0" lang="en-US" sz="1000" b="0" i="0" u="none" strike="noStrike" kern="0" cap="none" spc="0" normalizeH="0" baseline="0" noProof="0">
                    <a:ln>
                      <a:noFill/>
                    </a:ln>
                    <a:solidFill>
                      <a:prstClr val="black"/>
                    </a:solidFill>
                    <a:effectLst/>
                    <a:uLnTx/>
                    <a:uFillTx/>
                    <a:latin typeface="Tenorite" panose="00000500000000000000" pitchFamily="2" charset="0"/>
                    <a:ea typeface="+mn-ea"/>
                    <a:cs typeface="Arial" panose="020B0604020202020204" pitchFamily="34" charset="0"/>
                    <a:sym typeface="Tenorite Regular"/>
                  </a:endParaRPr>
                </a:p>
              </p:txBody>
            </p:sp>
            <p:sp>
              <p:nvSpPr>
                <p:cNvPr id="1016" name="Oval 30">
                  <a:extLst>
                    <a:ext uri="{FF2B5EF4-FFF2-40B4-BE49-F238E27FC236}">
                      <a16:creationId xmlns:a16="http://schemas.microsoft.com/office/drawing/2014/main" id="{4087D91E-23F0-D2F3-4C62-C966A62C27F2}"/>
                    </a:ext>
                  </a:extLst>
                </p:cNvPr>
                <p:cNvSpPr>
                  <a:spLocks noChangeArrowheads="1"/>
                </p:cNvSpPr>
                <p:nvPr/>
              </p:nvSpPr>
              <p:spPr bwMode="auto">
                <a:xfrm>
                  <a:off x="7671976" y="5387722"/>
                  <a:ext cx="134710" cy="133893"/>
                </a:xfrm>
                <a:prstGeom prst="ellipse">
                  <a:avLst/>
                </a:prstGeom>
                <a:grpFill/>
                <a:ln w="12700" cap="flat">
                  <a:noFill/>
                  <a:prstDash val="solid"/>
                  <a:miter lim="800000"/>
                  <a:headEnd/>
                  <a:tailEnd/>
                </a:ln>
              </p:spPr>
              <p:txBody>
                <a:bodyPr vert="horz" wrap="square" lIns="52727" tIns="26364" rIns="52727" bIns="26364" numCol="1" anchor="t" anchorCtr="0" compatLnSpc="1">
                  <a:prstTxWarp prst="textNoShape">
                    <a:avLst/>
                  </a:prstTxWarp>
                </a:bodyPr>
                <a:lstStyle/>
                <a:p>
                  <a:pPr marL="0" marR="0" lvl="0" indent="0" algn="l" defTabSz="556631" rtl="0" eaLnBrk="1" fontAlgn="auto" latinLnBrk="0" hangingPunct="0">
                    <a:lnSpc>
                      <a:spcPct val="100000"/>
                    </a:lnSpc>
                    <a:spcBef>
                      <a:spcPts val="0"/>
                    </a:spcBef>
                    <a:spcAft>
                      <a:spcPts val="0"/>
                    </a:spcAft>
                    <a:buClrTx/>
                    <a:buSzTx/>
                    <a:buFontTx/>
                    <a:buNone/>
                    <a:tabLst>
                      <a:tab pos="285640" algn="l"/>
                      <a:tab pos="578604" algn="l"/>
                      <a:tab pos="878892" algn="l"/>
                      <a:tab pos="1164532" algn="l"/>
                      <a:tab pos="1457496" algn="l"/>
                      <a:tab pos="1750460" algn="l"/>
                      <a:tab pos="2043424" algn="l"/>
                      <a:tab pos="2329064" algn="l"/>
                      <a:tab pos="2622028" algn="l"/>
                      <a:tab pos="2914992" algn="l"/>
                      <a:tab pos="3207956" algn="l"/>
                      <a:tab pos="3500920" algn="l"/>
                    </a:tabLst>
                    <a:defRPr/>
                  </a:pPr>
                  <a:endParaRPr kumimoji="0" lang="en-US" sz="1000" b="0" i="0" u="none" strike="noStrike" kern="0" cap="none" spc="0" normalizeH="0" baseline="0" noProof="0">
                    <a:ln>
                      <a:noFill/>
                    </a:ln>
                    <a:solidFill>
                      <a:prstClr val="black"/>
                    </a:solidFill>
                    <a:effectLst/>
                    <a:uLnTx/>
                    <a:uFillTx/>
                    <a:latin typeface="Tenorite" panose="00000500000000000000" pitchFamily="2" charset="0"/>
                    <a:ea typeface="+mn-ea"/>
                    <a:cs typeface="Arial" panose="020B0604020202020204" pitchFamily="34" charset="0"/>
                    <a:sym typeface="Tenorite Regular"/>
                  </a:endParaRPr>
                </a:p>
              </p:txBody>
            </p:sp>
            <p:sp>
              <p:nvSpPr>
                <p:cNvPr id="1017" name="Freeform 31">
                  <a:extLst>
                    <a:ext uri="{FF2B5EF4-FFF2-40B4-BE49-F238E27FC236}">
                      <a16:creationId xmlns:a16="http://schemas.microsoft.com/office/drawing/2014/main" id="{EB6786C9-5F0F-0841-391E-18F5F357D0A5}"/>
                    </a:ext>
                  </a:extLst>
                </p:cNvPr>
                <p:cNvSpPr>
                  <a:spLocks/>
                </p:cNvSpPr>
                <p:nvPr/>
              </p:nvSpPr>
              <p:spPr bwMode="auto">
                <a:xfrm>
                  <a:off x="7671976" y="5387722"/>
                  <a:ext cx="134710" cy="83275"/>
                </a:xfrm>
                <a:custGeom>
                  <a:avLst/>
                  <a:gdLst>
                    <a:gd name="T0" fmla="*/ 69 w 120"/>
                    <a:gd name="T1" fmla="*/ 41 h 75"/>
                    <a:gd name="T2" fmla="*/ 113 w 120"/>
                    <a:gd name="T3" fmla="*/ 60 h 75"/>
                    <a:gd name="T4" fmla="*/ 120 w 120"/>
                    <a:gd name="T5" fmla="*/ 60 h 75"/>
                    <a:gd name="T6" fmla="*/ 60 w 120"/>
                    <a:gd name="T7" fmla="*/ 0 h 75"/>
                    <a:gd name="T8" fmla="*/ 0 w 120"/>
                    <a:gd name="T9" fmla="*/ 60 h 75"/>
                    <a:gd name="T10" fmla="*/ 2 w 120"/>
                    <a:gd name="T11" fmla="*/ 73 h 75"/>
                    <a:gd name="T12" fmla="*/ 15 w 120"/>
                    <a:gd name="T13" fmla="*/ 75 h 75"/>
                    <a:gd name="T14" fmla="*/ 69 w 120"/>
                    <a:gd name="T15" fmla="*/ 41 h 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75">
                      <a:moveTo>
                        <a:pt x="69" y="41"/>
                      </a:moveTo>
                      <a:cubicBezTo>
                        <a:pt x="80" y="53"/>
                        <a:pt x="95" y="60"/>
                        <a:pt x="113" y="60"/>
                      </a:cubicBezTo>
                      <a:cubicBezTo>
                        <a:pt x="115" y="60"/>
                        <a:pt x="118" y="60"/>
                        <a:pt x="120" y="60"/>
                      </a:cubicBezTo>
                      <a:cubicBezTo>
                        <a:pt x="120" y="27"/>
                        <a:pt x="93" y="0"/>
                        <a:pt x="60" y="0"/>
                      </a:cubicBezTo>
                      <a:cubicBezTo>
                        <a:pt x="27" y="0"/>
                        <a:pt x="0" y="27"/>
                        <a:pt x="0" y="60"/>
                      </a:cubicBezTo>
                      <a:cubicBezTo>
                        <a:pt x="0" y="65"/>
                        <a:pt x="1" y="69"/>
                        <a:pt x="2" y="73"/>
                      </a:cubicBezTo>
                      <a:cubicBezTo>
                        <a:pt x="6" y="74"/>
                        <a:pt x="10" y="75"/>
                        <a:pt x="15" y="75"/>
                      </a:cubicBezTo>
                      <a:cubicBezTo>
                        <a:pt x="39" y="75"/>
                        <a:pt x="59" y="61"/>
                        <a:pt x="69" y="41"/>
                      </a:cubicBezTo>
                      <a:close/>
                    </a:path>
                  </a:pathLst>
                </a:custGeom>
                <a:grpFill/>
                <a:ln w="12700" cap="flat">
                  <a:noFill/>
                  <a:prstDash val="solid"/>
                  <a:miter lim="800000"/>
                  <a:headEnd/>
                  <a:tailEnd/>
                </a:ln>
              </p:spPr>
              <p:txBody>
                <a:bodyPr vert="horz" wrap="square" lIns="52727" tIns="26364" rIns="52727" bIns="26364" numCol="1" anchor="t" anchorCtr="0" compatLnSpc="1">
                  <a:prstTxWarp prst="textNoShape">
                    <a:avLst/>
                  </a:prstTxWarp>
                </a:bodyPr>
                <a:lstStyle/>
                <a:p>
                  <a:pPr marL="0" marR="0" lvl="0" indent="0" algn="l" defTabSz="556631" rtl="0" eaLnBrk="1" fontAlgn="auto" latinLnBrk="0" hangingPunct="0">
                    <a:lnSpc>
                      <a:spcPct val="100000"/>
                    </a:lnSpc>
                    <a:spcBef>
                      <a:spcPts val="0"/>
                    </a:spcBef>
                    <a:spcAft>
                      <a:spcPts val="0"/>
                    </a:spcAft>
                    <a:buClrTx/>
                    <a:buSzTx/>
                    <a:buFontTx/>
                    <a:buNone/>
                    <a:tabLst>
                      <a:tab pos="285640" algn="l"/>
                      <a:tab pos="578604" algn="l"/>
                      <a:tab pos="878892" algn="l"/>
                      <a:tab pos="1164532" algn="l"/>
                      <a:tab pos="1457496" algn="l"/>
                      <a:tab pos="1750460" algn="l"/>
                      <a:tab pos="2043424" algn="l"/>
                      <a:tab pos="2329064" algn="l"/>
                      <a:tab pos="2622028" algn="l"/>
                      <a:tab pos="2914992" algn="l"/>
                      <a:tab pos="3207956" algn="l"/>
                      <a:tab pos="3500920" algn="l"/>
                    </a:tabLst>
                    <a:defRPr/>
                  </a:pPr>
                  <a:endParaRPr kumimoji="0" lang="en-US" sz="1000" b="0" i="0" u="none" strike="noStrike" kern="0" cap="none" spc="0" normalizeH="0" baseline="0" noProof="0">
                    <a:ln>
                      <a:noFill/>
                    </a:ln>
                    <a:solidFill>
                      <a:prstClr val="black"/>
                    </a:solidFill>
                    <a:effectLst/>
                    <a:uLnTx/>
                    <a:uFillTx/>
                    <a:latin typeface="Tenorite" panose="00000500000000000000" pitchFamily="2" charset="0"/>
                    <a:ea typeface="+mn-ea"/>
                    <a:cs typeface="Arial" panose="020B0604020202020204" pitchFamily="34" charset="0"/>
                    <a:sym typeface="Tenorite Regular"/>
                  </a:endParaRPr>
                </a:p>
              </p:txBody>
            </p:sp>
            <p:sp>
              <p:nvSpPr>
                <p:cNvPr id="1018" name="Line 32">
                  <a:extLst>
                    <a:ext uri="{FF2B5EF4-FFF2-40B4-BE49-F238E27FC236}">
                      <a16:creationId xmlns:a16="http://schemas.microsoft.com/office/drawing/2014/main" id="{C16361D8-4E8A-8856-74E4-20718EEFA75B}"/>
                    </a:ext>
                  </a:extLst>
                </p:cNvPr>
                <p:cNvSpPr>
                  <a:spLocks noChangeShapeType="1"/>
                </p:cNvSpPr>
                <p:nvPr/>
              </p:nvSpPr>
              <p:spPr bwMode="auto">
                <a:xfrm>
                  <a:off x="7654015" y="5615503"/>
                  <a:ext cx="0" cy="49802"/>
                </a:xfrm>
                <a:prstGeom prst="line">
                  <a:avLst/>
                </a:prstGeom>
                <a:grpFill/>
                <a:ln w="12700" cap="flat">
                  <a:noFill/>
                  <a:prstDash val="solid"/>
                  <a:miter lim="800000"/>
                  <a:headEnd/>
                  <a:tailEnd/>
                </a:ln>
              </p:spPr>
              <p:txBody>
                <a:bodyPr vert="horz" wrap="square" lIns="52727" tIns="26364" rIns="52727" bIns="26364" numCol="1" anchor="t" anchorCtr="0" compatLnSpc="1">
                  <a:prstTxWarp prst="textNoShape">
                    <a:avLst/>
                  </a:prstTxWarp>
                </a:bodyPr>
                <a:lstStyle/>
                <a:p>
                  <a:pPr marL="0" marR="0" lvl="0" indent="0" algn="l" defTabSz="556631" rtl="0" eaLnBrk="1" fontAlgn="auto" latinLnBrk="0" hangingPunct="0">
                    <a:lnSpc>
                      <a:spcPct val="100000"/>
                    </a:lnSpc>
                    <a:spcBef>
                      <a:spcPts val="0"/>
                    </a:spcBef>
                    <a:spcAft>
                      <a:spcPts val="0"/>
                    </a:spcAft>
                    <a:buClrTx/>
                    <a:buSzTx/>
                    <a:buFontTx/>
                    <a:buNone/>
                    <a:tabLst>
                      <a:tab pos="285640" algn="l"/>
                      <a:tab pos="578604" algn="l"/>
                      <a:tab pos="878892" algn="l"/>
                      <a:tab pos="1164532" algn="l"/>
                      <a:tab pos="1457496" algn="l"/>
                      <a:tab pos="1750460" algn="l"/>
                      <a:tab pos="2043424" algn="l"/>
                      <a:tab pos="2329064" algn="l"/>
                      <a:tab pos="2622028" algn="l"/>
                      <a:tab pos="2914992" algn="l"/>
                      <a:tab pos="3207956" algn="l"/>
                      <a:tab pos="3500920" algn="l"/>
                    </a:tabLst>
                    <a:defRPr/>
                  </a:pPr>
                  <a:endParaRPr kumimoji="0" lang="en-US" sz="1000" b="0" i="0" u="none" strike="noStrike" kern="0" cap="none" spc="0" normalizeH="0" baseline="0" noProof="0">
                    <a:ln>
                      <a:noFill/>
                    </a:ln>
                    <a:solidFill>
                      <a:prstClr val="black"/>
                    </a:solidFill>
                    <a:effectLst/>
                    <a:uLnTx/>
                    <a:uFillTx/>
                    <a:latin typeface="Tenorite" panose="00000500000000000000" pitchFamily="2" charset="0"/>
                    <a:ea typeface="+mn-ea"/>
                    <a:cs typeface="Arial" panose="020B0604020202020204" pitchFamily="34" charset="0"/>
                    <a:sym typeface="Tenorite Regular"/>
                  </a:endParaRPr>
                </a:p>
              </p:txBody>
            </p:sp>
            <p:sp>
              <p:nvSpPr>
                <p:cNvPr id="1019" name="Line 33">
                  <a:extLst>
                    <a:ext uri="{FF2B5EF4-FFF2-40B4-BE49-F238E27FC236}">
                      <a16:creationId xmlns:a16="http://schemas.microsoft.com/office/drawing/2014/main" id="{8A27F7D4-EC99-C2FD-6FEC-78DEF5870DC3}"/>
                    </a:ext>
                  </a:extLst>
                </p:cNvPr>
                <p:cNvSpPr>
                  <a:spLocks noChangeShapeType="1"/>
                </p:cNvSpPr>
                <p:nvPr/>
              </p:nvSpPr>
              <p:spPr bwMode="auto">
                <a:xfrm>
                  <a:off x="7824647" y="5615503"/>
                  <a:ext cx="0" cy="49802"/>
                </a:xfrm>
                <a:prstGeom prst="line">
                  <a:avLst/>
                </a:prstGeom>
                <a:grpFill/>
                <a:ln w="12700" cap="flat">
                  <a:noFill/>
                  <a:prstDash val="solid"/>
                  <a:miter lim="800000"/>
                  <a:headEnd/>
                  <a:tailEnd/>
                </a:ln>
              </p:spPr>
              <p:txBody>
                <a:bodyPr vert="horz" wrap="square" lIns="52727" tIns="26364" rIns="52727" bIns="26364" numCol="1" anchor="t" anchorCtr="0" compatLnSpc="1">
                  <a:prstTxWarp prst="textNoShape">
                    <a:avLst/>
                  </a:prstTxWarp>
                </a:bodyPr>
                <a:lstStyle/>
                <a:p>
                  <a:pPr marL="0" marR="0" lvl="0" indent="0" algn="l" defTabSz="556631" rtl="0" eaLnBrk="1" fontAlgn="auto" latinLnBrk="0" hangingPunct="0">
                    <a:lnSpc>
                      <a:spcPct val="100000"/>
                    </a:lnSpc>
                    <a:spcBef>
                      <a:spcPts val="0"/>
                    </a:spcBef>
                    <a:spcAft>
                      <a:spcPts val="0"/>
                    </a:spcAft>
                    <a:buClrTx/>
                    <a:buSzTx/>
                    <a:buFontTx/>
                    <a:buNone/>
                    <a:tabLst>
                      <a:tab pos="285640" algn="l"/>
                      <a:tab pos="578604" algn="l"/>
                      <a:tab pos="878892" algn="l"/>
                      <a:tab pos="1164532" algn="l"/>
                      <a:tab pos="1457496" algn="l"/>
                      <a:tab pos="1750460" algn="l"/>
                      <a:tab pos="2043424" algn="l"/>
                      <a:tab pos="2329064" algn="l"/>
                      <a:tab pos="2622028" algn="l"/>
                      <a:tab pos="2914992" algn="l"/>
                      <a:tab pos="3207956" algn="l"/>
                      <a:tab pos="3500920" algn="l"/>
                    </a:tabLst>
                    <a:defRPr/>
                  </a:pPr>
                  <a:endParaRPr kumimoji="0" lang="en-US" sz="1000" b="0" i="0" u="none" strike="noStrike" kern="0" cap="none" spc="0" normalizeH="0" baseline="0" noProof="0">
                    <a:ln>
                      <a:noFill/>
                    </a:ln>
                    <a:solidFill>
                      <a:prstClr val="black"/>
                    </a:solidFill>
                    <a:effectLst/>
                    <a:uLnTx/>
                    <a:uFillTx/>
                    <a:latin typeface="Tenorite" panose="00000500000000000000" pitchFamily="2" charset="0"/>
                    <a:ea typeface="+mn-ea"/>
                    <a:cs typeface="Arial" panose="020B0604020202020204" pitchFamily="34" charset="0"/>
                    <a:sym typeface="Tenorite Regular"/>
                  </a:endParaRPr>
                </a:p>
              </p:txBody>
            </p:sp>
            <p:sp>
              <p:nvSpPr>
                <p:cNvPr id="1020" name="Oval 34">
                  <a:extLst>
                    <a:ext uri="{FF2B5EF4-FFF2-40B4-BE49-F238E27FC236}">
                      <a16:creationId xmlns:a16="http://schemas.microsoft.com/office/drawing/2014/main" id="{DCE0257B-4A7F-8450-4549-9B8A7F0C4AF7}"/>
                    </a:ext>
                  </a:extLst>
                </p:cNvPr>
                <p:cNvSpPr>
                  <a:spLocks noChangeArrowheads="1"/>
                </p:cNvSpPr>
                <p:nvPr/>
              </p:nvSpPr>
              <p:spPr bwMode="auto">
                <a:xfrm>
                  <a:off x="7728309" y="5651425"/>
                  <a:ext cx="22043" cy="21227"/>
                </a:xfrm>
                <a:prstGeom prst="ellipse">
                  <a:avLst/>
                </a:prstGeom>
                <a:grpFill/>
                <a:ln w="12700" cap="flat" cmpd="sng" algn="ctr">
                  <a:noFill/>
                  <a:prstDash val="solid"/>
                </a:ln>
                <a:effectLst/>
              </p:spPr>
              <p:txBody>
                <a:bodyPr rtlCol="0" anchor="ctr"/>
                <a:lstStyle/>
                <a:p>
                  <a:pPr marL="0" marR="0" lvl="0" indent="0" algn="ctr" defTabSz="556631" rtl="0" eaLnBrk="1" fontAlgn="auto" latinLnBrk="0" hangingPunct="0">
                    <a:lnSpc>
                      <a:spcPct val="100000"/>
                    </a:lnSpc>
                    <a:spcBef>
                      <a:spcPts val="0"/>
                    </a:spcBef>
                    <a:spcAft>
                      <a:spcPts val="0"/>
                    </a:spcAft>
                    <a:buClrTx/>
                    <a:buSzTx/>
                    <a:buFontTx/>
                    <a:buNone/>
                    <a:tabLst>
                      <a:tab pos="285640" algn="l"/>
                      <a:tab pos="578604" algn="l"/>
                      <a:tab pos="878892" algn="l"/>
                      <a:tab pos="1164532" algn="l"/>
                      <a:tab pos="1457496" algn="l"/>
                      <a:tab pos="1750460" algn="l"/>
                      <a:tab pos="2043424" algn="l"/>
                      <a:tab pos="2329064" algn="l"/>
                      <a:tab pos="2622028" algn="l"/>
                      <a:tab pos="2914992" algn="l"/>
                      <a:tab pos="3207956" algn="l"/>
                      <a:tab pos="3500920" algn="l"/>
                    </a:tabLst>
                    <a:defRPr/>
                  </a:pPr>
                  <a:endParaRPr kumimoji="0" lang="en-US" sz="1000" b="0" i="0" u="none" strike="noStrike" kern="0" cap="none" spc="0" normalizeH="0" baseline="0" noProof="0">
                    <a:ln>
                      <a:noFill/>
                    </a:ln>
                    <a:solidFill>
                      <a:prstClr val="black"/>
                    </a:solidFill>
                    <a:effectLst/>
                    <a:uLnTx/>
                    <a:uFillTx/>
                    <a:latin typeface="Tenorite" panose="00000500000000000000" pitchFamily="2" charset="0"/>
                    <a:ea typeface="+mn-ea"/>
                    <a:cs typeface="Arial" panose="020B0604020202020204" pitchFamily="34" charset="0"/>
                    <a:sym typeface="Tenorite Regular"/>
                  </a:endParaRPr>
                </a:p>
              </p:txBody>
            </p:sp>
          </p:grpSp>
          <p:grpSp>
            <p:nvGrpSpPr>
              <p:cNvPr id="966" name="Group 965">
                <a:extLst>
                  <a:ext uri="{FF2B5EF4-FFF2-40B4-BE49-F238E27FC236}">
                    <a16:creationId xmlns:a16="http://schemas.microsoft.com/office/drawing/2014/main" id="{87AC43B0-4498-9BA7-C0F3-5FB5FF7068F3}"/>
                  </a:ext>
                </a:extLst>
              </p:cNvPr>
              <p:cNvGrpSpPr/>
              <p:nvPr/>
            </p:nvGrpSpPr>
            <p:grpSpPr>
              <a:xfrm>
                <a:off x="18902" y="7267468"/>
                <a:ext cx="197273" cy="163053"/>
                <a:chOff x="7600131" y="5387722"/>
                <a:chExt cx="278400" cy="284930"/>
              </a:xfrm>
              <a:solidFill>
                <a:srgbClr val="FF612B"/>
              </a:solidFill>
            </p:grpSpPr>
            <p:sp>
              <p:nvSpPr>
                <p:cNvPr id="1009" name="Freeform 1129">
                  <a:extLst>
                    <a:ext uri="{FF2B5EF4-FFF2-40B4-BE49-F238E27FC236}">
                      <a16:creationId xmlns:a16="http://schemas.microsoft.com/office/drawing/2014/main" id="{DD752C51-F8B1-1D08-8872-D860BAA76EA3}"/>
                    </a:ext>
                  </a:extLst>
                </p:cNvPr>
                <p:cNvSpPr>
                  <a:spLocks/>
                </p:cNvSpPr>
                <p:nvPr/>
              </p:nvSpPr>
              <p:spPr bwMode="auto">
                <a:xfrm>
                  <a:off x="7600131" y="5530595"/>
                  <a:ext cx="278400" cy="134709"/>
                </a:xfrm>
                <a:custGeom>
                  <a:avLst/>
                  <a:gdLst>
                    <a:gd name="T0" fmla="*/ 155 w 248"/>
                    <a:gd name="T1" fmla="*/ 120 h 120"/>
                    <a:gd name="T2" fmla="*/ 248 w 248"/>
                    <a:gd name="T3" fmla="*/ 120 h 120"/>
                    <a:gd name="T4" fmla="*/ 248 w 248"/>
                    <a:gd name="T5" fmla="*/ 60 h 120"/>
                    <a:gd name="T6" fmla="*/ 186 w 248"/>
                    <a:gd name="T7" fmla="*/ 0 h 120"/>
                    <a:gd name="T8" fmla="*/ 177 w 248"/>
                    <a:gd name="T9" fmla="*/ 0 h 120"/>
                    <a:gd name="T10" fmla="*/ 124 w 248"/>
                    <a:gd name="T11" fmla="*/ 84 h 120"/>
                    <a:gd name="T12" fmla="*/ 72 w 248"/>
                    <a:gd name="T13" fmla="*/ 0 h 120"/>
                    <a:gd name="T14" fmla="*/ 62 w 248"/>
                    <a:gd name="T15" fmla="*/ 0 h 120"/>
                    <a:gd name="T16" fmla="*/ 0 w 248"/>
                    <a:gd name="T17" fmla="*/ 60 h 120"/>
                    <a:gd name="T18" fmla="*/ 0 w 248"/>
                    <a:gd name="T19" fmla="*/ 120 h 120"/>
                    <a:gd name="T20" fmla="*/ 94 w 248"/>
                    <a:gd name="T21" fmla="*/ 12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8" h="120">
                      <a:moveTo>
                        <a:pt x="155" y="120"/>
                      </a:moveTo>
                      <a:cubicBezTo>
                        <a:pt x="248" y="120"/>
                        <a:pt x="248" y="120"/>
                        <a:pt x="248" y="120"/>
                      </a:cubicBezTo>
                      <a:cubicBezTo>
                        <a:pt x="248" y="60"/>
                        <a:pt x="248" y="60"/>
                        <a:pt x="248" y="60"/>
                      </a:cubicBezTo>
                      <a:cubicBezTo>
                        <a:pt x="248" y="27"/>
                        <a:pt x="220" y="0"/>
                        <a:pt x="186" y="0"/>
                      </a:cubicBezTo>
                      <a:cubicBezTo>
                        <a:pt x="177" y="0"/>
                        <a:pt x="177" y="0"/>
                        <a:pt x="177" y="0"/>
                      </a:cubicBezTo>
                      <a:cubicBezTo>
                        <a:pt x="124" y="84"/>
                        <a:pt x="124" y="84"/>
                        <a:pt x="124" y="84"/>
                      </a:cubicBezTo>
                      <a:cubicBezTo>
                        <a:pt x="72" y="0"/>
                        <a:pt x="72" y="0"/>
                        <a:pt x="72" y="0"/>
                      </a:cubicBezTo>
                      <a:cubicBezTo>
                        <a:pt x="62" y="0"/>
                        <a:pt x="62" y="0"/>
                        <a:pt x="62" y="0"/>
                      </a:cubicBezTo>
                      <a:cubicBezTo>
                        <a:pt x="28" y="0"/>
                        <a:pt x="0" y="27"/>
                        <a:pt x="0" y="60"/>
                      </a:cubicBezTo>
                      <a:cubicBezTo>
                        <a:pt x="0" y="120"/>
                        <a:pt x="0" y="120"/>
                        <a:pt x="0" y="120"/>
                      </a:cubicBezTo>
                      <a:cubicBezTo>
                        <a:pt x="94" y="120"/>
                        <a:pt x="94" y="120"/>
                        <a:pt x="94" y="120"/>
                      </a:cubicBezTo>
                    </a:path>
                  </a:pathLst>
                </a:custGeom>
                <a:grpFill/>
                <a:ln w="12700" cap="flat">
                  <a:noFill/>
                  <a:prstDash val="solid"/>
                  <a:miter lim="800000"/>
                  <a:headEnd/>
                  <a:tailEnd/>
                </a:ln>
              </p:spPr>
              <p:txBody>
                <a:bodyPr vert="horz" wrap="square" lIns="52727" tIns="26364" rIns="52727" bIns="26364" numCol="1" anchor="t" anchorCtr="0" compatLnSpc="1">
                  <a:prstTxWarp prst="textNoShape">
                    <a:avLst/>
                  </a:prstTxWarp>
                </a:bodyPr>
                <a:lstStyle/>
                <a:p>
                  <a:pPr marL="0" marR="0" lvl="0" indent="0" algn="l" defTabSz="556631" rtl="0" eaLnBrk="1" fontAlgn="auto" latinLnBrk="0" hangingPunct="0">
                    <a:lnSpc>
                      <a:spcPct val="100000"/>
                    </a:lnSpc>
                    <a:spcBef>
                      <a:spcPts val="0"/>
                    </a:spcBef>
                    <a:spcAft>
                      <a:spcPts val="0"/>
                    </a:spcAft>
                    <a:buClrTx/>
                    <a:buSzTx/>
                    <a:buFontTx/>
                    <a:buNone/>
                    <a:tabLst>
                      <a:tab pos="285640" algn="l"/>
                      <a:tab pos="578604" algn="l"/>
                      <a:tab pos="878892" algn="l"/>
                      <a:tab pos="1164532" algn="l"/>
                      <a:tab pos="1457496" algn="l"/>
                      <a:tab pos="1750460" algn="l"/>
                      <a:tab pos="2043424" algn="l"/>
                      <a:tab pos="2329064" algn="l"/>
                      <a:tab pos="2622028" algn="l"/>
                      <a:tab pos="2914992" algn="l"/>
                      <a:tab pos="3207956" algn="l"/>
                      <a:tab pos="3500920" algn="l"/>
                    </a:tabLst>
                    <a:defRPr/>
                  </a:pPr>
                  <a:endParaRPr kumimoji="0" lang="en-US" sz="1000" b="0" i="0" u="none" strike="noStrike" kern="0" cap="none" spc="0" normalizeH="0" baseline="0" noProof="0">
                    <a:ln>
                      <a:noFill/>
                    </a:ln>
                    <a:solidFill>
                      <a:prstClr val="black"/>
                    </a:solidFill>
                    <a:effectLst/>
                    <a:uLnTx/>
                    <a:uFillTx/>
                    <a:latin typeface="Tenorite" panose="00000500000000000000" pitchFamily="2" charset="0"/>
                    <a:ea typeface="+mn-ea"/>
                    <a:cs typeface="Arial" panose="020B0604020202020204" pitchFamily="34" charset="0"/>
                    <a:sym typeface="Tenorite Regular"/>
                  </a:endParaRPr>
                </a:p>
              </p:txBody>
            </p:sp>
            <p:sp>
              <p:nvSpPr>
                <p:cNvPr id="1010" name="Oval 1009">
                  <a:extLst>
                    <a:ext uri="{FF2B5EF4-FFF2-40B4-BE49-F238E27FC236}">
                      <a16:creationId xmlns:a16="http://schemas.microsoft.com/office/drawing/2014/main" id="{2407DAFB-03AB-7B4D-B3D4-36017A5326C8}"/>
                    </a:ext>
                  </a:extLst>
                </p:cNvPr>
                <p:cNvSpPr>
                  <a:spLocks noChangeArrowheads="1"/>
                </p:cNvSpPr>
                <p:nvPr/>
              </p:nvSpPr>
              <p:spPr bwMode="auto">
                <a:xfrm>
                  <a:off x="7671976" y="5387722"/>
                  <a:ext cx="134710" cy="133893"/>
                </a:xfrm>
                <a:prstGeom prst="ellipse">
                  <a:avLst/>
                </a:prstGeom>
                <a:grpFill/>
                <a:ln w="12700" cap="flat">
                  <a:noFill/>
                  <a:prstDash val="solid"/>
                  <a:miter lim="800000"/>
                  <a:headEnd/>
                  <a:tailEnd/>
                </a:ln>
              </p:spPr>
              <p:txBody>
                <a:bodyPr vert="horz" wrap="square" lIns="52727" tIns="26364" rIns="52727" bIns="26364" numCol="1" anchor="t" anchorCtr="0" compatLnSpc="1">
                  <a:prstTxWarp prst="textNoShape">
                    <a:avLst/>
                  </a:prstTxWarp>
                </a:bodyPr>
                <a:lstStyle/>
                <a:p>
                  <a:pPr marL="0" marR="0" lvl="0" indent="0" algn="l" defTabSz="556631" rtl="0" eaLnBrk="1" fontAlgn="auto" latinLnBrk="0" hangingPunct="0">
                    <a:lnSpc>
                      <a:spcPct val="100000"/>
                    </a:lnSpc>
                    <a:spcBef>
                      <a:spcPts val="0"/>
                    </a:spcBef>
                    <a:spcAft>
                      <a:spcPts val="0"/>
                    </a:spcAft>
                    <a:buClrTx/>
                    <a:buSzTx/>
                    <a:buFontTx/>
                    <a:buNone/>
                    <a:tabLst>
                      <a:tab pos="285640" algn="l"/>
                      <a:tab pos="578604" algn="l"/>
                      <a:tab pos="878892" algn="l"/>
                      <a:tab pos="1164532" algn="l"/>
                      <a:tab pos="1457496" algn="l"/>
                      <a:tab pos="1750460" algn="l"/>
                      <a:tab pos="2043424" algn="l"/>
                      <a:tab pos="2329064" algn="l"/>
                      <a:tab pos="2622028" algn="l"/>
                      <a:tab pos="2914992" algn="l"/>
                      <a:tab pos="3207956" algn="l"/>
                      <a:tab pos="3500920" algn="l"/>
                    </a:tabLst>
                    <a:defRPr/>
                  </a:pPr>
                  <a:endParaRPr kumimoji="0" lang="en-US" sz="1000" b="0" i="0" u="none" strike="noStrike" kern="0" cap="none" spc="0" normalizeH="0" baseline="0" noProof="0">
                    <a:ln>
                      <a:noFill/>
                    </a:ln>
                    <a:solidFill>
                      <a:prstClr val="black"/>
                    </a:solidFill>
                    <a:effectLst/>
                    <a:uLnTx/>
                    <a:uFillTx/>
                    <a:latin typeface="Tenorite" panose="00000500000000000000" pitchFamily="2" charset="0"/>
                    <a:ea typeface="+mn-ea"/>
                    <a:cs typeface="Arial" panose="020B0604020202020204" pitchFamily="34" charset="0"/>
                    <a:sym typeface="Tenorite Regular"/>
                  </a:endParaRPr>
                </a:p>
              </p:txBody>
            </p:sp>
            <p:sp>
              <p:nvSpPr>
                <p:cNvPr id="1011" name="Freeform 1131">
                  <a:extLst>
                    <a:ext uri="{FF2B5EF4-FFF2-40B4-BE49-F238E27FC236}">
                      <a16:creationId xmlns:a16="http://schemas.microsoft.com/office/drawing/2014/main" id="{59F247B7-724E-D1CC-0D34-88B1FE93EB86}"/>
                    </a:ext>
                  </a:extLst>
                </p:cNvPr>
                <p:cNvSpPr>
                  <a:spLocks/>
                </p:cNvSpPr>
                <p:nvPr/>
              </p:nvSpPr>
              <p:spPr bwMode="auto">
                <a:xfrm>
                  <a:off x="7671976" y="5387722"/>
                  <a:ext cx="134710" cy="83275"/>
                </a:xfrm>
                <a:custGeom>
                  <a:avLst/>
                  <a:gdLst>
                    <a:gd name="T0" fmla="*/ 69 w 120"/>
                    <a:gd name="T1" fmla="*/ 41 h 75"/>
                    <a:gd name="T2" fmla="*/ 113 w 120"/>
                    <a:gd name="T3" fmla="*/ 60 h 75"/>
                    <a:gd name="T4" fmla="*/ 120 w 120"/>
                    <a:gd name="T5" fmla="*/ 60 h 75"/>
                    <a:gd name="T6" fmla="*/ 60 w 120"/>
                    <a:gd name="T7" fmla="*/ 0 h 75"/>
                    <a:gd name="T8" fmla="*/ 0 w 120"/>
                    <a:gd name="T9" fmla="*/ 60 h 75"/>
                    <a:gd name="T10" fmla="*/ 2 w 120"/>
                    <a:gd name="T11" fmla="*/ 73 h 75"/>
                    <a:gd name="T12" fmla="*/ 15 w 120"/>
                    <a:gd name="T13" fmla="*/ 75 h 75"/>
                    <a:gd name="T14" fmla="*/ 69 w 120"/>
                    <a:gd name="T15" fmla="*/ 41 h 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75">
                      <a:moveTo>
                        <a:pt x="69" y="41"/>
                      </a:moveTo>
                      <a:cubicBezTo>
                        <a:pt x="80" y="53"/>
                        <a:pt x="95" y="60"/>
                        <a:pt x="113" y="60"/>
                      </a:cubicBezTo>
                      <a:cubicBezTo>
                        <a:pt x="115" y="60"/>
                        <a:pt x="118" y="60"/>
                        <a:pt x="120" y="60"/>
                      </a:cubicBezTo>
                      <a:cubicBezTo>
                        <a:pt x="120" y="27"/>
                        <a:pt x="93" y="0"/>
                        <a:pt x="60" y="0"/>
                      </a:cubicBezTo>
                      <a:cubicBezTo>
                        <a:pt x="27" y="0"/>
                        <a:pt x="0" y="27"/>
                        <a:pt x="0" y="60"/>
                      </a:cubicBezTo>
                      <a:cubicBezTo>
                        <a:pt x="0" y="65"/>
                        <a:pt x="1" y="69"/>
                        <a:pt x="2" y="73"/>
                      </a:cubicBezTo>
                      <a:cubicBezTo>
                        <a:pt x="6" y="74"/>
                        <a:pt x="10" y="75"/>
                        <a:pt x="15" y="75"/>
                      </a:cubicBezTo>
                      <a:cubicBezTo>
                        <a:pt x="39" y="75"/>
                        <a:pt x="59" y="61"/>
                        <a:pt x="69" y="41"/>
                      </a:cubicBezTo>
                      <a:close/>
                    </a:path>
                  </a:pathLst>
                </a:custGeom>
                <a:grpFill/>
                <a:ln w="12700" cap="flat">
                  <a:noFill/>
                  <a:prstDash val="solid"/>
                  <a:miter lim="800000"/>
                  <a:headEnd/>
                  <a:tailEnd/>
                </a:ln>
              </p:spPr>
              <p:txBody>
                <a:bodyPr vert="horz" wrap="square" lIns="52727" tIns="26364" rIns="52727" bIns="26364" numCol="1" anchor="t" anchorCtr="0" compatLnSpc="1">
                  <a:prstTxWarp prst="textNoShape">
                    <a:avLst/>
                  </a:prstTxWarp>
                </a:bodyPr>
                <a:lstStyle/>
                <a:p>
                  <a:pPr marL="0" marR="0" lvl="0" indent="0" algn="l" defTabSz="556631" rtl="0" eaLnBrk="1" fontAlgn="auto" latinLnBrk="0" hangingPunct="0">
                    <a:lnSpc>
                      <a:spcPct val="100000"/>
                    </a:lnSpc>
                    <a:spcBef>
                      <a:spcPts val="0"/>
                    </a:spcBef>
                    <a:spcAft>
                      <a:spcPts val="0"/>
                    </a:spcAft>
                    <a:buClrTx/>
                    <a:buSzTx/>
                    <a:buFontTx/>
                    <a:buNone/>
                    <a:tabLst>
                      <a:tab pos="285640" algn="l"/>
                      <a:tab pos="578604" algn="l"/>
                      <a:tab pos="878892" algn="l"/>
                      <a:tab pos="1164532" algn="l"/>
                      <a:tab pos="1457496" algn="l"/>
                      <a:tab pos="1750460" algn="l"/>
                      <a:tab pos="2043424" algn="l"/>
                      <a:tab pos="2329064" algn="l"/>
                      <a:tab pos="2622028" algn="l"/>
                      <a:tab pos="2914992" algn="l"/>
                      <a:tab pos="3207956" algn="l"/>
                      <a:tab pos="3500920" algn="l"/>
                    </a:tabLst>
                    <a:defRPr/>
                  </a:pPr>
                  <a:endParaRPr kumimoji="0" lang="en-US" sz="1000" b="0" i="0" u="none" strike="noStrike" kern="0" cap="none" spc="0" normalizeH="0" baseline="0" noProof="0">
                    <a:ln>
                      <a:noFill/>
                    </a:ln>
                    <a:solidFill>
                      <a:prstClr val="black"/>
                    </a:solidFill>
                    <a:effectLst/>
                    <a:uLnTx/>
                    <a:uFillTx/>
                    <a:latin typeface="Tenorite" panose="00000500000000000000" pitchFamily="2" charset="0"/>
                    <a:ea typeface="+mn-ea"/>
                    <a:cs typeface="Arial" panose="020B0604020202020204" pitchFamily="34" charset="0"/>
                    <a:sym typeface="Tenorite Regular"/>
                  </a:endParaRPr>
                </a:p>
              </p:txBody>
            </p:sp>
            <p:sp>
              <p:nvSpPr>
                <p:cNvPr id="1012" name="Line 32">
                  <a:extLst>
                    <a:ext uri="{FF2B5EF4-FFF2-40B4-BE49-F238E27FC236}">
                      <a16:creationId xmlns:a16="http://schemas.microsoft.com/office/drawing/2014/main" id="{E4338E18-DBAB-0BC0-8766-011EEEB61486}"/>
                    </a:ext>
                  </a:extLst>
                </p:cNvPr>
                <p:cNvSpPr>
                  <a:spLocks noChangeShapeType="1"/>
                </p:cNvSpPr>
                <p:nvPr/>
              </p:nvSpPr>
              <p:spPr bwMode="auto">
                <a:xfrm>
                  <a:off x="7654015" y="5615503"/>
                  <a:ext cx="0" cy="49802"/>
                </a:xfrm>
                <a:prstGeom prst="line">
                  <a:avLst/>
                </a:prstGeom>
                <a:grpFill/>
                <a:ln w="12700" cap="flat">
                  <a:noFill/>
                  <a:prstDash val="solid"/>
                  <a:miter lim="800000"/>
                  <a:headEnd/>
                  <a:tailEnd/>
                </a:ln>
              </p:spPr>
              <p:txBody>
                <a:bodyPr vert="horz" wrap="square" lIns="52727" tIns="26364" rIns="52727" bIns="26364" numCol="1" anchor="t" anchorCtr="0" compatLnSpc="1">
                  <a:prstTxWarp prst="textNoShape">
                    <a:avLst/>
                  </a:prstTxWarp>
                </a:bodyPr>
                <a:lstStyle/>
                <a:p>
                  <a:pPr marL="0" marR="0" lvl="0" indent="0" algn="l" defTabSz="556631" rtl="0" eaLnBrk="1" fontAlgn="auto" latinLnBrk="0" hangingPunct="0">
                    <a:lnSpc>
                      <a:spcPct val="100000"/>
                    </a:lnSpc>
                    <a:spcBef>
                      <a:spcPts val="0"/>
                    </a:spcBef>
                    <a:spcAft>
                      <a:spcPts val="0"/>
                    </a:spcAft>
                    <a:buClrTx/>
                    <a:buSzTx/>
                    <a:buFontTx/>
                    <a:buNone/>
                    <a:tabLst>
                      <a:tab pos="285640" algn="l"/>
                      <a:tab pos="578604" algn="l"/>
                      <a:tab pos="878892" algn="l"/>
                      <a:tab pos="1164532" algn="l"/>
                      <a:tab pos="1457496" algn="l"/>
                      <a:tab pos="1750460" algn="l"/>
                      <a:tab pos="2043424" algn="l"/>
                      <a:tab pos="2329064" algn="l"/>
                      <a:tab pos="2622028" algn="l"/>
                      <a:tab pos="2914992" algn="l"/>
                      <a:tab pos="3207956" algn="l"/>
                      <a:tab pos="3500920" algn="l"/>
                    </a:tabLst>
                    <a:defRPr/>
                  </a:pPr>
                  <a:endParaRPr kumimoji="0" lang="en-US" sz="1000" b="0" i="0" u="none" strike="noStrike" kern="0" cap="none" spc="0" normalizeH="0" baseline="0" noProof="0">
                    <a:ln>
                      <a:noFill/>
                    </a:ln>
                    <a:solidFill>
                      <a:prstClr val="black"/>
                    </a:solidFill>
                    <a:effectLst/>
                    <a:uLnTx/>
                    <a:uFillTx/>
                    <a:latin typeface="Tenorite" panose="00000500000000000000" pitchFamily="2" charset="0"/>
                    <a:ea typeface="+mn-ea"/>
                    <a:cs typeface="Arial" panose="020B0604020202020204" pitchFamily="34" charset="0"/>
                    <a:sym typeface="Tenorite Regular"/>
                  </a:endParaRPr>
                </a:p>
              </p:txBody>
            </p:sp>
            <p:sp>
              <p:nvSpPr>
                <p:cNvPr id="1013" name="Line 33">
                  <a:extLst>
                    <a:ext uri="{FF2B5EF4-FFF2-40B4-BE49-F238E27FC236}">
                      <a16:creationId xmlns:a16="http://schemas.microsoft.com/office/drawing/2014/main" id="{2DE41643-1148-CB3F-ECFF-E15EC4109070}"/>
                    </a:ext>
                  </a:extLst>
                </p:cNvPr>
                <p:cNvSpPr>
                  <a:spLocks noChangeShapeType="1"/>
                </p:cNvSpPr>
                <p:nvPr/>
              </p:nvSpPr>
              <p:spPr bwMode="auto">
                <a:xfrm>
                  <a:off x="7824647" y="5615503"/>
                  <a:ext cx="0" cy="49802"/>
                </a:xfrm>
                <a:prstGeom prst="line">
                  <a:avLst/>
                </a:prstGeom>
                <a:grpFill/>
                <a:ln w="12700" cap="flat">
                  <a:noFill/>
                  <a:prstDash val="solid"/>
                  <a:miter lim="800000"/>
                  <a:headEnd/>
                  <a:tailEnd/>
                </a:ln>
              </p:spPr>
              <p:txBody>
                <a:bodyPr vert="horz" wrap="square" lIns="52727" tIns="26364" rIns="52727" bIns="26364" numCol="1" anchor="t" anchorCtr="0" compatLnSpc="1">
                  <a:prstTxWarp prst="textNoShape">
                    <a:avLst/>
                  </a:prstTxWarp>
                </a:bodyPr>
                <a:lstStyle/>
                <a:p>
                  <a:pPr marL="0" marR="0" lvl="0" indent="0" algn="l" defTabSz="556631" rtl="0" eaLnBrk="1" fontAlgn="auto" latinLnBrk="0" hangingPunct="0">
                    <a:lnSpc>
                      <a:spcPct val="100000"/>
                    </a:lnSpc>
                    <a:spcBef>
                      <a:spcPts val="0"/>
                    </a:spcBef>
                    <a:spcAft>
                      <a:spcPts val="0"/>
                    </a:spcAft>
                    <a:buClrTx/>
                    <a:buSzTx/>
                    <a:buFontTx/>
                    <a:buNone/>
                    <a:tabLst>
                      <a:tab pos="285640" algn="l"/>
                      <a:tab pos="578604" algn="l"/>
                      <a:tab pos="878892" algn="l"/>
                      <a:tab pos="1164532" algn="l"/>
                      <a:tab pos="1457496" algn="l"/>
                      <a:tab pos="1750460" algn="l"/>
                      <a:tab pos="2043424" algn="l"/>
                      <a:tab pos="2329064" algn="l"/>
                      <a:tab pos="2622028" algn="l"/>
                      <a:tab pos="2914992" algn="l"/>
                      <a:tab pos="3207956" algn="l"/>
                      <a:tab pos="3500920" algn="l"/>
                    </a:tabLst>
                    <a:defRPr/>
                  </a:pPr>
                  <a:endParaRPr kumimoji="0" lang="en-US" sz="1000" b="0" i="0" u="none" strike="noStrike" kern="0" cap="none" spc="0" normalizeH="0" baseline="0" noProof="0">
                    <a:ln>
                      <a:noFill/>
                    </a:ln>
                    <a:solidFill>
                      <a:prstClr val="black"/>
                    </a:solidFill>
                    <a:effectLst/>
                    <a:uLnTx/>
                    <a:uFillTx/>
                    <a:latin typeface="Tenorite" panose="00000500000000000000" pitchFamily="2" charset="0"/>
                    <a:ea typeface="+mn-ea"/>
                    <a:cs typeface="Arial" panose="020B0604020202020204" pitchFamily="34" charset="0"/>
                    <a:sym typeface="Tenorite Regular"/>
                  </a:endParaRPr>
                </a:p>
              </p:txBody>
            </p:sp>
            <p:sp>
              <p:nvSpPr>
                <p:cNvPr id="1014" name="Oval 1013">
                  <a:extLst>
                    <a:ext uri="{FF2B5EF4-FFF2-40B4-BE49-F238E27FC236}">
                      <a16:creationId xmlns:a16="http://schemas.microsoft.com/office/drawing/2014/main" id="{7EDFD935-E150-8CB2-BBF1-03857825FDDE}"/>
                    </a:ext>
                  </a:extLst>
                </p:cNvPr>
                <p:cNvSpPr>
                  <a:spLocks noChangeArrowheads="1"/>
                </p:cNvSpPr>
                <p:nvPr/>
              </p:nvSpPr>
              <p:spPr bwMode="auto">
                <a:xfrm>
                  <a:off x="7728309" y="5651425"/>
                  <a:ext cx="22043" cy="21227"/>
                </a:xfrm>
                <a:prstGeom prst="ellipse">
                  <a:avLst/>
                </a:prstGeom>
                <a:grpFill/>
                <a:ln w="12700" cap="flat" cmpd="sng" algn="ctr">
                  <a:noFill/>
                  <a:prstDash val="solid"/>
                </a:ln>
                <a:effectLst/>
              </p:spPr>
              <p:txBody>
                <a:bodyPr rtlCol="0" anchor="ctr"/>
                <a:lstStyle/>
                <a:p>
                  <a:pPr marL="0" marR="0" lvl="0" indent="0" algn="ctr" defTabSz="556631" rtl="0" eaLnBrk="1" fontAlgn="auto" latinLnBrk="0" hangingPunct="0">
                    <a:lnSpc>
                      <a:spcPct val="100000"/>
                    </a:lnSpc>
                    <a:spcBef>
                      <a:spcPts val="0"/>
                    </a:spcBef>
                    <a:spcAft>
                      <a:spcPts val="0"/>
                    </a:spcAft>
                    <a:buClrTx/>
                    <a:buSzTx/>
                    <a:buFontTx/>
                    <a:buNone/>
                    <a:tabLst>
                      <a:tab pos="285640" algn="l"/>
                      <a:tab pos="578604" algn="l"/>
                      <a:tab pos="878892" algn="l"/>
                      <a:tab pos="1164532" algn="l"/>
                      <a:tab pos="1457496" algn="l"/>
                      <a:tab pos="1750460" algn="l"/>
                      <a:tab pos="2043424" algn="l"/>
                      <a:tab pos="2329064" algn="l"/>
                      <a:tab pos="2622028" algn="l"/>
                      <a:tab pos="2914992" algn="l"/>
                      <a:tab pos="3207956" algn="l"/>
                      <a:tab pos="3500920" algn="l"/>
                    </a:tabLst>
                    <a:defRPr/>
                  </a:pPr>
                  <a:endParaRPr kumimoji="0" lang="en-US" sz="1000" b="0" i="0" u="none" strike="noStrike" kern="0" cap="none" spc="0" normalizeH="0" baseline="0" noProof="0">
                    <a:ln>
                      <a:noFill/>
                    </a:ln>
                    <a:solidFill>
                      <a:prstClr val="black"/>
                    </a:solidFill>
                    <a:effectLst/>
                    <a:uLnTx/>
                    <a:uFillTx/>
                    <a:latin typeface="Tenorite" panose="00000500000000000000" pitchFamily="2" charset="0"/>
                    <a:ea typeface="+mn-ea"/>
                    <a:cs typeface="Arial" panose="020B0604020202020204" pitchFamily="34" charset="0"/>
                    <a:sym typeface="Tenorite Regular"/>
                  </a:endParaRPr>
                </a:p>
              </p:txBody>
            </p:sp>
          </p:grpSp>
          <p:grpSp>
            <p:nvGrpSpPr>
              <p:cNvPr id="967" name="Group 966">
                <a:extLst>
                  <a:ext uri="{FF2B5EF4-FFF2-40B4-BE49-F238E27FC236}">
                    <a16:creationId xmlns:a16="http://schemas.microsoft.com/office/drawing/2014/main" id="{DC1ADA2F-4AA1-EC58-AB5C-86D553482FA0}"/>
                  </a:ext>
                </a:extLst>
              </p:cNvPr>
              <p:cNvGrpSpPr/>
              <p:nvPr/>
            </p:nvGrpSpPr>
            <p:grpSpPr>
              <a:xfrm>
                <a:off x="-298330" y="7342992"/>
                <a:ext cx="197273" cy="163053"/>
                <a:chOff x="7600131" y="5387722"/>
                <a:chExt cx="278400" cy="284930"/>
              </a:xfrm>
              <a:solidFill>
                <a:srgbClr val="1B3859"/>
              </a:solidFill>
            </p:grpSpPr>
            <p:sp>
              <p:nvSpPr>
                <p:cNvPr id="1003" name="Freeform 1123">
                  <a:extLst>
                    <a:ext uri="{FF2B5EF4-FFF2-40B4-BE49-F238E27FC236}">
                      <a16:creationId xmlns:a16="http://schemas.microsoft.com/office/drawing/2014/main" id="{5DAE9CC6-36D6-A20C-4562-5E5FECD7530E}"/>
                    </a:ext>
                  </a:extLst>
                </p:cNvPr>
                <p:cNvSpPr>
                  <a:spLocks/>
                </p:cNvSpPr>
                <p:nvPr/>
              </p:nvSpPr>
              <p:spPr bwMode="auto">
                <a:xfrm>
                  <a:off x="7600131" y="5530595"/>
                  <a:ext cx="278400" cy="134709"/>
                </a:xfrm>
                <a:custGeom>
                  <a:avLst/>
                  <a:gdLst>
                    <a:gd name="T0" fmla="*/ 155 w 248"/>
                    <a:gd name="T1" fmla="*/ 120 h 120"/>
                    <a:gd name="T2" fmla="*/ 248 w 248"/>
                    <a:gd name="T3" fmla="*/ 120 h 120"/>
                    <a:gd name="T4" fmla="*/ 248 w 248"/>
                    <a:gd name="T5" fmla="*/ 60 h 120"/>
                    <a:gd name="T6" fmla="*/ 186 w 248"/>
                    <a:gd name="T7" fmla="*/ 0 h 120"/>
                    <a:gd name="T8" fmla="*/ 177 w 248"/>
                    <a:gd name="T9" fmla="*/ 0 h 120"/>
                    <a:gd name="T10" fmla="*/ 124 w 248"/>
                    <a:gd name="T11" fmla="*/ 84 h 120"/>
                    <a:gd name="T12" fmla="*/ 72 w 248"/>
                    <a:gd name="T13" fmla="*/ 0 h 120"/>
                    <a:gd name="T14" fmla="*/ 62 w 248"/>
                    <a:gd name="T15" fmla="*/ 0 h 120"/>
                    <a:gd name="T16" fmla="*/ 0 w 248"/>
                    <a:gd name="T17" fmla="*/ 60 h 120"/>
                    <a:gd name="T18" fmla="*/ 0 w 248"/>
                    <a:gd name="T19" fmla="*/ 120 h 120"/>
                    <a:gd name="T20" fmla="*/ 94 w 248"/>
                    <a:gd name="T21" fmla="*/ 12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8" h="120">
                      <a:moveTo>
                        <a:pt x="155" y="120"/>
                      </a:moveTo>
                      <a:cubicBezTo>
                        <a:pt x="248" y="120"/>
                        <a:pt x="248" y="120"/>
                        <a:pt x="248" y="120"/>
                      </a:cubicBezTo>
                      <a:cubicBezTo>
                        <a:pt x="248" y="60"/>
                        <a:pt x="248" y="60"/>
                        <a:pt x="248" y="60"/>
                      </a:cubicBezTo>
                      <a:cubicBezTo>
                        <a:pt x="248" y="27"/>
                        <a:pt x="220" y="0"/>
                        <a:pt x="186" y="0"/>
                      </a:cubicBezTo>
                      <a:cubicBezTo>
                        <a:pt x="177" y="0"/>
                        <a:pt x="177" y="0"/>
                        <a:pt x="177" y="0"/>
                      </a:cubicBezTo>
                      <a:cubicBezTo>
                        <a:pt x="124" y="84"/>
                        <a:pt x="124" y="84"/>
                        <a:pt x="124" y="84"/>
                      </a:cubicBezTo>
                      <a:cubicBezTo>
                        <a:pt x="72" y="0"/>
                        <a:pt x="72" y="0"/>
                        <a:pt x="72" y="0"/>
                      </a:cubicBezTo>
                      <a:cubicBezTo>
                        <a:pt x="62" y="0"/>
                        <a:pt x="62" y="0"/>
                        <a:pt x="62" y="0"/>
                      </a:cubicBezTo>
                      <a:cubicBezTo>
                        <a:pt x="28" y="0"/>
                        <a:pt x="0" y="27"/>
                        <a:pt x="0" y="60"/>
                      </a:cubicBezTo>
                      <a:cubicBezTo>
                        <a:pt x="0" y="120"/>
                        <a:pt x="0" y="120"/>
                        <a:pt x="0" y="120"/>
                      </a:cubicBezTo>
                      <a:cubicBezTo>
                        <a:pt x="94" y="120"/>
                        <a:pt x="94" y="120"/>
                        <a:pt x="94" y="120"/>
                      </a:cubicBezTo>
                    </a:path>
                  </a:pathLst>
                </a:custGeom>
                <a:grpFill/>
                <a:ln w="9525" cap="flat">
                  <a:noFill/>
                  <a:prstDash val="solid"/>
                  <a:miter lim="800000"/>
                  <a:headEnd/>
                  <a:tailEnd/>
                </a:ln>
              </p:spPr>
              <p:txBody>
                <a:bodyPr vert="horz" wrap="square" lIns="52727" tIns="26364" rIns="52727" bIns="26364" numCol="1" anchor="t" anchorCtr="0" compatLnSpc="1">
                  <a:prstTxWarp prst="textNoShape">
                    <a:avLst/>
                  </a:prstTxWarp>
                </a:bodyPr>
                <a:lstStyle/>
                <a:p>
                  <a:pPr marL="0" marR="0" lvl="0" indent="0" algn="l" defTabSz="556631" rtl="0" eaLnBrk="1" fontAlgn="auto" latinLnBrk="0" hangingPunct="0">
                    <a:lnSpc>
                      <a:spcPct val="100000"/>
                    </a:lnSpc>
                    <a:spcBef>
                      <a:spcPts val="0"/>
                    </a:spcBef>
                    <a:spcAft>
                      <a:spcPts val="0"/>
                    </a:spcAft>
                    <a:buClrTx/>
                    <a:buSzTx/>
                    <a:buFontTx/>
                    <a:buNone/>
                    <a:tabLst>
                      <a:tab pos="285640" algn="l"/>
                      <a:tab pos="578604" algn="l"/>
                      <a:tab pos="878892" algn="l"/>
                      <a:tab pos="1164532" algn="l"/>
                      <a:tab pos="1457496" algn="l"/>
                      <a:tab pos="1750460" algn="l"/>
                      <a:tab pos="2043424" algn="l"/>
                      <a:tab pos="2329064" algn="l"/>
                      <a:tab pos="2622028" algn="l"/>
                      <a:tab pos="2914992" algn="l"/>
                      <a:tab pos="3207956" algn="l"/>
                      <a:tab pos="3500920" algn="l"/>
                    </a:tabLst>
                    <a:defRPr/>
                  </a:pPr>
                  <a:endParaRPr kumimoji="0" lang="en-US" sz="1000" b="0" i="0" u="none" strike="noStrike" kern="0" cap="none" spc="0" normalizeH="0" baseline="0" noProof="0">
                    <a:ln>
                      <a:noFill/>
                    </a:ln>
                    <a:solidFill>
                      <a:prstClr val="black"/>
                    </a:solidFill>
                    <a:effectLst/>
                    <a:uLnTx/>
                    <a:uFillTx/>
                    <a:latin typeface="Tenorite" panose="00000500000000000000" pitchFamily="2" charset="0"/>
                    <a:ea typeface="+mn-ea"/>
                    <a:cs typeface="Arial" panose="020B0604020202020204" pitchFamily="34" charset="0"/>
                    <a:sym typeface="Tenorite Regular"/>
                  </a:endParaRPr>
                </a:p>
              </p:txBody>
            </p:sp>
            <p:sp>
              <p:nvSpPr>
                <p:cNvPr id="1004" name="Oval 1003">
                  <a:extLst>
                    <a:ext uri="{FF2B5EF4-FFF2-40B4-BE49-F238E27FC236}">
                      <a16:creationId xmlns:a16="http://schemas.microsoft.com/office/drawing/2014/main" id="{71530C45-053F-F6DF-7DD0-B025A4B0C40E}"/>
                    </a:ext>
                  </a:extLst>
                </p:cNvPr>
                <p:cNvSpPr>
                  <a:spLocks noChangeArrowheads="1"/>
                </p:cNvSpPr>
                <p:nvPr/>
              </p:nvSpPr>
              <p:spPr bwMode="auto">
                <a:xfrm>
                  <a:off x="7671976" y="5387722"/>
                  <a:ext cx="134710" cy="133893"/>
                </a:xfrm>
                <a:prstGeom prst="ellipse">
                  <a:avLst/>
                </a:prstGeom>
                <a:grpFill/>
                <a:ln w="9525" cap="flat">
                  <a:noFill/>
                  <a:prstDash val="solid"/>
                  <a:miter lim="800000"/>
                  <a:headEnd/>
                  <a:tailEnd/>
                </a:ln>
              </p:spPr>
              <p:txBody>
                <a:bodyPr vert="horz" wrap="square" lIns="52727" tIns="26364" rIns="52727" bIns="26364" numCol="1" anchor="t" anchorCtr="0" compatLnSpc="1">
                  <a:prstTxWarp prst="textNoShape">
                    <a:avLst/>
                  </a:prstTxWarp>
                </a:bodyPr>
                <a:lstStyle/>
                <a:p>
                  <a:pPr marL="0" marR="0" lvl="0" indent="0" algn="l" defTabSz="556631" rtl="0" eaLnBrk="1" fontAlgn="auto" latinLnBrk="0" hangingPunct="0">
                    <a:lnSpc>
                      <a:spcPct val="100000"/>
                    </a:lnSpc>
                    <a:spcBef>
                      <a:spcPts val="0"/>
                    </a:spcBef>
                    <a:spcAft>
                      <a:spcPts val="0"/>
                    </a:spcAft>
                    <a:buClrTx/>
                    <a:buSzTx/>
                    <a:buFontTx/>
                    <a:buNone/>
                    <a:tabLst>
                      <a:tab pos="285640" algn="l"/>
                      <a:tab pos="578604" algn="l"/>
                      <a:tab pos="878892" algn="l"/>
                      <a:tab pos="1164532" algn="l"/>
                      <a:tab pos="1457496" algn="l"/>
                      <a:tab pos="1750460" algn="l"/>
                      <a:tab pos="2043424" algn="l"/>
                      <a:tab pos="2329064" algn="l"/>
                      <a:tab pos="2622028" algn="l"/>
                      <a:tab pos="2914992" algn="l"/>
                      <a:tab pos="3207956" algn="l"/>
                      <a:tab pos="3500920" algn="l"/>
                    </a:tabLst>
                    <a:defRPr/>
                  </a:pPr>
                  <a:endParaRPr kumimoji="0" lang="en-US" sz="1000" b="0" i="0" u="none" strike="noStrike" kern="0" cap="none" spc="0" normalizeH="0" baseline="0" noProof="0">
                    <a:ln>
                      <a:noFill/>
                    </a:ln>
                    <a:solidFill>
                      <a:prstClr val="black"/>
                    </a:solidFill>
                    <a:effectLst/>
                    <a:uLnTx/>
                    <a:uFillTx/>
                    <a:latin typeface="Tenorite" panose="00000500000000000000" pitchFamily="2" charset="0"/>
                    <a:ea typeface="+mn-ea"/>
                    <a:cs typeface="Arial" panose="020B0604020202020204" pitchFamily="34" charset="0"/>
                    <a:sym typeface="Tenorite Regular"/>
                  </a:endParaRPr>
                </a:p>
              </p:txBody>
            </p:sp>
            <p:sp>
              <p:nvSpPr>
                <p:cNvPr id="1005" name="Freeform 1125">
                  <a:extLst>
                    <a:ext uri="{FF2B5EF4-FFF2-40B4-BE49-F238E27FC236}">
                      <a16:creationId xmlns:a16="http://schemas.microsoft.com/office/drawing/2014/main" id="{8378C69F-174B-CD9E-EE8B-00E1FEDA7091}"/>
                    </a:ext>
                  </a:extLst>
                </p:cNvPr>
                <p:cNvSpPr>
                  <a:spLocks/>
                </p:cNvSpPr>
                <p:nvPr/>
              </p:nvSpPr>
              <p:spPr bwMode="auto">
                <a:xfrm>
                  <a:off x="7671976" y="5387722"/>
                  <a:ext cx="134710" cy="83275"/>
                </a:xfrm>
                <a:custGeom>
                  <a:avLst/>
                  <a:gdLst>
                    <a:gd name="T0" fmla="*/ 69 w 120"/>
                    <a:gd name="T1" fmla="*/ 41 h 75"/>
                    <a:gd name="T2" fmla="*/ 113 w 120"/>
                    <a:gd name="T3" fmla="*/ 60 h 75"/>
                    <a:gd name="T4" fmla="*/ 120 w 120"/>
                    <a:gd name="T5" fmla="*/ 60 h 75"/>
                    <a:gd name="T6" fmla="*/ 60 w 120"/>
                    <a:gd name="T7" fmla="*/ 0 h 75"/>
                    <a:gd name="T8" fmla="*/ 0 w 120"/>
                    <a:gd name="T9" fmla="*/ 60 h 75"/>
                    <a:gd name="T10" fmla="*/ 2 w 120"/>
                    <a:gd name="T11" fmla="*/ 73 h 75"/>
                    <a:gd name="T12" fmla="*/ 15 w 120"/>
                    <a:gd name="T13" fmla="*/ 75 h 75"/>
                    <a:gd name="T14" fmla="*/ 69 w 120"/>
                    <a:gd name="T15" fmla="*/ 41 h 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75">
                      <a:moveTo>
                        <a:pt x="69" y="41"/>
                      </a:moveTo>
                      <a:cubicBezTo>
                        <a:pt x="80" y="53"/>
                        <a:pt x="95" y="60"/>
                        <a:pt x="113" y="60"/>
                      </a:cubicBezTo>
                      <a:cubicBezTo>
                        <a:pt x="115" y="60"/>
                        <a:pt x="118" y="60"/>
                        <a:pt x="120" y="60"/>
                      </a:cubicBezTo>
                      <a:cubicBezTo>
                        <a:pt x="120" y="27"/>
                        <a:pt x="93" y="0"/>
                        <a:pt x="60" y="0"/>
                      </a:cubicBezTo>
                      <a:cubicBezTo>
                        <a:pt x="27" y="0"/>
                        <a:pt x="0" y="27"/>
                        <a:pt x="0" y="60"/>
                      </a:cubicBezTo>
                      <a:cubicBezTo>
                        <a:pt x="0" y="65"/>
                        <a:pt x="1" y="69"/>
                        <a:pt x="2" y="73"/>
                      </a:cubicBezTo>
                      <a:cubicBezTo>
                        <a:pt x="6" y="74"/>
                        <a:pt x="10" y="75"/>
                        <a:pt x="15" y="75"/>
                      </a:cubicBezTo>
                      <a:cubicBezTo>
                        <a:pt x="39" y="75"/>
                        <a:pt x="59" y="61"/>
                        <a:pt x="69" y="41"/>
                      </a:cubicBezTo>
                      <a:close/>
                    </a:path>
                  </a:pathLst>
                </a:custGeom>
                <a:grpFill/>
                <a:ln w="9525" cap="flat">
                  <a:noFill/>
                  <a:prstDash val="solid"/>
                  <a:miter lim="800000"/>
                  <a:headEnd/>
                  <a:tailEnd/>
                </a:ln>
              </p:spPr>
              <p:txBody>
                <a:bodyPr vert="horz" wrap="square" lIns="52727" tIns="26364" rIns="52727" bIns="26364" numCol="1" anchor="t" anchorCtr="0" compatLnSpc="1">
                  <a:prstTxWarp prst="textNoShape">
                    <a:avLst/>
                  </a:prstTxWarp>
                </a:bodyPr>
                <a:lstStyle/>
                <a:p>
                  <a:pPr marL="0" marR="0" lvl="0" indent="0" algn="l" defTabSz="556631" rtl="0" eaLnBrk="1" fontAlgn="auto" latinLnBrk="0" hangingPunct="0">
                    <a:lnSpc>
                      <a:spcPct val="100000"/>
                    </a:lnSpc>
                    <a:spcBef>
                      <a:spcPts val="0"/>
                    </a:spcBef>
                    <a:spcAft>
                      <a:spcPts val="0"/>
                    </a:spcAft>
                    <a:buClrTx/>
                    <a:buSzTx/>
                    <a:buFontTx/>
                    <a:buNone/>
                    <a:tabLst>
                      <a:tab pos="285640" algn="l"/>
                      <a:tab pos="578604" algn="l"/>
                      <a:tab pos="878892" algn="l"/>
                      <a:tab pos="1164532" algn="l"/>
                      <a:tab pos="1457496" algn="l"/>
                      <a:tab pos="1750460" algn="l"/>
                      <a:tab pos="2043424" algn="l"/>
                      <a:tab pos="2329064" algn="l"/>
                      <a:tab pos="2622028" algn="l"/>
                      <a:tab pos="2914992" algn="l"/>
                      <a:tab pos="3207956" algn="l"/>
                      <a:tab pos="3500920" algn="l"/>
                    </a:tabLst>
                    <a:defRPr/>
                  </a:pPr>
                  <a:endParaRPr kumimoji="0" lang="en-US" sz="1000" b="0" i="0" u="none" strike="noStrike" kern="0" cap="none" spc="0" normalizeH="0" baseline="0" noProof="0">
                    <a:ln>
                      <a:noFill/>
                    </a:ln>
                    <a:solidFill>
                      <a:prstClr val="black"/>
                    </a:solidFill>
                    <a:effectLst/>
                    <a:uLnTx/>
                    <a:uFillTx/>
                    <a:latin typeface="Tenorite" panose="00000500000000000000" pitchFamily="2" charset="0"/>
                    <a:ea typeface="+mn-ea"/>
                    <a:cs typeface="Arial" panose="020B0604020202020204" pitchFamily="34" charset="0"/>
                    <a:sym typeface="Tenorite Regular"/>
                  </a:endParaRPr>
                </a:p>
              </p:txBody>
            </p:sp>
            <p:sp>
              <p:nvSpPr>
                <p:cNvPr id="1006" name="Line 32">
                  <a:extLst>
                    <a:ext uri="{FF2B5EF4-FFF2-40B4-BE49-F238E27FC236}">
                      <a16:creationId xmlns:a16="http://schemas.microsoft.com/office/drawing/2014/main" id="{84CB1BEB-43B6-EF8B-1C6A-C7727BC536B5}"/>
                    </a:ext>
                  </a:extLst>
                </p:cNvPr>
                <p:cNvSpPr>
                  <a:spLocks noChangeShapeType="1"/>
                </p:cNvSpPr>
                <p:nvPr/>
              </p:nvSpPr>
              <p:spPr bwMode="auto">
                <a:xfrm>
                  <a:off x="7654015" y="5615503"/>
                  <a:ext cx="0" cy="49802"/>
                </a:xfrm>
                <a:prstGeom prst="line">
                  <a:avLst/>
                </a:prstGeom>
                <a:grpFill/>
                <a:ln w="9525" cap="flat">
                  <a:noFill/>
                  <a:prstDash val="solid"/>
                  <a:miter lim="800000"/>
                  <a:headEnd/>
                  <a:tailEnd/>
                </a:ln>
              </p:spPr>
              <p:txBody>
                <a:bodyPr vert="horz" wrap="square" lIns="52727" tIns="26364" rIns="52727" bIns="26364" numCol="1" anchor="t" anchorCtr="0" compatLnSpc="1">
                  <a:prstTxWarp prst="textNoShape">
                    <a:avLst/>
                  </a:prstTxWarp>
                </a:bodyPr>
                <a:lstStyle/>
                <a:p>
                  <a:pPr marL="0" marR="0" lvl="0" indent="0" algn="l" defTabSz="556631" rtl="0" eaLnBrk="1" fontAlgn="auto" latinLnBrk="0" hangingPunct="0">
                    <a:lnSpc>
                      <a:spcPct val="100000"/>
                    </a:lnSpc>
                    <a:spcBef>
                      <a:spcPts val="0"/>
                    </a:spcBef>
                    <a:spcAft>
                      <a:spcPts val="0"/>
                    </a:spcAft>
                    <a:buClrTx/>
                    <a:buSzTx/>
                    <a:buFontTx/>
                    <a:buNone/>
                    <a:tabLst>
                      <a:tab pos="285640" algn="l"/>
                      <a:tab pos="578604" algn="l"/>
                      <a:tab pos="878892" algn="l"/>
                      <a:tab pos="1164532" algn="l"/>
                      <a:tab pos="1457496" algn="l"/>
                      <a:tab pos="1750460" algn="l"/>
                      <a:tab pos="2043424" algn="l"/>
                      <a:tab pos="2329064" algn="l"/>
                      <a:tab pos="2622028" algn="l"/>
                      <a:tab pos="2914992" algn="l"/>
                      <a:tab pos="3207956" algn="l"/>
                      <a:tab pos="3500920" algn="l"/>
                    </a:tabLst>
                    <a:defRPr/>
                  </a:pPr>
                  <a:endParaRPr kumimoji="0" lang="en-US" sz="1000" b="0" i="0" u="none" strike="noStrike" kern="0" cap="none" spc="0" normalizeH="0" baseline="0" noProof="0">
                    <a:ln>
                      <a:noFill/>
                    </a:ln>
                    <a:solidFill>
                      <a:prstClr val="black"/>
                    </a:solidFill>
                    <a:effectLst/>
                    <a:uLnTx/>
                    <a:uFillTx/>
                    <a:latin typeface="Tenorite" panose="00000500000000000000" pitchFamily="2" charset="0"/>
                    <a:ea typeface="+mn-ea"/>
                    <a:cs typeface="Arial" panose="020B0604020202020204" pitchFamily="34" charset="0"/>
                    <a:sym typeface="Tenorite Regular"/>
                  </a:endParaRPr>
                </a:p>
              </p:txBody>
            </p:sp>
            <p:sp>
              <p:nvSpPr>
                <p:cNvPr id="1007" name="Line 33">
                  <a:extLst>
                    <a:ext uri="{FF2B5EF4-FFF2-40B4-BE49-F238E27FC236}">
                      <a16:creationId xmlns:a16="http://schemas.microsoft.com/office/drawing/2014/main" id="{CA2B96F6-B765-6880-99EA-FD7C02351313}"/>
                    </a:ext>
                  </a:extLst>
                </p:cNvPr>
                <p:cNvSpPr>
                  <a:spLocks noChangeShapeType="1"/>
                </p:cNvSpPr>
                <p:nvPr/>
              </p:nvSpPr>
              <p:spPr bwMode="auto">
                <a:xfrm>
                  <a:off x="7824647" y="5615503"/>
                  <a:ext cx="0" cy="49802"/>
                </a:xfrm>
                <a:prstGeom prst="line">
                  <a:avLst/>
                </a:prstGeom>
                <a:grpFill/>
                <a:ln w="9525" cap="flat">
                  <a:noFill/>
                  <a:prstDash val="solid"/>
                  <a:miter lim="800000"/>
                  <a:headEnd/>
                  <a:tailEnd/>
                </a:ln>
              </p:spPr>
              <p:txBody>
                <a:bodyPr vert="horz" wrap="square" lIns="52727" tIns="26364" rIns="52727" bIns="26364" numCol="1" anchor="t" anchorCtr="0" compatLnSpc="1">
                  <a:prstTxWarp prst="textNoShape">
                    <a:avLst/>
                  </a:prstTxWarp>
                </a:bodyPr>
                <a:lstStyle/>
                <a:p>
                  <a:pPr marL="0" marR="0" lvl="0" indent="0" algn="l" defTabSz="556631" rtl="0" eaLnBrk="1" fontAlgn="auto" latinLnBrk="0" hangingPunct="0">
                    <a:lnSpc>
                      <a:spcPct val="100000"/>
                    </a:lnSpc>
                    <a:spcBef>
                      <a:spcPts val="0"/>
                    </a:spcBef>
                    <a:spcAft>
                      <a:spcPts val="0"/>
                    </a:spcAft>
                    <a:buClrTx/>
                    <a:buSzTx/>
                    <a:buFontTx/>
                    <a:buNone/>
                    <a:tabLst>
                      <a:tab pos="285640" algn="l"/>
                      <a:tab pos="578604" algn="l"/>
                      <a:tab pos="878892" algn="l"/>
                      <a:tab pos="1164532" algn="l"/>
                      <a:tab pos="1457496" algn="l"/>
                      <a:tab pos="1750460" algn="l"/>
                      <a:tab pos="2043424" algn="l"/>
                      <a:tab pos="2329064" algn="l"/>
                      <a:tab pos="2622028" algn="l"/>
                      <a:tab pos="2914992" algn="l"/>
                      <a:tab pos="3207956" algn="l"/>
                      <a:tab pos="3500920" algn="l"/>
                    </a:tabLst>
                    <a:defRPr/>
                  </a:pPr>
                  <a:endParaRPr kumimoji="0" lang="en-US" sz="1000" b="0" i="0" u="none" strike="noStrike" kern="0" cap="none" spc="0" normalizeH="0" baseline="0" noProof="0">
                    <a:ln>
                      <a:noFill/>
                    </a:ln>
                    <a:solidFill>
                      <a:prstClr val="black"/>
                    </a:solidFill>
                    <a:effectLst/>
                    <a:uLnTx/>
                    <a:uFillTx/>
                    <a:latin typeface="Tenorite" panose="00000500000000000000" pitchFamily="2" charset="0"/>
                    <a:ea typeface="+mn-ea"/>
                    <a:cs typeface="Arial" panose="020B0604020202020204" pitchFamily="34" charset="0"/>
                    <a:sym typeface="Tenorite Regular"/>
                  </a:endParaRPr>
                </a:p>
              </p:txBody>
            </p:sp>
            <p:sp>
              <p:nvSpPr>
                <p:cNvPr id="1008" name="Oval 1007">
                  <a:extLst>
                    <a:ext uri="{FF2B5EF4-FFF2-40B4-BE49-F238E27FC236}">
                      <a16:creationId xmlns:a16="http://schemas.microsoft.com/office/drawing/2014/main" id="{C94F724B-2870-5622-1EF4-D4CC1785B984}"/>
                    </a:ext>
                  </a:extLst>
                </p:cNvPr>
                <p:cNvSpPr>
                  <a:spLocks noChangeArrowheads="1"/>
                </p:cNvSpPr>
                <p:nvPr/>
              </p:nvSpPr>
              <p:spPr bwMode="auto">
                <a:xfrm>
                  <a:off x="7728309" y="5651425"/>
                  <a:ext cx="22043" cy="21227"/>
                </a:xfrm>
                <a:prstGeom prst="ellipse">
                  <a:avLst/>
                </a:prstGeom>
                <a:grpFill/>
                <a:ln w="9525" cap="flat" cmpd="sng" algn="ctr">
                  <a:noFill/>
                  <a:prstDash val="solid"/>
                </a:ln>
                <a:effectLst/>
              </p:spPr>
              <p:txBody>
                <a:bodyPr rtlCol="0" anchor="ctr"/>
                <a:lstStyle/>
                <a:p>
                  <a:pPr marL="0" marR="0" lvl="0" indent="0" algn="ctr" defTabSz="556631" rtl="0" eaLnBrk="1" fontAlgn="auto" latinLnBrk="0" hangingPunct="0">
                    <a:lnSpc>
                      <a:spcPct val="100000"/>
                    </a:lnSpc>
                    <a:spcBef>
                      <a:spcPts val="0"/>
                    </a:spcBef>
                    <a:spcAft>
                      <a:spcPts val="0"/>
                    </a:spcAft>
                    <a:buClrTx/>
                    <a:buSzTx/>
                    <a:buFontTx/>
                    <a:buNone/>
                    <a:tabLst>
                      <a:tab pos="285640" algn="l"/>
                      <a:tab pos="578604" algn="l"/>
                      <a:tab pos="878892" algn="l"/>
                      <a:tab pos="1164532" algn="l"/>
                      <a:tab pos="1457496" algn="l"/>
                      <a:tab pos="1750460" algn="l"/>
                      <a:tab pos="2043424" algn="l"/>
                      <a:tab pos="2329064" algn="l"/>
                      <a:tab pos="2622028" algn="l"/>
                      <a:tab pos="2914992" algn="l"/>
                      <a:tab pos="3207956" algn="l"/>
                      <a:tab pos="3500920" algn="l"/>
                    </a:tabLst>
                    <a:defRPr/>
                  </a:pPr>
                  <a:endParaRPr kumimoji="0" lang="en-US" sz="1000" b="0" i="0" u="none" strike="noStrike" kern="0" cap="none" spc="0" normalizeH="0" baseline="0" noProof="0">
                    <a:ln>
                      <a:noFill/>
                    </a:ln>
                    <a:solidFill>
                      <a:prstClr val="black"/>
                    </a:solidFill>
                    <a:effectLst/>
                    <a:uLnTx/>
                    <a:uFillTx/>
                    <a:latin typeface="Tenorite" panose="00000500000000000000" pitchFamily="2" charset="0"/>
                    <a:ea typeface="+mn-ea"/>
                    <a:cs typeface="Arial" panose="020B0604020202020204" pitchFamily="34" charset="0"/>
                    <a:sym typeface="Tenorite Regular"/>
                  </a:endParaRPr>
                </a:p>
              </p:txBody>
            </p:sp>
          </p:grpSp>
          <p:grpSp>
            <p:nvGrpSpPr>
              <p:cNvPr id="968" name="Group 967">
                <a:extLst>
                  <a:ext uri="{FF2B5EF4-FFF2-40B4-BE49-F238E27FC236}">
                    <a16:creationId xmlns:a16="http://schemas.microsoft.com/office/drawing/2014/main" id="{403EF94C-3042-B864-BD59-717069B0F7FA}"/>
                  </a:ext>
                </a:extLst>
              </p:cNvPr>
              <p:cNvGrpSpPr/>
              <p:nvPr/>
            </p:nvGrpSpPr>
            <p:grpSpPr>
              <a:xfrm>
                <a:off x="169855" y="7547575"/>
                <a:ext cx="197273" cy="163053"/>
                <a:chOff x="7600131" y="5387722"/>
                <a:chExt cx="278400" cy="284930"/>
              </a:xfrm>
              <a:solidFill>
                <a:srgbClr val="16366C">
                  <a:lumMod val="60000"/>
                  <a:lumOff val="40000"/>
                </a:srgbClr>
              </a:solidFill>
            </p:grpSpPr>
            <p:sp>
              <p:nvSpPr>
                <p:cNvPr id="997" name="Freeform 1117">
                  <a:extLst>
                    <a:ext uri="{FF2B5EF4-FFF2-40B4-BE49-F238E27FC236}">
                      <a16:creationId xmlns:a16="http://schemas.microsoft.com/office/drawing/2014/main" id="{C238A25B-EDCF-5013-82BF-355A98172C13}"/>
                    </a:ext>
                  </a:extLst>
                </p:cNvPr>
                <p:cNvSpPr>
                  <a:spLocks/>
                </p:cNvSpPr>
                <p:nvPr/>
              </p:nvSpPr>
              <p:spPr bwMode="auto">
                <a:xfrm>
                  <a:off x="7600131" y="5530595"/>
                  <a:ext cx="278400" cy="134709"/>
                </a:xfrm>
                <a:custGeom>
                  <a:avLst/>
                  <a:gdLst>
                    <a:gd name="T0" fmla="*/ 155 w 248"/>
                    <a:gd name="T1" fmla="*/ 120 h 120"/>
                    <a:gd name="T2" fmla="*/ 248 w 248"/>
                    <a:gd name="T3" fmla="*/ 120 h 120"/>
                    <a:gd name="T4" fmla="*/ 248 w 248"/>
                    <a:gd name="T5" fmla="*/ 60 h 120"/>
                    <a:gd name="T6" fmla="*/ 186 w 248"/>
                    <a:gd name="T7" fmla="*/ 0 h 120"/>
                    <a:gd name="T8" fmla="*/ 177 w 248"/>
                    <a:gd name="T9" fmla="*/ 0 h 120"/>
                    <a:gd name="T10" fmla="*/ 124 w 248"/>
                    <a:gd name="T11" fmla="*/ 84 h 120"/>
                    <a:gd name="T12" fmla="*/ 72 w 248"/>
                    <a:gd name="T13" fmla="*/ 0 h 120"/>
                    <a:gd name="T14" fmla="*/ 62 w 248"/>
                    <a:gd name="T15" fmla="*/ 0 h 120"/>
                    <a:gd name="T16" fmla="*/ 0 w 248"/>
                    <a:gd name="T17" fmla="*/ 60 h 120"/>
                    <a:gd name="T18" fmla="*/ 0 w 248"/>
                    <a:gd name="T19" fmla="*/ 120 h 120"/>
                    <a:gd name="T20" fmla="*/ 94 w 248"/>
                    <a:gd name="T21" fmla="*/ 12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8" h="120">
                      <a:moveTo>
                        <a:pt x="155" y="120"/>
                      </a:moveTo>
                      <a:cubicBezTo>
                        <a:pt x="248" y="120"/>
                        <a:pt x="248" y="120"/>
                        <a:pt x="248" y="120"/>
                      </a:cubicBezTo>
                      <a:cubicBezTo>
                        <a:pt x="248" y="60"/>
                        <a:pt x="248" y="60"/>
                        <a:pt x="248" y="60"/>
                      </a:cubicBezTo>
                      <a:cubicBezTo>
                        <a:pt x="248" y="27"/>
                        <a:pt x="220" y="0"/>
                        <a:pt x="186" y="0"/>
                      </a:cubicBezTo>
                      <a:cubicBezTo>
                        <a:pt x="177" y="0"/>
                        <a:pt x="177" y="0"/>
                        <a:pt x="177" y="0"/>
                      </a:cubicBezTo>
                      <a:cubicBezTo>
                        <a:pt x="124" y="84"/>
                        <a:pt x="124" y="84"/>
                        <a:pt x="124" y="84"/>
                      </a:cubicBezTo>
                      <a:cubicBezTo>
                        <a:pt x="72" y="0"/>
                        <a:pt x="72" y="0"/>
                        <a:pt x="72" y="0"/>
                      </a:cubicBezTo>
                      <a:cubicBezTo>
                        <a:pt x="62" y="0"/>
                        <a:pt x="62" y="0"/>
                        <a:pt x="62" y="0"/>
                      </a:cubicBezTo>
                      <a:cubicBezTo>
                        <a:pt x="28" y="0"/>
                        <a:pt x="0" y="27"/>
                        <a:pt x="0" y="60"/>
                      </a:cubicBezTo>
                      <a:cubicBezTo>
                        <a:pt x="0" y="120"/>
                        <a:pt x="0" y="120"/>
                        <a:pt x="0" y="120"/>
                      </a:cubicBezTo>
                      <a:cubicBezTo>
                        <a:pt x="94" y="120"/>
                        <a:pt x="94" y="120"/>
                        <a:pt x="94" y="120"/>
                      </a:cubicBezTo>
                    </a:path>
                  </a:pathLst>
                </a:custGeom>
                <a:solidFill>
                  <a:srgbClr val="008BCE"/>
                </a:solidFill>
                <a:ln w="9525" cap="flat">
                  <a:noFill/>
                  <a:prstDash val="solid"/>
                  <a:miter lim="800000"/>
                  <a:headEnd/>
                  <a:tailEnd/>
                </a:ln>
              </p:spPr>
              <p:txBody>
                <a:bodyPr vert="horz" wrap="square" lIns="52727" tIns="26364" rIns="52727" bIns="26364" numCol="1" anchor="t" anchorCtr="0" compatLnSpc="1">
                  <a:prstTxWarp prst="textNoShape">
                    <a:avLst/>
                  </a:prstTxWarp>
                </a:bodyPr>
                <a:lstStyle/>
                <a:p>
                  <a:pPr marL="0" marR="0" lvl="0" indent="0" algn="l" defTabSz="556631" rtl="0" eaLnBrk="1" fontAlgn="auto" latinLnBrk="0" hangingPunct="0">
                    <a:lnSpc>
                      <a:spcPct val="100000"/>
                    </a:lnSpc>
                    <a:spcBef>
                      <a:spcPts val="0"/>
                    </a:spcBef>
                    <a:spcAft>
                      <a:spcPts val="0"/>
                    </a:spcAft>
                    <a:buClrTx/>
                    <a:buSzTx/>
                    <a:buFontTx/>
                    <a:buNone/>
                    <a:tabLst>
                      <a:tab pos="285640" algn="l"/>
                      <a:tab pos="578604" algn="l"/>
                      <a:tab pos="878892" algn="l"/>
                      <a:tab pos="1164532" algn="l"/>
                      <a:tab pos="1457496" algn="l"/>
                      <a:tab pos="1750460" algn="l"/>
                      <a:tab pos="2043424" algn="l"/>
                      <a:tab pos="2329064" algn="l"/>
                      <a:tab pos="2622028" algn="l"/>
                      <a:tab pos="2914992" algn="l"/>
                      <a:tab pos="3207956" algn="l"/>
                      <a:tab pos="3500920" algn="l"/>
                    </a:tabLst>
                    <a:defRPr/>
                  </a:pPr>
                  <a:endParaRPr kumimoji="0" lang="en-US" sz="1000" b="0" i="0" u="none" strike="noStrike" kern="0" cap="none" spc="0" normalizeH="0" baseline="0" noProof="0">
                    <a:ln>
                      <a:noFill/>
                    </a:ln>
                    <a:solidFill>
                      <a:prstClr val="black"/>
                    </a:solidFill>
                    <a:effectLst/>
                    <a:uLnTx/>
                    <a:uFillTx/>
                    <a:latin typeface="Tenorite" panose="00000500000000000000" pitchFamily="2" charset="0"/>
                    <a:ea typeface="+mn-ea"/>
                    <a:cs typeface="Arial" panose="020B0604020202020204" pitchFamily="34" charset="0"/>
                    <a:sym typeface="Tenorite Regular"/>
                  </a:endParaRPr>
                </a:p>
              </p:txBody>
            </p:sp>
            <p:sp>
              <p:nvSpPr>
                <p:cNvPr id="998" name="Oval 997">
                  <a:extLst>
                    <a:ext uri="{FF2B5EF4-FFF2-40B4-BE49-F238E27FC236}">
                      <a16:creationId xmlns:a16="http://schemas.microsoft.com/office/drawing/2014/main" id="{5685D26E-A8F6-4B94-E854-9CAA13C2838D}"/>
                    </a:ext>
                  </a:extLst>
                </p:cNvPr>
                <p:cNvSpPr>
                  <a:spLocks noChangeArrowheads="1"/>
                </p:cNvSpPr>
                <p:nvPr/>
              </p:nvSpPr>
              <p:spPr bwMode="auto">
                <a:xfrm>
                  <a:off x="7671976" y="5387722"/>
                  <a:ext cx="134710" cy="133893"/>
                </a:xfrm>
                <a:prstGeom prst="ellipse">
                  <a:avLst/>
                </a:prstGeom>
                <a:solidFill>
                  <a:srgbClr val="008BCE"/>
                </a:solidFill>
                <a:ln w="9525" cap="flat">
                  <a:noFill/>
                  <a:prstDash val="solid"/>
                  <a:miter lim="800000"/>
                  <a:headEnd/>
                  <a:tailEnd/>
                </a:ln>
              </p:spPr>
              <p:txBody>
                <a:bodyPr vert="horz" wrap="square" lIns="52727" tIns="26364" rIns="52727" bIns="26364" numCol="1" anchor="t" anchorCtr="0" compatLnSpc="1">
                  <a:prstTxWarp prst="textNoShape">
                    <a:avLst/>
                  </a:prstTxWarp>
                </a:bodyPr>
                <a:lstStyle/>
                <a:p>
                  <a:pPr marL="0" marR="0" lvl="0" indent="0" algn="l" defTabSz="556631" rtl="0" eaLnBrk="1" fontAlgn="auto" latinLnBrk="0" hangingPunct="0">
                    <a:lnSpc>
                      <a:spcPct val="100000"/>
                    </a:lnSpc>
                    <a:spcBef>
                      <a:spcPts val="0"/>
                    </a:spcBef>
                    <a:spcAft>
                      <a:spcPts val="0"/>
                    </a:spcAft>
                    <a:buClrTx/>
                    <a:buSzTx/>
                    <a:buFontTx/>
                    <a:buNone/>
                    <a:tabLst>
                      <a:tab pos="285640" algn="l"/>
                      <a:tab pos="578604" algn="l"/>
                      <a:tab pos="878892" algn="l"/>
                      <a:tab pos="1164532" algn="l"/>
                      <a:tab pos="1457496" algn="l"/>
                      <a:tab pos="1750460" algn="l"/>
                      <a:tab pos="2043424" algn="l"/>
                      <a:tab pos="2329064" algn="l"/>
                      <a:tab pos="2622028" algn="l"/>
                      <a:tab pos="2914992" algn="l"/>
                      <a:tab pos="3207956" algn="l"/>
                      <a:tab pos="3500920" algn="l"/>
                    </a:tabLst>
                    <a:defRPr/>
                  </a:pPr>
                  <a:endParaRPr kumimoji="0" lang="en-US" sz="1000" b="0" i="0" u="none" strike="noStrike" kern="0" cap="none" spc="0" normalizeH="0" baseline="0" noProof="0">
                    <a:ln>
                      <a:noFill/>
                    </a:ln>
                    <a:solidFill>
                      <a:prstClr val="black"/>
                    </a:solidFill>
                    <a:effectLst/>
                    <a:uLnTx/>
                    <a:uFillTx/>
                    <a:latin typeface="Tenorite" panose="00000500000000000000" pitchFamily="2" charset="0"/>
                    <a:ea typeface="+mn-ea"/>
                    <a:cs typeface="Arial" panose="020B0604020202020204" pitchFamily="34" charset="0"/>
                    <a:sym typeface="Tenorite Regular"/>
                  </a:endParaRPr>
                </a:p>
              </p:txBody>
            </p:sp>
            <p:sp>
              <p:nvSpPr>
                <p:cNvPr id="999" name="Freeform 1119">
                  <a:extLst>
                    <a:ext uri="{FF2B5EF4-FFF2-40B4-BE49-F238E27FC236}">
                      <a16:creationId xmlns:a16="http://schemas.microsoft.com/office/drawing/2014/main" id="{95E2D150-EAD9-3F09-7284-078A9B300EAC}"/>
                    </a:ext>
                  </a:extLst>
                </p:cNvPr>
                <p:cNvSpPr>
                  <a:spLocks/>
                </p:cNvSpPr>
                <p:nvPr/>
              </p:nvSpPr>
              <p:spPr bwMode="auto">
                <a:xfrm>
                  <a:off x="7671976" y="5387722"/>
                  <a:ext cx="134710" cy="83275"/>
                </a:xfrm>
                <a:custGeom>
                  <a:avLst/>
                  <a:gdLst>
                    <a:gd name="T0" fmla="*/ 69 w 120"/>
                    <a:gd name="T1" fmla="*/ 41 h 75"/>
                    <a:gd name="T2" fmla="*/ 113 w 120"/>
                    <a:gd name="T3" fmla="*/ 60 h 75"/>
                    <a:gd name="T4" fmla="*/ 120 w 120"/>
                    <a:gd name="T5" fmla="*/ 60 h 75"/>
                    <a:gd name="T6" fmla="*/ 60 w 120"/>
                    <a:gd name="T7" fmla="*/ 0 h 75"/>
                    <a:gd name="T8" fmla="*/ 0 w 120"/>
                    <a:gd name="T9" fmla="*/ 60 h 75"/>
                    <a:gd name="T10" fmla="*/ 2 w 120"/>
                    <a:gd name="T11" fmla="*/ 73 h 75"/>
                    <a:gd name="T12" fmla="*/ 15 w 120"/>
                    <a:gd name="T13" fmla="*/ 75 h 75"/>
                    <a:gd name="T14" fmla="*/ 69 w 120"/>
                    <a:gd name="T15" fmla="*/ 41 h 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75">
                      <a:moveTo>
                        <a:pt x="69" y="41"/>
                      </a:moveTo>
                      <a:cubicBezTo>
                        <a:pt x="80" y="53"/>
                        <a:pt x="95" y="60"/>
                        <a:pt x="113" y="60"/>
                      </a:cubicBezTo>
                      <a:cubicBezTo>
                        <a:pt x="115" y="60"/>
                        <a:pt x="118" y="60"/>
                        <a:pt x="120" y="60"/>
                      </a:cubicBezTo>
                      <a:cubicBezTo>
                        <a:pt x="120" y="27"/>
                        <a:pt x="93" y="0"/>
                        <a:pt x="60" y="0"/>
                      </a:cubicBezTo>
                      <a:cubicBezTo>
                        <a:pt x="27" y="0"/>
                        <a:pt x="0" y="27"/>
                        <a:pt x="0" y="60"/>
                      </a:cubicBezTo>
                      <a:cubicBezTo>
                        <a:pt x="0" y="65"/>
                        <a:pt x="1" y="69"/>
                        <a:pt x="2" y="73"/>
                      </a:cubicBezTo>
                      <a:cubicBezTo>
                        <a:pt x="6" y="74"/>
                        <a:pt x="10" y="75"/>
                        <a:pt x="15" y="75"/>
                      </a:cubicBezTo>
                      <a:cubicBezTo>
                        <a:pt x="39" y="75"/>
                        <a:pt x="59" y="61"/>
                        <a:pt x="69" y="41"/>
                      </a:cubicBezTo>
                      <a:close/>
                    </a:path>
                  </a:pathLst>
                </a:custGeom>
                <a:solidFill>
                  <a:srgbClr val="008BCE"/>
                </a:solidFill>
                <a:ln w="9525" cap="flat">
                  <a:noFill/>
                  <a:prstDash val="solid"/>
                  <a:miter lim="800000"/>
                  <a:headEnd/>
                  <a:tailEnd/>
                </a:ln>
              </p:spPr>
              <p:txBody>
                <a:bodyPr vert="horz" wrap="square" lIns="52727" tIns="26364" rIns="52727" bIns="26364" numCol="1" anchor="t" anchorCtr="0" compatLnSpc="1">
                  <a:prstTxWarp prst="textNoShape">
                    <a:avLst/>
                  </a:prstTxWarp>
                </a:bodyPr>
                <a:lstStyle/>
                <a:p>
                  <a:pPr marL="0" marR="0" lvl="0" indent="0" algn="l" defTabSz="556631" rtl="0" eaLnBrk="1" fontAlgn="auto" latinLnBrk="0" hangingPunct="0">
                    <a:lnSpc>
                      <a:spcPct val="100000"/>
                    </a:lnSpc>
                    <a:spcBef>
                      <a:spcPts val="0"/>
                    </a:spcBef>
                    <a:spcAft>
                      <a:spcPts val="0"/>
                    </a:spcAft>
                    <a:buClrTx/>
                    <a:buSzTx/>
                    <a:buFontTx/>
                    <a:buNone/>
                    <a:tabLst>
                      <a:tab pos="285640" algn="l"/>
                      <a:tab pos="578604" algn="l"/>
                      <a:tab pos="878892" algn="l"/>
                      <a:tab pos="1164532" algn="l"/>
                      <a:tab pos="1457496" algn="l"/>
                      <a:tab pos="1750460" algn="l"/>
                      <a:tab pos="2043424" algn="l"/>
                      <a:tab pos="2329064" algn="l"/>
                      <a:tab pos="2622028" algn="l"/>
                      <a:tab pos="2914992" algn="l"/>
                      <a:tab pos="3207956" algn="l"/>
                      <a:tab pos="3500920" algn="l"/>
                    </a:tabLst>
                    <a:defRPr/>
                  </a:pPr>
                  <a:endParaRPr kumimoji="0" lang="en-US" sz="1000" b="0" i="0" u="none" strike="noStrike" kern="0" cap="none" spc="0" normalizeH="0" baseline="0" noProof="0">
                    <a:ln>
                      <a:noFill/>
                    </a:ln>
                    <a:solidFill>
                      <a:prstClr val="black"/>
                    </a:solidFill>
                    <a:effectLst/>
                    <a:uLnTx/>
                    <a:uFillTx/>
                    <a:latin typeface="Tenorite" panose="00000500000000000000" pitchFamily="2" charset="0"/>
                    <a:ea typeface="+mn-ea"/>
                    <a:cs typeface="Arial" panose="020B0604020202020204" pitchFamily="34" charset="0"/>
                    <a:sym typeface="Tenorite Regular"/>
                  </a:endParaRPr>
                </a:p>
              </p:txBody>
            </p:sp>
            <p:sp>
              <p:nvSpPr>
                <p:cNvPr id="1000" name="Line 32">
                  <a:extLst>
                    <a:ext uri="{FF2B5EF4-FFF2-40B4-BE49-F238E27FC236}">
                      <a16:creationId xmlns:a16="http://schemas.microsoft.com/office/drawing/2014/main" id="{9EEB0F51-6687-5722-5B88-7A3DE39917C9}"/>
                    </a:ext>
                  </a:extLst>
                </p:cNvPr>
                <p:cNvSpPr>
                  <a:spLocks noChangeShapeType="1"/>
                </p:cNvSpPr>
                <p:nvPr/>
              </p:nvSpPr>
              <p:spPr bwMode="auto">
                <a:xfrm>
                  <a:off x="7654015" y="5615503"/>
                  <a:ext cx="0" cy="49802"/>
                </a:xfrm>
                <a:prstGeom prst="line">
                  <a:avLst/>
                </a:prstGeom>
                <a:grpFill/>
                <a:ln w="9525" cap="flat">
                  <a:noFill/>
                  <a:prstDash val="solid"/>
                  <a:miter lim="800000"/>
                  <a:headEnd/>
                  <a:tailEnd/>
                </a:ln>
              </p:spPr>
              <p:txBody>
                <a:bodyPr vert="horz" wrap="square" lIns="52727" tIns="26364" rIns="52727" bIns="26364" numCol="1" anchor="t" anchorCtr="0" compatLnSpc="1">
                  <a:prstTxWarp prst="textNoShape">
                    <a:avLst/>
                  </a:prstTxWarp>
                </a:bodyPr>
                <a:lstStyle/>
                <a:p>
                  <a:pPr marL="0" marR="0" lvl="0" indent="0" algn="l" defTabSz="556631" rtl="0" eaLnBrk="1" fontAlgn="auto" latinLnBrk="0" hangingPunct="0">
                    <a:lnSpc>
                      <a:spcPct val="100000"/>
                    </a:lnSpc>
                    <a:spcBef>
                      <a:spcPts val="0"/>
                    </a:spcBef>
                    <a:spcAft>
                      <a:spcPts val="0"/>
                    </a:spcAft>
                    <a:buClrTx/>
                    <a:buSzTx/>
                    <a:buFontTx/>
                    <a:buNone/>
                    <a:tabLst>
                      <a:tab pos="285640" algn="l"/>
                      <a:tab pos="578604" algn="l"/>
                      <a:tab pos="878892" algn="l"/>
                      <a:tab pos="1164532" algn="l"/>
                      <a:tab pos="1457496" algn="l"/>
                      <a:tab pos="1750460" algn="l"/>
                      <a:tab pos="2043424" algn="l"/>
                      <a:tab pos="2329064" algn="l"/>
                      <a:tab pos="2622028" algn="l"/>
                      <a:tab pos="2914992" algn="l"/>
                      <a:tab pos="3207956" algn="l"/>
                      <a:tab pos="3500920" algn="l"/>
                    </a:tabLst>
                    <a:defRPr/>
                  </a:pPr>
                  <a:endParaRPr kumimoji="0" lang="en-US" sz="1000" b="0" i="0" u="none" strike="noStrike" kern="0" cap="none" spc="0" normalizeH="0" baseline="0" noProof="0">
                    <a:ln>
                      <a:noFill/>
                    </a:ln>
                    <a:solidFill>
                      <a:prstClr val="black"/>
                    </a:solidFill>
                    <a:effectLst/>
                    <a:uLnTx/>
                    <a:uFillTx/>
                    <a:latin typeface="Tenorite" panose="00000500000000000000" pitchFamily="2" charset="0"/>
                    <a:ea typeface="+mn-ea"/>
                    <a:cs typeface="Arial" panose="020B0604020202020204" pitchFamily="34" charset="0"/>
                    <a:sym typeface="Tenorite Regular"/>
                  </a:endParaRPr>
                </a:p>
              </p:txBody>
            </p:sp>
            <p:sp>
              <p:nvSpPr>
                <p:cNvPr id="1001" name="Line 33">
                  <a:extLst>
                    <a:ext uri="{FF2B5EF4-FFF2-40B4-BE49-F238E27FC236}">
                      <a16:creationId xmlns:a16="http://schemas.microsoft.com/office/drawing/2014/main" id="{748EAA08-8E71-D603-E073-C708A6FC4559}"/>
                    </a:ext>
                  </a:extLst>
                </p:cNvPr>
                <p:cNvSpPr>
                  <a:spLocks noChangeShapeType="1"/>
                </p:cNvSpPr>
                <p:nvPr/>
              </p:nvSpPr>
              <p:spPr bwMode="auto">
                <a:xfrm>
                  <a:off x="7824647" y="5615503"/>
                  <a:ext cx="0" cy="49802"/>
                </a:xfrm>
                <a:prstGeom prst="line">
                  <a:avLst/>
                </a:prstGeom>
                <a:grpFill/>
                <a:ln w="9525" cap="flat">
                  <a:noFill/>
                  <a:prstDash val="solid"/>
                  <a:miter lim="800000"/>
                  <a:headEnd/>
                  <a:tailEnd/>
                </a:ln>
              </p:spPr>
              <p:txBody>
                <a:bodyPr vert="horz" wrap="square" lIns="52727" tIns="26364" rIns="52727" bIns="26364" numCol="1" anchor="t" anchorCtr="0" compatLnSpc="1">
                  <a:prstTxWarp prst="textNoShape">
                    <a:avLst/>
                  </a:prstTxWarp>
                </a:bodyPr>
                <a:lstStyle/>
                <a:p>
                  <a:pPr marL="0" marR="0" lvl="0" indent="0" algn="l" defTabSz="556631" rtl="0" eaLnBrk="1" fontAlgn="auto" latinLnBrk="0" hangingPunct="0">
                    <a:lnSpc>
                      <a:spcPct val="100000"/>
                    </a:lnSpc>
                    <a:spcBef>
                      <a:spcPts val="0"/>
                    </a:spcBef>
                    <a:spcAft>
                      <a:spcPts val="0"/>
                    </a:spcAft>
                    <a:buClrTx/>
                    <a:buSzTx/>
                    <a:buFontTx/>
                    <a:buNone/>
                    <a:tabLst>
                      <a:tab pos="285640" algn="l"/>
                      <a:tab pos="578604" algn="l"/>
                      <a:tab pos="878892" algn="l"/>
                      <a:tab pos="1164532" algn="l"/>
                      <a:tab pos="1457496" algn="l"/>
                      <a:tab pos="1750460" algn="l"/>
                      <a:tab pos="2043424" algn="l"/>
                      <a:tab pos="2329064" algn="l"/>
                      <a:tab pos="2622028" algn="l"/>
                      <a:tab pos="2914992" algn="l"/>
                      <a:tab pos="3207956" algn="l"/>
                      <a:tab pos="3500920" algn="l"/>
                    </a:tabLst>
                    <a:defRPr/>
                  </a:pPr>
                  <a:endParaRPr kumimoji="0" lang="en-US" sz="1000" b="0" i="0" u="none" strike="noStrike" kern="0" cap="none" spc="0" normalizeH="0" baseline="0" noProof="0">
                    <a:ln>
                      <a:noFill/>
                    </a:ln>
                    <a:solidFill>
                      <a:prstClr val="black"/>
                    </a:solidFill>
                    <a:effectLst/>
                    <a:uLnTx/>
                    <a:uFillTx/>
                    <a:latin typeface="Tenorite" panose="00000500000000000000" pitchFamily="2" charset="0"/>
                    <a:ea typeface="+mn-ea"/>
                    <a:cs typeface="Arial" panose="020B0604020202020204" pitchFamily="34" charset="0"/>
                    <a:sym typeface="Tenorite Regular"/>
                  </a:endParaRPr>
                </a:p>
              </p:txBody>
            </p:sp>
            <p:sp>
              <p:nvSpPr>
                <p:cNvPr id="1002" name="Oval 1001">
                  <a:extLst>
                    <a:ext uri="{FF2B5EF4-FFF2-40B4-BE49-F238E27FC236}">
                      <a16:creationId xmlns:a16="http://schemas.microsoft.com/office/drawing/2014/main" id="{FC96B00E-DC2E-CA7F-8950-B46623ED97F9}"/>
                    </a:ext>
                  </a:extLst>
                </p:cNvPr>
                <p:cNvSpPr>
                  <a:spLocks noChangeArrowheads="1"/>
                </p:cNvSpPr>
                <p:nvPr/>
              </p:nvSpPr>
              <p:spPr bwMode="auto">
                <a:xfrm>
                  <a:off x="7728309" y="5651425"/>
                  <a:ext cx="22043" cy="21227"/>
                </a:xfrm>
                <a:prstGeom prst="ellipse">
                  <a:avLst/>
                </a:prstGeom>
                <a:grpFill/>
                <a:ln w="9525" cap="flat" cmpd="sng" algn="ctr">
                  <a:noFill/>
                  <a:prstDash val="solid"/>
                </a:ln>
                <a:effectLst/>
              </p:spPr>
              <p:txBody>
                <a:bodyPr rtlCol="0" anchor="ctr"/>
                <a:lstStyle/>
                <a:p>
                  <a:pPr marL="0" marR="0" lvl="0" indent="0" algn="ctr" defTabSz="556631" rtl="0" eaLnBrk="1" fontAlgn="auto" latinLnBrk="0" hangingPunct="0">
                    <a:lnSpc>
                      <a:spcPct val="100000"/>
                    </a:lnSpc>
                    <a:spcBef>
                      <a:spcPts val="0"/>
                    </a:spcBef>
                    <a:spcAft>
                      <a:spcPts val="0"/>
                    </a:spcAft>
                    <a:buClrTx/>
                    <a:buSzTx/>
                    <a:buFontTx/>
                    <a:buNone/>
                    <a:tabLst>
                      <a:tab pos="285640" algn="l"/>
                      <a:tab pos="578604" algn="l"/>
                      <a:tab pos="878892" algn="l"/>
                      <a:tab pos="1164532" algn="l"/>
                      <a:tab pos="1457496" algn="l"/>
                      <a:tab pos="1750460" algn="l"/>
                      <a:tab pos="2043424" algn="l"/>
                      <a:tab pos="2329064" algn="l"/>
                      <a:tab pos="2622028" algn="l"/>
                      <a:tab pos="2914992" algn="l"/>
                      <a:tab pos="3207956" algn="l"/>
                      <a:tab pos="3500920" algn="l"/>
                    </a:tabLst>
                    <a:defRPr/>
                  </a:pPr>
                  <a:endParaRPr kumimoji="0" lang="en-US" sz="1000" b="0" i="0" u="none" strike="noStrike" kern="0" cap="none" spc="0" normalizeH="0" baseline="0" noProof="0">
                    <a:ln>
                      <a:noFill/>
                    </a:ln>
                    <a:solidFill>
                      <a:prstClr val="black"/>
                    </a:solidFill>
                    <a:effectLst/>
                    <a:uLnTx/>
                    <a:uFillTx/>
                    <a:latin typeface="Tenorite" panose="00000500000000000000" pitchFamily="2" charset="0"/>
                    <a:ea typeface="+mn-ea"/>
                    <a:cs typeface="Arial" panose="020B0604020202020204" pitchFamily="34" charset="0"/>
                    <a:sym typeface="Tenorite Regular"/>
                  </a:endParaRPr>
                </a:p>
              </p:txBody>
            </p:sp>
          </p:grpSp>
          <p:grpSp>
            <p:nvGrpSpPr>
              <p:cNvPr id="969" name="Group 968">
                <a:extLst>
                  <a:ext uri="{FF2B5EF4-FFF2-40B4-BE49-F238E27FC236}">
                    <a16:creationId xmlns:a16="http://schemas.microsoft.com/office/drawing/2014/main" id="{ACA45999-B070-08B3-B67F-4413B6D6F3CD}"/>
                  </a:ext>
                </a:extLst>
              </p:cNvPr>
              <p:cNvGrpSpPr/>
              <p:nvPr/>
            </p:nvGrpSpPr>
            <p:grpSpPr>
              <a:xfrm>
                <a:off x="301826" y="7332811"/>
                <a:ext cx="197273" cy="163053"/>
                <a:chOff x="7600131" y="5387722"/>
                <a:chExt cx="278400" cy="284930"/>
              </a:xfrm>
              <a:solidFill>
                <a:srgbClr val="008BCE"/>
              </a:solidFill>
            </p:grpSpPr>
            <p:sp>
              <p:nvSpPr>
                <p:cNvPr id="991" name="Freeform 1111">
                  <a:extLst>
                    <a:ext uri="{FF2B5EF4-FFF2-40B4-BE49-F238E27FC236}">
                      <a16:creationId xmlns:a16="http://schemas.microsoft.com/office/drawing/2014/main" id="{9217C0B9-BC27-EFC8-CA51-768E009C1F64}"/>
                    </a:ext>
                  </a:extLst>
                </p:cNvPr>
                <p:cNvSpPr>
                  <a:spLocks/>
                </p:cNvSpPr>
                <p:nvPr/>
              </p:nvSpPr>
              <p:spPr bwMode="auto">
                <a:xfrm>
                  <a:off x="7600131" y="5530595"/>
                  <a:ext cx="278400" cy="134709"/>
                </a:xfrm>
                <a:custGeom>
                  <a:avLst/>
                  <a:gdLst>
                    <a:gd name="T0" fmla="*/ 155 w 248"/>
                    <a:gd name="T1" fmla="*/ 120 h 120"/>
                    <a:gd name="T2" fmla="*/ 248 w 248"/>
                    <a:gd name="T3" fmla="*/ 120 h 120"/>
                    <a:gd name="T4" fmla="*/ 248 w 248"/>
                    <a:gd name="T5" fmla="*/ 60 h 120"/>
                    <a:gd name="T6" fmla="*/ 186 w 248"/>
                    <a:gd name="T7" fmla="*/ 0 h 120"/>
                    <a:gd name="T8" fmla="*/ 177 w 248"/>
                    <a:gd name="T9" fmla="*/ 0 h 120"/>
                    <a:gd name="T10" fmla="*/ 124 w 248"/>
                    <a:gd name="T11" fmla="*/ 84 h 120"/>
                    <a:gd name="T12" fmla="*/ 72 w 248"/>
                    <a:gd name="T13" fmla="*/ 0 h 120"/>
                    <a:gd name="T14" fmla="*/ 62 w 248"/>
                    <a:gd name="T15" fmla="*/ 0 h 120"/>
                    <a:gd name="T16" fmla="*/ 0 w 248"/>
                    <a:gd name="T17" fmla="*/ 60 h 120"/>
                    <a:gd name="T18" fmla="*/ 0 w 248"/>
                    <a:gd name="T19" fmla="*/ 120 h 120"/>
                    <a:gd name="T20" fmla="*/ 94 w 248"/>
                    <a:gd name="T21" fmla="*/ 12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8" h="120">
                      <a:moveTo>
                        <a:pt x="155" y="120"/>
                      </a:moveTo>
                      <a:cubicBezTo>
                        <a:pt x="248" y="120"/>
                        <a:pt x="248" y="120"/>
                        <a:pt x="248" y="120"/>
                      </a:cubicBezTo>
                      <a:cubicBezTo>
                        <a:pt x="248" y="60"/>
                        <a:pt x="248" y="60"/>
                        <a:pt x="248" y="60"/>
                      </a:cubicBezTo>
                      <a:cubicBezTo>
                        <a:pt x="248" y="27"/>
                        <a:pt x="220" y="0"/>
                        <a:pt x="186" y="0"/>
                      </a:cubicBezTo>
                      <a:cubicBezTo>
                        <a:pt x="177" y="0"/>
                        <a:pt x="177" y="0"/>
                        <a:pt x="177" y="0"/>
                      </a:cubicBezTo>
                      <a:cubicBezTo>
                        <a:pt x="124" y="84"/>
                        <a:pt x="124" y="84"/>
                        <a:pt x="124" y="84"/>
                      </a:cubicBezTo>
                      <a:cubicBezTo>
                        <a:pt x="72" y="0"/>
                        <a:pt x="72" y="0"/>
                        <a:pt x="72" y="0"/>
                      </a:cubicBezTo>
                      <a:cubicBezTo>
                        <a:pt x="62" y="0"/>
                        <a:pt x="62" y="0"/>
                        <a:pt x="62" y="0"/>
                      </a:cubicBezTo>
                      <a:cubicBezTo>
                        <a:pt x="28" y="0"/>
                        <a:pt x="0" y="27"/>
                        <a:pt x="0" y="60"/>
                      </a:cubicBezTo>
                      <a:cubicBezTo>
                        <a:pt x="0" y="120"/>
                        <a:pt x="0" y="120"/>
                        <a:pt x="0" y="120"/>
                      </a:cubicBezTo>
                      <a:cubicBezTo>
                        <a:pt x="94" y="120"/>
                        <a:pt x="94" y="120"/>
                        <a:pt x="94" y="120"/>
                      </a:cubicBezTo>
                    </a:path>
                  </a:pathLst>
                </a:custGeom>
                <a:grpFill/>
                <a:ln w="9525" cap="flat">
                  <a:noFill/>
                  <a:prstDash val="solid"/>
                  <a:miter lim="800000"/>
                  <a:headEnd/>
                  <a:tailEnd/>
                </a:ln>
              </p:spPr>
              <p:txBody>
                <a:bodyPr vert="horz" wrap="square" lIns="52727" tIns="26364" rIns="52727" bIns="26364" numCol="1" anchor="t" anchorCtr="0" compatLnSpc="1">
                  <a:prstTxWarp prst="textNoShape">
                    <a:avLst/>
                  </a:prstTxWarp>
                </a:bodyPr>
                <a:lstStyle/>
                <a:p>
                  <a:pPr marL="0" marR="0" lvl="0" indent="0" algn="l" defTabSz="556631" rtl="0" eaLnBrk="1" fontAlgn="auto" latinLnBrk="0" hangingPunct="0">
                    <a:lnSpc>
                      <a:spcPct val="100000"/>
                    </a:lnSpc>
                    <a:spcBef>
                      <a:spcPts val="0"/>
                    </a:spcBef>
                    <a:spcAft>
                      <a:spcPts val="0"/>
                    </a:spcAft>
                    <a:buClrTx/>
                    <a:buSzTx/>
                    <a:buFontTx/>
                    <a:buNone/>
                    <a:tabLst>
                      <a:tab pos="285640" algn="l"/>
                      <a:tab pos="578604" algn="l"/>
                      <a:tab pos="878892" algn="l"/>
                      <a:tab pos="1164532" algn="l"/>
                      <a:tab pos="1457496" algn="l"/>
                      <a:tab pos="1750460" algn="l"/>
                      <a:tab pos="2043424" algn="l"/>
                      <a:tab pos="2329064" algn="l"/>
                      <a:tab pos="2622028" algn="l"/>
                      <a:tab pos="2914992" algn="l"/>
                      <a:tab pos="3207956" algn="l"/>
                      <a:tab pos="3500920" algn="l"/>
                    </a:tabLst>
                    <a:defRPr/>
                  </a:pPr>
                  <a:endParaRPr kumimoji="0" lang="en-US" sz="1000" b="0" i="0" u="none" strike="noStrike" kern="0" cap="none" spc="0" normalizeH="0" baseline="0" noProof="0">
                    <a:ln>
                      <a:noFill/>
                    </a:ln>
                    <a:solidFill>
                      <a:prstClr val="black"/>
                    </a:solidFill>
                    <a:effectLst/>
                    <a:uLnTx/>
                    <a:uFillTx/>
                    <a:latin typeface="Tenorite" panose="00000500000000000000" pitchFamily="2" charset="0"/>
                    <a:ea typeface="+mn-ea"/>
                    <a:cs typeface="Arial" panose="020B0604020202020204" pitchFamily="34" charset="0"/>
                    <a:sym typeface="Tenorite Regular"/>
                  </a:endParaRPr>
                </a:p>
              </p:txBody>
            </p:sp>
            <p:sp>
              <p:nvSpPr>
                <p:cNvPr id="992" name="Oval 991">
                  <a:extLst>
                    <a:ext uri="{FF2B5EF4-FFF2-40B4-BE49-F238E27FC236}">
                      <a16:creationId xmlns:a16="http://schemas.microsoft.com/office/drawing/2014/main" id="{9D3BCD4E-E379-60BF-D279-51357D8CD658}"/>
                    </a:ext>
                  </a:extLst>
                </p:cNvPr>
                <p:cNvSpPr>
                  <a:spLocks noChangeArrowheads="1"/>
                </p:cNvSpPr>
                <p:nvPr/>
              </p:nvSpPr>
              <p:spPr bwMode="auto">
                <a:xfrm>
                  <a:off x="7671976" y="5387722"/>
                  <a:ext cx="134710" cy="133893"/>
                </a:xfrm>
                <a:prstGeom prst="ellipse">
                  <a:avLst/>
                </a:prstGeom>
                <a:grpFill/>
                <a:ln w="9525" cap="flat">
                  <a:noFill/>
                  <a:prstDash val="solid"/>
                  <a:miter lim="800000"/>
                  <a:headEnd/>
                  <a:tailEnd/>
                </a:ln>
              </p:spPr>
              <p:txBody>
                <a:bodyPr vert="horz" wrap="square" lIns="52727" tIns="26364" rIns="52727" bIns="26364" numCol="1" anchor="t" anchorCtr="0" compatLnSpc="1">
                  <a:prstTxWarp prst="textNoShape">
                    <a:avLst/>
                  </a:prstTxWarp>
                </a:bodyPr>
                <a:lstStyle/>
                <a:p>
                  <a:pPr marL="0" marR="0" lvl="0" indent="0" algn="l" defTabSz="556631" rtl="0" eaLnBrk="1" fontAlgn="auto" latinLnBrk="0" hangingPunct="0">
                    <a:lnSpc>
                      <a:spcPct val="100000"/>
                    </a:lnSpc>
                    <a:spcBef>
                      <a:spcPts val="0"/>
                    </a:spcBef>
                    <a:spcAft>
                      <a:spcPts val="0"/>
                    </a:spcAft>
                    <a:buClrTx/>
                    <a:buSzTx/>
                    <a:buFontTx/>
                    <a:buNone/>
                    <a:tabLst>
                      <a:tab pos="285640" algn="l"/>
                      <a:tab pos="578604" algn="l"/>
                      <a:tab pos="878892" algn="l"/>
                      <a:tab pos="1164532" algn="l"/>
                      <a:tab pos="1457496" algn="l"/>
                      <a:tab pos="1750460" algn="l"/>
                      <a:tab pos="2043424" algn="l"/>
                      <a:tab pos="2329064" algn="l"/>
                      <a:tab pos="2622028" algn="l"/>
                      <a:tab pos="2914992" algn="l"/>
                      <a:tab pos="3207956" algn="l"/>
                      <a:tab pos="3500920" algn="l"/>
                    </a:tabLst>
                    <a:defRPr/>
                  </a:pPr>
                  <a:endParaRPr kumimoji="0" lang="en-US" sz="1000" b="0" i="0" u="none" strike="noStrike" kern="0" cap="none" spc="0" normalizeH="0" baseline="0" noProof="0">
                    <a:ln>
                      <a:noFill/>
                    </a:ln>
                    <a:solidFill>
                      <a:prstClr val="black"/>
                    </a:solidFill>
                    <a:effectLst/>
                    <a:uLnTx/>
                    <a:uFillTx/>
                    <a:latin typeface="Tenorite" panose="00000500000000000000" pitchFamily="2" charset="0"/>
                    <a:ea typeface="+mn-ea"/>
                    <a:cs typeface="Arial" panose="020B0604020202020204" pitchFamily="34" charset="0"/>
                    <a:sym typeface="Tenorite Regular"/>
                  </a:endParaRPr>
                </a:p>
              </p:txBody>
            </p:sp>
            <p:sp>
              <p:nvSpPr>
                <p:cNvPr id="993" name="Freeform 1113">
                  <a:extLst>
                    <a:ext uri="{FF2B5EF4-FFF2-40B4-BE49-F238E27FC236}">
                      <a16:creationId xmlns:a16="http://schemas.microsoft.com/office/drawing/2014/main" id="{AB4DEC3F-CAE1-E97B-4B61-F43A1829956E}"/>
                    </a:ext>
                  </a:extLst>
                </p:cNvPr>
                <p:cNvSpPr>
                  <a:spLocks/>
                </p:cNvSpPr>
                <p:nvPr/>
              </p:nvSpPr>
              <p:spPr bwMode="auto">
                <a:xfrm>
                  <a:off x="7671976" y="5387722"/>
                  <a:ext cx="134710" cy="83275"/>
                </a:xfrm>
                <a:custGeom>
                  <a:avLst/>
                  <a:gdLst>
                    <a:gd name="T0" fmla="*/ 69 w 120"/>
                    <a:gd name="T1" fmla="*/ 41 h 75"/>
                    <a:gd name="T2" fmla="*/ 113 w 120"/>
                    <a:gd name="T3" fmla="*/ 60 h 75"/>
                    <a:gd name="T4" fmla="*/ 120 w 120"/>
                    <a:gd name="T5" fmla="*/ 60 h 75"/>
                    <a:gd name="T6" fmla="*/ 60 w 120"/>
                    <a:gd name="T7" fmla="*/ 0 h 75"/>
                    <a:gd name="T8" fmla="*/ 0 w 120"/>
                    <a:gd name="T9" fmla="*/ 60 h 75"/>
                    <a:gd name="T10" fmla="*/ 2 w 120"/>
                    <a:gd name="T11" fmla="*/ 73 h 75"/>
                    <a:gd name="T12" fmla="*/ 15 w 120"/>
                    <a:gd name="T13" fmla="*/ 75 h 75"/>
                    <a:gd name="T14" fmla="*/ 69 w 120"/>
                    <a:gd name="T15" fmla="*/ 41 h 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75">
                      <a:moveTo>
                        <a:pt x="69" y="41"/>
                      </a:moveTo>
                      <a:cubicBezTo>
                        <a:pt x="80" y="53"/>
                        <a:pt x="95" y="60"/>
                        <a:pt x="113" y="60"/>
                      </a:cubicBezTo>
                      <a:cubicBezTo>
                        <a:pt x="115" y="60"/>
                        <a:pt x="118" y="60"/>
                        <a:pt x="120" y="60"/>
                      </a:cubicBezTo>
                      <a:cubicBezTo>
                        <a:pt x="120" y="27"/>
                        <a:pt x="93" y="0"/>
                        <a:pt x="60" y="0"/>
                      </a:cubicBezTo>
                      <a:cubicBezTo>
                        <a:pt x="27" y="0"/>
                        <a:pt x="0" y="27"/>
                        <a:pt x="0" y="60"/>
                      </a:cubicBezTo>
                      <a:cubicBezTo>
                        <a:pt x="0" y="65"/>
                        <a:pt x="1" y="69"/>
                        <a:pt x="2" y="73"/>
                      </a:cubicBezTo>
                      <a:cubicBezTo>
                        <a:pt x="6" y="74"/>
                        <a:pt x="10" y="75"/>
                        <a:pt x="15" y="75"/>
                      </a:cubicBezTo>
                      <a:cubicBezTo>
                        <a:pt x="39" y="75"/>
                        <a:pt x="59" y="61"/>
                        <a:pt x="69" y="41"/>
                      </a:cubicBezTo>
                      <a:close/>
                    </a:path>
                  </a:pathLst>
                </a:custGeom>
                <a:grpFill/>
                <a:ln w="9525" cap="flat">
                  <a:noFill/>
                  <a:prstDash val="solid"/>
                  <a:miter lim="800000"/>
                  <a:headEnd/>
                  <a:tailEnd/>
                </a:ln>
              </p:spPr>
              <p:txBody>
                <a:bodyPr vert="horz" wrap="square" lIns="52727" tIns="26364" rIns="52727" bIns="26364" numCol="1" anchor="t" anchorCtr="0" compatLnSpc="1">
                  <a:prstTxWarp prst="textNoShape">
                    <a:avLst/>
                  </a:prstTxWarp>
                </a:bodyPr>
                <a:lstStyle/>
                <a:p>
                  <a:pPr marL="0" marR="0" lvl="0" indent="0" algn="l" defTabSz="556631" rtl="0" eaLnBrk="1" fontAlgn="auto" latinLnBrk="0" hangingPunct="0">
                    <a:lnSpc>
                      <a:spcPct val="100000"/>
                    </a:lnSpc>
                    <a:spcBef>
                      <a:spcPts val="0"/>
                    </a:spcBef>
                    <a:spcAft>
                      <a:spcPts val="0"/>
                    </a:spcAft>
                    <a:buClrTx/>
                    <a:buSzTx/>
                    <a:buFontTx/>
                    <a:buNone/>
                    <a:tabLst>
                      <a:tab pos="285640" algn="l"/>
                      <a:tab pos="578604" algn="l"/>
                      <a:tab pos="878892" algn="l"/>
                      <a:tab pos="1164532" algn="l"/>
                      <a:tab pos="1457496" algn="l"/>
                      <a:tab pos="1750460" algn="l"/>
                      <a:tab pos="2043424" algn="l"/>
                      <a:tab pos="2329064" algn="l"/>
                      <a:tab pos="2622028" algn="l"/>
                      <a:tab pos="2914992" algn="l"/>
                      <a:tab pos="3207956" algn="l"/>
                      <a:tab pos="3500920" algn="l"/>
                    </a:tabLst>
                    <a:defRPr/>
                  </a:pPr>
                  <a:endParaRPr kumimoji="0" lang="en-US" sz="1000" b="0" i="0" u="none" strike="noStrike" kern="0" cap="none" spc="0" normalizeH="0" baseline="0" noProof="0">
                    <a:ln>
                      <a:noFill/>
                    </a:ln>
                    <a:solidFill>
                      <a:prstClr val="black"/>
                    </a:solidFill>
                    <a:effectLst/>
                    <a:uLnTx/>
                    <a:uFillTx/>
                    <a:latin typeface="Tenorite" panose="00000500000000000000" pitchFamily="2" charset="0"/>
                    <a:ea typeface="+mn-ea"/>
                    <a:cs typeface="Arial" panose="020B0604020202020204" pitchFamily="34" charset="0"/>
                    <a:sym typeface="Tenorite Regular"/>
                  </a:endParaRPr>
                </a:p>
              </p:txBody>
            </p:sp>
            <p:sp>
              <p:nvSpPr>
                <p:cNvPr id="994" name="Line 32">
                  <a:extLst>
                    <a:ext uri="{FF2B5EF4-FFF2-40B4-BE49-F238E27FC236}">
                      <a16:creationId xmlns:a16="http://schemas.microsoft.com/office/drawing/2014/main" id="{3C688CFB-35FF-7547-24E8-7C089E4F65B0}"/>
                    </a:ext>
                  </a:extLst>
                </p:cNvPr>
                <p:cNvSpPr>
                  <a:spLocks noChangeShapeType="1"/>
                </p:cNvSpPr>
                <p:nvPr/>
              </p:nvSpPr>
              <p:spPr bwMode="auto">
                <a:xfrm>
                  <a:off x="7654015" y="5615503"/>
                  <a:ext cx="0" cy="49802"/>
                </a:xfrm>
                <a:prstGeom prst="line">
                  <a:avLst/>
                </a:prstGeom>
                <a:grpFill/>
                <a:ln w="9525" cap="flat">
                  <a:noFill/>
                  <a:prstDash val="solid"/>
                  <a:miter lim="800000"/>
                  <a:headEnd/>
                  <a:tailEnd/>
                </a:ln>
              </p:spPr>
              <p:txBody>
                <a:bodyPr vert="horz" wrap="square" lIns="52727" tIns="26364" rIns="52727" bIns="26364" numCol="1" anchor="t" anchorCtr="0" compatLnSpc="1">
                  <a:prstTxWarp prst="textNoShape">
                    <a:avLst/>
                  </a:prstTxWarp>
                </a:bodyPr>
                <a:lstStyle/>
                <a:p>
                  <a:pPr marL="0" marR="0" lvl="0" indent="0" algn="l" defTabSz="556631" rtl="0" eaLnBrk="1" fontAlgn="auto" latinLnBrk="0" hangingPunct="0">
                    <a:lnSpc>
                      <a:spcPct val="100000"/>
                    </a:lnSpc>
                    <a:spcBef>
                      <a:spcPts val="0"/>
                    </a:spcBef>
                    <a:spcAft>
                      <a:spcPts val="0"/>
                    </a:spcAft>
                    <a:buClrTx/>
                    <a:buSzTx/>
                    <a:buFontTx/>
                    <a:buNone/>
                    <a:tabLst>
                      <a:tab pos="285640" algn="l"/>
                      <a:tab pos="578604" algn="l"/>
                      <a:tab pos="878892" algn="l"/>
                      <a:tab pos="1164532" algn="l"/>
                      <a:tab pos="1457496" algn="l"/>
                      <a:tab pos="1750460" algn="l"/>
                      <a:tab pos="2043424" algn="l"/>
                      <a:tab pos="2329064" algn="l"/>
                      <a:tab pos="2622028" algn="l"/>
                      <a:tab pos="2914992" algn="l"/>
                      <a:tab pos="3207956" algn="l"/>
                      <a:tab pos="3500920" algn="l"/>
                    </a:tabLst>
                    <a:defRPr/>
                  </a:pPr>
                  <a:endParaRPr kumimoji="0" lang="en-US" sz="1000" b="0" i="0" u="none" strike="noStrike" kern="0" cap="none" spc="0" normalizeH="0" baseline="0" noProof="0">
                    <a:ln>
                      <a:noFill/>
                    </a:ln>
                    <a:solidFill>
                      <a:prstClr val="black"/>
                    </a:solidFill>
                    <a:effectLst/>
                    <a:uLnTx/>
                    <a:uFillTx/>
                    <a:latin typeface="Tenorite" panose="00000500000000000000" pitchFamily="2" charset="0"/>
                    <a:ea typeface="+mn-ea"/>
                    <a:cs typeface="Arial" panose="020B0604020202020204" pitchFamily="34" charset="0"/>
                    <a:sym typeface="Tenorite Regular"/>
                  </a:endParaRPr>
                </a:p>
              </p:txBody>
            </p:sp>
            <p:sp>
              <p:nvSpPr>
                <p:cNvPr id="995" name="Line 33">
                  <a:extLst>
                    <a:ext uri="{FF2B5EF4-FFF2-40B4-BE49-F238E27FC236}">
                      <a16:creationId xmlns:a16="http://schemas.microsoft.com/office/drawing/2014/main" id="{94B903BA-6124-BE81-18D2-157CC9D11588}"/>
                    </a:ext>
                  </a:extLst>
                </p:cNvPr>
                <p:cNvSpPr>
                  <a:spLocks noChangeShapeType="1"/>
                </p:cNvSpPr>
                <p:nvPr/>
              </p:nvSpPr>
              <p:spPr bwMode="auto">
                <a:xfrm>
                  <a:off x="7824647" y="5615503"/>
                  <a:ext cx="0" cy="49802"/>
                </a:xfrm>
                <a:prstGeom prst="line">
                  <a:avLst/>
                </a:prstGeom>
                <a:grpFill/>
                <a:ln w="9525" cap="flat">
                  <a:noFill/>
                  <a:prstDash val="solid"/>
                  <a:miter lim="800000"/>
                  <a:headEnd/>
                  <a:tailEnd/>
                </a:ln>
              </p:spPr>
              <p:txBody>
                <a:bodyPr vert="horz" wrap="square" lIns="52727" tIns="26364" rIns="52727" bIns="26364" numCol="1" anchor="t" anchorCtr="0" compatLnSpc="1">
                  <a:prstTxWarp prst="textNoShape">
                    <a:avLst/>
                  </a:prstTxWarp>
                </a:bodyPr>
                <a:lstStyle/>
                <a:p>
                  <a:pPr marL="0" marR="0" lvl="0" indent="0" algn="l" defTabSz="556631" rtl="0" eaLnBrk="1" fontAlgn="auto" latinLnBrk="0" hangingPunct="0">
                    <a:lnSpc>
                      <a:spcPct val="100000"/>
                    </a:lnSpc>
                    <a:spcBef>
                      <a:spcPts val="0"/>
                    </a:spcBef>
                    <a:spcAft>
                      <a:spcPts val="0"/>
                    </a:spcAft>
                    <a:buClrTx/>
                    <a:buSzTx/>
                    <a:buFontTx/>
                    <a:buNone/>
                    <a:tabLst>
                      <a:tab pos="285640" algn="l"/>
                      <a:tab pos="578604" algn="l"/>
                      <a:tab pos="878892" algn="l"/>
                      <a:tab pos="1164532" algn="l"/>
                      <a:tab pos="1457496" algn="l"/>
                      <a:tab pos="1750460" algn="l"/>
                      <a:tab pos="2043424" algn="l"/>
                      <a:tab pos="2329064" algn="l"/>
                      <a:tab pos="2622028" algn="l"/>
                      <a:tab pos="2914992" algn="l"/>
                      <a:tab pos="3207956" algn="l"/>
                      <a:tab pos="3500920" algn="l"/>
                    </a:tabLst>
                    <a:defRPr/>
                  </a:pPr>
                  <a:endParaRPr kumimoji="0" lang="en-US" sz="1000" b="0" i="0" u="none" strike="noStrike" kern="0" cap="none" spc="0" normalizeH="0" baseline="0" noProof="0">
                    <a:ln>
                      <a:noFill/>
                    </a:ln>
                    <a:solidFill>
                      <a:prstClr val="black"/>
                    </a:solidFill>
                    <a:effectLst/>
                    <a:uLnTx/>
                    <a:uFillTx/>
                    <a:latin typeface="Tenorite" panose="00000500000000000000" pitchFamily="2" charset="0"/>
                    <a:ea typeface="+mn-ea"/>
                    <a:cs typeface="Arial" panose="020B0604020202020204" pitchFamily="34" charset="0"/>
                    <a:sym typeface="Tenorite Regular"/>
                  </a:endParaRPr>
                </a:p>
              </p:txBody>
            </p:sp>
            <p:sp>
              <p:nvSpPr>
                <p:cNvPr id="996" name="Oval 995">
                  <a:extLst>
                    <a:ext uri="{FF2B5EF4-FFF2-40B4-BE49-F238E27FC236}">
                      <a16:creationId xmlns:a16="http://schemas.microsoft.com/office/drawing/2014/main" id="{CBD3DE16-3FBB-C0E4-C81E-C4E392AE178A}"/>
                    </a:ext>
                  </a:extLst>
                </p:cNvPr>
                <p:cNvSpPr>
                  <a:spLocks noChangeArrowheads="1"/>
                </p:cNvSpPr>
                <p:nvPr/>
              </p:nvSpPr>
              <p:spPr bwMode="auto">
                <a:xfrm>
                  <a:off x="7728309" y="5651425"/>
                  <a:ext cx="22043" cy="21227"/>
                </a:xfrm>
                <a:prstGeom prst="ellipse">
                  <a:avLst/>
                </a:prstGeom>
                <a:grpFill/>
                <a:ln w="9525" cap="flat" cmpd="sng" algn="ctr">
                  <a:noFill/>
                  <a:prstDash val="solid"/>
                </a:ln>
                <a:effectLst/>
              </p:spPr>
              <p:txBody>
                <a:bodyPr rtlCol="0" anchor="ctr"/>
                <a:lstStyle/>
                <a:p>
                  <a:pPr marL="0" marR="0" lvl="0" indent="0" algn="ctr" defTabSz="556631" rtl="0" eaLnBrk="1" fontAlgn="auto" latinLnBrk="0" hangingPunct="0">
                    <a:lnSpc>
                      <a:spcPct val="100000"/>
                    </a:lnSpc>
                    <a:spcBef>
                      <a:spcPts val="0"/>
                    </a:spcBef>
                    <a:spcAft>
                      <a:spcPts val="0"/>
                    </a:spcAft>
                    <a:buClrTx/>
                    <a:buSzTx/>
                    <a:buFontTx/>
                    <a:buNone/>
                    <a:tabLst>
                      <a:tab pos="285640" algn="l"/>
                      <a:tab pos="578604" algn="l"/>
                      <a:tab pos="878892" algn="l"/>
                      <a:tab pos="1164532" algn="l"/>
                      <a:tab pos="1457496" algn="l"/>
                      <a:tab pos="1750460" algn="l"/>
                      <a:tab pos="2043424" algn="l"/>
                      <a:tab pos="2329064" algn="l"/>
                      <a:tab pos="2622028" algn="l"/>
                      <a:tab pos="2914992" algn="l"/>
                      <a:tab pos="3207956" algn="l"/>
                      <a:tab pos="3500920" algn="l"/>
                    </a:tabLst>
                    <a:defRPr/>
                  </a:pPr>
                  <a:endParaRPr kumimoji="0" lang="en-US" sz="1000" b="0" i="0" u="none" strike="noStrike" kern="0" cap="none" spc="0" normalizeH="0" baseline="0" noProof="0">
                    <a:ln>
                      <a:noFill/>
                    </a:ln>
                    <a:solidFill>
                      <a:prstClr val="black"/>
                    </a:solidFill>
                    <a:effectLst/>
                    <a:uLnTx/>
                    <a:uFillTx/>
                    <a:latin typeface="Tenorite" panose="00000500000000000000" pitchFamily="2" charset="0"/>
                    <a:ea typeface="+mn-ea"/>
                    <a:cs typeface="Arial" panose="020B0604020202020204" pitchFamily="34" charset="0"/>
                    <a:sym typeface="Tenorite Regular"/>
                  </a:endParaRPr>
                </a:p>
              </p:txBody>
            </p:sp>
          </p:grpSp>
          <p:grpSp>
            <p:nvGrpSpPr>
              <p:cNvPr id="970" name="Group 969">
                <a:extLst>
                  <a:ext uri="{FF2B5EF4-FFF2-40B4-BE49-F238E27FC236}">
                    <a16:creationId xmlns:a16="http://schemas.microsoft.com/office/drawing/2014/main" id="{8E8859DA-67A7-9702-AB5C-47A1C4761C70}"/>
                  </a:ext>
                </a:extLst>
              </p:cNvPr>
              <p:cNvGrpSpPr/>
              <p:nvPr/>
            </p:nvGrpSpPr>
            <p:grpSpPr>
              <a:xfrm>
                <a:off x="272087" y="7052892"/>
                <a:ext cx="197273" cy="163053"/>
                <a:chOff x="7600131" y="5387722"/>
                <a:chExt cx="278400" cy="284930"/>
              </a:xfrm>
              <a:solidFill>
                <a:srgbClr val="008BCE"/>
              </a:solidFill>
            </p:grpSpPr>
            <p:sp>
              <p:nvSpPr>
                <p:cNvPr id="985" name="Freeform 1105">
                  <a:extLst>
                    <a:ext uri="{FF2B5EF4-FFF2-40B4-BE49-F238E27FC236}">
                      <a16:creationId xmlns:a16="http://schemas.microsoft.com/office/drawing/2014/main" id="{1D587242-95E7-BED2-DF5C-CC3BCE213C57}"/>
                    </a:ext>
                  </a:extLst>
                </p:cNvPr>
                <p:cNvSpPr>
                  <a:spLocks/>
                </p:cNvSpPr>
                <p:nvPr/>
              </p:nvSpPr>
              <p:spPr bwMode="auto">
                <a:xfrm>
                  <a:off x="7600131" y="5530595"/>
                  <a:ext cx="278400" cy="134709"/>
                </a:xfrm>
                <a:custGeom>
                  <a:avLst/>
                  <a:gdLst>
                    <a:gd name="T0" fmla="*/ 155 w 248"/>
                    <a:gd name="T1" fmla="*/ 120 h 120"/>
                    <a:gd name="T2" fmla="*/ 248 w 248"/>
                    <a:gd name="T3" fmla="*/ 120 h 120"/>
                    <a:gd name="T4" fmla="*/ 248 w 248"/>
                    <a:gd name="T5" fmla="*/ 60 h 120"/>
                    <a:gd name="T6" fmla="*/ 186 w 248"/>
                    <a:gd name="T7" fmla="*/ 0 h 120"/>
                    <a:gd name="T8" fmla="*/ 177 w 248"/>
                    <a:gd name="T9" fmla="*/ 0 h 120"/>
                    <a:gd name="T10" fmla="*/ 124 w 248"/>
                    <a:gd name="T11" fmla="*/ 84 h 120"/>
                    <a:gd name="T12" fmla="*/ 72 w 248"/>
                    <a:gd name="T13" fmla="*/ 0 h 120"/>
                    <a:gd name="T14" fmla="*/ 62 w 248"/>
                    <a:gd name="T15" fmla="*/ 0 h 120"/>
                    <a:gd name="T16" fmla="*/ 0 w 248"/>
                    <a:gd name="T17" fmla="*/ 60 h 120"/>
                    <a:gd name="T18" fmla="*/ 0 w 248"/>
                    <a:gd name="T19" fmla="*/ 120 h 120"/>
                    <a:gd name="T20" fmla="*/ 94 w 248"/>
                    <a:gd name="T21" fmla="*/ 12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8" h="120">
                      <a:moveTo>
                        <a:pt x="155" y="120"/>
                      </a:moveTo>
                      <a:cubicBezTo>
                        <a:pt x="248" y="120"/>
                        <a:pt x="248" y="120"/>
                        <a:pt x="248" y="120"/>
                      </a:cubicBezTo>
                      <a:cubicBezTo>
                        <a:pt x="248" y="60"/>
                        <a:pt x="248" y="60"/>
                        <a:pt x="248" y="60"/>
                      </a:cubicBezTo>
                      <a:cubicBezTo>
                        <a:pt x="248" y="27"/>
                        <a:pt x="220" y="0"/>
                        <a:pt x="186" y="0"/>
                      </a:cubicBezTo>
                      <a:cubicBezTo>
                        <a:pt x="177" y="0"/>
                        <a:pt x="177" y="0"/>
                        <a:pt x="177" y="0"/>
                      </a:cubicBezTo>
                      <a:cubicBezTo>
                        <a:pt x="124" y="84"/>
                        <a:pt x="124" y="84"/>
                        <a:pt x="124" y="84"/>
                      </a:cubicBezTo>
                      <a:cubicBezTo>
                        <a:pt x="72" y="0"/>
                        <a:pt x="72" y="0"/>
                        <a:pt x="72" y="0"/>
                      </a:cubicBezTo>
                      <a:cubicBezTo>
                        <a:pt x="62" y="0"/>
                        <a:pt x="62" y="0"/>
                        <a:pt x="62" y="0"/>
                      </a:cubicBezTo>
                      <a:cubicBezTo>
                        <a:pt x="28" y="0"/>
                        <a:pt x="0" y="27"/>
                        <a:pt x="0" y="60"/>
                      </a:cubicBezTo>
                      <a:cubicBezTo>
                        <a:pt x="0" y="120"/>
                        <a:pt x="0" y="120"/>
                        <a:pt x="0" y="120"/>
                      </a:cubicBezTo>
                      <a:cubicBezTo>
                        <a:pt x="94" y="120"/>
                        <a:pt x="94" y="120"/>
                        <a:pt x="94" y="120"/>
                      </a:cubicBezTo>
                    </a:path>
                  </a:pathLst>
                </a:custGeom>
                <a:grpFill/>
                <a:ln w="9525" cap="flat">
                  <a:noFill/>
                  <a:prstDash val="solid"/>
                  <a:miter lim="800000"/>
                  <a:headEnd/>
                  <a:tailEnd/>
                </a:ln>
              </p:spPr>
              <p:txBody>
                <a:bodyPr vert="horz" wrap="square" lIns="52727" tIns="26364" rIns="52727" bIns="26364" numCol="1" anchor="t" anchorCtr="0" compatLnSpc="1">
                  <a:prstTxWarp prst="textNoShape">
                    <a:avLst/>
                  </a:prstTxWarp>
                </a:bodyPr>
                <a:lstStyle/>
                <a:p>
                  <a:pPr marL="0" marR="0" lvl="0" indent="0" algn="l" defTabSz="556631" rtl="0" eaLnBrk="1" fontAlgn="auto" latinLnBrk="0" hangingPunct="0">
                    <a:lnSpc>
                      <a:spcPct val="100000"/>
                    </a:lnSpc>
                    <a:spcBef>
                      <a:spcPts val="0"/>
                    </a:spcBef>
                    <a:spcAft>
                      <a:spcPts val="0"/>
                    </a:spcAft>
                    <a:buClrTx/>
                    <a:buSzTx/>
                    <a:buFontTx/>
                    <a:buNone/>
                    <a:tabLst>
                      <a:tab pos="285640" algn="l"/>
                      <a:tab pos="578604" algn="l"/>
                      <a:tab pos="878892" algn="l"/>
                      <a:tab pos="1164532" algn="l"/>
                      <a:tab pos="1457496" algn="l"/>
                      <a:tab pos="1750460" algn="l"/>
                      <a:tab pos="2043424" algn="l"/>
                      <a:tab pos="2329064" algn="l"/>
                      <a:tab pos="2622028" algn="l"/>
                      <a:tab pos="2914992" algn="l"/>
                      <a:tab pos="3207956" algn="l"/>
                      <a:tab pos="3500920" algn="l"/>
                    </a:tabLst>
                    <a:defRPr/>
                  </a:pPr>
                  <a:endParaRPr kumimoji="0" lang="en-US" sz="1000" b="0" i="0" u="none" strike="noStrike" kern="0" cap="none" spc="0" normalizeH="0" baseline="0" noProof="0">
                    <a:ln>
                      <a:noFill/>
                    </a:ln>
                    <a:solidFill>
                      <a:prstClr val="black"/>
                    </a:solidFill>
                    <a:effectLst/>
                    <a:uLnTx/>
                    <a:uFillTx/>
                    <a:latin typeface="Tenorite" panose="00000500000000000000" pitchFamily="2" charset="0"/>
                    <a:ea typeface="+mn-ea"/>
                    <a:cs typeface="Arial" panose="020B0604020202020204" pitchFamily="34" charset="0"/>
                    <a:sym typeface="Tenorite Regular"/>
                  </a:endParaRPr>
                </a:p>
              </p:txBody>
            </p:sp>
            <p:sp>
              <p:nvSpPr>
                <p:cNvPr id="986" name="Oval 985">
                  <a:extLst>
                    <a:ext uri="{FF2B5EF4-FFF2-40B4-BE49-F238E27FC236}">
                      <a16:creationId xmlns:a16="http://schemas.microsoft.com/office/drawing/2014/main" id="{D13FF102-922F-B1CA-9862-5FCC6869F3CE}"/>
                    </a:ext>
                  </a:extLst>
                </p:cNvPr>
                <p:cNvSpPr>
                  <a:spLocks noChangeArrowheads="1"/>
                </p:cNvSpPr>
                <p:nvPr/>
              </p:nvSpPr>
              <p:spPr bwMode="auto">
                <a:xfrm>
                  <a:off x="7671976" y="5387722"/>
                  <a:ext cx="134710" cy="133893"/>
                </a:xfrm>
                <a:prstGeom prst="ellipse">
                  <a:avLst/>
                </a:prstGeom>
                <a:grpFill/>
                <a:ln w="9525" cap="flat">
                  <a:noFill/>
                  <a:prstDash val="solid"/>
                  <a:miter lim="800000"/>
                  <a:headEnd/>
                  <a:tailEnd/>
                </a:ln>
              </p:spPr>
              <p:txBody>
                <a:bodyPr vert="horz" wrap="square" lIns="52727" tIns="26364" rIns="52727" bIns="26364" numCol="1" anchor="t" anchorCtr="0" compatLnSpc="1">
                  <a:prstTxWarp prst="textNoShape">
                    <a:avLst/>
                  </a:prstTxWarp>
                </a:bodyPr>
                <a:lstStyle/>
                <a:p>
                  <a:pPr marL="0" marR="0" lvl="0" indent="0" algn="l" defTabSz="556631" rtl="0" eaLnBrk="1" fontAlgn="auto" latinLnBrk="0" hangingPunct="0">
                    <a:lnSpc>
                      <a:spcPct val="100000"/>
                    </a:lnSpc>
                    <a:spcBef>
                      <a:spcPts val="0"/>
                    </a:spcBef>
                    <a:spcAft>
                      <a:spcPts val="0"/>
                    </a:spcAft>
                    <a:buClrTx/>
                    <a:buSzTx/>
                    <a:buFontTx/>
                    <a:buNone/>
                    <a:tabLst>
                      <a:tab pos="285640" algn="l"/>
                      <a:tab pos="578604" algn="l"/>
                      <a:tab pos="878892" algn="l"/>
                      <a:tab pos="1164532" algn="l"/>
                      <a:tab pos="1457496" algn="l"/>
                      <a:tab pos="1750460" algn="l"/>
                      <a:tab pos="2043424" algn="l"/>
                      <a:tab pos="2329064" algn="l"/>
                      <a:tab pos="2622028" algn="l"/>
                      <a:tab pos="2914992" algn="l"/>
                      <a:tab pos="3207956" algn="l"/>
                      <a:tab pos="3500920" algn="l"/>
                    </a:tabLst>
                    <a:defRPr/>
                  </a:pPr>
                  <a:endParaRPr kumimoji="0" lang="en-US" sz="1000" b="0" i="0" u="none" strike="noStrike" kern="0" cap="none" spc="0" normalizeH="0" baseline="0" noProof="0">
                    <a:ln>
                      <a:noFill/>
                    </a:ln>
                    <a:solidFill>
                      <a:prstClr val="black"/>
                    </a:solidFill>
                    <a:effectLst/>
                    <a:uLnTx/>
                    <a:uFillTx/>
                    <a:latin typeface="Tenorite" panose="00000500000000000000" pitchFamily="2" charset="0"/>
                    <a:ea typeface="+mn-ea"/>
                    <a:cs typeface="Arial" panose="020B0604020202020204" pitchFamily="34" charset="0"/>
                    <a:sym typeface="Tenorite Regular"/>
                  </a:endParaRPr>
                </a:p>
              </p:txBody>
            </p:sp>
            <p:sp>
              <p:nvSpPr>
                <p:cNvPr id="987" name="Freeform 1107">
                  <a:extLst>
                    <a:ext uri="{FF2B5EF4-FFF2-40B4-BE49-F238E27FC236}">
                      <a16:creationId xmlns:a16="http://schemas.microsoft.com/office/drawing/2014/main" id="{8DF4D33F-53D7-B4BE-447F-0FDEA3BB3CC8}"/>
                    </a:ext>
                  </a:extLst>
                </p:cNvPr>
                <p:cNvSpPr>
                  <a:spLocks/>
                </p:cNvSpPr>
                <p:nvPr/>
              </p:nvSpPr>
              <p:spPr bwMode="auto">
                <a:xfrm>
                  <a:off x="7671976" y="5387722"/>
                  <a:ext cx="134710" cy="83275"/>
                </a:xfrm>
                <a:custGeom>
                  <a:avLst/>
                  <a:gdLst>
                    <a:gd name="T0" fmla="*/ 69 w 120"/>
                    <a:gd name="T1" fmla="*/ 41 h 75"/>
                    <a:gd name="T2" fmla="*/ 113 w 120"/>
                    <a:gd name="T3" fmla="*/ 60 h 75"/>
                    <a:gd name="T4" fmla="*/ 120 w 120"/>
                    <a:gd name="T5" fmla="*/ 60 h 75"/>
                    <a:gd name="T6" fmla="*/ 60 w 120"/>
                    <a:gd name="T7" fmla="*/ 0 h 75"/>
                    <a:gd name="T8" fmla="*/ 0 w 120"/>
                    <a:gd name="T9" fmla="*/ 60 h 75"/>
                    <a:gd name="T10" fmla="*/ 2 w 120"/>
                    <a:gd name="T11" fmla="*/ 73 h 75"/>
                    <a:gd name="T12" fmla="*/ 15 w 120"/>
                    <a:gd name="T13" fmla="*/ 75 h 75"/>
                    <a:gd name="T14" fmla="*/ 69 w 120"/>
                    <a:gd name="T15" fmla="*/ 41 h 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75">
                      <a:moveTo>
                        <a:pt x="69" y="41"/>
                      </a:moveTo>
                      <a:cubicBezTo>
                        <a:pt x="80" y="53"/>
                        <a:pt x="95" y="60"/>
                        <a:pt x="113" y="60"/>
                      </a:cubicBezTo>
                      <a:cubicBezTo>
                        <a:pt x="115" y="60"/>
                        <a:pt x="118" y="60"/>
                        <a:pt x="120" y="60"/>
                      </a:cubicBezTo>
                      <a:cubicBezTo>
                        <a:pt x="120" y="27"/>
                        <a:pt x="93" y="0"/>
                        <a:pt x="60" y="0"/>
                      </a:cubicBezTo>
                      <a:cubicBezTo>
                        <a:pt x="27" y="0"/>
                        <a:pt x="0" y="27"/>
                        <a:pt x="0" y="60"/>
                      </a:cubicBezTo>
                      <a:cubicBezTo>
                        <a:pt x="0" y="65"/>
                        <a:pt x="1" y="69"/>
                        <a:pt x="2" y="73"/>
                      </a:cubicBezTo>
                      <a:cubicBezTo>
                        <a:pt x="6" y="74"/>
                        <a:pt x="10" y="75"/>
                        <a:pt x="15" y="75"/>
                      </a:cubicBezTo>
                      <a:cubicBezTo>
                        <a:pt x="39" y="75"/>
                        <a:pt x="59" y="61"/>
                        <a:pt x="69" y="41"/>
                      </a:cubicBezTo>
                      <a:close/>
                    </a:path>
                  </a:pathLst>
                </a:custGeom>
                <a:grpFill/>
                <a:ln w="9525" cap="flat">
                  <a:noFill/>
                  <a:prstDash val="solid"/>
                  <a:miter lim="800000"/>
                  <a:headEnd/>
                  <a:tailEnd/>
                </a:ln>
              </p:spPr>
              <p:txBody>
                <a:bodyPr vert="horz" wrap="square" lIns="52727" tIns="26364" rIns="52727" bIns="26364" numCol="1" anchor="t" anchorCtr="0" compatLnSpc="1">
                  <a:prstTxWarp prst="textNoShape">
                    <a:avLst/>
                  </a:prstTxWarp>
                </a:bodyPr>
                <a:lstStyle/>
                <a:p>
                  <a:pPr marL="0" marR="0" lvl="0" indent="0" algn="l" defTabSz="556631" rtl="0" eaLnBrk="1" fontAlgn="auto" latinLnBrk="0" hangingPunct="0">
                    <a:lnSpc>
                      <a:spcPct val="100000"/>
                    </a:lnSpc>
                    <a:spcBef>
                      <a:spcPts val="0"/>
                    </a:spcBef>
                    <a:spcAft>
                      <a:spcPts val="0"/>
                    </a:spcAft>
                    <a:buClrTx/>
                    <a:buSzTx/>
                    <a:buFontTx/>
                    <a:buNone/>
                    <a:tabLst>
                      <a:tab pos="285640" algn="l"/>
                      <a:tab pos="578604" algn="l"/>
                      <a:tab pos="878892" algn="l"/>
                      <a:tab pos="1164532" algn="l"/>
                      <a:tab pos="1457496" algn="l"/>
                      <a:tab pos="1750460" algn="l"/>
                      <a:tab pos="2043424" algn="l"/>
                      <a:tab pos="2329064" algn="l"/>
                      <a:tab pos="2622028" algn="l"/>
                      <a:tab pos="2914992" algn="l"/>
                      <a:tab pos="3207956" algn="l"/>
                      <a:tab pos="3500920" algn="l"/>
                    </a:tabLst>
                    <a:defRPr/>
                  </a:pPr>
                  <a:endParaRPr kumimoji="0" lang="en-US" sz="1000" b="0" i="0" u="none" strike="noStrike" kern="0" cap="none" spc="0" normalizeH="0" baseline="0" noProof="0">
                    <a:ln>
                      <a:noFill/>
                    </a:ln>
                    <a:solidFill>
                      <a:prstClr val="black"/>
                    </a:solidFill>
                    <a:effectLst/>
                    <a:uLnTx/>
                    <a:uFillTx/>
                    <a:latin typeface="Tenorite" panose="00000500000000000000" pitchFamily="2" charset="0"/>
                    <a:ea typeface="+mn-ea"/>
                    <a:cs typeface="Arial" panose="020B0604020202020204" pitchFamily="34" charset="0"/>
                    <a:sym typeface="Tenorite Regular"/>
                  </a:endParaRPr>
                </a:p>
              </p:txBody>
            </p:sp>
            <p:sp>
              <p:nvSpPr>
                <p:cNvPr id="988" name="Line 32">
                  <a:extLst>
                    <a:ext uri="{FF2B5EF4-FFF2-40B4-BE49-F238E27FC236}">
                      <a16:creationId xmlns:a16="http://schemas.microsoft.com/office/drawing/2014/main" id="{F1C8E9B9-BD96-8C52-B11C-FEB294831B36}"/>
                    </a:ext>
                  </a:extLst>
                </p:cNvPr>
                <p:cNvSpPr>
                  <a:spLocks noChangeShapeType="1"/>
                </p:cNvSpPr>
                <p:nvPr/>
              </p:nvSpPr>
              <p:spPr bwMode="auto">
                <a:xfrm>
                  <a:off x="7654015" y="5615503"/>
                  <a:ext cx="0" cy="49802"/>
                </a:xfrm>
                <a:prstGeom prst="line">
                  <a:avLst/>
                </a:prstGeom>
                <a:grpFill/>
                <a:ln w="9525" cap="flat">
                  <a:noFill/>
                  <a:prstDash val="solid"/>
                  <a:miter lim="800000"/>
                  <a:headEnd/>
                  <a:tailEnd/>
                </a:ln>
              </p:spPr>
              <p:txBody>
                <a:bodyPr vert="horz" wrap="square" lIns="52727" tIns="26364" rIns="52727" bIns="26364" numCol="1" anchor="t" anchorCtr="0" compatLnSpc="1">
                  <a:prstTxWarp prst="textNoShape">
                    <a:avLst/>
                  </a:prstTxWarp>
                </a:bodyPr>
                <a:lstStyle/>
                <a:p>
                  <a:pPr marL="0" marR="0" lvl="0" indent="0" algn="l" defTabSz="556631" rtl="0" eaLnBrk="1" fontAlgn="auto" latinLnBrk="0" hangingPunct="0">
                    <a:lnSpc>
                      <a:spcPct val="100000"/>
                    </a:lnSpc>
                    <a:spcBef>
                      <a:spcPts val="0"/>
                    </a:spcBef>
                    <a:spcAft>
                      <a:spcPts val="0"/>
                    </a:spcAft>
                    <a:buClrTx/>
                    <a:buSzTx/>
                    <a:buFontTx/>
                    <a:buNone/>
                    <a:tabLst>
                      <a:tab pos="285640" algn="l"/>
                      <a:tab pos="578604" algn="l"/>
                      <a:tab pos="878892" algn="l"/>
                      <a:tab pos="1164532" algn="l"/>
                      <a:tab pos="1457496" algn="l"/>
                      <a:tab pos="1750460" algn="l"/>
                      <a:tab pos="2043424" algn="l"/>
                      <a:tab pos="2329064" algn="l"/>
                      <a:tab pos="2622028" algn="l"/>
                      <a:tab pos="2914992" algn="l"/>
                      <a:tab pos="3207956" algn="l"/>
                      <a:tab pos="3500920" algn="l"/>
                    </a:tabLst>
                    <a:defRPr/>
                  </a:pPr>
                  <a:endParaRPr kumimoji="0" lang="en-US" sz="1000" b="0" i="0" u="none" strike="noStrike" kern="0" cap="none" spc="0" normalizeH="0" baseline="0" noProof="0">
                    <a:ln>
                      <a:noFill/>
                    </a:ln>
                    <a:solidFill>
                      <a:prstClr val="black"/>
                    </a:solidFill>
                    <a:effectLst/>
                    <a:uLnTx/>
                    <a:uFillTx/>
                    <a:latin typeface="Tenorite" panose="00000500000000000000" pitchFamily="2" charset="0"/>
                    <a:ea typeface="+mn-ea"/>
                    <a:cs typeface="Arial" panose="020B0604020202020204" pitchFamily="34" charset="0"/>
                    <a:sym typeface="Tenorite Regular"/>
                  </a:endParaRPr>
                </a:p>
              </p:txBody>
            </p:sp>
            <p:sp>
              <p:nvSpPr>
                <p:cNvPr id="989" name="Line 33">
                  <a:extLst>
                    <a:ext uri="{FF2B5EF4-FFF2-40B4-BE49-F238E27FC236}">
                      <a16:creationId xmlns:a16="http://schemas.microsoft.com/office/drawing/2014/main" id="{269644FF-196B-C01B-D741-672BEE500C72}"/>
                    </a:ext>
                  </a:extLst>
                </p:cNvPr>
                <p:cNvSpPr>
                  <a:spLocks noChangeShapeType="1"/>
                </p:cNvSpPr>
                <p:nvPr/>
              </p:nvSpPr>
              <p:spPr bwMode="auto">
                <a:xfrm>
                  <a:off x="7824647" y="5615503"/>
                  <a:ext cx="0" cy="49802"/>
                </a:xfrm>
                <a:prstGeom prst="line">
                  <a:avLst/>
                </a:prstGeom>
                <a:grpFill/>
                <a:ln w="9525" cap="flat">
                  <a:noFill/>
                  <a:prstDash val="solid"/>
                  <a:miter lim="800000"/>
                  <a:headEnd/>
                  <a:tailEnd/>
                </a:ln>
              </p:spPr>
              <p:txBody>
                <a:bodyPr vert="horz" wrap="square" lIns="52727" tIns="26364" rIns="52727" bIns="26364" numCol="1" anchor="t" anchorCtr="0" compatLnSpc="1">
                  <a:prstTxWarp prst="textNoShape">
                    <a:avLst/>
                  </a:prstTxWarp>
                </a:bodyPr>
                <a:lstStyle/>
                <a:p>
                  <a:pPr marL="0" marR="0" lvl="0" indent="0" algn="l" defTabSz="556631" rtl="0" eaLnBrk="1" fontAlgn="auto" latinLnBrk="0" hangingPunct="0">
                    <a:lnSpc>
                      <a:spcPct val="100000"/>
                    </a:lnSpc>
                    <a:spcBef>
                      <a:spcPts val="0"/>
                    </a:spcBef>
                    <a:spcAft>
                      <a:spcPts val="0"/>
                    </a:spcAft>
                    <a:buClrTx/>
                    <a:buSzTx/>
                    <a:buFontTx/>
                    <a:buNone/>
                    <a:tabLst>
                      <a:tab pos="285640" algn="l"/>
                      <a:tab pos="578604" algn="l"/>
                      <a:tab pos="878892" algn="l"/>
                      <a:tab pos="1164532" algn="l"/>
                      <a:tab pos="1457496" algn="l"/>
                      <a:tab pos="1750460" algn="l"/>
                      <a:tab pos="2043424" algn="l"/>
                      <a:tab pos="2329064" algn="l"/>
                      <a:tab pos="2622028" algn="l"/>
                      <a:tab pos="2914992" algn="l"/>
                      <a:tab pos="3207956" algn="l"/>
                      <a:tab pos="3500920" algn="l"/>
                    </a:tabLst>
                    <a:defRPr/>
                  </a:pPr>
                  <a:endParaRPr kumimoji="0" lang="en-US" sz="1000" b="0" i="0" u="none" strike="noStrike" kern="0" cap="none" spc="0" normalizeH="0" baseline="0" noProof="0">
                    <a:ln>
                      <a:noFill/>
                    </a:ln>
                    <a:solidFill>
                      <a:prstClr val="black"/>
                    </a:solidFill>
                    <a:effectLst/>
                    <a:uLnTx/>
                    <a:uFillTx/>
                    <a:latin typeface="Tenorite" panose="00000500000000000000" pitchFamily="2" charset="0"/>
                    <a:ea typeface="+mn-ea"/>
                    <a:cs typeface="Arial" panose="020B0604020202020204" pitchFamily="34" charset="0"/>
                    <a:sym typeface="Tenorite Regular"/>
                  </a:endParaRPr>
                </a:p>
              </p:txBody>
            </p:sp>
            <p:sp>
              <p:nvSpPr>
                <p:cNvPr id="990" name="Oval 989">
                  <a:extLst>
                    <a:ext uri="{FF2B5EF4-FFF2-40B4-BE49-F238E27FC236}">
                      <a16:creationId xmlns:a16="http://schemas.microsoft.com/office/drawing/2014/main" id="{0B23EB8D-39C7-446E-1421-44E55BC26430}"/>
                    </a:ext>
                  </a:extLst>
                </p:cNvPr>
                <p:cNvSpPr>
                  <a:spLocks noChangeArrowheads="1"/>
                </p:cNvSpPr>
                <p:nvPr/>
              </p:nvSpPr>
              <p:spPr bwMode="auto">
                <a:xfrm>
                  <a:off x="7728309" y="5651425"/>
                  <a:ext cx="22043" cy="21227"/>
                </a:xfrm>
                <a:prstGeom prst="ellipse">
                  <a:avLst/>
                </a:prstGeom>
                <a:grpFill/>
                <a:ln w="9525" cap="flat" cmpd="sng" algn="ctr">
                  <a:noFill/>
                  <a:prstDash val="solid"/>
                </a:ln>
                <a:effectLst/>
              </p:spPr>
              <p:txBody>
                <a:bodyPr rtlCol="0" anchor="ctr"/>
                <a:lstStyle/>
                <a:p>
                  <a:pPr marL="0" marR="0" lvl="0" indent="0" algn="ctr" defTabSz="556631" rtl="0" eaLnBrk="1" fontAlgn="auto" latinLnBrk="0" hangingPunct="0">
                    <a:lnSpc>
                      <a:spcPct val="100000"/>
                    </a:lnSpc>
                    <a:spcBef>
                      <a:spcPts val="0"/>
                    </a:spcBef>
                    <a:spcAft>
                      <a:spcPts val="0"/>
                    </a:spcAft>
                    <a:buClrTx/>
                    <a:buSzTx/>
                    <a:buFontTx/>
                    <a:buNone/>
                    <a:tabLst>
                      <a:tab pos="285640" algn="l"/>
                      <a:tab pos="578604" algn="l"/>
                      <a:tab pos="878892" algn="l"/>
                      <a:tab pos="1164532" algn="l"/>
                      <a:tab pos="1457496" algn="l"/>
                      <a:tab pos="1750460" algn="l"/>
                      <a:tab pos="2043424" algn="l"/>
                      <a:tab pos="2329064" algn="l"/>
                      <a:tab pos="2622028" algn="l"/>
                      <a:tab pos="2914992" algn="l"/>
                      <a:tab pos="3207956" algn="l"/>
                      <a:tab pos="3500920" algn="l"/>
                    </a:tabLst>
                    <a:defRPr/>
                  </a:pPr>
                  <a:endParaRPr kumimoji="0" lang="en-US" sz="1000" b="0" i="0" u="none" strike="noStrike" kern="0" cap="none" spc="0" normalizeH="0" baseline="0" noProof="0">
                    <a:ln>
                      <a:noFill/>
                    </a:ln>
                    <a:solidFill>
                      <a:prstClr val="black"/>
                    </a:solidFill>
                    <a:effectLst/>
                    <a:uLnTx/>
                    <a:uFillTx/>
                    <a:latin typeface="Tenorite" panose="00000500000000000000" pitchFamily="2" charset="0"/>
                    <a:ea typeface="+mn-ea"/>
                    <a:cs typeface="Arial" panose="020B0604020202020204" pitchFamily="34" charset="0"/>
                    <a:sym typeface="Tenorite Regular"/>
                  </a:endParaRPr>
                </a:p>
              </p:txBody>
            </p:sp>
          </p:grpSp>
          <p:grpSp>
            <p:nvGrpSpPr>
              <p:cNvPr id="971" name="Group 970">
                <a:extLst>
                  <a:ext uri="{FF2B5EF4-FFF2-40B4-BE49-F238E27FC236}">
                    <a16:creationId xmlns:a16="http://schemas.microsoft.com/office/drawing/2014/main" id="{23E22833-4BE3-EB80-E002-EDC5B461E3AD}"/>
                  </a:ext>
                </a:extLst>
              </p:cNvPr>
              <p:cNvGrpSpPr/>
              <p:nvPr/>
            </p:nvGrpSpPr>
            <p:grpSpPr>
              <a:xfrm>
                <a:off x="9622" y="6916798"/>
                <a:ext cx="197273" cy="163053"/>
                <a:chOff x="7600131" y="5387722"/>
                <a:chExt cx="278400" cy="284930"/>
              </a:xfrm>
              <a:solidFill>
                <a:srgbClr val="1B3859"/>
              </a:solidFill>
            </p:grpSpPr>
            <p:sp>
              <p:nvSpPr>
                <p:cNvPr id="979" name="Freeform 1099">
                  <a:extLst>
                    <a:ext uri="{FF2B5EF4-FFF2-40B4-BE49-F238E27FC236}">
                      <a16:creationId xmlns:a16="http://schemas.microsoft.com/office/drawing/2014/main" id="{2A441C61-9A4A-B7BB-1EB6-967E4D8C633E}"/>
                    </a:ext>
                  </a:extLst>
                </p:cNvPr>
                <p:cNvSpPr>
                  <a:spLocks/>
                </p:cNvSpPr>
                <p:nvPr/>
              </p:nvSpPr>
              <p:spPr bwMode="auto">
                <a:xfrm>
                  <a:off x="7600131" y="5530595"/>
                  <a:ext cx="278400" cy="134709"/>
                </a:xfrm>
                <a:custGeom>
                  <a:avLst/>
                  <a:gdLst>
                    <a:gd name="T0" fmla="*/ 155 w 248"/>
                    <a:gd name="T1" fmla="*/ 120 h 120"/>
                    <a:gd name="T2" fmla="*/ 248 w 248"/>
                    <a:gd name="T3" fmla="*/ 120 h 120"/>
                    <a:gd name="T4" fmla="*/ 248 w 248"/>
                    <a:gd name="T5" fmla="*/ 60 h 120"/>
                    <a:gd name="T6" fmla="*/ 186 w 248"/>
                    <a:gd name="T7" fmla="*/ 0 h 120"/>
                    <a:gd name="T8" fmla="*/ 177 w 248"/>
                    <a:gd name="T9" fmla="*/ 0 h 120"/>
                    <a:gd name="T10" fmla="*/ 124 w 248"/>
                    <a:gd name="T11" fmla="*/ 84 h 120"/>
                    <a:gd name="T12" fmla="*/ 72 w 248"/>
                    <a:gd name="T13" fmla="*/ 0 h 120"/>
                    <a:gd name="T14" fmla="*/ 62 w 248"/>
                    <a:gd name="T15" fmla="*/ 0 h 120"/>
                    <a:gd name="T16" fmla="*/ 0 w 248"/>
                    <a:gd name="T17" fmla="*/ 60 h 120"/>
                    <a:gd name="T18" fmla="*/ 0 w 248"/>
                    <a:gd name="T19" fmla="*/ 120 h 120"/>
                    <a:gd name="T20" fmla="*/ 94 w 248"/>
                    <a:gd name="T21" fmla="*/ 12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8" h="120">
                      <a:moveTo>
                        <a:pt x="155" y="120"/>
                      </a:moveTo>
                      <a:cubicBezTo>
                        <a:pt x="248" y="120"/>
                        <a:pt x="248" y="120"/>
                        <a:pt x="248" y="120"/>
                      </a:cubicBezTo>
                      <a:cubicBezTo>
                        <a:pt x="248" y="60"/>
                        <a:pt x="248" y="60"/>
                        <a:pt x="248" y="60"/>
                      </a:cubicBezTo>
                      <a:cubicBezTo>
                        <a:pt x="248" y="27"/>
                        <a:pt x="220" y="0"/>
                        <a:pt x="186" y="0"/>
                      </a:cubicBezTo>
                      <a:cubicBezTo>
                        <a:pt x="177" y="0"/>
                        <a:pt x="177" y="0"/>
                        <a:pt x="177" y="0"/>
                      </a:cubicBezTo>
                      <a:cubicBezTo>
                        <a:pt x="124" y="84"/>
                        <a:pt x="124" y="84"/>
                        <a:pt x="124" y="84"/>
                      </a:cubicBezTo>
                      <a:cubicBezTo>
                        <a:pt x="72" y="0"/>
                        <a:pt x="72" y="0"/>
                        <a:pt x="72" y="0"/>
                      </a:cubicBezTo>
                      <a:cubicBezTo>
                        <a:pt x="62" y="0"/>
                        <a:pt x="62" y="0"/>
                        <a:pt x="62" y="0"/>
                      </a:cubicBezTo>
                      <a:cubicBezTo>
                        <a:pt x="28" y="0"/>
                        <a:pt x="0" y="27"/>
                        <a:pt x="0" y="60"/>
                      </a:cubicBezTo>
                      <a:cubicBezTo>
                        <a:pt x="0" y="120"/>
                        <a:pt x="0" y="120"/>
                        <a:pt x="0" y="120"/>
                      </a:cubicBezTo>
                      <a:cubicBezTo>
                        <a:pt x="94" y="120"/>
                        <a:pt x="94" y="120"/>
                        <a:pt x="94" y="120"/>
                      </a:cubicBezTo>
                    </a:path>
                  </a:pathLst>
                </a:custGeom>
                <a:grpFill/>
                <a:ln w="12700" cap="flat">
                  <a:noFill/>
                  <a:prstDash val="solid"/>
                  <a:miter lim="800000"/>
                  <a:headEnd/>
                  <a:tailEnd/>
                </a:ln>
              </p:spPr>
              <p:txBody>
                <a:bodyPr vert="horz" wrap="square" lIns="52727" tIns="26364" rIns="52727" bIns="26364" numCol="1" anchor="t" anchorCtr="0" compatLnSpc="1">
                  <a:prstTxWarp prst="textNoShape">
                    <a:avLst/>
                  </a:prstTxWarp>
                </a:bodyPr>
                <a:lstStyle/>
                <a:p>
                  <a:pPr marL="0" marR="0" lvl="0" indent="0" algn="l" defTabSz="556631" rtl="0" eaLnBrk="1" fontAlgn="auto" latinLnBrk="0" hangingPunct="0">
                    <a:lnSpc>
                      <a:spcPct val="100000"/>
                    </a:lnSpc>
                    <a:spcBef>
                      <a:spcPts val="0"/>
                    </a:spcBef>
                    <a:spcAft>
                      <a:spcPts val="0"/>
                    </a:spcAft>
                    <a:buClrTx/>
                    <a:buSzTx/>
                    <a:buFontTx/>
                    <a:buNone/>
                    <a:tabLst>
                      <a:tab pos="285640" algn="l"/>
                      <a:tab pos="578604" algn="l"/>
                      <a:tab pos="878892" algn="l"/>
                      <a:tab pos="1164532" algn="l"/>
                      <a:tab pos="1457496" algn="l"/>
                      <a:tab pos="1750460" algn="l"/>
                      <a:tab pos="2043424" algn="l"/>
                      <a:tab pos="2329064" algn="l"/>
                      <a:tab pos="2622028" algn="l"/>
                      <a:tab pos="2914992" algn="l"/>
                      <a:tab pos="3207956" algn="l"/>
                      <a:tab pos="3500920" algn="l"/>
                    </a:tabLst>
                    <a:defRPr/>
                  </a:pPr>
                  <a:endParaRPr kumimoji="0" lang="en-US" sz="1000" b="0" i="0" u="none" strike="noStrike" kern="0" cap="none" spc="0" normalizeH="0" baseline="0" noProof="0">
                    <a:ln>
                      <a:noFill/>
                    </a:ln>
                    <a:solidFill>
                      <a:prstClr val="black"/>
                    </a:solidFill>
                    <a:effectLst/>
                    <a:uLnTx/>
                    <a:uFillTx/>
                    <a:latin typeface="Tenorite" panose="00000500000000000000" pitchFamily="2" charset="0"/>
                    <a:ea typeface="+mn-ea"/>
                    <a:cs typeface="Arial" panose="020B0604020202020204" pitchFamily="34" charset="0"/>
                    <a:sym typeface="Tenorite Regular"/>
                  </a:endParaRPr>
                </a:p>
              </p:txBody>
            </p:sp>
            <p:sp>
              <p:nvSpPr>
                <p:cNvPr id="980" name="Oval 979">
                  <a:extLst>
                    <a:ext uri="{FF2B5EF4-FFF2-40B4-BE49-F238E27FC236}">
                      <a16:creationId xmlns:a16="http://schemas.microsoft.com/office/drawing/2014/main" id="{91E71D03-7986-353E-DF50-40E575FAA5F5}"/>
                    </a:ext>
                  </a:extLst>
                </p:cNvPr>
                <p:cNvSpPr>
                  <a:spLocks noChangeArrowheads="1"/>
                </p:cNvSpPr>
                <p:nvPr/>
              </p:nvSpPr>
              <p:spPr bwMode="auto">
                <a:xfrm>
                  <a:off x="7671976" y="5387722"/>
                  <a:ext cx="134710" cy="133893"/>
                </a:xfrm>
                <a:prstGeom prst="ellipse">
                  <a:avLst/>
                </a:prstGeom>
                <a:grpFill/>
                <a:ln w="12700" cap="flat">
                  <a:noFill/>
                  <a:prstDash val="solid"/>
                  <a:miter lim="800000"/>
                  <a:headEnd/>
                  <a:tailEnd/>
                </a:ln>
              </p:spPr>
              <p:txBody>
                <a:bodyPr vert="horz" wrap="square" lIns="52727" tIns="26364" rIns="52727" bIns="26364" numCol="1" anchor="t" anchorCtr="0" compatLnSpc="1">
                  <a:prstTxWarp prst="textNoShape">
                    <a:avLst/>
                  </a:prstTxWarp>
                </a:bodyPr>
                <a:lstStyle/>
                <a:p>
                  <a:pPr marL="0" marR="0" lvl="0" indent="0" algn="l" defTabSz="556631" rtl="0" eaLnBrk="1" fontAlgn="auto" latinLnBrk="0" hangingPunct="0">
                    <a:lnSpc>
                      <a:spcPct val="100000"/>
                    </a:lnSpc>
                    <a:spcBef>
                      <a:spcPts val="0"/>
                    </a:spcBef>
                    <a:spcAft>
                      <a:spcPts val="0"/>
                    </a:spcAft>
                    <a:buClrTx/>
                    <a:buSzTx/>
                    <a:buFontTx/>
                    <a:buNone/>
                    <a:tabLst>
                      <a:tab pos="285640" algn="l"/>
                      <a:tab pos="578604" algn="l"/>
                      <a:tab pos="878892" algn="l"/>
                      <a:tab pos="1164532" algn="l"/>
                      <a:tab pos="1457496" algn="l"/>
                      <a:tab pos="1750460" algn="l"/>
                      <a:tab pos="2043424" algn="l"/>
                      <a:tab pos="2329064" algn="l"/>
                      <a:tab pos="2622028" algn="l"/>
                      <a:tab pos="2914992" algn="l"/>
                      <a:tab pos="3207956" algn="l"/>
                      <a:tab pos="3500920" algn="l"/>
                    </a:tabLst>
                    <a:defRPr/>
                  </a:pPr>
                  <a:endParaRPr kumimoji="0" lang="en-US" sz="1000" b="0" i="0" u="none" strike="noStrike" kern="0" cap="none" spc="0" normalizeH="0" baseline="0" noProof="0">
                    <a:ln>
                      <a:noFill/>
                    </a:ln>
                    <a:solidFill>
                      <a:prstClr val="black"/>
                    </a:solidFill>
                    <a:effectLst/>
                    <a:uLnTx/>
                    <a:uFillTx/>
                    <a:latin typeface="Tenorite" panose="00000500000000000000" pitchFamily="2" charset="0"/>
                    <a:ea typeface="+mn-ea"/>
                    <a:cs typeface="Arial" panose="020B0604020202020204" pitchFamily="34" charset="0"/>
                    <a:sym typeface="Tenorite Regular"/>
                  </a:endParaRPr>
                </a:p>
              </p:txBody>
            </p:sp>
            <p:sp>
              <p:nvSpPr>
                <p:cNvPr id="981" name="Freeform 1101">
                  <a:extLst>
                    <a:ext uri="{FF2B5EF4-FFF2-40B4-BE49-F238E27FC236}">
                      <a16:creationId xmlns:a16="http://schemas.microsoft.com/office/drawing/2014/main" id="{6E3505FD-1F79-874D-B730-E4EB55529BD9}"/>
                    </a:ext>
                  </a:extLst>
                </p:cNvPr>
                <p:cNvSpPr>
                  <a:spLocks/>
                </p:cNvSpPr>
                <p:nvPr/>
              </p:nvSpPr>
              <p:spPr bwMode="auto">
                <a:xfrm>
                  <a:off x="7671976" y="5387722"/>
                  <a:ext cx="134710" cy="83275"/>
                </a:xfrm>
                <a:custGeom>
                  <a:avLst/>
                  <a:gdLst>
                    <a:gd name="T0" fmla="*/ 69 w 120"/>
                    <a:gd name="T1" fmla="*/ 41 h 75"/>
                    <a:gd name="T2" fmla="*/ 113 w 120"/>
                    <a:gd name="T3" fmla="*/ 60 h 75"/>
                    <a:gd name="T4" fmla="*/ 120 w 120"/>
                    <a:gd name="T5" fmla="*/ 60 h 75"/>
                    <a:gd name="T6" fmla="*/ 60 w 120"/>
                    <a:gd name="T7" fmla="*/ 0 h 75"/>
                    <a:gd name="T8" fmla="*/ 0 w 120"/>
                    <a:gd name="T9" fmla="*/ 60 h 75"/>
                    <a:gd name="T10" fmla="*/ 2 w 120"/>
                    <a:gd name="T11" fmla="*/ 73 h 75"/>
                    <a:gd name="T12" fmla="*/ 15 w 120"/>
                    <a:gd name="T13" fmla="*/ 75 h 75"/>
                    <a:gd name="T14" fmla="*/ 69 w 120"/>
                    <a:gd name="T15" fmla="*/ 41 h 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75">
                      <a:moveTo>
                        <a:pt x="69" y="41"/>
                      </a:moveTo>
                      <a:cubicBezTo>
                        <a:pt x="80" y="53"/>
                        <a:pt x="95" y="60"/>
                        <a:pt x="113" y="60"/>
                      </a:cubicBezTo>
                      <a:cubicBezTo>
                        <a:pt x="115" y="60"/>
                        <a:pt x="118" y="60"/>
                        <a:pt x="120" y="60"/>
                      </a:cubicBezTo>
                      <a:cubicBezTo>
                        <a:pt x="120" y="27"/>
                        <a:pt x="93" y="0"/>
                        <a:pt x="60" y="0"/>
                      </a:cubicBezTo>
                      <a:cubicBezTo>
                        <a:pt x="27" y="0"/>
                        <a:pt x="0" y="27"/>
                        <a:pt x="0" y="60"/>
                      </a:cubicBezTo>
                      <a:cubicBezTo>
                        <a:pt x="0" y="65"/>
                        <a:pt x="1" y="69"/>
                        <a:pt x="2" y="73"/>
                      </a:cubicBezTo>
                      <a:cubicBezTo>
                        <a:pt x="6" y="74"/>
                        <a:pt x="10" y="75"/>
                        <a:pt x="15" y="75"/>
                      </a:cubicBezTo>
                      <a:cubicBezTo>
                        <a:pt x="39" y="75"/>
                        <a:pt x="59" y="61"/>
                        <a:pt x="69" y="41"/>
                      </a:cubicBezTo>
                      <a:close/>
                    </a:path>
                  </a:pathLst>
                </a:custGeom>
                <a:grpFill/>
                <a:ln w="12700" cap="flat">
                  <a:noFill/>
                  <a:prstDash val="solid"/>
                  <a:miter lim="800000"/>
                  <a:headEnd/>
                  <a:tailEnd/>
                </a:ln>
              </p:spPr>
              <p:txBody>
                <a:bodyPr vert="horz" wrap="square" lIns="52727" tIns="26364" rIns="52727" bIns="26364" numCol="1" anchor="t" anchorCtr="0" compatLnSpc="1">
                  <a:prstTxWarp prst="textNoShape">
                    <a:avLst/>
                  </a:prstTxWarp>
                </a:bodyPr>
                <a:lstStyle/>
                <a:p>
                  <a:pPr marL="0" marR="0" lvl="0" indent="0" algn="l" defTabSz="556631" rtl="0" eaLnBrk="1" fontAlgn="auto" latinLnBrk="0" hangingPunct="0">
                    <a:lnSpc>
                      <a:spcPct val="100000"/>
                    </a:lnSpc>
                    <a:spcBef>
                      <a:spcPts val="0"/>
                    </a:spcBef>
                    <a:spcAft>
                      <a:spcPts val="0"/>
                    </a:spcAft>
                    <a:buClrTx/>
                    <a:buSzTx/>
                    <a:buFontTx/>
                    <a:buNone/>
                    <a:tabLst>
                      <a:tab pos="285640" algn="l"/>
                      <a:tab pos="578604" algn="l"/>
                      <a:tab pos="878892" algn="l"/>
                      <a:tab pos="1164532" algn="l"/>
                      <a:tab pos="1457496" algn="l"/>
                      <a:tab pos="1750460" algn="l"/>
                      <a:tab pos="2043424" algn="l"/>
                      <a:tab pos="2329064" algn="l"/>
                      <a:tab pos="2622028" algn="l"/>
                      <a:tab pos="2914992" algn="l"/>
                      <a:tab pos="3207956" algn="l"/>
                      <a:tab pos="3500920" algn="l"/>
                    </a:tabLst>
                    <a:defRPr/>
                  </a:pPr>
                  <a:endParaRPr kumimoji="0" lang="en-US" sz="1000" b="0" i="0" u="none" strike="noStrike" kern="0" cap="none" spc="0" normalizeH="0" baseline="0" noProof="0">
                    <a:ln>
                      <a:noFill/>
                    </a:ln>
                    <a:solidFill>
                      <a:prstClr val="black"/>
                    </a:solidFill>
                    <a:effectLst/>
                    <a:uLnTx/>
                    <a:uFillTx/>
                    <a:latin typeface="Tenorite" panose="00000500000000000000" pitchFamily="2" charset="0"/>
                    <a:ea typeface="+mn-ea"/>
                    <a:cs typeface="Arial" panose="020B0604020202020204" pitchFamily="34" charset="0"/>
                    <a:sym typeface="Tenorite Regular"/>
                  </a:endParaRPr>
                </a:p>
              </p:txBody>
            </p:sp>
            <p:sp>
              <p:nvSpPr>
                <p:cNvPr id="982" name="Line 32">
                  <a:extLst>
                    <a:ext uri="{FF2B5EF4-FFF2-40B4-BE49-F238E27FC236}">
                      <a16:creationId xmlns:a16="http://schemas.microsoft.com/office/drawing/2014/main" id="{5D3EB2CA-0F0F-0897-A64A-7C22EFF29C1C}"/>
                    </a:ext>
                  </a:extLst>
                </p:cNvPr>
                <p:cNvSpPr>
                  <a:spLocks noChangeShapeType="1"/>
                </p:cNvSpPr>
                <p:nvPr/>
              </p:nvSpPr>
              <p:spPr bwMode="auto">
                <a:xfrm>
                  <a:off x="7654015" y="5615503"/>
                  <a:ext cx="0" cy="49802"/>
                </a:xfrm>
                <a:prstGeom prst="line">
                  <a:avLst/>
                </a:prstGeom>
                <a:grpFill/>
                <a:ln w="12700" cap="flat">
                  <a:noFill/>
                  <a:prstDash val="solid"/>
                  <a:miter lim="800000"/>
                  <a:headEnd/>
                  <a:tailEnd/>
                </a:ln>
              </p:spPr>
              <p:txBody>
                <a:bodyPr vert="horz" wrap="square" lIns="52727" tIns="26364" rIns="52727" bIns="26364" numCol="1" anchor="t" anchorCtr="0" compatLnSpc="1">
                  <a:prstTxWarp prst="textNoShape">
                    <a:avLst/>
                  </a:prstTxWarp>
                </a:bodyPr>
                <a:lstStyle/>
                <a:p>
                  <a:pPr marL="0" marR="0" lvl="0" indent="0" algn="l" defTabSz="556631" rtl="0" eaLnBrk="1" fontAlgn="auto" latinLnBrk="0" hangingPunct="0">
                    <a:lnSpc>
                      <a:spcPct val="100000"/>
                    </a:lnSpc>
                    <a:spcBef>
                      <a:spcPts val="0"/>
                    </a:spcBef>
                    <a:spcAft>
                      <a:spcPts val="0"/>
                    </a:spcAft>
                    <a:buClrTx/>
                    <a:buSzTx/>
                    <a:buFontTx/>
                    <a:buNone/>
                    <a:tabLst>
                      <a:tab pos="285640" algn="l"/>
                      <a:tab pos="578604" algn="l"/>
                      <a:tab pos="878892" algn="l"/>
                      <a:tab pos="1164532" algn="l"/>
                      <a:tab pos="1457496" algn="l"/>
                      <a:tab pos="1750460" algn="l"/>
                      <a:tab pos="2043424" algn="l"/>
                      <a:tab pos="2329064" algn="l"/>
                      <a:tab pos="2622028" algn="l"/>
                      <a:tab pos="2914992" algn="l"/>
                      <a:tab pos="3207956" algn="l"/>
                      <a:tab pos="3500920" algn="l"/>
                    </a:tabLst>
                    <a:defRPr/>
                  </a:pPr>
                  <a:endParaRPr kumimoji="0" lang="en-US" sz="1000" b="0" i="0" u="none" strike="noStrike" kern="0" cap="none" spc="0" normalizeH="0" baseline="0" noProof="0">
                    <a:ln>
                      <a:noFill/>
                    </a:ln>
                    <a:solidFill>
                      <a:prstClr val="black"/>
                    </a:solidFill>
                    <a:effectLst/>
                    <a:uLnTx/>
                    <a:uFillTx/>
                    <a:latin typeface="Tenorite" panose="00000500000000000000" pitchFamily="2" charset="0"/>
                    <a:ea typeface="+mn-ea"/>
                    <a:cs typeface="Arial" panose="020B0604020202020204" pitchFamily="34" charset="0"/>
                    <a:sym typeface="Tenorite Regular"/>
                  </a:endParaRPr>
                </a:p>
              </p:txBody>
            </p:sp>
            <p:sp>
              <p:nvSpPr>
                <p:cNvPr id="983" name="Line 33">
                  <a:extLst>
                    <a:ext uri="{FF2B5EF4-FFF2-40B4-BE49-F238E27FC236}">
                      <a16:creationId xmlns:a16="http://schemas.microsoft.com/office/drawing/2014/main" id="{514888EE-A0AC-B1A0-F0E8-F49FE689F91F}"/>
                    </a:ext>
                  </a:extLst>
                </p:cNvPr>
                <p:cNvSpPr>
                  <a:spLocks noChangeShapeType="1"/>
                </p:cNvSpPr>
                <p:nvPr/>
              </p:nvSpPr>
              <p:spPr bwMode="auto">
                <a:xfrm>
                  <a:off x="7824647" y="5615503"/>
                  <a:ext cx="0" cy="49802"/>
                </a:xfrm>
                <a:prstGeom prst="line">
                  <a:avLst/>
                </a:prstGeom>
                <a:grpFill/>
                <a:ln w="12700" cap="flat">
                  <a:noFill/>
                  <a:prstDash val="solid"/>
                  <a:miter lim="800000"/>
                  <a:headEnd/>
                  <a:tailEnd/>
                </a:ln>
              </p:spPr>
              <p:txBody>
                <a:bodyPr vert="horz" wrap="square" lIns="52727" tIns="26364" rIns="52727" bIns="26364" numCol="1" anchor="t" anchorCtr="0" compatLnSpc="1">
                  <a:prstTxWarp prst="textNoShape">
                    <a:avLst/>
                  </a:prstTxWarp>
                </a:bodyPr>
                <a:lstStyle/>
                <a:p>
                  <a:pPr marL="0" marR="0" lvl="0" indent="0" algn="l" defTabSz="556631" rtl="0" eaLnBrk="1" fontAlgn="auto" latinLnBrk="0" hangingPunct="0">
                    <a:lnSpc>
                      <a:spcPct val="100000"/>
                    </a:lnSpc>
                    <a:spcBef>
                      <a:spcPts val="0"/>
                    </a:spcBef>
                    <a:spcAft>
                      <a:spcPts val="0"/>
                    </a:spcAft>
                    <a:buClrTx/>
                    <a:buSzTx/>
                    <a:buFontTx/>
                    <a:buNone/>
                    <a:tabLst>
                      <a:tab pos="285640" algn="l"/>
                      <a:tab pos="578604" algn="l"/>
                      <a:tab pos="878892" algn="l"/>
                      <a:tab pos="1164532" algn="l"/>
                      <a:tab pos="1457496" algn="l"/>
                      <a:tab pos="1750460" algn="l"/>
                      <a:tab pos="2043424" algn="l"/>
                      <a:tab pos="2329064" algn="l"/>
                      <a:tab pos="2622028" algn="l"/>
                      <a:tab pos="2914992" algn="l"/>
                      <a:tab pos="3207956" algn="l"/>
                      <a:tab pos="3500920" algn="l"/>
                    </a:tabLst>
                    <a:defRPr/>
                  </a:pPr>
                  <a:endParaRPr kumimoji="0" lang="en-US" sz="1000" b="0" i="0" u="none" strike="noStrike" kern="0" cap="none" spc="0" normalizeH="0" baseline="0" noProof="0">
                    <a:ln>
                      <a:noFill/>
                    </a:ln>
                    <a:solidFill>
                      <a:prstClr val="black"/>
                    </a:solidFill>
                    <a:effectLst/>
                    <a:uLnTx/>
                    <a:uFillTx/>
                    <a:latin typeface="Tenorite" panose="00000500000000000000" pitchFamily="2" charset="0"/>
                    <a:ea typeface="+mn-ea"/>
                    <a:cs typeface="Arial" panose="020B0604020202020204" pitchFamily="34" charset="0"/>
                    <a:sym typeface="Tenorite Regular"/>
                  </a:endParaRPr>
                </a:p>
              </p:txBody>
            </p:sp>
            <p:sp>
              <p:nvSpPr>
                <p:cNvPr id="984" name="Oval 983">
                  <a:extLst>
                    <a:ext uri="{FF2B5EF4-FFF2-40B4-BE49-F238E27FC236}">
                      <a16:creationId xmlns:a16="http://schemas.microsoft.com/office/drawing/2014/main" id="{151C0F07-4EB4-2725-E4CD-BE78D177E384}"/>
                    </a:ext>
                  </a:extLst>
                </p:cNvPr>
                <p:cNvSpPr>
                  <a:spLocks noChangeArrowheads="1"/>
                </p:cNvSpPr>
                <p:nvPr/>
              </p:nvSpPr>
              <p:spPr bwMode="auto">
                <a:xfrm>
                  <a:off x="7728309" y="5651425"/>
                  <a:ext cx="22043" cy="21227"/>
                </a:xfrm>
                <a:prstGeom prst="ellipse">
                  <a:avLst/>
                </a:prstGeom>
                <a:grpFill/>
                <a:ln w="12700" cap="flat" cmpd="sng" algn="ctr">
                  <a:noFill/>
                  <a:prstDash val="solid"/>
                </a:ln>
                <a:effectLst/>
              </p:spPr>
              <p:txBody>
                <a:bodyPr rtlCol="0" anchor="ctr"/>
                <a:lstStyle/>
                <a:p>
                  <a:pPr marL="0" marR="0" lvl="0" indent="0" algn="ctr" defTabSz="556631" rtl="0" eaLnBrk="1" fontAlgn="auto" latinLnBrk="0" hangingPunct="0">
                    <a:lnSpc>
                      <a:spcPct val="100000"/>
                    </a:lnSpc>
                    <a:spcBef>
                      <a:spcPts val="0"/>
                    </a:spcBef>
                    <a:spcAft>
                      <a:spcPts val="0"/>
                    </a:spcAft>
                    <a:buClrTx/>
                    <a:buSzTx/>
                    <a:buFontTx/>
                    <a:buNone/>
                    <a:tabLst>
                      <a:tab pos="285640" algn="l"/>
                      <a:tab pos="578604" algn="l"/>
                      <a:tab pos="878892" algn="l"/>
                      <a:tab pos="1164532" algn="l"/>
                      <a:tab pos="1457496" algn="l"/>
                      <a:tab pos="1750460" algn="l"/>
                      <a:tab pos="2043424" algn="l"/>
                      <a:tab pos="2329064" algn="l"/>
                      <a:tab pos="2622028" algn="l"/>
                      <a:tab pos="2914992" algn="l"/>
                      <a:tab pos="3207956" algn="l"/>
                      <a:tab pos="3500920" algn="l"/>
                    </a:tabLst>
                    <a:defRPr/>
                  </a:pPr>
                  <a:endParaRPr kumimoji="0" lang="en-US" sz="1000" b="0" i="0" u="none" strike="noStrike" kern="0" cap="none" spc="0" normalizeH="0" baseline="0" noProof="0">
                    <a:ln>
                      <a:noFill/>
                    </a:ln>
                    <a:solidFill>
                      <a:prstClr val="black"/>
                    </a:solidFill>
                    <a:effectLst/>
                    <a:uLnTx/>
                    <a:uFillTx/>
                    <a:latin typeface="Tenorite" panose="00000500000000000000" pitchFamily="2" charset="0"/>
                    <a:ea typeface="+mn-ea"/>
                    <a:cs typeface="Arial" panose="020B0604020202020204" pitchFamily="34" charset="0"/>
                    <a:sym typeface="Tenorite Regular"/>
                  </a:endParaRPr>
                </a:p>
              </p:txBody>
            </p:sp>
          </p:grpSp>
          <p:grpSp>
            <p:nvGrpSpPr>
              <p:cNvPr id="972" name="Group 971">
                <a:extLst>
                  <a:ext uri="{FF2B5EF4-FFF2-40B4-BE49-F238E27FC236}">
                    <a16:creationId xmlns:a16="http://schemas.microsoft.com/office/drawing/2014/main" id="{7491C87D-4146-BDC7-EC01-F56B7CE39630}"/>
                  </a:ext>
                </a:extLst>
              </p:cNvPr>
              <p:cNvGrpSpPr/>
              <p:nvPr/>
            </p:nvGrpSpPr>
            <p:grpSpPr>
              <a:xfrm>
                <a:off x="-171161" y="7551909"/>
                <a:ext cx="197273" cy="163053"/>
                <a:chOff x="7600131" y="5387722"/>
                <a:chExt cx="278400" cy="284930"/>
              </a:xfrm>
              <a:solidFill>
                <a:srgbClr val="16366C">
                  <a:lumMod val="60000"/>
                  <a:lumOff val="40000"/>
                </a:srgbClr>
              </a:solidFill>
            </p:grpSpPr>
            <p:sp>
              <p:nvSpPr>
                <p:cNvPr id="973" name="Freeform 1093">
                  <a:extLst>
                    <a:ext uri="{FF2B5EF4-FFF2-40B4-BE49-F238E27FC236}">
                      <a16:creationId xmlns:a16="http://schemas.microsoft.com/office/drawing/2014/main" id="{8E5F4459-10CB-93ED-CCDF-B164DFBDDBAB}"/>
                    </a:ext>
                  </a:extLst>
                </p:cNvPr>
                <p:cNvSpPr>
                  <a:spLocks/>
                </p:cNvSpPr>
                <p:nvPr/>
              </p:nvSpPr>
              <p:spPr bwMode="auto">
                <a:xfrm>
                  <a:off x="7600131" y="5530595"/>
                  <a:ext cx="278400" cy="134709"/>
                </a:xfrm>
                <a:custGeom>
                  <a:avLst/>
                  <a:gdLst>
                    <a:gd name="T0" fmla="*/ 155 w 248"/>
                    <a:gd name="T1" fmla="*/ 120 h 120"/>
                    <a:gd name="T2" fmla="*/ 248 w 248"/>
                    <a:gd name="T3" fmla="*/ 120 h 120"/>
                    <a:gd name="T4" fmla="*/ 248 w 248"/>
                    <a:gd name="T5" fmla="*/ 60 h 120"/>
                    <a:gd name="T6" fmla="*/ 186 w 248"/>
                    <a:gd name="T7" fmla="*/ 0 h 120"/>
                    <a:gd name="T8" fmla="*/ 177 w 248"/>
                    <a:gd name="T9" fmla="*/ 0 h 120"/>
                    <a:gd name="T10" fmla="*/ 124 w 248"/>
                    <a:gd name="T11" fmla="*/ 84 h 120"/>
                    <a:gd name="T12" fmla="*/ 72 w 248"/>
                    <a:gd name="T13" fmla="*/ 0 h 120"/>
                    <a:gd name="T14" fmla="*/ 62 w 248"/>
                    <a:gd name="T15" fmla="*/ 0 h 120"/>
                    <a:gd name="T16" fmla="*/ 0 w 248"/>
                    <a:gd name="T17" fmla="*/ 60 h 120"/>
                    <a:gd name="T18" fmla="*/ 0 w 248"/>
                    <a:gd name="T19" fmla="*/ 120 h 120"/>
                    <a:gd name="T20" fmla="*/ 94 w 248"/>
                    <a:gd name="T21" fmla="*/ 12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8" h="120">
                      <a:moveTo>
                        <a:pt x="155" y="120"/>
                      </a:moveTo>
                      <a:cubicBezTo>
                        <a:pt x="248" y="120"/>
                        <a:pt x="248" y="120"/>
                        <a:pt x="248" y="120"/>
                      </a:cubicBezTo>
                      <a:cubicBezTo>
                        <a:pt x="248" y="60"/>
                        <a:pt x="248" y="60"/>
                        <a:pt x="248" y="60"/>
                      </a:cubicBezTo>
                      <a:cubicBezTo>
                        <a:pt x="248" y="27"/>
                        <a:pt x="220" y="0"/>
                        <a:pt x="186" y="0"/>
                      </a:cubicBezTo>
                      <a:cubicBezTo>
                        <a:pt x="177" y="0"/>
                        <a:pt x="177" y="0"/>
                        <a:pt x="177" y="0"/>
                      </a:cubicBezTo>
                      <a:cubicBezTo>
                        <a:pt x="124" y="84"/>
                        <a:pt x="124" y="84"/>
                        <a:pt x="124" y="84"/>
                      </a:cubicBezTo>
                      <a:cubicBezTo>
                        <a:pt x="72" y="0"/>
                        <a:pt x="72" y="0"/>
                        <a:pt x="72" y="0"/>
                      </a:cubicBezTo>
                      <a:cubicBezTo>
                        <a:pt x="62" y="0"/>
                        <a:pt x="62" y="0"/>
                        <a:pt x="62" y="0"/>
                      </a:cubicBezTo>
                      <a:cubicBezTo>
                        <a:pt x="28" y="0"/>
                        <a:pt x="0" y="27"/>
                        <a:pt x="0" y="60"/>
                      </a:cubicBezTo>
                      <a:cubicBezTo>
                        <a:pt x="0" y="120"/>
                        <a:pt x="0" y="120"/>
                        <a:pt x="0" y="120"/>
                      </a:cubicBezTo>
                      <a:cubicBezTo>
                        <a:pt x="94" y="120"/>
                        <a:pt x="94" y="120"/>
                        <a:pt x="94" y="120"/>
                      </a:cubicBezTo>
                    </a:path>
                  </a:pathLst>
                </a:custGeom>
                <a:solidFill>
                  <a:srgbClr val="008BCE"/>
                </a:solidFill>
                <a:ln w="9525" cap="flat">
                  <a:noFill/>
                  <a:prstDash val="solid"/>
                  <a:miter lim="800000"/>
                  <a:headEnd/>
                  <a:tailEnd/>
                </a:ln>
              </p:spPr>
              <p:txBody>
                <a:bodyPr vert="horz" wrap="square" lIns="52727" tIns="26364" rIns="52727" bIns="26364" numCol="1" anchor="t" anchorCtr="0" compatLnSpc="1">
                  <a:prstTxWarp prst="textNoShape">
                    <a:avLst/>
                  </a:prstTxWarp>
                </a:bodyPr>
                <a:lstStyle/>
                <a:p>
                  <a:pPr marL="0" marR="0" lvl="0" indent="0" algn="l" defTabSz="556631" rtl="0" eaLnBrk="1" fontAlgn="auto" latinLnBrk="0" hangingPunct="0">
                    <a:lnSpc>
                      <a:spcPct val="100000"/>
                    </a:lnSpc>
                    <a:spcBef>
                      <a:spcPts val="0"/>
                    </a:spcBef>
                    <a:spcAft>
                      <a:spcPts val="0"/>
                    </a:spcAft>
                    <a:buClrTx/>
                    <a:buSzTx/>
                    <a:buFontTx/>
                    <a:buNone/>
                    <a:tabLst>
                      <a:tab pos="285640" algn="l"/>
                      <a:tab pos="578604" algn="l"/>
                      <a:tab pos="878892" algn="l"/>
                      <a:tab pos="1164532" algn="l"/>
                      <a:tab pos="1457496" algn="l"/>
                      <a:tab pos="1750460" algn="l"/>
                      <a:tab pos="2043424" algn="l"/>
                      <a:tab pos="2329064" algn="l"/>
                      <a:tab pos="2622028" algn="l"/>
                      <a:tab pos="2914992" algn="l"/>
                      <a:tab pos="3207956" algn="l"/>
                      <a:tab pos="3500920" algn="l"/>
                    </a:tabLst>
                    <a:defRPr/>
                  </a:pPr>
                  <a:endParaRPr kumimoji="0" lang="en-US" sz="1000" b="0" i="0" u="none" strike="noStrike" kern="0" cap="none" spc="0" normalizeH="0" baseline="0" noProof="0">
                    <a:ln>
                      <a:noFill/>
                    </a:ln>
                    <a:solidFill>
                      <a:prstClr val="black"/>
                    </a:solidFill>
                    <a:effectLst/>
                    <a:uLnTx/>
                    <a:uFillTx/>
                    <a:latin typeface="Tenorite" panose="00000500000000000000" pitchFamily="2" charset="0"/>
                    <a:ea typeface="+mn-ea"/>
                    <a:cs typeface="Arial" panose="020B0604020202020204" pitchFamily="34" charset="0"/>
                    <a:sym typeface="Tenorite Regular"/>
                  </a:endParaRPr>
                </a:p>
              </p:txBody>
            </p:sp>
            <p:sp>
              <p:nvSpPr>
                <p:cNvPr id="974" name="Oval 973">
                  <a:extLst>
                    <a:ext uri="{FF2B5EF4-FFF2-40B4-BE49-F238E27FC236}">
                      <a16:creationId xmlns:a16="http://schemas.microsoft.com/office/drawing/2014/main" id="{3D0D854B-70C8-C42C-6611-DE12CB5D465E}"/>
                    </a:ext>
                  </a:extLst>
                </p:cNvPr>
                <p:cNvSpPr>
                  <a:spLocks noChangeArrowheads="1"/>
                </p:cNvSpPr>
                <p:nvPr/>
              </p:nvSpPr>
              <p:spPr bwMode="auto">
                <a:xfrm>
                  <a:off x="7671976" y="5387722"/>
                  <a:ext cx="134710" cy="133893"/>
                </a:xfrm>
                <a:prstGeom prst="ellipse">
                  <a:avLst/>
                </a:prstGeom>
                <a:solidFill>
                  <a:srgbClr val="008BCE"/>
                </a:solidFill>
                <a:ln w="9525" cap="flat">
                  <a:noFill/>
                  <a:prstDash val="solid"/>
                  <a:miter lim="800000"/>
                  <a:headEnd/>
                  <a:tailEnd/>
                </a:ln>
              </p:spPr>
              <p:txBody>
                <a:bodyPr vert="horz" wrap="square" lIns="52727" tIns="26364" rIns="52727" bIns="26364" numCol="1" anchor="t" anchorCtr="0" compatLnSpc="1">
                  <a:prstTxWarp prst="textNoShape">
                    <a:avLst/>
                  </a:prstTxWarp>
                </a:bodyPr>
                <a:lstStyle/>
                <a:p>
                  <a:pPr marL="0" marR="0" lvl="0" indent="0" algn="l" defTabSz="556631" rtl="0" eaLnBrk="1" fontAlgn="auto" latinLnBrk="0" hangingPunct="0">
                    <a:lnSpc>
                      <a:spcPct val="100000"/>
                    </a:lnSpc>
                    <a:spcBef>
                      <a:spcPts val="0"/>
                    </a:spcBef>
                    <a:spcAft>
                      <a:spcPts val="0"/>
                    </a:spcAft>
                    <a:buClrTx/>
                    <a:buSzTx/>
                    <a:buFontTx/>
                    <a:buNone/>
                    <a:tabLst>
                      <a:tab pos="285640" algn="l"/>
                      <a:tab pos="578604" algn="l"/>
                      <a:tab pos="878892" algn="l"/>
                      <a:tab pos="1164532" algn="l"/>
                      <a:tab pos="1457496" algn="l"/>
                      <a:tab pos="1750460" algn="l"/>
                      <a:tab pos="2043424" algn="l"/>
                      <a:tab pos="2329064" algn="l"/>
                      <a:tab pos="2622028" algn="l"/>
                      <a:tab pos="2914992" algn="l"/>
                      <a:tab pos="3207956" algn="l"/>
                      <a:tab pos="3500920" algn="l"/>
                    </a:tabLst>
                    <a:defRPr/>
                  </a:pPr>
                  <a:endParaRPr kumimoji="0" lang="en-US" sz="1000" b="0" i="0" u="none" strike="noStrike" kern="0" cap="none" spc="0" normalizeH="0" baseline="0" noProof="0">
                    <a:ln>
                      <a:noFill/>
                    </a:ln>
                    <a:solidFill>
                      <a:prstClr val="black"/>
                    </a:solidFill>
                    <a:effectLst/>
                    <a:uLnTx/>
                    <a:uFillTx/>
                    <a:latin typeface="Tenorite" panose="00000500000000000000" pitchFamily="2" charset="0"/>
                    <a:ea typeface="+mn-ea"/>
                    <a:cs typeface="Arial" panose="020B0604020202020204" pitchFamily="34" charset="0"/>
                    <a:sym typeface="Tenorite Regular"/>
                  </a:endParaRPr>
                </a:p>
              </p:txBody>
            </p:sp>
            <p:sp>
              <p:nvSpPr>
                <p:cNvPr id="975" name="Freeform 1095">
                  <a:extLst>
                    <a:ext uri="{FF2B5EF4-FFF2-40B4-BE49-F238E27FC236}">
                      <a16:creationId xmlns:a16="http://schemas.microsoft.com/office/drawing/2014/main" id="{E7A541A1-7A2D-CB8B-B5EA-DBE13910039E}"/>
                    </a:ext>
                  </a:extLst>
                </p:cNvPr>
                <p:cNvSpPr>
                  <a:spLocks/>
                </p:cNvSpPr>
                <p:nvPr/>
              </p:nvSpPr>
              <p:spPr bwMode="auto">
                <a:xfrm>
                  <a:off x="7671976" y="5387722"/>
                  <a:ext cx="134710" cy="83275"/>
                </a:xfrm>
                <a:custGeom>
                  <a:avLst/>
                  <a:gdLst>
                    <a:gd name="T0" fmla="*/ 69 w 120"/>
                    <a:gd name="T1" fmla="*/ 41 h 75"/>
                    <a:gd name="T2" fmla="*/ 113 w 120"/>
                    <a:gd name="T3" fmla="*/ 60 h 75"/>
                    <a:gd name="T4" fmla="*/ 120 w 120"/>
                    <a:gd name="T5" fmla="*/ 60 h 75"/>
                    <a:gd name="T6" fmla="*/ 60 w 120"/>
                    <a:gd name="T7" fmla="*/ 0 h 75"/>
                    <a:gd name="T8" fmla="*/ 0 w 120"/>
                    <a:gd name="T9" fmla="*/ 60 h 75"/>
                    <a:gd name="T10" fmla="*/ 2 w 120"/>
                    <a:gd name="T11" fmla="*/ 73 h 75"/>
                    <a:gd name="T12" fmla="*/ 15 w 120"/>
                    <a:gd name="T13" fmla="*/ 75 h 75"/>
                    <a:gd name="T14" fmla="*/ 69 w 120"/>
                    <a:gd name="T15" fmla="*/ 41 h 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75">
                      <a:moveTo>
                        <a:pt x="69" y="41"/>
                      </a:moveTo>
                      <a:cubicBezTo>
                        <a:pt x="80" y="53"/>
                        <a:pt x="95" y="60"/>
                        <a:pt x="113" y="60"/>
                      </a:cubicBezTo>
                      <a:cubicBezTo>
                        <a:pt x="115" y="60"/>
                        <a:pt x="118" y="60"/>
                        <a:pt x="120" y="60"/>
                      </a:cubicBezTo>
                      <a:cubicBezTo>
                        <a:pt x="120" y="27"/>
                        <a:pt x="93" y="0"/>
                        <a:pt x="60" y="0"/>
                      </a:cubicBezTo>
                      <a:cubicBezTo>
                        <a:pt x="27" y="0"/>
                        <a:pt x="0" y="27"/>
                        <a:pt x="0" y="60"/>
                      </a:cubicBezTo>
                      <a:cubicBezTo>
                        <a:pt x="0" y="65"/>
                        <a:pt x="1" y="69"/>
                        <a:pt x="2" y="73"/>
                      </a:cubicBezTo>
                      <a:cubicBezTo>
                        <a:pt x="6" y="74"/>
                        <a:pt x="10" y="75"/>
                        <a:pt x="15" y="75"/>
                      </a:cubicBezTo>
                      <a:cubicBezTo>
                        <a:pt x="39" y="75"/>
                        <a:pt x="59" y="61"/>
                        <a:pt x="69" y="41"/>
                      </a:cubicBezTo>
                      <a:close/>
                    </a:path>
                  </a:pathLst>
                </a:custGeom>
                <a:solidFill>
                  <a:srgbClr val="008BCE"/>
                </a:solidFill>
                <a:ln w="9525" cap="flat">
                  <a:noFill/>
                  <a:prstDash val="solid"/>
                  <a:miter lim="800000"/>
                  <a:headEnd/>
                  <a:tailEnd/>
                </a:ln>
              </p:spPr>
              <p:txBody>
                <a:bodyPr vert="horz" wrap="square" lIns="52727" tIns="26364" rIns="52727" bIns="26364" numCol="1" anchor="t" anchorCtr="0" compatLnSpc="1">
                  <a:prstTxWarp prst="textNoShape">
                    <a:avLst/>
                  </a:prstTxWarp>
                </a:bodyPr>
                <a:lstStyle/>
                <a:p>
                  <a:pPr marL="0" marR="0" lvl="0" indent="0" algn="l" defTabSz="556631" rtl="0" eaLnBrk="1" fontAlgn="auto" latinLnBrk="0" hangingPunct="0">
                    <a:lnSpc>
                      <a:spcPct val="100000"/>
                    </a:lnSpc>
                    <a:spcBef>
                      <a:spcPts val="0"/>
                    </a:spcBef>
                    <a:spcAft>
                      <a:spcPts val="0"/>
                    </a:spcAft>
                    <a:buClrTx/>
                    <a:buSzTx/>
                    <a:buFontTx/>
                    <a:buNone/>
                    <a:tabLst>
                      <a:tab pos="285640" algn="l"/>
                      <a:tab pos="578604" algn="l"/>
                      <a:tab pos="878892" algn="l"/>
                      <a:tab pos="1164532" algn="l"/>
                      <a:tab pos="1457496" algn="l"/>
                      <a:tab pos="1750460" algn="l"/>
                      <a:tab pos="2043424" algn="l"/>
                      <a:tab pos="2329064" algn="l"/>
                      <a:tab pos="2622028" algn="l"/>
                      <a:tab pos="2914992" algn="l"/>
                      <a:tab pos="3207956" algn="l"/>
                      <a:tab pos="3500920" algn="l"/>
                    </a:tabLst>
                    <a:defRPr/>
                  </a:pPr>
                  <a:endParaRPr kumimoji="0" lang="en-US" sz="1000" b="0" i="0" u="none" strike="noStrike" kern="0" cap="none" spc="0" normalizeH="0" baseline="0" noProof="0">
                    <a:ln>
                      <a:noFill/>
                    </a:ln>
                    <a:solidFill>
                      <a:prstClr val="black"/>
                    </a:solidFill>
                    <a:effectLst/>
                    <a:uLnTx/>
                    <a:uFillTx/>
                    <a:latin typeface="Tenorite" panose="00000500000000000000" pitchFamily="2" charset="0"/>
                    <a:ea typeface="+mn-ea"/>
                    <a:cs typeface="Arial" panose="020B0604020202020204" pitchFamily="34" charset="0"/>
                    <a:sym typeface="Tenorite Regular"/>
                  </a:endParaRPr>
                </a:p>
              </p:txBody>
            </p:sp>
            <p:sp>
              <p:nvSpPr>
                <p:cNvPr id="976" name="Line 32">
                  <a:extLst>
                    <a:ext uri="{FF2B5EF4-FFF2-40B4-BE49-F238E27FC236}">
                      <a16:creationId xmlns:a16="http://schemas.microsoft.com/office/drawing/2014/main" id="{45E9CF54-6C12-D4DF-E50B-68AACCFF61E2}"/>
                    </a:ext>
                  </a:extLst>
                </p:cNvPr>
                <p:cNvSpPr>
                  <a:spLocks noChangeShapeType="1"/>
                </p:cNvSpPr>
                <p:nvPr/>
              </p:nvSpPr>
              <p:spPr bwMode="auto">
                <a:xfrm>
                  <a:off x="7654015" y="5615503"/>
                  <a:ext cx="0" cy="49802"/>
                </a:xfrm>
                <a:prstGeom prst="line">
                  <a:avLst/>
                </a:prstGeom>
                <a:grpFill/>
                <a:ln w="9525" cap="flat">
                  <a:noFill/>
                  <a:prstDash val="solid"/>
                  <a:miter lim="800000"/>
                  <a:headEnd/>
                  <a:tailEnd/>
                </a:ln>
              </p:spPr>
              <p:txBody>
                <a:bodyPr vert="horz" wrap="square" lIns="52727" tIns="26364" rIns="52727" bIns="26364" numCol="1" anchor="t" anchorCtr="0" compatLnSpc="1">
                  <a:prstTxWarp prst="textNoShape">
                    <a:avLst/>
                  </a:prstTxWarp>
                </a:bodyPr>
                <a:lstStyle/>
                <a:p>
                  <a:pPr marL="0" marR="0" lvl="0" indent="0" algn="l" defTabSz="556631" rtl="0" eaLnBrk="1" fontAlgn="auto" latinLnBrk="0" hangingPunct="0">
                    <a:lnSpc>
                      <a:spcPct val="100000"/>
                    </a:lnSpc>
                    <a:spcBef>
                      <a:spcPts val="0"/>
                    </a:spcBef>
                    <a:spcAft>
                      <a:spcPts val="0"/>
                    </a:spcAft>
                    <a:buClrTx/>
                    <a:buSzTx/>
                    <a:buFontTx/>
                    <a:buNone/>
                    <a:tabLst>
                      <a:tab pos="285640" algn="l"/>
                      <a:tab pos="578604" algn="l"/>
                      <a:tab pos="878892" algn="l"/>
                      <a:tab pos="1164532" algn="l"/>
                      <a:tab pos="1457496" algn="l"/>
                      <a:tab pos="1750460" algn="l"/>
                      <a:tab pos="2043424" algn="l"/>
                      <a:tab pos="2329064" algn="l"/>
                      <a:tab pos="2622028" algn="l"/>
                      <a:tab pos="2914992" algn="l"/>
                      <a:tab pos="3207956" algn="l"/>
                      <a:tab pos="3500920" algn="l"/>
                    </a:tabLst>
                    <a:defRPr/>
                  </a:pPr>
                  <a:endParaRPr kumimoji="0" lang="en-US" sz="1000" b="0" i="0" u="none" strike="noStrike" kern="0" cap="none" spc="0" normalizeH="0" baseline="0" noProof="0">
                    <a:ln>
                      <a:noFill/>
                    </a:ln>
                    <a:solidFill>
                      <a:prstClr val="black"/>
                    </a:solidFill>
                    <a:effectLst/>
                    <a:uLnTx/>
                    <a:uFillTx/>
                    <a:latin typeface="Tenorite" panose="00000500000000000000" pitchFamily="2" charset="0"/>
                    <a:ea typeface="+mn-ea"/>
                    <a:cs typeface="Arial" panose="020B0604020202020204" pitchFamily="34" charset="0"/>
                    <a:sym typeface="Tenorite Regular"/>
                  </a:endParaRPr>
                </a:p>
              </p:txBody>
            </p:sp>
            <p:sp>
              <p:nvSpPr>
                <p:cNvPr id="977" name="Line 33">
                  <a:extLst>
                    <a:ext uri="{FF2B5EF4-FFF2-40B4-BE49-F238E27FC236}">
                      <a16:creationId xmlns:a16="http://schemas.microsoft.com/office/drawing/2014/main" id="{A71F7F44-70B3-3D75-3374-A9F67B41E546}"/>
                    </a:ext>
                  </a:extLst>
                </p:cNvPr>
                <p:cNvSpPr>
                  <a:spLocks noChangeShapeType="1"/>
                </p:cNvSpPr>
                <p:nvPr/>
              </p:nvSpPr>
              <p:spPr bwMode="auto">
                <a:xfrm>
                  <a:off x="7824647" y="5615503"/>
                  <a:ext cx="0" cy="49802"/>
                </a:xfrm>
                <a:prstGeom prst="line">
                  <a:avLst/>
                </a:prstGeom>
                <a:grpFill/>
                <a:ln w="9525" cap="flat">
                  <a:noFill/>
                  <a:prstDash val="solid"/>
                  <a:miter lim="800000"/>
                  <a:headEnd/>
                  <a:tailEnd/>
                </a:ln>
              </p:spPr>
              <p:txBody>
                <a:bodyPr vert="horz" wrap="square" lIns="52727" tIns="26364" rIns="52727" bIns="26364" numCol="1" anchor="t" anchorCtr="0" compatLnSpc="1">
                  <a:prstTxWarp prst="textNoShape">
                    <a:avLst/>
                  </a:prstTxWarp>
                </a:bodyPr>
                <a:lstStyle/>
                <a:p>
                  <a:pPr marL="0" marR="0" lvl="0" indent="0" algn="l" defTabSz="556631" rtl="0" eaLnBrk="1" fontAlgn="auto" latinLnBrk="0" hangingPunct="0">
                    <a:lnSpc>
                      <a:spcPct val="100000"/>
                    </a:lnSpc>
                    <a:spcBef>
                      <a:spcPts val="0"/>
                    </a:spcBef>
                    <a:spcAft>
                      <a:spcPts val="0"/>
                    </a:spcAft>
                    <a:buClrTx/>
                    <a:buSzTx/>
                    <a:buFontTx/>
                    <a:buNone/>
                    <a:tabLst>
                      <a:tab pos="285640" algn="l"/>
                      <a:tab pos="578604" algn="l"/>
                      <a:tab pos="878892" algn="l"/>
                      <a:tab pos="1164532" algn="l"/>
                      <a:tab pos="1457496" algn="l"/>
                      <a:tab pos="1750460" algn="l"/>
                      <a:tab pos="2043424" algn="l"/>
                      <a:tab pos="2329064" algn="l"/>
                      <a:tab pos="2622028" algn="l"/>
                      <a:tab pos="2914992" algn="l"/>
                      <a:tab pos="3207956" algn="l"/>
                      <a:tab pos="3500920" algn="l"/>
                    </a:tabLst>
                    <a:defRPr/>
                  </a:pPr>
                  <a:endParaRPr kumimoji="0" lang="en-US" sz="1000" b="0" i="0" u="none" strike="noStrike" kern="0" cap="none" spc="0" normalizeH="0" baseline="0" noProof="0">
                    <a:ln>
                      <a:noFill/>
                    </a:ln>
                    <a:solidFill>
                      <a:prstClr val="black"/>
                    </a:solidFill>
                    <a:effectLst/>
                    <a:uLnTx/>
                    <a:uFillTx/>
                    <a:latin typeface="Tenorite" panose="00000500000000000000" pitchFamily="2" charset="0"/>
                    <a:ea typeface="+mn-ea"/>
                    <a:cs typeface="Arial" panose="020B0604020202020204" pitchFamily="34" charset="0"/>
                    <a:sym typeface="Tenorite Regular"/>
                  </a:endParaRPr>
                </a:p>
              </p:txBody>
            </p:sp>
            <p:sp>
              <p:nvSpPr>
                <p:cNvPr id="978" name="Oval 977">
                  <a:extLst>
                    <a:ext uri="{FF2B5EF4-FFF2-40B4-BE49-F238E27FC236}">
                      <a16:creationId xmlns:a16="http://schemas.microsoft.com/office/drawing/2014/main" id="{7F3DE48F-724C-E6E6-5C7C-4F8D21728EDE}"/>
                    </a:ext>
                  </a:extLst>
                </p:cNvPr>
                <p:cNvSpPr>
                  <a:spLocks noChangeArrowheads="1"/>
                </p:cNvSpPr>
                <p:nvPr/>
              </p:nvSpPr>
              <p:spPr bwMode="auto">
                <a:xfrm>
                  <a:off x="7728309" y="5651425"/>
                  <a:ext cx="22043" cy="21227"/>
                </a:xfrm>
                <a:prstGeom prst="ellipse">
                  <a:avLst/>
                </a:prstGeom>
                <a:grpFill/>
                <a:ln w="9525" cap="flat" cmpd="sng" algn="ctr">
                  <a:noFill/>
                  <a:prstDash val="solid"/>
                </a:ln>
                <a:effectLst/>
              </p:spPr>
              <p:txBody>
                <a:bodyPr rtlCol="0" anchor="ctr"/>
                <a:lstStyle/>
                <a:p>
                  <a:pPr marL="0" marR="0" lvl="0" indent="0" algn="ctr" defTabSz="556631" rtl="0" eaLnBrk="1" fontAlgn="auto" latinLnBrk="0" hangingPunct="0">
                    <a:lnSpc>
                      <a:spcPct val="100000"/>
                    </a:lnSpc>
                    <a:spcBef>
                      <a:spcPts val="0"/>
                    </a:spcBef>
                    <a:spcAft>
                      <a:spcPts val="0"/>
                    </a:spcAft>
                    <a:buClrTx/>
                    <a:buSzTx/>
                    <a:buFontTx/>
                    <a:buNone/>
                    <a:tabLst>
                      <a:tab pos="285640" algn="l"/>
                      <a:tab pos="578604" algn="l"/>
                      <a:tab pos="878892" algn="l"/>
                      <a:tab pos="1164532" algn="l"/>
                      <a:tab pos="1457496" algn="l"/>
                      <a:tab pos="1750460" algn="l"/>
                      <a:tab pos="2043424" algn="l"/>
                      <a:tab pos="2329064" algn="l"/>
                      <a:tab pos="2622028" algn="l"/>
                      <a:tab pos="2914992" algn="l"/>
                      <a:tab pos="3207956" algn="l"/>
                      <a:tab pos="3500920" algn="l"/>
                    </a:tabLst>
                    <a:defRPr/>
                  </a:pPr>
                  <a:endParaRPr kumimoji="0" lang="en-US" sz="1000" b="0" i="0" u="none" strike="noStrike" kern="0" cap="none" spc="0" normalizeH="0" baseline="0" noProof="0">
                    <a:ln>
                      <a:noFill/>
                    </a:ln>
                    <a:solidFill>
                      <a:prstClr val="black"/>
                    </a:solidFill>
                    <a:effectLst/>
                    <a:uLnTx/>
                    <a:uFillTx/>
                    <a:latin typeface="Tenorite" panose="00000500000000000000" pitchFamily="2" charset="0"/>
                    <a:ea typeface="+mn-ea"/>
                    <a:cs typeface="Arial" panose="020B0604020202020204" pitchFamily="34" charset="0"/>
                    <a:sym typeface="Tenorite Regular"/>
                  </a:endParaRPr>
                </a:p>
              </p:txBody>
            </p:sp>
          </p:grpSp>
        </p:grpSp>
        <p:grpSp>
          <p:nvGrpSpPr>
            <p:cNvPr id="1021" name="Group 1020">
              <a:extLst>
                <a:ext uri="{FF2B5EF4-FFF2-40B4-BE49-F238E27FC236}">
                  <a16:creationId xmlns:a16="http://schemas.microsoft.com/office/drawing/2014/main" id="{7D1A04AE-9422-9D5B-C095-DA4953A4E0F0}"/>
                </a:ext>
              </a:extLst>
            </p:cNvPr>
            <p:cNvGrpSpPr/>
            <p:nvPr/>
          </p:nvGrpSpPr>
          <p:grpSpPr>
            <a:xfrm>
              <a:off x="3577567" y="4154574"/>
              <a:ext cx="356326" cy="356326"/>
              <a:chOff x="-411198" y="6863686"/>
              <a:chExt cx="1014826" cy="960714"/>
            </a:xfrm>
          </p:grpSpPr>
          <p:sp>
            <p:nvSpPr>
              <p:cNvPr id="1022" name="Oval 1021">
                <a:extLst>
                  <a:ext uri="{FF2B5EF4-FFF2-40B4-BE49-F238E27FC236}">
                    <a16:creationId xmlns:a16="http://schemas.microsoft.com/office/drawing/2014/main" id="{DC2486B7-1656-747A-E191-042058DA2220}"/>
                  </a:ext>
                </a:extLst>
              </p:cNvPr>
              <p:cNvSpPr/>
              <p:nvPr/>
            </p:nvSpPr>
            <p:spPr>
              <a:xfrm>
                <a:off x="-411198" y="6863686"/>
                <a:ext cx="1014826" cy="960714"/>
              </a:xfrm>
              <a:prstGeom prst="ellipse">
                <a:avLst/>
              </a:prstGeom>
              <a:solidFill>
                <a:srgbClr val="FFFFFF">
                  <a:lumMod val="95000"/>
                </a:srgbClr>
              </a:solidFill>
              <a:ln w="6350" cap="flat" cmpd="sng" algn="ctr">
                <a:solidFill>
                  <a:srgbClr val="555658"/>
                </a:solidFill>
                <a:prstDash val="dash"/>
              </a:ln>
              <a:effectLst/>
            </p:spPr>
            <p:txBody>
              <a:bodyPr rtlCol="0" anchor="ctr"/>
              <a:lstStyle/>
              <a:p>
                <a:pPr marL="0" marR="0" lvl="0" indent="0" algn="ctr" defTabSz="395501" rtl="0" eaLnBrk="1" fontAlgn="auto" latinLnBrk="0" hangingPunct="0">
                  <a:lnSpc>
                    <a:spcPct val="100000"/>
                  </a:lnSpc>
                  <a:spcBef>
                    <a:spcPts val="0"/>
                  </a:spcBef>
                  <a:spcAft>
                    <a:spcPts val="0"/>
                  </a:spcAft>
                  <a:buClrTx/>
                  <a:buSzTx/>
                  <a:buFontTx/>
                  <a:buNone/>
                  <a:tabLst/>
                  <a:defRPr/>
                </a:pPr>
                <a:endParaRPr kumimoji="0" lang="en-US" sz="500" b="0" i="0" u="none" strike="noStrike" kern="0" cap="none" spc="0" normalizeH="0" baseline="0" noProof="0">
                  <a:ln>
                    <a:noFill/>
                  </a:ln>
                  <a:solidFill>
                    <a:prstClr val="white"/>
                  </a:solidFill>
                  <a:effectLst/>
                  <a:uLnTx/>
                  <a:uFillTx/>
                  <a:latin typeface="Tenorite" panose="00000500000000000000" pitchFamily="2" charset="0"/>
                  <a:ea typeface="+mn-ea"/>
                  <a:cs typeface="Arial" panose="020B0604020202020204" pitchFamily="34" charset="0"/>
                  <a:sym typeface="Tenorite Regular"/>
                </a:endParaRPr>
              </a:p>
            </p:txBody>
          </p:sp>
          <p:grpSp>
            <p:nvGrpSpPr>
              <p:cNvPr id="1023" name="Group 1022">
                <a:extLst>
                  <a:ext uri="{FF2B5EF4-FFF2-40B4-BE49-F238E27FC236}">
                    <a16:creationId xmlns:a16="http://schemas.microsoft.com/office/drawing/2014/main" id="{BF4522B5-1233-2D6C-F3C9-FF7369F66DB8}"/>
                  </a:ext>
                </a:extLst>
              </p:cNvPr>
              <p:cNvGrpSpPr/>
              <p:nvPr/>
            </p:nvGrpSpPr>
            <p:grpSpPr>
              <a:xfrm>
                <a:off x="-233578" y="7058784"/>
                <a:ext cx="197273" cy="163053"/>
                <a:chOff x="7600131" y="5387722"/>
                <a:chExt cx="278400" cy="284930"/>
              </a:xfrm>
              <a:solidFill>
                <a:srgbClr val="1B3859"/>
              </a:solidFill>
            </p:grpSpPr>
            <p:sp>
              <p:nvSpPr>
                <p:cNvPr id="1073" name="Freeform 29">
                  <a:extLst>
                    <a:ext uri="{FF2B5EF4-FFF2-40B4-BE49-F238E27FC236}">
                      <a16:creationId xmlns:a16="http://schemas.microsoft.com/office/drawing/2014/main" id="{7511DE04-0F38-E36F-DBD1-E7D7368FE1BB}"/>
                    </a:ext>
                  </a:extLst>
                </p:cNvPr>
                <p:cNvSpPr>
                  <a:spLocks/>
                </p:cNvSpPr>
                <p:nvPr/>
              </p:nvSpPr>
              <p:spPr bwMode="auto">
                <a:xfrm>
                  <a:off x="7600131" y="5530595"/>
                  <a:ext cx="278400" cy="134709"/>
                </a:xfrm>
                <a:custGeom>
                  <a:avLst/>
                  <a:gdLst>
                    <a:gd name="T0" fmla="*/ 155 w 248"/>
                    <a:gd name="T1" fmla="*/ 120 h 120"/>
                    <a:gd name="T2" fmla="*/ 248 w 248"/>
                    <a:gd name="T3" fmla="*/ 120 h 120"/>
                    <a:gd name="T4" fmla="*/ 248 w 248"/>
                    <a:gd name="T5" fmla="*/ 60 h 120"/>
                    <a:gd name="T6" fmla="*/ 186 w 248"/>
                    <a:gd name="T7" fmla="*/ 0 h 120"/>
                    <a:gd name="T8" fmla="*/ 177 w 248"/>
                    <a:gd name="T9" fmla="*/ 0 h 120"/>
                    <a:gd name="T10" fmla="*/ 124 w 248"/>
                    <a:gd name="T11" fmla="*/ 84 h 120"/>
                    <a:gd name="T12" fmla="*/ 72 w 248"/>
                    <a:gd name="T13" fmla="*/ 0 h 120"/>
                    <a:gd name="T14" fmla="*/ 62 w 248"/>
                    <a:gd name="T15" fmla="*/ 0 h 120"/>
                    <a:gd name="T16" fmla="*/ 0 w 248"/>
                    <a:gd name="T17" fmla="*/ 60 h 120"/>
                    <a:gd name="T18" fmla="*/ 0 w 248"/>
                    <a:gd name="T19" fmla="*/ 120 h 120"/>
                    <a:gd name="T20" fmla="*/ 94 w 248"/>
                    <a:gd name="T21" fmla="*/ 12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8" h="120">
                      <a:moveTo>
                        <a:pt x="155" y="120"/>
                      </a:moveTo>
                      <a:cubicBezTo>
                        <a:pt x="248" y="120"/>
                        <a:pt x="248" y="120"/>
                        <a:pt x="248" y="120"/>
                      </a:cubicBezTo>
                      <a:cubicBezTo>
                        <a:pt x="248" y="60"/>
                        <a:pt x="248" y="60"/>
                        <a:pt x="248" y="60"/>
                      </a:cubicBezTo>
                      <a:cubicBezTo>
                        <a:pt x="248" y="27"/>
                        <a:pt x="220" y="0"/>
                        <a:pt x="186" y="0"/>
                      </a:cubicBezTo>
                      <a:cubicBezTo>
                        <a:pt x="177" y="0"/>
                        <a:pt x="177" y="0"/>
                        <a:pt x="177" y="0"/>
                      </a:cubicBezTo>
                      <a:cubicBezTo>
                        <a:pt x="124" y="84"/>
                        <a:pt x="124" y="84"/>
                        <a:pt x="124" y="84"/>
                      </a:cubicBezTo>
                      <a:cubicBezTo>
                        <a:pt x="72" y="0"/>
                        <a:pt x="72" y="0"/>
                        <a:pt x="72" y="0"/>
                      </a:cubicBezTo>
                      <a:cubicBezTo>
                        <a:pt x="62" y="0"/>
                        <a:pt x="62" y="0"/>
                        <a:pt x="62" y="0"/>
                      </a:cubicBezTo>
                      <a:cubicBezTo>
                        <a:pt x="28" y="0"/>
                        <a:pt x="0" y="27"/>
                        <a:pt x="0" y="60"/>
                      </a:cubicBezTo>
                      <a:cubicBezTo>
                        <a:pt x="0" y="120"/>
                        <a:pt x="0" y="120"/>
                        <a:pt x="0" y="120"/>
                      </a:cubicBezTo>
                      <a:cubicBezTo>
                        <a:pt x="94" y="120"/>
                        <a:pt x="94" y="120"/>
                        <a:pt x="94" y="120"/>
                      </a:cubicBezTo>
                    </a:path>
                  </a:pathLst>
                </a:custGeom>
                <a:grpFill/>
                <a:ln w="12700" cap="flat">
                  <a:noFill/>
                  <a:prstDash val="solid"/>
                  <a:miter lim="800000"/>
                  <a:headEnd/>
                  <a:tailEnd/>
                </a:ln>
              </p:spPr>
              <p:txBody>
                <a:bodyPr vert="horz" wrap="square" lIns="52727" tIns="26364" rIns="52727" bIns="26364" numCol="1" anchor="t" anchorCtr="0" compatLnSpc="1">
                  <a:prstTxWarp prst="textNoShape">
                    <a:avLst/>
                  </a:prstTxWarp>
                </a:bodyPr>
                <a:lstStyle/>
                <a:p>
                  <a:pPr marL="0" marR="0" lvl="0" indent="0" algn="l" defTabSz="556631" rtl="0" eaLnBrk="1" fontAlgn="auto" latinLnBrk="0" hangingPunct="0">
                    <a:lnSpc>
                      <a:spcPct val="100000"/>
                    </a:lnSpc>
                    <a:spcBef>
                      <a:spcPts val="0"/>
                    </a:spcBef>
                    <a:spcAft>
                      <a:spcPts val="0"/>
                    </a:spcAft>
                    <a:buClrTx/>
                    <a:buSzTx/>
                    <a:buFontTx/>
                    <a:buNone/>
                    <a:tabLst>
                      <a:tab pos="285640" algn="l"/>
                      <a:tab pos="578604" algn="l"/>
                      <a:tab pos="878892" algn="l"/>
                      <a:tab pos="1164532" algn="l"/>
                      <a:tab pos="1457496" algn="l"/>
                      <a:tab pos="1750460" algn="l"/>
                      <a:tab pos="2043424" algn="l"/>
                      <a:tab pos="2329064" algn="l"/>
                      <a:tab pos="2622028" algn="l"/>
                      <a:tab pos="2914992" algn="l"/>
                      <a:tab pos="3207956" algn="l"/>
                      <a:tab pos="3500920" algn="l"/>
                    </a:tabLst>
                    <a:defRPr/>
                  </a:pPr>
                  <a:endParaRPr kumimoji="0" lang="en-US" sz="1000" b="0" i="0" u="none" strike="noStrike" kern="0" cap="none" spc="0" normalizeH="0" baseline="0" noProof="0">
                    <a:ln>
                      <a:noFill/>
                    </a:ln>
                    <a:solidFill>
                      <a:prstClr val="black"/>
                    </a:solidFill>
                    <a:effectLst/>
                    <a:uLnTx/>
                    <a:uFillTx/>
                    <a:latin typeface="Tenorite" panose="00000500000000000000" pitchFamily="2" charset="0"/>
                    <a:ea typeface="+mn-ea"/>
                    <a:cs typeface="Arial" panose="020B0604020202020204" pitchFamily="34" charset="0"/>
                    <a:sym typeface="Tenorite Regular"/>
                  </a:endParaRPr>
                </a:p>
              </p:txBody>
            </p:sp>
            <p:sp>
              <p:nvSpPr>
                <p:cNvPr id="1074" name="Oval 30">
                  <a:extLst>
                    <a:ext uri="{FF2B5EF4-FFF2-40B4-BE49-F238E27FC236}">
                      <a16:creationId xmlns:a16="http://schemas.microsoft.com/office/drawing/2014/main" id="{31F51A2E-B9F8-DBC0-15C1-05182D6FD394}"/>
                    </a:ext>
                  </a:extLst>
                </p:cNvPr>
                <p:cNvSpPr>
                  <a:spLocks noChangeArrowheads="1"/>
                </p:cNvSpPr>
                <p:nvPr/>
              </p:nvSpPr>
              <p:spPr bwMode="auto">
                <a:xfrm>
                  <a:off x="7671976" y="5387722"/>
                  <a:ext cx="134710" cy="133893"/>
                </a:xfrm>
                <a:prstGeom prst="ellipse">
                  <a:avLst/>
                </a:prstGeom>
                <a:grpFill/>
                <a:ln w="12700" cap="flat">
                  <a:noFill/>
                  <a:prstDash val="solid"/>
                  <a:miter lim="800000"/>
                  <a:headEnd/>
                  <a:tailEnd/>
                </a:ln>
              </p:spPr>
              <p:txBody>
                <a:bodyPr vert="horz" wrap="square" lIns="52727" tIns="26364" rIns="52727" bIns="26364" numCol="1" anchor="t" anchorCtr="0" compatLnSpc="1">
                  <a:prstTxWarp prst="textNoShape">
                    <a:avLst/>
                  </a:prstTxWarp>
                </a:bodyPr>
                <a:lstStyle/>
                <a:p>
                  <a:pPr marL="0" marR="0" lvl="0" indent="0" algn="l" defTabSz="556631" rtl="0" eaLnBrk="1" fontAlgn="auto" latinLnBrk="0" hangingPunct="0">
                    <a:lnSpc>
                      <a:spcPct val="100000"/>
                    </a:lnSpc>
                    <a:spcBef>
                      <a:spcPts val="0"/>
                    </a:spcBef>
                    <a:spcAft>
                      <a:spcPts val="0"/>
                    </a:spcAft>
                    <a:buClrTx/>
                    <a:buSzTx/>
                    <a:buFontTx/>
                    <a:buNone/>
                    <a:tabLst>
                      <a:tab pos="285640" algn="l"/>
                      <a:tab pos="578604" algn="l"/>
                      <a:tab pos="878892" algn="l"/>
                      <a:tab pos="1164532" algn="l"/>
                      <a:tab pos="1457496" algn="l"/>
                      <a:tab pos="1750460" algn="l"/>
                      <a:tab pos="2043424" algn="l"/>
                      <a:tab pos="2329064" algn="l"/>
                      <a:tab pos="2622028" algn="l"/>
                      <a:tab pos="2914992" algn="l"/>
                      <a:tab pos="3207956" algn="l"/>
                      <a:tab pos="3500920" algn="l"/>
                    </a:tabLst>
                    <a:defRPr/>
                  </a:pPr>
                  <a:endParaRPr kumimoji="0" lang="en-US" sz="1000" b="0" i="0" u="none" strike="noStrike" kern="0" cap="none" spc="0" normalizeH="0" baseline="0" noProof="0">
                    <a:ln>
                      <a:noFill/>
                    </a:ln>
                    <a:solidFill>
                      <a:prstClr val="black"/>
                    </a:solidFill>
                    <a:effectLst/>
                    <a:uLnTx/>
                    <a:uFillTx/>
                    <a:latin typeface="Tenorite" panose="00000500000000000000" pitchFamily="2" charset="0"/>
                    <a:ea typeface="+mn-ea"/>
                    <a:cs typeface="Arial" panose="020B0604020202020204" pitchFamily="34" charset="0"/>
                    <a:sym typeface="Tenorite Regular"/>
                  </a:endParaRPr>
                </a:p>
              </p:txBody>
            </p:sp>
            <p:sp>
              <p:nvSpPr>
                <p:cNvPr id="1075" name="Freeform 31">
                  <a:extLst>
                    <a:ext uri="{FF2B5EF4-FFF2-40B4-BE49-F238E27FC236}">
                      <a16:creationId xmlns:a16="http://schemas.microsoft.com/office/drawing/2014/main" id="{74749C1E-0997-E8E9-4241-1ADDC4F67016}"/>
                    </a:ext>
                  </a:extLst>
                </p:cNvPr>
                <p:cNvSpPr>
                  <a:spLocks/>
                </p:cNvSpPr>
                <p:nvPr/>
              </p:nvSpPr>
              <p:spPr bwMode="auto">
                <a:xfrm>
                  <a:off x="7671976" y="5387722"/>
                  <a:ext cx="134710" cy="83275"/>
                </a:xfrm>
                <a:custGeom>
                  <a:avLst/>
                  <a:gdLst>
                    <a:gd name="T0" fmla="*/ 69 w 120"/>
                    <a:gd name="T1" fmla="*/ 41 h 75"/>
                    <a:gd name="T2" fmla="*/ 113 w 120"/>
                    <a:gd name="T3" fmla="*/ 60 h 75"/>
                    <a:gd name="T4" fmla="*/ 120 w 120"/>
                    <a:gd name="T5" fmla="*/ 60 h 75"/>
                    <a:gd name="T6" fmla="*/ 60 w 120"/>
                    <a:gd name="T7" fmla="*/ 0 h 75"/>
                    <a:gd name="T8" fmla="*/ 0 w 120"/>
                    <a:gd name="T9" fmla="*/ 60 h 75"/>
                    <a:gd name="T10" fmla="*/ 2 w 120"/>
                    <a:gd name="T11" fmla="*/ 73 h 75"/>
                    <a:gd name="T12" fmla="*/ 15 w 120"/>
                    <a:gd name="T13" fmla="*/ 75 h 75"/>
                    <a:gd name="T14" fmla="*/ 69 w 120"/>
                    <a:gd name="T15" fmla="*/ 41 h 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75">
                      <a:moveTo>
                        <a:pt x="69" y="41"/>
                      </a:moveTo>
                      <a:cubicBezTo>
                        <a:pt x="80" y="53"/>
                        <a:pt x="95" y="60"/>
                        <a:pt x="113" y="60"/>
                      </a:cubicBezTo>
                      <a:cubicBezTo>
                        <a:pt x="115" y="60"/>
                        <a:pt x="118" y="60"/>
                        <a:pt x="120" y="60"/>
                      </a:cubicBezTo>
                      <a:cubicBezTo>
                        <a:pt x="120" y="27"/>
                        <a:pt x="93" y="0"/>
                        <a:pt x="60" y="0"/>
                      </a:cubicBezTo>
                      <a:cubicBezTo>
                        <a:pt x="27" y="0"/>
                        <a:pt x="0" y="27"/>
                        <a:pt x="0" y="60"/>
                      </a:cubicBezTo>
                      <a:cubicBezTo>
                        <a:pt x="0" y="65"/>
                        <a:pt x="1" y="69"/>
                        <a:pt x="2" y="73"/>
                      </a:cubicBezTo>
                      <a:cubicBezTo>
                        <a:pt x="6" y="74"/>
                        <a:pt x="10" y="75"/>
                        <a:pt x="15" y="75"/>
                      </a:cubicBezTo>
                      <a:cubicBezTo>
                        <a:pt x="39" y="75"/>
                        <a:pt x="59" y="61"/>
                        <a:pt x="69" y="41"/>
                      </a:cubicBezTo>
                      <a:close/>
                    </a:path>
                  </a:pathLst>
                </a:custGeom>
                <a:grpFill/>
                <a:ln w="12700" cap="flat">
                  <a:noFill/>
                  <a:prstDash val="solid"/>
                  <a:miter lim="800000"/>
                  <a:headEnd/>
                  <a:tailEnd/>
                </a:ln>
              </p:spPr>
              <p:txBody>
                <a:bodyPr vert="horz" wrap="square" lIns="52727" tIns="26364" rIns="52727" bIns="26364" numCol="1" anchor="t" anchorCtr="0" compatLnSpc="1">
                  <a:prstTxWarp prst="textNoShape">
                    <a:avLst/>
                  </a:prstTxWarp>
                </a:bodyPr>
                <a:lstStyle/>
                <a:p>
                  <a:pPr marL="0" marR="0" lvl="0" indent="0" algn="l" defTabSz="556631" rtl="0" eaLnBrk="1" fontAlgn="auto" latinLnBrk="0" hangingPunct="0">
                    <a:lnSpc>
                      <a:spcPct val="100000"/>
                    </a:lnSpc>
                    <a:spcBef>
                      <a:spcPts val="0"/>
                    </a:spcBef>
                    <a:spcAft>
                      <a:spcPts val="0"/>
                    </a:spcAft>
                    <a:buClrTx/>
                    <a:buSzTx/>
                    <a:buFontTx/>
                    <a:buNone/>
                    <a:tabLst>
                      <a:tab pos="285640" algn="l"/>
                      <a:tab pos="578604" algn="l"/>
                      <a:tab pos="878892" algn="l"/>
                      <a:tab pos="1164532" algn="l"/>
                      <a:tab pos="1457496" algn="l"/>
                      <a:tab pos="1750460" algn="l"/>
                      <a:tab pos="2043424" algn="l"/>
                      <a:tab pos="2329064" algn="l"/>
                      <a:tab pos="2622028" algn="l"/>
                      <a:tab pos="2914992" algn="l"/>
                      <a:tab pos="3207956" algn="l"/>
                      <a:tab pos="3500920" algn="l"/>
                    </a:tabLst>
                    <a:defRPr/>
                  </a:pPr>
                  <a:endParaRPr kumimoji="0" lang="en-US" sz="1000" b="0" i="0" u="none" strike="noStrike" kern="0" cap="none" spc="0" normalizeH="0" baseline="0" noProof="0">
                    <a:ln>
                      <a:noFill/>
                    </a:ln>
                    <a:solidFill>
                      <a:prstClr val="black"/>
                    </a:solidFill>
                    <a:effectLst/>
                    <a:uLnTx/>
                    <a:uFillTx/>
                    <a:latin typeface="Tenorite" panose="00000500000000000000" pitchFamily="2" charset="0"/>
                    <a:ea typeface="+mn-ea"/>
                    <a:cs typeface="Arial" panose="020B0604020202020204" pitchFamily="34" charset="0"/>
                    <a:sym typeface="Tenorite Regular"/>
                  </a:endParaRPr>
                </a:p>
              </p:txBody>
            </p:sp>
            <p:sp>
              <p:nvSpPr>
                <p:cNvPr id="1076" name="Line 32">
                  <a:extLst>
                    <a:ext uri="{FF2B5EF4-FFF2-40B4-BE49-F238E27FC236}">
                      <a16:creationId xmlns:a16="http://schemas.microsoft.com/office/drawing/2014/main" id="{407CDCF4-27C2-D50A-9ABA-5F4E438F65FC}"/>
                    </a:ext>
                  </a:extLst>
                </p:cNvPr>
                <p:cNvSpPr>
                  <a:spLocks noChangeShapeType="1"/>
                </p:cNvSpPr>
                <p:nvPr/>
              </p:nvSpPr>
              <p:spPr bwMode="auto">
                <a:xfrm>
                  <a:off x="7654015" y="5615503"/>
                  <a:ext cx="0" cy="49802"/>
                </a:xfrm>
                <a:prstGeom prst="line">
                  <a:avLst/>
                </a:prstGeom>
                <a:grpFill/>
                <a:ln w="12700" cap="flat">
                  <a:noFill/>
                  <a:prstDash val="solid"/>
                  <a:miter lim="800000"/>
                  <a:headEnd/>
                  <a:tailEnd/>
                </a:ln>
              </p:spPr>
              <p:txBody>
                <a:bodyPr vert="horz" wrap="square" lIns="52727" tIns="26364" rIns="52727" bIns="26364" numCol="1" anchor="t" anchorCtr="0" compatLnSpc="1">
                  <a:prstTxWarp prst="textNoShape">
                    <a:avLst/>
                  </a:prstTxWarp>
                </a:bodyPr>
                <a:lstStyle/>
                <a:p>
                  <a:pPr marL="0" marR="0" lvl="0" indent="0" algn="l" defTabSz="556631" rtl="0" eaLnBrk="1" fontAlgn="auto" latinLnBrk="0" hangingPunct="0">
                    <a:lnSpc>
                      <a:spcPct val="100000"/>
                    </a:lnSpc>
                    <a:spcBef>
                      <a:spcPts val="0"/>
                    </a:spcBef>
                    <a:spcAft>
                      <a:spcPts val="0"/>
                    </a:spcAft>
                    <a:buClrTx/>
                    <a:buSzTx/>
                    <a:buFontTx/>
                    <a:buNone/>
                    <a:tabLst>
                      <a:tab pos="285640" algn="l"/>
                      <a:tab pos="578604" algn="l"/>
                      <a:tab pos="878892" algn="l"/>
                      <a:tab pos="1164532" algn="l"/>
                      <a:tab pos="1457496" algn="l"/>
                      <a:tab pos="1750460" algn="l"/>
                      <a:tab pos="2043424" algn="l"/>
                      <a:tab pos="2329064" algn="l"/>
                      <a:tab pos="2622028" algn="l"/>
                      <a:tab pos="2914992" algn="l"/>
                      <a:tab pos="3207956" algn="l"/>
                      <a:tab pos="3500920" algn="l"/>
                    </a:tabLst>
                    <a:defRPr/>
                  </a:pPr>
                  <a:endParaRPr kumimoji="0" lang="en-US" sz="1000" b="0" i="0" u="none" strike="noStrike" kern="0" cap="none" spc="0" normalizeH="0" baseline="0" noProof="0">
                    <a:ln>
                      <a:noFill/>
                    </a:ln>
                    <a:solidFill>
                      <a:prstClr val="black"/>
                    </a:solidFill>
                    <a:effectLst/>
                    <a:uLnTx/>
                    <a:uFillTx/>
                    <a:latin typeface="Tenorite" panose="00000500000000000000" pitchFamily="2" charset="0"/>
                    <a:ea typeface="+mn-ea"/>
                    <a:cs typeface="Arial" panose="020B0604020202020204" pitchFamily="34" charset="0"/>
                    <a:sym typeface="Tenorite Regular"/>
                  </a:endParaRPr>
                </a:p>
              </p:txBody>
            </p:sp>
            <p:sp>
              <p:nvSpPr>
                <p:cNvPr id="1077" name="Line 33">
                  <a:extLst>
                    <a:ext uri="{FF2B5EF4-FFF2-40B4-BE49-F238E27FC236}">
                      <a16:creationId xmlns:a16="http://schemas.microsoft.com/office/drawing/2014/main" id="{28FA5A65-7272-78BE-7EF6-E7F820E2AF25}"/>
                    </a:ext>
                  </a:extLst>
                </p:cNvPr>
                <p:cNvSpPr>
                  <a:spLocks noChangeShapeType="1"/>
                </p:cNvSpPr>
                <p:nvPr/>
              </p:nvSpPr>
              <p:spPr bwMode="auto">
                <a:xfrm>
                  <a:off x="7824647" y="5615503"/>
                  <a:ext cx="0" cy="49802"/>
                </a:xfrm>
                <a:prstGeom prst="line">
                  <a:avLst/>
                </a:prstGeom>
                <a:grpFill/>
                <a:ln w="12700" cap="flat">
                  <a:noFill/>
                  <a:prstDash val="solid"/>
                  <a:miter lim="800000"/>
                  <a:headEnd/>
                  <a:tailEnd/>
                </a:ln>
              </p:spPr>
              <p:txBody>
                <a:bodyPr vert="horz" wrap="square" lIns="52727" tIns="26364" rIns="52727" bIns="26364" numCol="1" anchor="t" anchorCtr="0" compatLnSpc="1">
                  <a:prstTxWarp prst="textNoShape">
                    <a:avLst/>
                  </a:prstTxWarp>
                </a:bodyPr>
                <a:lstStyle/>
                <a:p>
                  <a:pPr marL="0" marR="0" lvl="0" indent="0" algn="l" defTabSz="556631" rtl="0" eaLnBrk="1" fontAlgn="auto" latinLnBrk="0" hangingPunct="0">
                    <a:lnSpc>
                      <a:spcPct val="100000"/>
                    </a:lnSpc>
                    <a:spcBef>
                      <a:spcPts val="0"/>
                    </a:spcBef>
                    <a:spcAft>
                      <a:spcPts val="0"/>
                    </a:spcAft>
                    <a:buClrTx/>
                    <a:buSzTx/>
                    <a:buFontTx/>
                    <a:buNone/>
                    <a:tabLst>
                      <a:tab pos="285640" algn="l"/>
                      <a:tab pos="578604" algn="l"/>
                      <a:tab pos="878892" algn="l"/>
                      <a:tab pos="1164532" algn="l"/>
                      <a:tab pos="1457496" algn="l"/>
                      <a:tab pos="1750460" algn="l"/>
                      <a:tab pos="2043424" algn="l"/>
                      <a:tab pos="2329064" algn="l"/>
                      <a:tab pos="2622028" algn="l"/>
                      <a:tab pos="2914992" algn="l"/>
                      <a:tab pos="3207956" algn="l"/>
                      <a:tab pos="3500920" algn="l"/>
                    </a:tabLst>
                    <a:defRPr/>
                  </a:pPr>
                  <a:endParaRPr kumimoji="0" lang="en-US" sz="1000" b="0" i="0" u="none" strike="noStrike" kern="0" cap="none" spc="0" normalizeH="0" baseline="0" noProof="0">
                    <a:ln>
                      <a:noFill/>
                    </a:ln>
                    <a:solidFill>
                      <a:prstClr val="black"/>
                    </a:solidFill>
                    <a:effectLst/>
                    <a:uLnTx/>
                    <a:uFillTx/>
                    <a:latin typeface="Tenorite" panose="00000500000000000000" pitchFamily="2" charset="0"/>
                    <a:ea typeface="+mn-ea"/>
                    <a:cs typeface="Arial" panose="020B0604020202020204" pitchFamily="34" charset="0"/>
                    <a:sym typeface="Tenorite Regular"/>
                  </a:endParaRPr>
                </a:p>
              </p:txBody>
            </p:sp>
            <p:sp>
              <p:nvSpPr>
                <p:cNvPr id="1078" name="Oval 34">
                  <a:extLst>
                    <a:ext uri="{FF2B5EF4-FFF2-40B4-BE49-F238E27FC236}">
                      <a16:creationId xmlns:a16="http://schemas.microsoft.com/office/drawing/2014/main" id="{DC461E2F-ACD7-1DDA-362E-2E27B55D14BE}"/>
                    </a:ext>
                  </a:extLst>
                </p:cNvPr>
                <p:cNvSpPr>
                  <a:spLocks noChangeArrowheads="1"/>
                </p:cNvSpPr>
                <p:nvPr/>
              </p:nvSpPr>
              <p:spPr bwMode="auto">
                <a:xfrm>
                  <a:off x="7728309" y="5651425"/>
                  <a:ext cx="22043" cy="21227"/>
                </a:xfrm>
                <a:prstGeom prst="ellipse">
                  <a:avLst/>
                </a:prstGeom>
                <a:grpFill/>
                <a:ln w="12700" cap="flat" cmpd="sng" algn="ctr">
                  <a:noFill/>
                  <a:prstDash val="solid"/>
                </a:ln>
                <a:effectLst/>
              </p:spPr>
              <p:txBody>
                <a:bodyPr rtlCol="0" anchor="ctr"/>
                <a:lstStyle/>
                <a:p>
                  <a:pPr marL="0" marR="0" lvl="0" indent="0" algn="ctr" defTabSz="556631" rtl="0" eaLnBrk="1" fontAlgn="auto" latinLnBrk="0" hangingPunct="0">
                    <a:lnSpc>
                      <a:spcPct val="100000"/>
                    </a:lnSpc>
                    <a:spcBef>
                      <a:spcPts val="0"/>
                    </a:spcBef>
                    <a:spcAft>
                      <a:spcPts val="0"/>
                    </a:spcAft>
                    <a:buClrTx/>
                    <a:buSzTx/>
                    <a:buFontTx/>
                    <a:buNone/>
                    <a:tabLst>
                      <a:tab pos="285640" algn="l"/>
                      <a:tab pos="578604" algn="l"/>
                      <a:tab pos="878892" algn="l"/>
                      <a:tab pos="1164532" algn="l"/>
                      <a:tab pos="1457496" algn="l"/>
                      <a:tab pos="1750460" algn="l"/>
                      <a:tab pos="2043424" algn="l"/>
                      <a:tab pos="2329064" algn="l"/>
                      <a:tab pos="2622028" algn="l"/>
                      <a:tab pos="2914992" algn="l"/>
                      <a:tab pos="3207956" algn="l"/>
                      <a:tab pos="3500920" algn="l"/>
                    </a:tabLst>
                    <a:defRPr/>
                  </a:pPr>
                  <a:endParaRPr kumimoji="0" lang="en-US" sz="1000" b="0" i="0" u="none" strike="noStrike" kern="0" cap="none" spc="0" normalizeH="0" baseline="0" noProof="0">
                    <a:ln>
                      <a:noFill/>
                    </a:ln>
                    <a:solidFill>
                      <a:prstClr val="black"/>
                    </a:solidFill>
                    <a:effectLst/>
                    <a:uLnTx/>
                    <a:uFillTx/>
                    <a:latin typeface="Tenorite" panose="00000500000000000000" pitchFamily="2" charset="0"/>
                    <a:ea typeface="+mn-ea"/>
                    <a:cs typeface="Arial" panose="020B0604020202020204" pitchFamily="34" charset="0"/>
                    <a:sym typeface="Tenorite Regular"/>
                  </a:endParaRPr>
                </a:p>
              </p:txBody>
            </p:sp>
          </p:grpSp>
          <p:grpSp>
            <p:nvGrpSpPr>
              <p:cNvPr id="1024" name="Group 1023">
                <a:extLst>
                  <a:ext uri="{FF2B5EF4-FFF2-40B4-BE49-F238E27FC236}">
                    <a16:creationId xmlns:a16="http://schemas.microsoft.com/office/drawing/2014/main" id="{C5EC3140-9096-D158-8352-7361E08FED31}"/>
                  </a:ext>
                </a:extLst>
              </p:cNvPr>
              <p:cNvGrpSpPr/>
              <p:nvPr/>
            </p:nvGrpSpPr>
            <p:grpSpPr>
              <a:xfrm>
                <a:off x="18902" y="7267468"/>
                <a:ext cx="197273" cy="163053"/>
                <a:chOff x="7600131" y="5387722"/>
                <a:chExt cx="278400" cy="284930"/>
              </a:xfrm>
              <a:solidFill>
                <a:srgbClr val="FF612B"/>
              </a:solidFill>
            </p:grpSpPr>
            <p:sp>
              <p:nvSpPr>
                <p:cNvPr id="1067" name="Freeform 1129">
                  <a:extLst>
                    <a:ext uri="{FF2B5EF4-FFF2-40B4-BE49-F238E27FC236}">
                      <a16:creationId xmlns:a16="http://schemas.microsoft.com/office/drawing/2014/main" id="{FFE1FC98-3786-3FDA-35DD-AF0502F635F0}"/>
                    </a:ext>
                  </a:extLst>
                </p:cNvPr>
                <p:cNvSpPr>
                  <a:spLocks/>
                </p:cNvSpPr>
                <p:nvPr/>
              </p:nvSpPr>
              <p:spPr bwMode="auto">
                <a:xfrm>
                  <a:off x="7600131" y="5530595"/>
                  <a:ext cx="278400" cy="134709"/>
                </a:xfrm>
                <a:custGeom>
                  <a:avLst/>
                  <a:gdLst>
                    <a:gd name="T0" fmla="*/ 155 w 248"/>
                    <a:gd name="T1" fmla="*/ 120 h 120"/>
                    <a:gd name="T2" fmla="*/ 248 w 248"/>
                    <a:gd name="T3" fmla="*/ 120 h 120"/>
                    <a:gd name="T4" fmla="*/ 248 w 248"/>
                    <a:gd name="T5" fmla="*/ 60 h 120"/>
                    <a:gd name="T6" fmla="*/ 186 w 248"/>
                    <a:gd name="T7" fmla="*/ 0 h 120"/>
                    <a:gd name="T8" fmla="*/ 177 w 248"/>
                    <a:gd name="T9" fmla="*/ 0 h 120"/>
                    <a:gd name="T10" fmla="*/ 124 w 248"/>
                    <a:gd name="T11" fmla="*/ 84 h 120"/>
                    <a:gd name="T12" fmla="*/ 72 w 248"/>
                    <a:gd name="T13" fmla="*/ 0 h 120"/>
                    <a:gd name="T14" fmla="*/ 62 w 248"/>
                    <a:gd name="T15" fmla="*/ 0 h 120"/>
                    <a:gd name="T16" fmla="*/ 0 w 248"/>
                    <a:gd name="T17" fmla="*/ 60 h 120"/>
                    <a:gd name="T18" fmla="*/ 0 w 248"/>
                    <a:gd name="T19" fmla="*/ 120 h 120"/>
                    <a:gd name="T20" fmla="*/ 94 w 248"/>
                    <a:gd name="T21" fmla="*/ 12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8" h="120">
                      <a:moveTo>
                        <a:pt x="155" y="120"/>
                      </a:moveTo>
                      <a:cubicBezTo>
                        <a:pt x="248" y="120"/>
                        <a:pt x="248" y="120"/>
                        <a:pt x="248" y="120"/>
                      </a:cubicBezTo>
                      <a:cubicBezTo>
                        <a:pt x="248" y="60"/>
                        <a:pt x="248" y="60"/>
                        <a:pt x="248" y="60"/>
                      </a:cubicBezTo>
                      <a:cubicBezTo>
                        <a:pt x="248" y="27"/>
                        <a:pt x="220" y="0"/>
                        <a:pt x="186" y="0"/>
                      </a:cubicBezTo>
                      <a:cubicBezTo>
                        <a:pt x="177" y="0"/>
                        <a:pt x="177" y="0"/>
                        <a:pt x="177" y="0"/>
                      </a:cubicBezTo>
                      <a:cubicBezTo>
                        <a:pt x="124" y="84"/>
                        <a:pt x="124" y="84"/>
                        <a:pt x="124" y="84"/>
                      </a:cubicBezTo>
                      <a:cubicBezTo>
                        <a:pt x="72" y="0"/>
                        <a:pt x="72" y="0"/>
                        <a:pt x="72" y="0"/>
                      </a:cubicBezTo>
                      <a:cubicBezTo>
                        <a:pt x="62" y="0"/>
                        <a:pt x="62" y="0"/>
                        <a:pt x="62" y="0"/>
                      </a:cubicBezTo>
                      <a:cubicBezTo>
                        <a:pt x="28" y="0"/>
                        <a:pt x="0" y="27"/>
                        <a:pt x="0" y="60"/>
                      </a:cubicBezTo>
                      <a:cubicBezTo>
                        <a:pt x="0" y="120"/>
                        <a:pt x="0" y="120"/>
                        <a:pt x="0" y="120"/>
                      </a:cubicBezTo>
                      <a:cubicBezTo>
                        <a:pt x="94" y="120"/>
                        <a:pt x="94" y="120"/>
                        <a:pt x="94" y="120"/>
                      </a:cubicBezTo>
                    </a:path>
                  </a:pathLst>
                </a:custGeom>
                <a:grpFill/>
                <a:ln w="12700" cap="flat">
                  <a:noFill/>
                  <a:prstDash val="solid"/>
                  <a:miter lim="800000"/>
                  <a:headEnd/>
                  <a:tailEnd/>
                </a:ln>
              </p:spPr>
              <p:txBody>
                <a:bodyPr vert="horz" wrap="square" lIns="52727" tIns="26364" rIns="52727" bIns="26364" numCol="1" anchor="t" anchorCtr="0" compatLnSpc="1">
                  <a:prstTxWarp prst="textNoShape">
                    <a:avLst/>
                  </a:prstTxWarp>
                </a:bodyPr>
                <a:lstStyle/>
                <a:p>
                  <a:pPr marL="0" marR="0" lvl="0" indent="0" algn="l" defTabSz="556631" rtl="0" eaLnBrk="1" fontAlgn="auto" latinLnBrk="0" hangingPunct="0">
                    <a:lnSpc>
                      <a:spcPct val="100000"/>
                    </a:lnSpc>
                    <a:spcBef>
                      <a:spcPts val="0"/>
                    </a:spcBef>
                    <a:spcAft>
                      <a:spcPts val="0"/>
                    </a:spcAft>
                    <a:buClrTx/>
                    <a:buSzTx/>
                    <a:buFontTx/>
                    <a:buNone/>
                    <a:tabLst>
                      <a:tab pos="285640" algn="l"/>
                      <a:tab pos="578604" algn="l"/>
                      <a:tab pos="878892" algn="l"/>
                      <a:tab pos="1164532" algn="l"/>
                      <a:tab pos="1457496" algn="l"/>
                      <a:tab pos="1750460" algn="l"/>
                      <a:tab pos="2043424" algn="l"/>
                      <a:tab pos="2329064" algn="l"/>
                      <a:tab pos="2622028" algn="l"/>
                      <a:tab pos="2914992" algn="l"/>
                      <a:tab pos="3207956" algn="l"/>
                      <a:tab pos="3500920" algn="l"/>
                    </a:tabLst>
                    <a:defRPr/>
                  </a:pPr>
                  <a:endParaRPr kumimoji="0" lang="en-US" sz="1000" b="0" i="0" u="none" strike="noStrike" kern="0" cap="none" spc="0" normalizeH="0" baseline="0" noProof="0">
                    <a:ln>
                      <a:noFill/>
                    </a:ln>
                    <a:solidFill>
                      <a:prstClr val="black"/>
                    </a:solidFill>
                    <a:effectLst/>
                    <a:uLnTx/>
                    <a:uFillTx/>
                    <a:latin typeface="Tenorite" panose="00000500000000000000" pitchFamily="2" charset="0"/>
                    <a:ea typeface="+mn-ea"/>
                    <a:cs typeface="Arial" panose="020B0604020202020204" pitchFamily="34" charset="0"/>
                    <a:sym typeface="Tenorite Regular"/>
                  </a:endParaRPr>
                </a:p>
              </p:txBody>
            </p:sp>
            <p:sp>
              <p:nvSpPr>
                <p:cNvPr id="1068" name="Oval 1067">
                  <a:extLst>
                    <a:ext uri="{FF2B5EF4-FFF2-40B4-BE49-F238E27FC236}">
                      <a16:creationId xmlns:a16="http://schemas.microsoft.com/office/drawing/2014/main" id="{4216BA26-EAE9-F00B-E105-376024CD4D9C}"/>
                    </a:ext>
                  </a:extLst>
                </p:cNvPr>
                <p:cNvSpPr>
                  <a:spLocks noChangeArrowheads="1"/>
                </p:cNvSpPr>
                <p:nvPr/>
              </p:nvSpPr>
              <p:spPr bwMode="auto">
                <a:xfrm>
                  <a:off x="7671976" y="5387722"/>
                  <a:ext cx="134710" cy="133893"/>
                </a:xfrm>
                <a:prstGeom prst="ellipse">
                  <a:avLst/>
                </a:prstGeom>
                <a:grpFill/>
                <a:ln w="12700" cap="flat">
                  <a:noFill/>
                  <a:prstDash val="solid"/>
                  <a:miter lim="800000"/>
                  <a:headEnd/>
                  <a:tailEnd/>
                </a:ln>
              </p:spPr>
              <p:txBody>
                <a:bodyPr vert="horz" wrap="square" lIns="52727" tIns="26364" rIns="52727" bIns="26364" numCol="1" anchor="t" anchorCtr="0" compatLnSpc="1">
                  <a:prstTxWarp prst="textNoShape">
                    <a:avLst/>
                  </a:prstTxWarp>
                </a:bodyPr>
                <a:lstStyle/>
                <a:p>
                  <a:pPr marL="0" marR="0" lvl="0" indent="0" algn="l" defTabSz="556631" rtl="0" eaLnBrk="1" fontAlgn="auto" latinLnBrk="0" hangingPunct="0">
                    <a:lnSpc>
                      <a:spcPct val="100000"/>
                    </a:lnSpc>
                    <a:spcBef>
                      <a:spcPts val="0"/>
                    </a:spcBef>
                    <a:spcAft>
                      <a:spcPts val="0"/>
                    </a:spcAft>
                    <a:buClrTx/>
                    <a:buSzTx/>
                    <a:buFontTx/>
                    <a:buNone/>
                    <a:tabLst>
                      <a:tab pos="285640" algn="l"/>
                      <a:tab pos="578604" algn="l"/>
                      <a:tab pos="878892" algn="l"/>
                      <a:tab pos="1164532" algn="l"/>
                      <a:tab pos="1457496" algn="l"/>
                      <a:tab pos="1750460" algn="l"/>
                      <a:tab pos="2043424" algn="l"/>
                      <a:tab pos="2329064" algn="l"/>
                      <a:tab pos="2622028" algn="l"/>
                      <a:tab pos="2914992" algn="l"/>
                      <a:tab pos="3207956" algn="l"/>
                      <a:tab pos="3500920" algn="l"/>
                    </a:tabLst>
                    <a:defRPr/>
                  </a:pPr>
                  <a:endParaRPr kumimoji="0" lang="en-US" sz="1000" b="0" i="0" u="none" strike="noStrike" kern="0" cap="none" spc="0" normalizeH="0" baseline="0" noProof="0">
                    <a:ln>
                      <a:noFill/>
                    </a:ln>
                    <a:solidFill>
                      <a:prstClr val="black"/>
                    </a:solidFill>
                    <a:effectLst/>
                    <a:uLnTx/>
                    <a:uFillTx/>
                    <a:latin typeface="Tenorite" panose="00000500000000000000" pitchFamily="2" charset="0"/>
                    <a:ea typeface="+mn-ea"/>
                    <a:cs typeface="Arial" panose="020B0604020202020204" pitchFamily="34" charset="0"/>
                    <a:sym typeface="Tenorite Regular"/>
                  </a:endParaRPr>
                </a:p>
              </p:txBody>
            </p:sp>
            <p:sp>
              <p:nvSpPr>
                <p:cNvPr id="1069" name="Freeform 1131">
                  <a:extLst>
                    <a:ext uri="{FF2B5EF4-FFF2-40B4-BE49-F238E27FC236}">
                      <a16:creationId xmlns:a16="http://schemas.microsoft.com/office/drawing/2014/main" id="{DD9FE14A-4AA4-D153-71CB-268488EF7341}"/>
                    </a:ext>
                  </a:extLst>
                </p:cNvPr>
                <p:cNvSpPr>
                  <a:spLocks/>
                </p:cNvSpPr>
                <p:nvPr/>
              </p:nvSpPr>
              <p:spPr bwMode="auto">
                <a:xfrm>
                  <a:off x="7671976" y="5387722"/>
                  <a:ext cx="134710" cy="83275"/>
                </a:xfrm>
                <a:custGeom>
                  <a:avLst/>
                  <a:gdLst>
                    <a:gd name="T0" fmla="*/ 69 w 120"/>
                    <a:gd name="T1" fmla="*/ 41 h 75"/>
                    <a:gd name="T2" fmla="*/ 113 w 120"/>
                    <a:gd name="T3" fmla="*/ 60 h 75"/>
                    <a:gd name="T4" fmla="*/ 120 w 120"/>
                    <a:gd name="T5" fmla="*/ 60 h 75"/>
                    <a:gd name="T6" fmla="*/ 60 w 120"/>
                    <a:gd name="T7" fmla="*/ 0 h 75"/>
                    <a:gd name="T8" fmla="*/ 0 w 120"/>
                    <a:gd name="T9" fmla="*/ 60 h 75"/>
                    <a:gd name="T10" fmla="*/ 2 w 120"/>
                    <a:gd name="T11" fmla="*/ 73 h 75"/>
                    <a:gd name="T12" fmla="*/ 15 w 120"/>
                    <a:gd name="T13" fmla="*/ 75 h 75"/>
                    <a:gd name="T14" fmla="*/ 69 w 120"/>
                    <a:gd name="T15" fmla="*/ 41 h 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75">
                      <a:moveTo>
                        <a:pt x="69" y="41"/>
                      </a:moveTo>
                      <a:cubicBezTo>
                        <a:pt x="80" y="53"/>
                        <a:pt x="95" y="60"/>
                        <a:pt x="113" y="60"/>
                      </a:cubicBezTo>
                      <a:cubicBezTo>
                        <a:pt x="115" y="60"/>
                        <a:pt x="118" y="60"/>
                        <a:pt x="120" y="60"/>
                      </a:cubicBezTo>
                      <a:cubicBezTo>
                        <a:pt x="120" y="27"/>
                        <a:pt x="93" y="0"/>
                        <a:pt x="60" y="0"/>
                      </a:cubicBezTo>
                      <a:cubicBezTo>
                        <a:pt x="27" y="0"/>
                        <a:pt x="0" y="27"/>
                        <a:pt x="0" y="60"/>
                      </a:cubicBezTo>
                      <a:cubicBezTo>
                        <a:pt x="0" y="65"/>
                        <a:pt x="1" y="69"/>
                        <a:pt x="2" y="73"/>
                      </a:cubicBezTo>
                      <a:cubicBezTo>
                        <a:pt x="6" y="74"/>
                        <a:pt x="10" y="75"/>
                        <a:pt x="15" y="75"/>
                      </a:cubicBezTo>
                      <a:cubicBezTo>
                        <a:pt x="39" y="75"/>
                        <a:pt x="59" y="61"/>
                        <a:pt x="69" y="41"/>
                      </a:cubicBezTo>
                      <a:close/>
                    </a:path>
                  </a:pathLst>
                </a:custGeom>
                <a:grpFill/>
                <a:ln w="12700" cap="flat">
                  <a:noFill/>
                  <a:prstDash val="solid"/>
                  <a:miter lim="800000"/>
                  <a:headEnd/>
                  <a:tailEnd/>
                </a:ln>
              </p:spPr>
              <p:txBody>
                <a:bodyPr vert="horz" wrap="square" lIns="52727" tIns="26364" rIns="52727" bIns="26364" numCol="1" anchor="t" anchorCtr="0" compatLnSpc="1">
                  <a:prstTxWarp prst="textNoShape">
                    <a:avLst/>
                  </a:prstTxWarp>
                </a:bodyPr>
                <a:lstStyle/>
                <a:p>
                  <a:pPr marL="0" marR="0" lvl="0" indent="0" algn="l" defTabSz="556631" rtl="0" eaLnBrk="1" fontAlgn="auto" latinLnBrk="0" hangingPunct="0">
                    <a:lnSpc>
                      <a:spcPct val="100000"/>
                    </a:lnSpc>
                    <a:spcBef>
                      <a:spcPts val="0"/>
                    </a:spcBef>
                    <a:spcAft>
                      <a:spcPts val="0"/>
                    </a:spcAft>
                    <a:buClrTx/>
                    <a:buSzTx/>
                    <a:buFontTx/>
                    <a:buNone/>
                    <a:tabLst>
                      <a:tab pos="285640" algn="l"/>
                      <a:tab pos="578604" algn="l"/>
                      <a:tab pos="878892" algn="l"/>
                      <a:tab pos="1164532" algn="l"/>
                      <a:tab pos="1457496" algn="l"/>
                      <a:tab pos="1750460" algn="l"/>
                      <a:tab pos="2043424" algn="l"/>
                      <a:tab pos="2329064" algn="l"/>
                      <a:tab pos="2622028" algn="l"/>
                      <a:tab pos="2914992" algn="l"/>
                      <a:tab pos="3207956" algn="l"/>
                      <a:tab pos="3500920" algn="l"/>
                    </a:tabLst>
                    <a:defRPr/>
                  </a:pPr>
                  <a:endParaRPr kumimoji="0" lang="en-US" sz="1000" b="0" i="0" u="none" strike="noStrike" kern="0" cap="none" spc="0" normalizeH="0" baseline="0" noProof="0">
                    <a:ln>
                      <a:noFill/>
                    </a:ln>
                    <a:solidFill>
                      <a:prstClr val="black"/>
                    </a:solidFill>
                    <a:effectLst/>
                    <a:uLnTx/>
                    <a:uFillTx/>
                    <a:latin typeface="Tenorite" panose="00000500000000000000" pitchFamily="2" charset="0"/>
                    <a:ea typeface="+mn-ea"/>
                    <a:cs typeface="Arial" panose="020B0604020202020204" pitchFamily="34" charset="0"/>
                    <a:sym typeface="Tenorite Regular"/>
                  </a:endParaRPr>
                </a:p>
              </p:txBody>
            </p:sp>
            <p:sp>
              <p:nvSpPr>
                <p:cNvPr id="1070" name="Line 32">
                  <a:extLst>
                    <a:ext uri="{FF2B5EF4-FFF2-40B4-BE49-F238E27FC236}">
                      <a16:creationId xmlns:a16="http://schemas.microsoft.com/office/drawing/2014/main" id="{AE749266-6DB1-9A8B-6930-A5C650B39503}"/>
                    </a:ext>
                  </a:extLst>
                </p:cNvPr>
                <p:cNvSpPr>
                  <a:spLocks noChangeShapeType="1"/>
                </p:cNvSpPr>
                <p:nvPr/>
              </p:nvSpPr>
              <p:spPr bwMode="auto">
                <a:xfrm>
                  <a:off x="7654015" y="5615503"/>
                  <a:ext cx="0" cy="49802"/>
                </a:xfrm>
                <a:prstGeom prst="line">
                  <a:avLst/>
                </a:prstGeom>
                <a:grpFill/>
                <a:ln w="12700" cap="flat">
                  <a:noFill/>
                  <a:prstDash val="solid"/>
                  <a:miter lim="800000"/>
                  <a:headEnd/>
                  <a:tailEnd/>
                </a:ln>
              </p:spPr>
              <p:txBody>
                <a:bodyPr vert="horz" wrap="square" lIns="52727" tIns="26364" rIns="52727" bIns="26364" numCol="1" anchor="t" anchorCtr="0" compatLnSpc="1">
                  <a:prstTxWarp prst="textNoShape">
                    <a:avLst/>
                  </a:prstTxWarp>
                </a:bodyPr>
                <a:lstStyle/>
                <a:p>
                  <a:pPr marL="0" marR="0" lvl="0" indent="0" algn="l" defTabSz="556631" rtl="0" eaLnBrk="1" fontAlgn="auto" latinLnBrk="0" hangingPunct="0">
                    <a:lnSpc>
                      <a:spcPct val="100000"/>
                    </a:lnSpc>
                    <a:spcBef>
                      <a:spcPts val="0"/>
                    </a:spcBef>
                    <a:spcAft>
                      <a:spcPts val="0"/>
                    </a:spcAft>
                    <a:buClrTx/>
                    <a:buSzTx/>
                    <a:buFontTx/>
                    <a:buNone/>
                    <a:tabLst>
                      <a:tab pos="285640" algn="l"/>
                      <a:tab pos="578604" algn="l"/>
                      <a:tab pos="878892" algn="l"/>
                      <a:tab pos="1164532" algn="l"/>
                      <a:tab pos="1457496" algn="l"/>
                      <a:tab pos="1750460" algn="l"/>
                      <a:tab pos="2043424" algn="l"/>
                      <a:tab pos="2329064" algn="l"/>
                      <a:tab pos="2622028" algn="l"/>
                      <a:tab pos="2914992" algn="l"/>
                      <a:tab pos="3207956" algn="l"/>
                      <a:tab pos="3500920" algn="l"/>
                    </a:tabLst>
                    <a:defRPr/>
                  </a:pPr>
                  <a:endParaRPr kumimoji="0" lang="en-US" sz="1000" b="0" i="0" u="none" strike="noStrike" kern="0" cap="none" spc="0" normalizeH="0" baseline="0" noProof="0">
                    <a:ln>
                      <a:noFill/>
                    </a:ln>
                    <a:solidFill>
                      <a:prstClr val="black"/>
                    </a:solidFill>
                    <a:effectLst/>
                    <a:uLnTx/>
                    <a:uFillTx/>
                    <a:latin typeface="Tenorite" panose="00000500000000000000" pitchFamily="2" charset="0"/>
                    <a:ea typeface="+mn-ea"/>
                    <a:cs typeface="Arial" panose="020B0604020202020204" pitchFamily="34" charset="0"/>
                    <a:sym typeface="Tenorite Regular"/>
                  </a:endParaRPr>
                </a:p>
              </p:txBody>
            </p:sp>
            <p:sp>
              <p:nvSpPr>
                <p:cNvPr id="1071" name="Line 33">
                  <a:extLst>
                    <a:ext uri="{FF2B5EF4-FFF2-40B4-BE49-F238E27FC236}">
                      <a16:creationId xmlns:a16="http://schemas.microsoft.com/office/drawing/2014/main" id="{D46FDA00-5250-458B-605E-E244D99921E5}"/>
                    </a:ext>
                  </a:extLst>
                </p:cNvPr>
                <p:cNvSpPr>
                  <a:spLocks noChangeShapeType="1"/>
                </p:cNvSpPr>
                <p:nvPr/>
              </p:nvSpPr>
              <p:spPr bwMode="auto">
                <a:xfrm>
                  <a:off x="7824647" y="5615503"/>
                  <a:ext cx="0" cy="49802"/>
                </a:xfrm>
                <a:prstGeom prst="line">
                  <a:avLst/>
                </a:prstGeom>
                <a:grpFill/>
                <a:ln w="12700" cap="flat">
                  <a:noFill/>
                  <a:prstDash val="solid"/>
                  <a:miter lim="800000"/>
                  <a:headEnd/>
                  <a:tailEnd/>
                </a:ln>
              </p:spPr>
              <p:txBody>
                <a:bodyPr vert="horz" wrap="square" lIns="52727" tIns="26364" rIns="52727" bIns="26364" numCol="1" anchor="t" anchorCtr="0" compatLnSpc="1">
                  <a:prstTxWarp prst="textNoShape">
                    <a:avLst/>
                  </a:prstTxWarp>
                </a:bodyPr>
                <a:lstStyle/>
                <a:p>
                  <a:pPr marL="0" marR="0" lvl="0" indent="0" algn="l" defTabSz="556631" rtl="0" eaLnBrk="1" fontAlgn="auto" latinLnBrk="0" hangingPunct="0">
                    <a:lnSpc>
                      <a:spcPct val="100000"/>
                    </a:lnSpc>
                    <a:spcBef>
                      <a:spcPts val="0"/>
                    </a:spcBef>
                    <a:spcAft>
                      <a:spcPts val="0"/>
                    </a:spcAft>
                    <a:buClrTx/>
                    <a:buSzTx/>
                    <a:buFontTx/>
                    <a:buNone/>
                    <a:tabLst>
                      <a:tab pos="285640" algn="l"/>
                      <a:tab pos="578604" algn="l"/>
                      <a:tab pos="878892" algn="l"/>
                      <a:tab pos="1164532" algn="l"/>
                      <a:tab pos="1457496" algn="l"/>
                      <a:tab pos="1750460" algn="l"/>
                      <a:tab pos="2043424" algn="l"/>
                      <a:tab pos="2329064" algn="l"/>
                      <a:tab pos="2622028" algn="l"/>
                      <a:tab pos="2914992" algn="l"/>
                      <a:tab pos="3207956" algn="l"/>
                      <a:tab pos="3500920" algn="l"/>
                    </a:tabLst>
                    <a:defRPr/>
                  </a:pPr>
                  <a:endParaRPr kumimoji="0" lang="en-US" sz="1000" b="0" i="0" u="none" strike="noStrike" kern="0" cap="none" spc="0" normalizeH="0" baseline="0" noProof="0">
                    <a:ln>
                      <a:noFill/>
                    </a:ln>
                    <a:solidFill>
                      <a:prstClr val="black"/>
                    </a:solidFill>
                    <a:effectLst/>
                    <a:uLnTx/>
                    <a:uFillTx/>
                    <a:latin typeface="Tenorite" panose="00000500000000000000" pitchFamily="2" charset="0"/>
                    <a:ea typeface="+mn-ea"/>
                    <a:cs typeface="Arial" panose="020B0604020202020204" pitchFamily="34" charset="0"/>
                    <a:sym typeface="Tenorite Regular"/>
                  </a:endParaRPr>
                </a:p>
              </p:txBody>
            </p:sp>
            <p:sp>
              <p:nvSpPr>
                <p:cNvPr id="1072" name="Oval 1071">
                  <a:extLst>
                    <a:ext uri="{FF2B5EF4-FFF2-40B4-BE49-F238E27FC236}">
                      <a16:creationId xmlns:a16="http://schemas.microsoft.com/office/drawing/2014/main" id="{14DBB125-63A5-DB97-7D11-D1E411ADA66B}"/>
                    </a:ext>
                  </a:extLst>
                </p:cNvPr>
                <p:cNvSpPr>
                  <a:spLocks noChangeArrowheads="1"/>
                </p:cNvSpPr>
                <p:nvPr/>
              </p:nvSpPr>
              <p:spPr bwMode="auto">
                <a:xfrm>
                  <a:off x="7728309" y="5651425"/>
                  <a:ext cx="22043" cy="21227"/>
                </a:xfrm>
                <a:prstGeom prst="ellipse">
                  <a:avLst/>
                </a:prstGeom>
                <a:grpFill/>
                <a:ln w="12700" cap="flat" cmpd="sng" algn="ctr">
                  <a:noFill/>
                  <a:prstDash val="solid"/>
                </a:ln>
                <a:effectLst/>
              </p:spPr>
              <p:txBody>
                <a:bodyPr rtlCol="0" anchor="ctr"/>
                <a:lstStyle/>
                <a:p>
                  <a:pPr marL="0" marR="0" lvl="0" indent="0" algn="ctr" defTabSz="556631" rtl="0" eaLnBrk="1" fontAlgn="auto" latinLnBrk="0" hangingPunct="0">
                    <a:lnSpc>
                      <a:spcPct val="100000"/>
                    </a:lnSpc>
                    <a:spcBef>
                      <a:spcPts val="0"/>
                    </a:spcBef>
                    <a:spcAft>
                      <a:spcPts val="0"/>
                    </a:spcAft>
                    <a:buClrTx/>
                    <a:buSzTx/>
                    <a:buFontTx/>
                    <a:buNone/>
                    <a:tabLst>
                      <a:tab pos="285640" algn="l"/>
                      <a:tab pos="578604" algn="l"/>
                      <a:tab pos="878892" algn="l"/>
                      <a:tab pos="1164532" algn="l"/>
                      <a:tab pos="1457496" algn="l"/>
                      <a:tab pos="1750460" algn="l"/>
                      <a:tab pos="2043424" algn="l"/>
                      <a:tab pos="2329064" algn="l"/>
                      <a:tab pos="2622028" algn="l"/>
                      <a:tab pos="2914992" algn="l"/>
                      <a:tab pos="3207956" algn="l"/>
                      <a:tab pos="3500920" algn="l"/>
                    </a:tabLst>
                    <a:defRPr/>
                  </a:pPr>
                  <a:endParaRPr kumimoji="0" lang="en-US" sz="1000" b="0" i="0" u="none" strike="noStrike" kern="0" cap="none" spc="0" normalizeH="0" baseline="0" noProof="0">
                    <a:ln>
                      <a:noFill/>
                    </a:ln>
                    <a:solidFill>
                      <a:prstClr val="black"/>
                    </a:solidFill>
                    <a:effectLst/>
                    <a:uLnTx/>
                    <a:uFillTx/>
                    <a:latin typeface="Tenorite" panose="00000500000000000000" pitchFamily="2" charset="0"/>
                    <a:ea typeface="+mn-ea"/>
                    <a:cs typeface="Arial" panose="020B0604020202020204" pitchFamily="34" charset="0"/>
                    <a:sym typeface="Tenorite Regular"/>
                  </a:endParaRPr>
                </a:p>
              </p:txBody>
            </p:sp>
          </p:grpSp>
          <p:grpSp>
            <p:nvGrpSpPr>
              <p:cNvPr id="1025" name="Group 1024">
                <a:extLst>
                  <a:ext uri="{FF2B5EF4-FFF2-40B4-BE49-F238E27FC236}">
                    <a16:creationId xmlns:a16="http://schemas.microsoft.com/office/drawing/2014/main" id="{EFDBCC6A-90F7-6A19-4551-E5C94E8635AE}"/>
                  </a:ext>
                </a:extLst>
              </p:cNvPr>
              <p:cNvGrpSpPr/>
              <p:nvPr/>
            </p:nvGrpSpPr>
            <p:grpSpPr>
              <a:xfrm>
                <a:off x="-298330" y="7342992"/>
                <a:ext cx="197273" cy="163053"/>
                <a:chOff x="7600131" y="5387722"/>
                <a:chExt cx="278400" cy="284930"/>
              </a:xfrm>
              <a:solidFill>
                <a:srgbClr val="1B3859"/>
              </a:solidFill>
            </p:grpSpPr>
            <p:sp>
              <p:nvSpPr>
                <p:cNvPr id="1061" name="Freeform 1123">
                  <a:extLst>
                    <a:ext uri="{FF2B5EF4-FFF2-40B4-BE49-F238E27FC236}">
                      <a16:creationId xmlns:a16="http://schemas.microsoft.com/office/drawing/2014/main" id="{48D10F59-1E24-BE8B-F583-88FADB67F228}"/>
                    </a:ext>
                  </a:extLst>
                </p:cNvPr>
                <p:cNvSpPr>
                  <a:spLocks/>
                </p:cNvSpPr>
                <p:nvPr/>
              </p:nvSpPr>
              <p:spPr bwMode="auto">
                <a:xfrm>
                  <a:off x="7600131" y="5530595"/>
                  <a:ext cx="278400" cy="134709"/>
                </a:xfrm>
                <a:custGeom>
                  <a:avLst/>
                  <a:gdLst>
                    <a:gd name="T0" fmla="*/ 155 w 248"/>
                    <a:gd name="T1" fmla="*/ 120 h 120"/>
                    <a:gd name="T2" fmla="*/ 248 w 248"/>
                    <a:gd name="T3" fmla="*/ 120 h 120"/>
                    <a:gd name="T4" fmla="*/ 248 w 248"/>
                    <a:gd name="T5" fmla="*/ 60 h 120"/>
                    <a:gd name="T6" fmla="*/ 186 w 248"/>
                    <a:gd name="T7" fmla="*/ 0 h 120"/>
                    <a:gd name="T8" fmla="*/ 177 w 248"/>
                    <a:gd name="T9" fmla="*/ 0 h 120"/>
                    <a:gd name="T10" fmla="*/ 124 w 248"/>
                    <a:gd name="T11" fmla="*/ 84 h 120"/>
                    <a:gd name="T12" fmla="*/ 72 w 248"/>
                    <a:gd name="T13" fmla="*/ 0 h 120"/>
                    <a:gd name="T14" fmla="*/ 62 w 248"/>
                    <a:gd name="T15" fmla="*/ 0 h 120"/>
                    <a:gd name="T16" fmla="*/ 0 w 248"/>
                    <a:gd name="T17" fmla="*/ 60 h 120"/>
                    <a:gd name="T18" fmla="*/ 0 w 248"/>
                    <a:gd name="T19" fmla="*/ 120 h 120"/>
                    <a:gd name="T20" fmla="*/ 94 w 248"/>
                    <a:gd name="T21" fmla="*/ 12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8" h="120">
                      <a:moveTo>
                        <a:pt x="155" y="120"/>
                      </a:moveTo>
                      <a:cubicBezTo>
                        <a:pt x="248" y="120"/>
                        <a:pt x="248" y="120"/>
                        <a:pt x="248" y="120"/>
                      </a:cubicBezTo>
                      <a:cubicBezTo>
                        <a:pt x="248" y="60"/>
                        <a:pt x="248" y="60"/>
                        <a:pt x="248" y="60"/>
                      </a:cubicBezTo>
                      <a:cubicBezTo>
                        <a:pt x="248" y="27"/>
                        <a:pt x="220" y="0"/>
                        <a:pt x="186" y="0"/>
                      </a:cubicBezTo>
                      <a:cubicBezTo>
                        <a:pt x="177" y="0"/>
                        <a:pt x="177" y="0"/>
                        <a:pt x="177" y="0"/>
                      </a:cubicBezTo>
                      <a:cubicBezTo>
                        <a:pt x="124" y="84"/>
                        <a:pt x="124" y="84"/>
                        <a:pt x="124" y="84"/>
                      </a:cubicBezTo>
                      <a:cubicBezTo>
                        <a:pt x="72" y="0"/>
                        <a:pt x="72" y="0"/>
                        <a:pt x="72" y="0"/>
                      </a:cubicBezTo>
                      <a:cubicBezTo>
                        <a:pt x="62" y="0"/>
                        <a:pt x="62" y="0"/>
                        <a:pt x="62" y="0"/>
                      </a:cubicBezTo>
                      <a:cubicBezTo>
                        <a:pt x="28" y="0"/>
                        <a:pt x="0" y="27"/>
                        <a:pt x="0" y="60"/>
                      </a:cubicBezTo>
                      <a:cubicBezTo>
                        <a:pt x="0" y="120"/>
                        <a:pt x="0" y="120"/>
                        <a:pt x="0" y="120"/>
                      </a:cubicBezTo>
                      <a:cubicBezTo>
                        <a:pt x="94" y="120"/>
                        <a:pt x="94" y="120"/>
                        <a:pt x="94" y="120"/>
                      </a:cubicBezTo>
                    </a:path>
                  </a:pathLst>
                </a:custGeom>
                <a:grpFill/>
                <a:ln w="9525" cap="flat">
                  <a:noFill/>
                  <a:prstDash val="solid"/>
                  <a:miter lim="800000"/>
                  <a:headEnd/>
                  <a:tailEnd/>
                </a:ln>
              </p:spPr>
              <p:txBody>
                <a:bodyPr vert="horz" wrap="square" lIns="52727" tIns="26364" rIns="52727" bIns="26364" numCol="1" anchor="t" anchorCtr="0" compatLnSpc="1">
                  <a:prstTxWarp prst="textNoShape">
                    <a:avLst/>
                  </a:prstTxWarp>
                </a:bodyPr>
                <a:lstStyle/>
                <a:p>
                  <a:pPr marL="0" marR="0" lvl="0" indent="0" algn="l" defTabSz="556631" rtl="0" eaLnBrk="1" fontAlgn="auto" latinLnBrk="0" hangingPunct="0">
                    <a:lnSpc>
                      <a:spcPct val="100000"/>
                    </a:lnSpc>
                    <a:spcBef>
                      <a:spcPts val="0"/>
                    </a:spcBef>
                    <a:spcAft>
                      <a:spcPts val="0"/>
                    </a:spcAft>
                    <a:buClrTx/>
                    <a:buSzTx/>
                    <a:buFontTx/>
                    <a:buNone/>
                    <a:tabLst>
                      <a:tab pos="285640" algn="l"/>
                      <a:tab pos="578604" algn="l"/>
                      <a:tab pos="878892" algn="l"/>
                      <a:tab pos="1164532" algn="l"/>
                      <a:tab pos="1457496" algn="l"/>
                      <a:tab pos="1750460" algn="l"/>
                      <a:tab pos="2043424" algn="l"/>
                      <a:tab pos="2329064" algn="l"/>
                      <a:tab pos="2622028" algn="l"/>
                      <a:tab pos="2914992" algn="l"/>
                      <a:tab pos="3207956" algn="l"/>
                      <a:tab pos="3500920" algn="l"/>
                    </a:tabLst>
                    <a:defRPr/>
                  </a:pPr>
                  <a:endParaRPr kumimoji="0" lang="en-US" sz="1000" b="0" i="0" u="none" strike="noStrike" kern="0" cap="none" spc="0" normalizeH="0" baseline="0" noProof="0">
                    <a:ln>
                      <a:noFill/>
                    </a:ln>
                    <a:solidFill>
                      <a:prstClr val="black"/>
                    </a:solidFill>
                    <a:effectLst/>
                    <a:uLnTx/>
                    <a:uFillTx/>
                    <a:latin typeface="Tenorite" panose="00000500000000000000" pitchFamily="2" charset="0"/>
                    <a:ea typeface="+mn-ea"/>
                    <a:cs typeface="Arial" panose="020B0604020202020204" pitchFamily="34" charset="0"/>
                    <a:sym typeface="Tenorite Regular"/>
                  </a:endParaRPr>
                </a:p>
              </p:txBody>
            </p:sp>
            <p:sp>
              <p:nvSpPr>
                <p:cNvPr id="1062" name="Oval 1061">
                  <a:extLst>
                    <a:ext uri="{FF2B5EF4-FFF2-40B4-BE49-F238E27FC236}">
                      <a16:creationId xmlns:a16="http://schemas.microsoft.com/office/drawing/2014/main" id="{4985A791-77FA-7757-839A-01E9056AAED7}"/>
                    </a:ext>
                  </a:extLst>
                </p:cNvPr>
                <p:cNvSpPr>
                  <a:spLocks noChangeArrowheads="1"/>
                </p:cNvSpPr>
                <p:nvPr/>
              </p:nvSpPr>
              <p:spPr bwMode="auto">
                <a:xfrm>
                  <a:off x="7671976" y="5387722"/>
                  <a:ext cx="134710" cy="133893"/>
                </a:xfrm>
                <a:prstGeom prst="ellipse">
                  <a:avLst/>
                </a:prstGeom>
                <a:grpFill/>
                <a:ln w="9525" cap="flat">
                  <a:noFill/>
                  <a:prstDash val="solid"/>
                  <a:miter lim="800000"/>
                  <a:headEnd/>
                  <a:tailEnd/>
                </a:ln>
              </p:spPr>
              <p:txBody>
                <a:bodyPr vert="horz" wrap="square" lIns="52727" tIns="26364" rIns="52727" bIns="26364" numCol="1" anchor="t" anchorCtr="0" compatLnSpc="1">
                  <a:prstTxWarp prst="textNoShape">
                    <a:avLst/>
                  </a:prstTxWarp>
                </a:bodyPr>
                <a:lstStyle/>
                <a:p>
                  <a:pPr marL="0" marR="0" lvl="0" indent="0" algn="l" defTabSz="556631" rtl="0" eaLnBrk="1" fontAlgn="auto" latinLnBrk="0" hangingPunct="0">
                    <a:lnSpc>
                      <a:spcPct val="100000"/>
                    </a:lnSpc>
                    <a:spcBef>
                      <a:spcPts val="0"/>
                    </a:spcBef>
                    <a:spcAft>
                      <a:spcPts val="0"/>
                    </a:spcAft>
                    <a:buClrTx/>
                    <a:buSzTx/>
                    <a:buFontTx/>
                    <a:buNone/>
                    <a:tabLst>
                      <a:tab pos="285640" algn="l"/>
                      <a:tab pos="578604" algn="l"/>
                      <a:tab pos="878892" algn="l"/>
                      <a:tab pos="1164532" algn="l"/>
                      <a:tab pos="1457496" algn="l"/>
                      <a:tab pos="1750460" algn="l"/>
                      <a:tab pos="2043424" algn="l"/>
                      <a:tab pos="2329064" algn="l"/>
                      <a:tab pos="2622028" algn="l"/>
                      <a:tab pos="2914992" algn="l"/>
                      <a:tab pos="3207956" algn="l"/>
                      <a:tab pos="3500920" algn="l"/>
                    </a:tabLst>
                    <a:defRPr/>
                  </a:pPr>
                  <a:endParaRPr kumimoji="0" lang="en-US" sz="1000" b="0" i="0" u="none" strike="noStrike" kern="0" cap="none" spc="0" normalizeH="0" baseline="0" noProof="0">
                    <a:ln>
                      <a:noFill/>
                    </a:ln>
                    <a:solidFill>
                      <a:prstClr val="black"/>
                    </a:solidFill>
                    <a:effectLst/>
                    <a:uLnTx/>
                    <a:uFillTx/>
                    <a:latin typeface="Tenorite" panose="00000500000000000000" pitchFamily="2" charset="0"/>
                    <a:ea typeface="+mn-ea"/>
                    <a:cs typeface="Arial" panose="020B0604020202020204" pitchFamily="34" charset="0"/>
                    <a:sym typeface="Tenorite Regular"/>
                  </a:endParaRPr>
                </a:p>
              </p:txBody>
            </p:sp>
            <p:sp>
              <p:nvSpPr>
                <p:cNvPr id="1063" name="Freeform 1125">
                  <a:extLst>
                    <a:ext uri="{FF2B5EF4-FFF2-40B4-BE49-F238E27FC236}">
                      <a16:creationId xmlns:a16="http://schemas.microsoft.com/office/drawing/2014/main" id="{F1943001-2B99-6A84-D0CB-78AFE1979FC6}"/>
                    </a:ext>
                  </a:extLst>
                </p:cNvPr>
                <p:cNvSpPr>
                  <a:spLocks/>
                </p:cNvSpPr>
                <p:nvPr/>
              </p:nvSpPr>
              <p:spPr bwMode="auto">
                <a:xfrm>
                  <a:off x="7671976" y="5387722"/>
                  <a:ext cx="134710" cy="83275"/>
                </a:xfrm>
                <a:custGeom>
                  <a:avLst/>
                  <a:gdLst>
                    <a:gd name="T0" fmla="*/ 69 w 120"/>
                    <a:gd name="T1" fmla="*/ 41 h 75"/>
                    <a:gd name="T2" fmla="*/ 113 w 120"/>
                    <a:gd name="T3" fmla="*/ 60 h 75"/>
                    <a:gd name="T4" fmla="*/ 120 w 120"/>
                    <a:gd name="T5" fmla="*/ 60 h 75"/>
                    <a:gd name="T6" fmla="*/ 60 w 120"/>
                    <a:gd name="T7" fmla="*/ 0 h 75"/>
                    <a:gd name="T8" fmla="*/ 0 w 120"/>
                    <a:gd name="T9" fmla="*/ 60 h 75"/>
                    <a:gd name="T10" fmla="*/ 2 w 120"/>
                    <a:gd name="T11" fmla="*/ 73 h 75"/>
                    <a:gd name="T12" fmla="*/ 15 w 120"/>
                    <a:gd name="T13" fmla="*/ 75 h 75"/>
                    <a:gd name="T14" fmla="*/ 69 w 120"/>
                    <a:gd name="T15" fmla="*/ 41 h 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75">
                      <a:moveTo>
                        <a:pt x="69" y="41"/>
                      </a:moveTo>
                      <a:cubicBezTo>
                        <a:pt x="80" y="53"/>
                        <a:pt x="95" y="60"/>
                        <a:pt x="113" y="60"/>
                      </a:cubicBezTo>
                      <a:cubicBezTo>
                        <a:pt x="115" y="60"/>
                        <a:pt x="118" y="60"/>
                        <a:pt x="120" y="60"/>
                      </a:cubicBezTo>
                      <a:cubicBezTo>
                        <a:pt x="120" y="27"/>
                        <a:pt x="93" y="0"/>
                        <a:pt x="60" y="0"/>
                      </a:cubicBezTo>
                      <a:cubicBezTo>
                        <a:pt x="27" y="0"/>
                        <a:pt x="0" y="27"/>
                        <a:pt x="0" y="60"/>
                      </a:cubicBezTo>
                      <a:cubicBezTo>
                        <a:pt x="0" y="65"/>
                        <a:pt x="1" y="69"/>
                        <a:pt x="2" y="73"/>
                      </a:cubicBezTo>
                      <a:cubicBezTo>
                        <a:pt x="6" y="74"/>
                        <a:pt x="10" y="75"/>
                        <a:pt x="15" y="75"/>
                      </a:cubicBezTo>
                      <a:cubicBezTo>
                        <a:pt x="39" y="75"/>
                        <a:pt x="59" y="61"/>
                        <a:pt x="69" y="41"/>
                      </a:cubicBezTo>
                      <a:close/>
                    </a:path>
                  </a:pathLst>
                </a:custGeom>
                <a:grpFill/>
                <a:ln w="9525" cap="flat">
                  <a:noFill/>
                  <a:prstDash val="solid"/>
                  <a:miter lim="800000"/>
                  <a:headEnd/>
                  <a:tailEnd/>
                </a:ln>
              </p:spPr>
              <p:txBody>
                <a:bodyPr vert="horz" wrap="square" lIns="52727" tIns="26364" rIns="52727" bIns="26364" numCol="1" anchor="t" anchorCtr="0" compatLnSpc="1">
                  <a:prstTxWarp prst="textNoShape">
                    <a:avLst/>
                  </a:prstTxWarp>
                </a:bodyPr>
                <a:lstStyle/>
                <a:p>
                  <a:pPr marL="0" marR="0" lvl="0" indent="0" algn="l" defTabSz="556631" rtl="0" eaLnBrk="1" fontAlgn="auto" latinLnBrk="0" hangingPunct="0">
                    <a:lnSpc>
                      <a:spcPct val="100000"/>
                    </a:lnSpc>
                    <a:spcBef>
                      <a:spcPts val="0"/>
                    </a:spcBef>
                    <a:spcAft>
                      <a:spcPts val="0"/>
                    </a:spcAft>
                    <a:buClrTx/>
                    <a:buSzTx/>
                    <a:buFontTx/>
                    <a:buNone/>
                    <a:tabLst>
                      <a:tab pos="285640" algn="l"/>
                      <a:tab pos="578604" algn="l"/>
                      <a:tab pos="878892" algn="l"/>
                      <a:tab pos="1164532" algn="l"/>
                      <a:tab pos="1457496" algn="l"/>
                      <a:tab pos="1750460" algn="l"/>
                      <a:tab pos="2043424" algn="l"/>
                      <a:tab pos="2329064" algn="l"/>
                      <a:tab pos="2622028" algn="l"/>
                      <a:tab pos="2914992" algn="l"/>
                      <a:tab pos="3207956" algn="l"/>
                      <a:tab pos="3500920" algn="l"/>
                    </a:tabLst>
                    <a:defRPr/>
                  </a:pPr>
                  <a:endParaRPr kumimoji="0" lang="en-US" sz="1000" b="0" i="0" u="none" strike="noStrike" kern="0" cap="none" spc="0" normalizeH="0" baseline="0" noProof="0">
                    <a:ln>
                      <a:noFill/>
                    </a:ln>
                    <a:solidFill>
                      <a:prstClr val="black"/>
                    </a:solidFill>
                    <a:effectLst/>
                    <a:uLnTx/>
                    <a:uFillTx/>
                    <a:latin typeface="Tenorite" panose="00000500000000000000" pitchFamily="2" charset="0"/>
                    <a:ea typeface="+mn-ea"/>
                    <a:cs typeface="Arial" panose="020B0604020202020204" pitchFamily="34" charset="0"/>
                    <a:sym typeface="Tenorite Regular"/>
                  </a:endParaRPr>
                </a:p>
              </p:txBody>
            </p:sp>
            <p:sp>
              <p:nvSpPr>
                <p:cNvPr id="1064" name="Line 32">
                  <a:extLst>
                    <a:ext uri="{FF2B5EF4-FFF2-40B4-BE49-F238E27FC236}">
                      <a16:creationId xmlns:a16="http://schemas.microsoft.com/office/drawing/2014/main" id="{CA5E7A68-CC6F-2C72-5172-326C83EC4E4E}"/>
                    </a:ext>
                  </a:extLst>
                </p:cNvPr>
                <p:cNvSpPr>
                  <a:spLocks noChangeShapeType="1"/>
                </p:cNvSpPr>
                <p:nvPr/>
              </p:nvSpPr>
              <p:spPr bwMode="auto">
                <a:xfrm>
                  <a:off x="7654015" y="5615503"/>
                  <a:ext cx="0" cy="49802"/>
                </a:xfrm>
                <a:prstGeom prst="line">
                  <a:avLst/>
                </a:prstGeom>
                <a:grpFill/>
                <a:ln w="9525" cap="flat">
                  <a:noFill/>
                  <a:prstDash val="solid"/>
                  <a:miter lim="800000"/>
                  <a:headEnd/>
                  <a:tailEnd/>
                </a:ln>
              </p:spPr>
              <p:txBody>
                <a:bodyPr vert="horz" wrap="square" lIns="52727" tIns="26364" rIns="52727" bIns="26364" numCol="1" anchor="t" anchorCtr="0" compatLnSpc="1">
                  <a:prstTxWarp prst="textNoShape">
                    <a:avLst/>
                  </a:prstTxWarp>
                </a:bodyPr>
                <a:lstStyle/>
                <a:p>
                  <a:pPr marL="0" marR="0" lvl="0" indent="0" algn="l" defTabSz="556631" rtl="0" eaLnBrk="1" fontAlgn="auto" latinLnBrk="0" hangingPunct="0">
                    <a:lnSpc>
                      <a:spcPct val="100000"/>
                    </a:lnSpc>
                    <a:spcBef>
                      <a:spcPts val="0"/>
                    </a:spcBef>
                    <a:spcAft>
                      <a:spcPts val="0"/>
                    </a:spcAft>
                    <a:buClrTx/>
                    <a:buSzTx/>
                    <a:buFontTx/>
                    <a:buNone/>
                    <a:tabLst>
                      <a:tab pos="285640" algn="l"/>
                      <a:tab pos="578604" algn="l"/>
                      <a:tab pos="878892" algn="l"/>
                      <a:tab pos="1164532" algn="l"/>
                      <a:tab pos="1457496" algn="l"/>
                      <a:tab pos="1750460" algn="l"/>
                      <a:tab pos="2043424" algn="l"/>
                      <a:tab pos="2329064" algn="l"/>
                      <a:tab pos="2622028" algn="l"/>
                      <a:tab pos="2914992" algn="l"/>
                      <a:tab pos="3207956" algn="l"/>
                      <a:tab pos="3500920" algn="l"/>
                    </a:tabLst>
                    <a:defRPr/>
                  </a:pPr>
                  <a:endParaRPr kumimoji="0" lang="en-US" sz="1000" b="0" i="0" u="none" strike="noStrike" kern="0" cap="none" spc="0" normalizeH="0" baseline="0" noProof="0">
                    <a:ln>
                      <a:noFill/>
                    </a:ln>
                    <a:solidFill>
                      <a:prstClr val="black"/>
                    </a:solidFill>
                    <a:effectLst/>
                    <a:uLnTx/>
                    <a:uFillTx/>
                    <a:latin typeface="Tenorite" panose="00000500000000000000" pitchFamily="2" charset="0"/>
                    <a:ea typeface="+mn-ea"/>
                    <a:cs typeface="Arial" panose="020B0604020202020204" pitchFamily="34" charset="0"/>
                    <a:sym typeface="Tenorite Regular"/>
                  </a:endParaRPr>
                </a:p>
              </p:txBody>
            </p:sp>
            <p:sp>
              <p:nvSpPr>
                <p:cNvPr id="1065" name="Line 33">
                  <a:extLst>
                    <a:ext uri="{FF2B5EF4-FFF2-40B4-BE49-F238E27FC236}">
                      <a16:creationId xmlns:a16="http://schemas.microsoft.com/office/drawing/2014/main" id="{90D62539-2047-BCAA-A051-51F71CBC8BD5}"/>
                    </a:ext>
                  </a:extLst>
                </p:cNvPr>
                <p:cNvSpPr>
                  <a:spLocks noChangeShapeType="1"/>
                </p:cNvSpPr>
                <p:nvPr/>
              </p:nvSpPr>
              <p:spPr bwMode="auto">
                <a:xfrm>
                  <a:off x="7824647" y="5615503"/>
                  <a:ext cx="0" cy="49802"/>
                </a:xfrm>
                <a:prstGeom prst="line">
                  <a:avLst/>
                </a:prstGeom>
                <a:grpFill/>
                <a:ln w="9525" cap="flat">
                  <a:noFill/>
                  <a:prstDash val="solid"/>
                  <a:miter lim="800000"/>
                  <a:headEnd/>
                  <a:tailEnd/>
                </a:ln>
              </p:spPr>
              <p:txBody>
                <a:bodyPr vert="horz" wrap="square" lIns="52727" tIns="26364" rIns="52727" bIns="26364" numCol="1" anchor="t" anchorCtr="0" compatLnSpc="1">
                  <a:prstTxWarp prst="textNoShape">
                    <a:avLst/>
                  </a:prstTxWarp>
                </a:bodyPr>
                <a:lstStyle/>
                <a:p>
                  <a:pPr marL="0" marR="0" lvl="0" indent="0" algn="l" defTabSz="556631" rtl="0" eaLnBrk="1" fontAlgn="auto" latinLnBrk="0" hangingPunct="0">
                    <a:lnSpc>
                      <a:spcPct val="100000"/>
                    </a:lnSpc>
                    <a:spcBef>
                      <a:spcPts val="0"/>
                    </a:spcBef>
                    <a:spcAft>
                      <a:spcPts val="0"/>
                    </a:spcAft>
                    <a:buClrTx/>
                    <a:buSzTx/>
                    <a:buFontTx/>
                    <a:buNone/>
                    <a:tabLst>
                      <a:tab pos="285640" algn="l"/>
                      <a:tab pos="578604" algn="l"/>
                      <a:tab pos="878892" algn="l"/>
                      <a:tab pos="1164532" algn="l"/>
                      <a:tab pos="1457496" algn="l"/>
                      <a:tab pos="1750460" algn="l"/>
                      <a:tab pos="2043424" algn="l"/>
                      <a:tab pos="2329064" algn="l"/>
                      <a:tab pos="2622028" algn="l"/>
                      <a:tab pos="2914992" algn="l"/>
                      <a:tab pos="3207956" algn="l"/>
                      <a:tab pos="3500920" algn="l"/>
                    </a:tabLst>
                    <a:defRPr/>
                  </a:pPr>
                  <a:endParaRPr kumimoji="0" lang="en-US" sz="1000" b="0" i="0" u="none" strike="noStrike" kern="0" cap="none" spc="0" normalizeH="0" baseline="0" noProof="0">
                    <a:ln>
                      <a:noFill/>
                    </a:ln>
                    <a:solidFill>
                      <a:prstClr val="black"/>
                    </a:solidFill>
                    <a:effectLst/>
                    <a:uLnTx/>
                    <a:uFillTx/>
                    <a:latin typeface="Tenorite" panose="00000500000000000000" pitchFamily="2" charset="0"/>
                    <a:ea typeface="+mn-ea"/>
                    <a:cs typeface="Arial" panose="020B0604020202020204" pitchFamily="34" charset="0"/>
                    <a:sym typeface="Tenorite Regular"/>
                  </a:endParaRPr>
                </a:p>
              </p:txBody>
            </p:sp>
            <p:sp>
              <p:nvSpPr>
                <p:cNvPr id="1066" name="Oval 1065">
                  <a:extLst>
                    <a:ext uri="{FF2B5EF4-FFF2-40B4-BE49-F238E27FC236}">
                      <a16:creationId xmlns:a16="http://schemas.microsoft.com/office/drawing/2014/main" id="{6404D7D5-930D-2C3D-975A-505189F01330}"/>
                    </a:ext>
                  </a:extLst>
                </p:cNvPr>
                <p:cNvSpPr>
                  <a:spLocks noChangeArrowheads="1"/>
                </p:cNvSpPr>
                <p:nvPr/>
              </p:nvSpPr>
              <p:spPr bwMode="auto">
                <a:xfrm>
                  <a:off x="7728309" y="5651425"/>
                  <a:ext cx="22043" cy="21227"/>
                </a:xfrm>
                <a:prstGeom prst="ellipse">
                  <a:avLst/>
                </a:prstGeom>
                <a:grpFill/>
                <a:ln w="9525" cap="flat" cmpd="sng" algn="ctr">
                  <a:noFill/>
                  <a:prstDash val="solid"/>
                </a:ln>
                <a:effectLst/>
              </p:spPr>
              <p:txBody>
                <a:bodyPr rtlCol="0" anchor="ctr"/>
                <a:lstStyle/>
                <a:p>
                  <a:pPr marL="0" marR="0" lvl="0" indent="0" algn="ctr" defTabSz="556631" rtl="0" eaLnBrk="1" fontAlgn="auto" latinLnBrk="0" hangingPunct="0">
                    <a:lnSpc>
                      <a:spcPct val="100000"/>
                    </a:lnSpc>
                    <a:spcBef>
                      <a:spcPts val="0"/>
                    </a:spcBef>
                    <a:spcAft>
                      <a:spcPts val="0"/>
                    </a:spcAft>
                    <a:buClrTx/>
                    <a:buSzTx/>
                    <a:buFontTx/>
                    <a:buNone/>
                    <a:tabLst>
                      <a:tab pos="285640" algn="l"/>
                      <a:tab pos="578604" algn="l"/>
                      <a:tab pos="878892" algn="l"/>
                      <a:tab pos="1164532" algn="l"/>
                      <a:tab pos="1457496" algn="l"/>
                      <a:tab pos="1750460" algn="l"/>
                      <a:tab pos="2043424" algn="l"/>
                      <a:tab pos="2329064" algn="l"/>
                      <a:tab pos="2622028" algn="l"/>
                      <a:tab pos="2914992" algn="l"/>
                      <a:tab pos="3207956" algn="l"/>
                      <a:tab pos="3500920" algn="l"/>
                    </a:tabLst>
                    <a:defRPr/>
                  </a:pPr>
                  <a:endParaRPr kumimoji="0" lang="en-US" sz="1000" b="0" i="0" u="none" strike="noStrike" kern="0" cap="none" spc="0" normalizeH="0" baseline="0" noProof="0">
                    <a:ln>
                      <a:noFill/>
                    </a:ln>
                    <a:solidFill>
                      <a:prstClr val="black"/>
                    </a:solidFill>
                    <a:effectLst/>
                    <a:uLnTx/>
                    <a:uFillTx/>
                    <a:latin typeface="Tenorite" panose="00000500000000000000" pitchFamily="2" charset="0"/>
                    <a:ea typeface="+mn-ea"/>
                    <a:cs typeface="Arial" panose="020B0604020202020204" pitchFamily="34" charset="0"/>
                    <a:sym typeface="Tenorite Regular"/>
                  </a:endParaRPr>
                </a:p>
              </p:txBody>
            </p:sp>
          </p:grpSp>
          <p:grpSp>
            <p:nvGrpSpPr>
              <p:cNvPr id="1026" name="Group 1025">
                <a:extLst>
                  <a:ext uri="{FF2B5EF4-FFF2-40B4-BE49-F238E27FC236}">
                    <a16:creationId xmlns:a16="http://schemas.microsoft.com/office/drawing/2014/main" id="{B15547B3-3617-1AE8-CD3A-E6999E8B06DE}"/>
                  </a:ext>
                </a:extLst>
              </p:cNvPr>
              <p:cNvGrpSpPr/>
              <p:nvPr/>
            </p:nvGrpSpPr>
            <p:grpSpPr>
              <a:xfrm>
                <a:off x="169855" y="7547575"/>
                <a:ext cx="197273" cy="163053"/>
                <a:chOff x="7600131" y="5387722"/>
                <a:chExt cx="278400" cy="284930"/>
              </a:xfrm>
              <a:solidFill>
                <a:srgbClr val="16366C">
                  <a:lumMod val="60000"/>
                  <a:lumOff val="40000"/>
                </a:srgbClr>
              </a:solidFill>
            </p:grpSpPr>
            <p:sp>
              <p:nvSpPr>
                <p:cNvPr id="1055" name="Freeform 1117">
                  <a:extLst>
                    <a:ext uri="{FF2B5EF4-FFF2-40B4-BE49-F238E27FC236}">
                      <a16:creationId xmlns:a16="http://schemas.microsoft.com/office/drawing/2014/main" id="{5266FAFE-F807-6509-8FB0-7B082B87C3C7}"/>
                    </a:ext>
                  </a:extLst>
                </p:cNvPr>
                <p:cNvSpPr>
                  <a:spLocks/>
                </p:cNvSpPr>
                <p:nvPr/>
              </p:nvSpPr>
              <p:spPr bwMode="auto">
                <a:xfrm>
                  <a:off x="7600131" y="5530595"/>
                  <a:ext cx="278400" cy="134709"/>
                </a:xfrm>
                <a:custGeom>
                  <a:avLst/>
                  <a:gdLst>
                    <a:gd name="T0" fmla="*/ 155 w 248"/>
                    <a:gd name="T1" fmla="*/ 120 h 120"/>
                    <a:gd name="T2" fmla="*/ 248 w 248"/>
                    <a:gd name="T3" fmla="*/ 120 h 120"/>
                    <a:gd name="T4" fmla="*/ 248 w 248"/>
                    <a:gd name="T5" fmla="*/ 60 h 120"/>
                    <a:gd name="T6" fmla="*/ 186 w 248"/>
                    <a:gd name="T7" fmla="*/ 0 h 120"/>
                    <a:gd name="T8" fmla="*/ 177 w 248"/>
                    <a:gd name="T9" fmla="*/ 0 h 120"/>
                    <a:gd name="T10" fmla="*/ 124 w 248"/>
                    <a:gd name="T11" fmla="*/ 84 h 120"/>
                    <a:gd name="T12" fmla="*/ 72 w 248"/>
                    <a:gd name="T13" fmla="*/ 0 h 120"/>
                    <a:gd name="T14" fmla="*/ 62 w 248"/>
                    <a:gd name="T15" fmla="*/ 0 h 120"/>
                    <a:gd name="T16" fmla="*/ 0 w 248"/>
                    <a:gd name="T17" fmla="*/ 60 h 120"/>
                    <a:gd name="T18" fmla="*/ 0 w 248"/>
                    <a:gd name="T19" fmla="*/ 120 h 120"/>
                    <a:gd name="T20" fmla="*/ 94 w 248"/>
                    <a:gd name="T21" fmla="*/ 12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8" h="120">
                      <a:moveTo>
                        <a:pt x="155" y="120"/>
                      </a:moveTo>
                      <a:cubicBezTo>
                        <a:pt x="248" y="120"/>
                        <a:pt x="248" y="120"/>
                        <a:pt x="248" y="120"/>
                      </a:cubicBezTo>
                      <a:cubicBezTo>
                        <a:pt x="248" y="60"/>
                        <a:pt x="248" y="60"/>
                        <a:pt x="248" y="60"/>
                      </a:cubicBezTo>
                      <a:cubicBezTo>
                        <a:pt x="248" y="27"/>
                        <a:pt x="220" y="0"/>
                        <a:pt x="186" y="0"/>
                      </a:cubicBezTo>
                      <a:cubicBezTo>
                        <a:pt x="177" y="0"/>
                        <a:pt x="177" y="0"/>
                        <a:pt x="177" y="0"/>
                      </a:cubicBezTo>
                      <a:cubicBezTo>
                        <a:pt x="124" y="84"/>
                        <a:pt x="124" y="84"/>
                        <a:pt x="124" y="84"/>
                      </a:cubicBezTo>
                      <a:cubicBezTo>
                        <a:pt x="72" y="0"/>
                        <a:pt x="72" y="0"/>
                        <a:pt x="72" y="0"/>
                      </a:cubicBezTo>
                      <a:cubicBezTo>
                        <a:pt x="62" y="0"/>
                        <a:pt x="62" y="0"/>
                        <a:pt x="62" y="0"/>
                      </a:cubicBezTo>
                      <a:cubicBezTo>
                        <a:pt x="28" y="0"/>
                        <a:pt x="0" y="27"/>
                        <a:pt x="0" y="60"/>
                      </a:cubicBezTo>
                      <a:cubicBezTo>
                        <a:pt x="0" y="120"/>
                        <a:pt x="0" y="120"/>
                        <a:pt x="0" y="120"/>
                      </a:cubicBezTo>
                      <a:cubicBezTo>
                        <a:pt x="94" y="120"/>
                        <a:pt x="94" y="120"/>
                        <a:pt x="94" y="120"/>
                      </a:cubicBezTo>
                    </a:path>
                  </a:pathLst>
                </a:custGeom>
                <a:solidFill>
                  <a:srgbClr val="008BCE"/>
                </a:solidFill>
                <a:ln w="9525" cap="flat">
                  <a:noFill/>
                  <a:prstDash val="solid"/>
                  <a:miter lim="800000"/>
                  <a:headEnd/>
                  <a:tailEnd/>
                </a:ln>
              </p:spPr>
              <p:txBody>
                <a:bodyPr vert="horz" wrap="square" lIns="52727" tIns="26364" rIns="52727" bIns="26364" numCol="1" anchor="t" anchorCtr="0" compatLnSpc="1">
                  <a:prstTxWarp prst="textNoShape">
                    <a:avLst/>
                  </a:prstTxWarp>
                </a:bodyPr>
                <a:lstStyle/>
                <a:p>
                  <a:pPr marL="0" marR="0" lvl="0" indent="0" algn="l" defTabSz="556631" rtl="0" eaLnBrk="1" fontAlgn="auto" latinLnBrk="0" hangingPunct="0">
                    <a:lnSpc>
                      <a:spcPct val="100000"/>
                    </a:lnSpc>
                    <a:spcBef>
                      <a:spcPts val="0"/>
                    </a:spcBef>
                    <a:spcAft>
                      <a:spcPts val="0"/>
                    </a:spcAft>
                    <a:buClrTx/>
                    <a:buSzTx/>
                    <a:buFontTx/>
                    <a:buNone/>
                    <a:tabLst>
                      <a:tab pos="285640" algn="l"/>
                      <a:tab pos="578604" algn="l"/>
                      <a:tab pos="878892" algn="l"/>
                      <a:tab pos="1164532" algn="l"/>
                      <a:tab pos="1457496" algn="l"/>
                      <a:tab pos="1750460" algn="l"/>
                      <a:tab pos="2043424" algn="l"/>
                      <a:tab pos="2329064" algn="l"/>
                      <a:tab pos="2622028" algn="l"/>
                      <a:tab pos="2914992" algn="l"/>
                      <a:tab pos="3207956" algn="l"/>
                      <a:tab pos="3500920" algn="l"/>
                    </a:tabLst>
                    <a:defRPr/>
                  </a:pPr>
                  <a:endParaRPr kumimoji="0" lang="en-US" sz="1000" b="0" i="0" u="none" strike="noStrike" kern="0" cap="none" spc="0" normalizeH="0" baseline="0" noProof="0">
                    <a:ln>
                      <a:noFill/>
                    </a:ln>
                    <a:solidFill>
                      <a:prstClr val="black"/>
                    </a:solidFill>
                    <a:effectLst/>
                    <a:uLnTx/>
                    <a:uFillTx/>
                    <a:latin typeface="Tenorite" panose="00000500000000000000" pitchFamily="2" charset="0"/>
                    <a:ea typeface="+mn-ea"/>
                    <a:cs typeface="Arial" panose="020B0604020202020204" pitchFamily="34" charset="0"/>
                    <a:sym typeface="Tenorite Regular"/>
                  </a:endParaRPr>
                </a:p>
              </p:txBody>
            </p:sp>
            <p:sp>
              <p:nvSpPr>
                <p:cNvPr id="1056" name="Oval 1055">
                  <a:extLst>
                    <a:ext uri="{FF2B5EF4-FFF2-40B4-BE49-F238E27FC236}">
                      <a16:creationId xmlns:a16="http://schemas.microsoft.com/office/drawing/2014/main" id="{05EFD3BF-62F4-3204-D199-41D0569B74C3}"/>
                    </a:ext>
                  </a:extLst>
                </p:cNvPr>
                <p:cNvSpPr>
                  <a:spLocks noChangeArrowheads="1"/>
                </p:cNvSpPr>
                <p:nvPr/>
              </p:nvSpPr>
              <p:spPr bwMode="auto">
                <a:xfrm>
                  <a:off x="7671976" y="5387722"/>
                  <a:ext cx="134710" cy="133893"/>
                </a:xfrm>
                <a:prstGeom prst="ellipse">
                  <a:avLst/>
                </a:prstGeom>
                <a:solidFill>
                  <a:srgbClr val="008BCE"/>
                </a:solidFill>
                <a:ln w="9525" cap="flat">
                  <a:noFill/>
                  <a:prstDash val="solid"/>
                  <a:miter lim="800000"/>
                  <a:headEnd/>
                  <a:tailEnd/>
                </a:ln>
              </p:spPr>
              <p:txBody>
                <a:bodyPr vert="horz" wrap="square" lIns="52727" tIns="26364" rIns="52727" bIns="26364" numCol="1" anchor="t" anchorCtr="0" compatLnSpc="1">
                  <a:prstTxWarp prst="textNoShape">
                    <a:avLst/>
                  </a:prstTxWarp>
                </a:bodyPr>
                <a:lstStyle/>
                <a:p>
                  <a:pPr marL="0" marR="0" lvl="0" indent="0" algn="l" defTabSz="556631" rtl="0" eaLnBrk="1" fontAlgn="auto" latinLnBrk="0" hangingPunct="0">
                    <a:lnSpc>
                      <a:spcPct val="100000"/>
                    </a:lnSpc>
                    <a:spcBef>
                      <a:spcPts val="0"/>
                    </a:spcBef>
                    <a:spcAft>
                      <a:spcPts val="0"/>
                    </a:spcAft>
                    <a:buClrTx/>
                    <a:buSzTx/>
                    <a:buFontTx/>
                    <a:buNone/>
                    <a:tabLst>
                      <a:tab pos="285640" algn="l"/>
                      <a:tab pos="578604" algn="l"/>
                      <a:tab pos="878892" algn="l"/>
                      <a:tab pos="1164532" algn="l"/>
                      <a:tab pos="1457496" algn="l"/>
                      <a:tab pos="1750460" algn="l"/>
                      <a:tab pos="2043424" algn="l"/>
                      <a:tab pos="2329064" algn="l"/>
                      <a:tab pos="2622028" algn="l"/>
                      <a:tab pos="2914992" algn="l"/>
                      <a:tab pos="3207956" algn="l"/>
                      <a:tab pos="3500920" algn="l"/>
                    </a:tabLst>
                    <a:defRPr/>
                  </a:pPr>
                  <a:endParaRPr kumimoji="0" lang="en-US" sz="1000" b="0" i="0" u="none" strike="noStrike" kern="0" cap="none" spc="0" normalizeH="0" baseline="0" noProof="0">
                    <a:ln>
                      <a:noFill/>
                    </a:ln>
                    <a:solidFill>
                      <a:prstClr val="black"/>
                    </a:solidFill>
                    <a:effectLst/>
                    <a:uLnTx/>
                    <a:uFillTx/>
                    <a:latin typeface="Tenorite" panose="00000500000000000000" pitchFamily="2" charset="0"/>
                    <a:ea typeface="+mn-ea"/>
                    <a:cs typeface="Arial" panose="020B0604020202020204" pitchFamily="34" charset="0"/>
                    <a:sym typeface="Tenorite Regular"/>
                  </a:endParaRPr>
                </a:p>
              </p:txBody>
            </p:sp>
            <p:sp>
              <p:nvSpPr>
                <p:cNvPr id="1057" name="Freeform 1119">
                  <a:extLst>
                    <a:ext uri="{FF2B5EF4-FFF2-40B4-BE49-F238E27FC236}">
                      <a16:creationId xmlns:a16="http://schemas.microsoft.com/office/drawing/2014/main" id="{1B4BBF55-B112-ADCF-E0DC-4345E58255B3}"/>
                    </a:ext>
                  </a:extLst>
                </p:cNvPr>
                <p:cNvSpPr>
                  <a:spLocks/>
                </p:cNvSpPr>
                <p:nvPr/>
              </p:nvSpPr>
              <p:spPr bwMode="auto">
                <a:xfrm>
                  <a:off x="7671976" y="5387722"/>
                  <a:ext cx="134710" cy="83275"/>
                </a:xfrm>
                <a:custGeom>
                  <a:avLst/>
                  <a:gdLst>
                    <a:gd name="T0" fmla="*/ 69 w 120"/>
                    <a:gd name="T1" fmla="*/ 41 h 75"/>
                    <a:gd name="T2" fmla="*/ 113 w 120"/>
                    <a:gd name="T3" fmla="*/ 60 h 75"/>
                    <a:gd name="T4" fmla="*/ 120 w 120"/>
                    <a:gd name="T5" fmla="*/ 60 h 75"/>
                    <a:gd name="T6" fmla="*/ 60 w 120"/>
                    <a:gd name="T7" fmla="*/ 0 h 75"/>
                    <a:gd name="T8" fmla="*/ 0 w 120"/>
                    <a:gd name="T9" fmla="*/ 60 h 75"/>
                    <a:gd name="T10" fmla="*/ 2 w 120"/>
                    <a:gd name="T11" fmla="*/ 73 h 75"/>
                    <a:gd name="T12" fmla="*/ 15 w 120"/>
                    <a:gd name="T13" fmla="*/ 75 h 75"/>
                    <a:gd name="T14" fmla="*/ 69 w 120"/>
                    <a:gd name="T15" fmla="*/ 41 h 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75">
                      <a:moveTo>
                        <a:pt x="69" y="41"/>
                      </a:moveTo>
                      <a:cubicBezTo>
                        <a:pt x="80" y="53"/>
                        <a:pt x="95" y="60"/>
                        <a:pt x="113" y="60"/>
                      </a:cubicBezTo>
                      <a:cubicBezTo>
                        <a:pt x="115" y="60"/>
                        <a:pt x="118" y="60"/>
                        <a:pt x="120" y="60"/>
                      </a:cubicBezTo>
                      <a:cubicBezTo>
                        <a:pt x="120" y="27"/>
                        <a:pt x="93" y="0"/>
                        <a:pt x="60" y="0"/>
                      </a:cubicBezTo>
                      <a:cubicBezTo>
                        <a:pt x="27" y="0"/>
                        <a:pt x="0" y="27"/>
                        <a:pt x="0" y="60"/>
                      </a:cubicBezTo>
                      <a:cubicBezTo>
                        <a:pt x="0" y="65"/>
                        <a:pt x="1" y="69"/>
                        <a:pt x="2" y="73"/>
                      </a:cubicBezTo>
                      <a:cubicBezTo>
                        <a:pt x="6" y="74"/>
                        <a:pt x="10" y="75"/>
                        <a:pt x="15" y="75"/>
                      </a:cubicBezTo>
                      <a:cubicBezTo>
                        <a:pt x="39" y="75"/>
                        <a:pt x="59" y="61"/>
                        <a:pt x="69" y="41"/>
                      </a:cubicBezTo>
                      <a:close/>
                    </a:path>
                  </a:pathLst>
                </a:custGeom>
                <a:solidFill>
                  <a:srgbClr val="008BCE"/>
                </a:solidFill>
                <a:ln w="9525" cap="flat">
                  <a:noFill/>
                  <a:prstDash val="solid"/>
                  <a:miter lim="800000"/>
                  <a:headEnd/>
                  <a:tailEnd/>
                </a:ln>
              </p:spPr>
              <p:txBody>
                <a:bodyPr vert="horz" wrap="square" lIns="52727" tIns="26364" rIns="52727" bIns="26364" numCol="1" anchor="t" anchorCtr="0" compatLnSpc="1">
                  <a:prstTxWarp prst="textNoShape">
                    <a:avLst/>
                  </a:prstTxWarp>
                </a:bodyPr>
                <a:lstStyle/>
                <a:p>
                  <a:pPr marL="0" marR="0" lvl="0" indent="0" algn="l" defTabSz="556631" rtl="0" eaLnBrk="1" fontAlgn="auto" latinLnBrk="0" hangingPunct="0">
                    <a:lnSpc>
                      <a:spcPct val="100000"/>
                    </a:lnSpc>
                    <a:spcBef>
                      <a:spcPts val="0"/>
                    </a:spcBef>
                    <a:spcAft>
                      <a:spcPts val="0"/>
                    </a:spcAft>
                    <a:buClrTx/>
                    <a:buSzTx/>
                    <a:buFontTx/>
                    <a:buNone/>
                    <a:tabLst>
                      <a:tab pos="285640" algn="l"/>
                      <a:tab pos="578604" algn="l"/>
                      <a:tab pos="878892" algn="l"/>
                      <a:tab pos="1164532" algn="l"/>
                      <a:tab pos="1457496" algn="l"/>
                      <a:tab pos="1750460" algn="l"/>
                      <a:tab pos="2043424" algn="l"/>
                      <a:tab pos="2329064" algn="l"/>
                      <a:tab pos="2622028" algn="l"/>
                      <a:tab pos="2914992" algn="l"/>
                      <a:tab pos="3207956" algn="l"/>
                      <a:tab pos="3500920" algn="l"/>
                    </a:tabLst>
                    <a:defRPr/>
                  </a:pPr>
                  <a:endParaRPr kumimoji="0" lang="en-US" sz="1000" b="0" i="0" u="none" strike="noStrike" kern="0" cap="none" spc="0" normalizeH="0" baseline="0" noProof="0">
                    <a:ln>
                      <a:noFill/>
                    </a:ln>
                    <a:solidFill>
                      <a:prstClr val="black"/>
                    </a:solidFill>
                    <a:effectLst/>
                    <a:uLnTx/>
                    <a:uFillTx/>
                    <a:latin typeface="Tenorite" panose="00000500000000000000" pitchFamily="2" charset="0"/>
                    <a:ea typeface="+mn-ea"/>
                    <a:cs typeface="Arial" panose="020B0604020202020204" pitchFamily="34" charset="0"/>
                    <a:sym typeface="Tenorite Regular"/>
                  </a:endParaRPr>
                </a:p>
              </p:txBody>
            </p:sp>
            <p:sp>
              <p:nvSpPr>
                <p:cNvPr id="1058" name="Line 32">
                  <a:extLst>
                    <a:ext uri="{FF2B5EF4-FFF2-40B4-BE49-F238E27FC236}">
                      <a16:creationId xmlns:a16="http://schemas.microsoft.com/office/drawing/2014/main" id="{50C3B5B7-BE99-AA09-F759-C6B66B1C4180}"/>
                    </a:ext>
                  </a:extLst>
                </p:cNvPr>
                <p:cNvSpPr>
                  <a:spLocks noChangeShapeType="1"/>
                </p:cNvSpPr>
                <p:nvPr/>
              </p:nvSpPr>
              <p:spPr bwMode="auto">
                <a:xfrm>
                  <a:off x="7654015" y="5615503"/>
                  <a:ext cx="0" cy="49802"/>
                </a:xfrm>
                <a:prstGeom prst="line">
                  <a:avLst/>
                </a:prstGeom>
                <a:grpFill/>
                <a:ln w="9525" cap="flat">
                  <a:noFill/>
                  <a:prstDash val="solid"/>
                  <a:miter lim="800000"/>
                  <a:headEnd/>
                  <a:tailEnd/>
                </a:ln>
              </p:spPr>
              <p:txBody>
                <a:bodyPr vert="horz" wrap="square" lIns="52727" tIns="26364" rIns="52727" bIns="26364" numCol="1" anchor="t" anchorCtr="0" compatLnSpc="1">
                  <a:prstTxWarp prst="textNoShape">
                    <a:avLst/>
                  </a:prstTxWarp>
                </a:bodyPr>
                <a:lstStyle/>
                <a:p>
                  <a:pPr marL="0" marR="0" lvl="0" indent="0" algn="l" defTabSz="556631" rtl="0" eaLnBrk="1" fontAlgn="auto" latinLnBrk="0" hangingPunct="0">
                    <a:lnSpc>
                      <a:spcPct val="100000"/>
                    </a:lnSpc>
                    <a:spcBef>
                      <a:spcPts val="0"/>
                    </a:spcBef>
                    <a:spcAft>
                      <a:spcPts val="0"/>
                    </a:spcAft>
                    <a:buClrTx/>
                    <a:buSzTx/>
                    <a:buFontTx/>
                    <a:buNone/>
                    <a:tabLst>
                      <a:tab pos="285640" algn="l"/>
                      <a:tab pos="578604" algn="l"/>
                      <a:tab pos="878892" algn="l"/>
                      <a:tab pos="1164532" algn="l"/>
                      <a:tab pos="1457496" algn="l"/>
                      <a:tab pos="1750460" algn="l"/>
                      <a:tab pos="2043424" algn="l"/>
                      <a:tab pos="2329064" algn="l"/>
                      <a:tab pos="2622028" algn="l"/>
                      <a:tab pos="2914992" algn="l"/>
                      <a:tab pos="3207956" algn="l"/>
                      <a:tab pos="3500920" algn="l"/>
                    </a:tabLst>
                    <a:defRPr/>
                  </a:pPr>
                  <a:endParaRPr kumimoji="0" lang="en-US" sz="1000" b="0" i="0" u="none" strike="noStrike" kern="0" cap="none" spc="0" normalizeH="0" baseline="0" noProof="0">
                    <a:ln>
                      <a:noFill/>
                    </a:ln>
                    <a:solidFill>
                      <a:prstClr val="black"/>
                    </a:solidFill>
                    <a:effectLst/>
                    <a:uLnTx/>
                    <a:uFillTx/>
                    <a:latin typeface="Tenorite" panose="00000500000000000000" pitchFamily="2" charset="0"/>
                    <a:ea typeface="+mn-ea"/>
                    <a:cs typeface="Arial" panose="020B0604020202020204" pitchFamily="34" charset="0"/>
                    <a:sym typeface="Tenorite Regular"/>
                  </a:endParaRPr>
                </a:p>
              </p:txBody>
            </p:sp>
            <p:sp>
              <p:nvSpPr>
                <p:cNvPr id="1059" name="Line 33">
                  <a:extLst>
                    <a:ext uri="{FF2B5EF4-FFF2-40B4-BE49-F238E27FC236}">
                      <a16:creationId xmlns:a16="http://schemas.microsoft.com/office/drawing/2014/main" id="{1E28731D-58AA-A0DA-0210-FF8C73D6318C}"/>
                    </a:ext>
                  </a:extLst>
                </p:cNvPr>
                <p:cNvSpPr>
                  <a:spLocks noChangeShapeType="1"/>
                </p:cNvSpPr>
                <p:nvPr/>
              </p:nvSpPr>
              <p:spPr bwMode="auto">
                <a:xfrm>
                  <a:off x="7824647" y="5615503"/>
                  <a:ext cx="0" cy="49802"/>
                </a:xfrm>
                <a:prstGeom prst="line">
                  <a:avLst/>
                </a:prstGeom>
                <a:grpFill/>
                <a:ln w="9525" cap="flat">
                  <a:noFill/>
                  <a:prstDash val="solid"/>
                  <a:miter lim="800000"/>
                  <a:headEnd/>
                  <a:tailEnd/>
                </a:ln>
              </p:spPr>
              <p:txBody>
                <a:bodyPr vert="horz" wrap="square" lIns="52727" tIns="26364" rIns="52727" bIns="26364" numCol="1" anchor="t" anchorCtr="0" compatLnSpc="1">
                  <a:prstTxWarp prst="textNoShape">
                    <a:avLst/>
                  </a:prstTxWarp>
                </a:bodyPr>
                <a:lstStyle/>
                <a:p>
                  <a:pPr marL="0" marR="0" lvl="0" indent="0" algn="l" defTabSz="556631" rtl="0" eaLnBrk="1" fontAlgn="auto" latinLnBrk="0" hangingPunct="0">
                    <a:lnSpc>
                      <a:spcPct val="100000"/>
                    </a:lnSpc>
                    <a:spcBef>
                      <a:spcPts val="0"/>
                    </a:spcBef>
                    <a:spcAft>
                      <a:spcPts val="0"/>
                    </a:spcAft>
                    <a:buClrTx/>
                    <a:buSzTx/>
                    <a:buFontTx/>
                    <a:buNone/>
                    <a:tabLst>
                      <a:tab pos="285640" algn="l"/>
                      <a:tab pos="578604" algn="l"/>
                      <a:tab pos="878892" algn="l"/>
                      <a:tab pos="1164532" algn="l"/>
                      <a:tab pos="1457496" algn="l"/>
                      <a:tab pos="1750460" algn="l"/>
                      <a:tab pos="2043424" algn="l"/>
                      <a:tab pos="2329064" algn="l"/>
                      <a:tab pos="2622028" algn="l"/>
                      <a:tab pos="2914992" algn="l"/>
                      <a:tab pos="3207956" algn="l"/>
                      <a:tab pos="3500920" algn="l"/>
                    </a:tabLst>
                    <a:defRPr/>
                  </a:pPr>
                  <a:endParaRPr kumimoji="0" lang="en-US" sz="1000" b="0" i="0" u="none" strike="noStrike" kern="0" cap="none" spc="0" normalizeH="0" baseline="0" noProof="0">
                    <a:ln>
                      <a:noFill/>
                    </a:ln>
                    <a:solidFill>
                      <a:prstClr val="black"/>
                    </a:solidFill>
                    <a:effectLst/>
                    <a:uLnTx/>
                    <a:uFillTx/>
                    <a:latin typeface="Tenorite" panose="00000500000000000000" pitchFamily="2" charset="0"/>
                    <a:ea typeface="+mn-ea"/>
                    <a:cs typeface="Arial" panose="020B0604020202020204" pitchFamily="34" charset="0"/>
                    <a:sym typeface="Tenorite Regular"/>
                  </a:endParaRPr>
                </a:p>
              </p:txBody>
            </p:sp>
            <p:sp>
              <p:nvSpPr>
                <p:cNvPr id="1060" name="Oval 1059">
                  <a:extLst>
                    <a:ext uri="{FF2B5EF4-FFF2-40B4-BE49-F238E27FC236}">
                      <a16:creationId xmlns:a16="http://schemas.microsoft.com/office/drawing/2014/main" id="{E883AA9C-4F3B-EC84-93EE-477D68059C40}"/>
                    </a:ext>
                  </a:extLst>
                </p:cNvPr>
                <p:cNvSpPr>
                  <a:spLocks noChangeArrowheads="1"/>
                </p:cNvSpPr>
                <p:nvPr/>
              </p:nvSpPr>
              <p:spPr bwMode="auto">
                <a:xfrm>
                  <a:off x="7728309" y="5651425"/>
                  <a:ext cx="22043" cy="21227"/>
                </a:xfrm>
                <a:prstGeom prst="ellipse">
                  <a:avLst/>
                </a:prstGeom>
                <a:grpFill/>
                <a:ln w="9525" cap="flat" cmpd="sng" algn="ctr">
                  <a:noFill/>
                  <a:prstDash val="solid"/>
                </a:ln>
                <a:effectLst/>
              </p:spPr>
              <p:txBody>
                <a:bodyPr rtlCol="0" anchor="ctr"/>
                <a:lstStyle/>
                <a:p>
                  <a:pPr marL="0" marR="0" lvl="0" indent="0" algn="ctr" defTabSz="556631" rtl="0" eaLnBrk="1" fontAlgn="auto" latinLnBrk="0" hangingPunct="0">
                    <a:lnSpc>
                      <a:spcPct val="100000"/>
                    </a:lnSpc>
                    <a:spcBef>
                      <a:spcPts val="0"/>
                    </a:spcBef>
                    <a:spcAft>
                      <a:spcPts val="0"/>
                    </a:spcAft>
                    <a:buClrTx/>
                    <a:buSzTx/>
                    <a:buFontTx/>
                    <a:buNone/>
                    <a:tabLst>
                      <a:tab pos="285640" algn="l"/>
                      <a:tab pos="578604" algn="l"/>
                      <a:tab pos="878892" algn="l"/>
                      <a:tab pos="1164532" algn="l"/>
                      <a:tab pos="1457496" algn="l"/>
                      <a:tab pos="1750460" algn="l"/>
                      <a:tab pos="2043424" algn="l"/>
                      <a:tab pos="2329064" algn="l"/>
                      <a:tab pos="2622028" algn="l"/>
                      <a:tab pos="2914992" algn="l"/>
                      <a:tab pos="3207956" algn="l"/>
                      <a:tab pos="3500920" algn="l"/>
                    </a:tabLst>
                    <a:defRPr/>
                  </a:pPr>
                  <a:endParaRPr kumimoji="0" lang="en-US" sz="1000" b="0" i="0" u="none" strike="noStrike" kern="0" cap="none" spc="0" normalizeH="0" baseline="0" noProof="0">
                    <a:ln>
                      <a:noFill/>
                    </a:ln>
                    <a:solidFill>
                      <a:prstClr val="black"/>
                    </a:solidFill>
                    <a:effectLst/>
                    <a:uLnTx/>
                    <a:uFillTx/>
                    <a:latin typeface="Tenorite" panose="00000500000000000000" pitchFamily="2" charset="0"/>
                    <a:ea typeface="+mn-ea"/>
                    <a:cs typeface="Arial" panose="020B0604020202020204" pitchFamily="34" charset="0"/>
                    <a:sym typeface="Tenorite Regular"/>
                  </a:endParaRPr>
                </a:p>
              </p:txBody>
            </p:sp>
          </p:grpSp>
          <p:grpSp>
            <p:nvGrpSpPr>
              <p:cNvPr id="1027" name="Group 1026">
                <a:extLst>
                  <a:ext uri="{FF2B5EF4-FFF2-40B4-BE49-F238E27FC236}">
                    <a16:creationId xmlns:a16="http://schemas.microsoft.com/office/drawing/2014/main" id="{AEC075F9-4B26-60E1-5D4B-038B831C54C5}"/>
                  </a:ext>
                </a:extLst>
              </p:cNvPr>
              <p:cNvGrpSpPr/>
              <p:nvPr/>
            </p:nvGrpSpPr>
            <p:grpSpPr>
              <a:xfrm>
                <a:off x="301826" y="7332811"/>
                <a:ext cx="197273" cy="163053"/>
                <a:chOff x="7600131" y="5387722"/>
                <a:chExt cx="278400" cy="284930"/>
              </a:xfrm>
              <a:solidFill>
                <a:srgbClr val="008BCE"/>
              </a:solidFill>
            </p:grpSpPr>
            <p:sp>
              <p:nvSpPr>
                <p:cNvPr id="1049" name="Freeform 1111">
                  <a:extLst>
                    <a:ext uri="{FF2B5EF4-FFF2-40B4-BE49-F238E27FC236}">
                      <a16:creationId xmlns:a16="http://schemas.microsoft.com/office/drawing/2014/main" id="{9ABDD10D-7D7B-F7A2-2948-E8A7715FC0EF}"/>
                    </a:ext>
                  </a:extLst>
                </p:cNvPr>
                <p:cNvSpPr>
                  <a:spLocks/>
                </p:cNvSpPr>
                <p:nvPr/>
              </p:nvSpPr>
              <p:spPr bwMode="auto">
                <a:xfrm>
                  <a:off x="7600131" y="5530595"/>
                  <a:ext cx="278400" cy="134709"/>
                </a:xfrm>
                <a:custGeom>
                  <a:avLst/>
                  <a:gdLst>
                    <a:gd name="T0" fmla="*/ 155 w 248"/>
                    <a:gd name="T1" fmla="*/ 120 h 120"/>
                    <a:gd name="T2" fmla="*/ 248 w 248"/>
                    <a:gd name="T3" fmla="*/ 120 h 120"/>
                    <a:gd name="T4" fmla="*/ 248 w 248"/>
                    <a:gd name="T5" fmla="*/ 60 h 120"/>
                    <a:gd name="T6" fmla="*/ 186 w 248"/>
                    <a:gd name="T7" fmla="*/ 0 h 120"/>
                    <a:gd name="T8" fmla="*/ 177 w 248"/>
                    <a:gd name="T9" fmla="*/ 0 h 120"/>
                    <a:gd name="T10" fmla="*/ 124 w 248"/>
                    <a:gd name="T11" fmla="*/ 84 h 120"/>
                    <a:gd name="T12" fmla="*/ 72 w 248"/>
                    <a:gd name="T13" fmla="*/ 0 h 120"/>
                    <a:gd name="T14" fmla="*/ 62 w 248"/>
                    <a:gd name="T15" fmla="*/ 0 h 120"/>
                    <a:gd name="T16" fmla="*/ 0 w 248"/>
                    <a:gd name="T17" fmla="*/ 60 h 120"/>
                    <a:gd name="T18" fmla="*/ 0 w 248"/>
                    <a:gd name="T19" fmla="*/ 120 h 120"/>
                    <a:gd name="T20" fmla="*/ 94 w 248"/>
                    <a:gd name="T21" fmla="*/ 12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8" h="120">
                      <a:moveTo>
                        <a:pt x="155" y="120"/>
                      </a:moveTo>
                      <a:cubicBezTo>
                        <a:pt x="248" y="120"/>
                        <a:pt x="248" y="120"/>
                        <a:pt x="248" y="120"/>
                      </a:cubicBezTo>
                      <a:cubicBezTo>
                        <a:pt x="248" y="60"/>
                        <a:pt x="248" y="60"/>
                        <a:pt x="248" y="60"/>
                      </a:cubicBezTo>
                      <a:cubicBezTo>
                        <a:pt x="248" y="27"/>
                        <a:pt x="220" y="0"/>
                        <a:pt x="186" y="0"/>
                      </a:cubicBezTo>
                      <a:cubicBezTo>
                        <a:pt x="177" y="0"/>
                        <a:pt x="177" y="0"/>
                        <a:pt x="177" y="0"/>
                      </a:cubicBezTo>
                      <a:cubicBezTo>
                        <a:pt x="124" y="84"/>
                        <a:pt x="124" y="84"/>
                        <a:pt x="124" y="84"/>
                      </a:cubicBezTo>
                      <a:cubicBezTo>
                        <a:pt x="72" y="0"/>
                        <a:pt x="72" y="0"/>
                        <a:pt x="72" y="0"/>
                      </a:cubicBezTo>
                      <a:cubicBezTo>
                        <a:pt x="62" y="0"/>
                        <a:pt x="62" y="0"/>
                        <a:pt x="62" y="0"/>
                      </a:cubicBezTo>
                      <a:cubicBezTo>
                        <a:pt x="28" y="0"/>
                        <a:pt x="0" y="27"/>
                        <a:pt x="0" y="60"/>
                      </a:cubicBezTo>
                      <a:cubicBezTo>
                        <a:pt x="0" y="120"/>
                        <a:pt x="0" y="120"/>
                        <a:pt x="0" y="120"/>
                      </a:cubicBezTo>
                      <a:cubicBezTo>
                        <a:pt x="94" y="120"/>
                        <a:pt x="94" y="120"/>
                        <a:pt x="94" y="120"/>
                      </a:cubicBezTo>
                    </a:path>
                  </a:pathLst>
                </a:custGeom>
                <a:grpFill/>
                <a:ln w="9525" cap="flat">
                  <a:noFill/>
                  <a:prstDash val="solid"/>
                  <a:miter lim="800000"/>
                  <a:headEnd/>
                  <a:tailEnd/>
                </a:ln>
              </p:spPr>
              <p:txBody>
                <a:bodyPr vert="horz" wrap="square" lIns="52727" tIns="26364" rIns="52727" bIns="26364" numCol="1" anchor="t" anchorCtr="0" compatLnSpc="1">
                  <a:prstTxWarp prst="textNoShape">
                    <a:avLst/>
                  </a:prstTxWarp>
                </a:bodyPr>
                <a:lstStyle/>
                <a:p>
                  <a:pPr marL="0" marR="0" lvl="0" indent="0" algn="l" defTabSz="556631" rtl="0" eaLnBrk="1" fontAlgn="auto" latinLnBrk="0" hangingPunct="0">
                    <a:lnSpc>
                      <a:spcPct val="100000"/>
                    </a:lnSpc>
                    <a:spcBef>
                      <a:spcPts val="0"/>
                    </a:spcBef>
                    <a:spcAft>
                      <a:spcPts val="0"/>
                    </a:spcAft>
                    <a:buClrTx/>
                    <a:buSzTx/>
                    <a:buFontTx/>
                    <a:buNone/>
                    <a:tabLst>
                      <a:tab pos="285640" algn="l"/>
                      <a:tab pos="578604" algn="l"/>
                      <a:tab pos="878892" algn="l"/>
                      <a:tab pos="1164532" algn="l"/>
                      <a:tab pos="1457496" algn="l"/>
                      <a:tab pos="1750460" algn="l"/>
                      <a:tab pos="2043424" algn="l"/>
                      <a:tab pos="2329064" algn="l"/>
                      <a:tab pos="2622028" algn="l"/>
                      <a:tab pos="2914992" algn="l"/>
                      <a:tab pos="3207956" algn="l"/>
                      <a:tab pos="3500920" algn="l"/>
                    </a:tabLst>
                    <a:defRPr/>
                  </a:pPr>
                  <a:endParaRPr kumimoji="0" lang="en-US" sz="1000" b="0" i="0" u="none" strike="noStrike" kern="0" cap="none" spc="0" normalizeH="0" baseline="0" noProof="0">
                    <a:ln>
                      <a:noFill/>
                    </a:ln>
                    <a:solidFill>
                      <a:prstClr val="black"/>
                    </a:solidFill>
                    <a:effectLst/>
                    <a:uLnTx/>
                    <a:uFillTx/>
                    <a:latin typeface="Tenorite" panose="00000500000000000000" pitchFamily="2" charset="0"/>
                    <a:ea typeface="+mn-ea"/>
                    <a:cs typeface="Arial" panose="020B0604020202020204" pitchFamily="34" charset="0"/>
                    <a:sym typeface="Tenorite Regular"/>
                  </a:endParaRPr>
                </a:p>
              </p:txBody>
            </p:sp>
            <p:sp>
              <p:nvSpPr>
                <p:cNvPr id="1050" name="Oval 1049">
                  <a:extLst>
                    <a:ext uri="{FF2B5EF4-FFF2-40B4-BE49-F238E27FC236}">
                      <a16:creationId xmlns:a16="http://schemas.microsoft.com/office/drawing/2014/main" id="{275AAED5-781B-D8E9-B9CD-BD0116B95309}"/>
                    </a:ext>
                  </a:extLst>
                </p:cNvPr>
                <p:cNvSpPr>
                  <a:spLocks noChangeArrowheads="1"/>
                </p:cNvSpPr>
                <p:nvPr/>
              </p:nvSpPr>
              <p:spPr bwMode="auto">
                <a:xfrm>
                  <a:off x="7671976" y="5387722"/>
                  <a:ext cx="134710" cy="133893"/>
                </a:xfrm>
                <a:prstGeom prst="ellipse">
                  <a:avLst/>
                </a:prstGeom>
                <a:grpFill/>
                <a:ln w="9525" cap="flat">
                  <a:noFill/>
                  <a:prstDash val="solid"/>
                  <a:miter lim="800000"/>
                  <a:headEnd/>
                  <a:tailEnd/>
                </a:ln>
              </p:spPr>
              <p:txBody>
                <a:bodyPr vert="horz" wrap="square" lIns="52727" tIns="26364" rIns="52727" bIns="26364" numCol="1" anchor="t" anchorCtr="0" compatLnSpc="1">
                  <a:prstTxWarp prst="textNoShape">
                    <a:avLst/>
                  </a:prstTxWarp>
                </a:bodyPr>
                <a:lstStyle/>
                <a:p>
                  <a:pPr marL="0" marR="0" lvl="0" indent="0" algn="l" defTabSz="556631" rtl="0" eaLnBrk="1" fontAlgn="auto" latinLnBrk="0" hangingPunct="0">
                    <a:lnSpc>
                      <a:spcPct val="100000"/>
                    </a:lnSpc>
                    <a:spcBef>
                      <a:spcPts val="0"/>
                    </a:spcBef>
                    <a:spcAft>
                      <a:spcPts val="0"/>
                    </a:spcAft>
                    <a:buClrTx/>
                    <a:buSzTx/>
                    <a:buFontTx/>
                    <a:buNone/>
                    <a:tabLst>
                      <a:tab pos="285640" algn="l"/>
                      <a:tab pos="578604" algn="l"/>
                      <a:tab pos="878892" algn="l"/>
                      <a:tab pos="1164532" algn="l"/>
                      <a:tab pos="1457496" algn="l"/>
                      <a:tab pos="1750460" algn="l"/>
                      <a:tab pos="2043424" algn="l"/>
                      <a:tab pos="2329064" algn="l"/>
                      <a:tab pos="2622028" algn="l"/>
                      <a:tab pos="2914992" algn="l"/>
                      <a:tab pos="3207956" algn="l"/>
                      <a:tab pos="3500920" algn="l"/>
                    </a:tabLst>
                    <a:defRPr/>
                  </a:pPr>
                  <a:endParaRPr kumimoji="0" lang="en-US" sz="1000" b="0" i="0" u="none" strike="noStrike" kern="0" cap="none" spc="0" normalizeH="0" baseline="0" noProof="0">
                    <a:ln>
                      <a:noFill/>
                    </a:ln>
                    <a:solidFill>
                      <a:prstClr val="black"/>
                    </a:solidFill>
                    <a:effectLst/>
                    <a:uLnTx/>
                    <a:uFillTx/>
                    <a:latin typeface="Tenorite" panose="00000500000000000000" pitchFamily="2" charset="0"/>
                    <a:ea typeface="+mn-ea"/>
                    <a:cs typeface="Arial" panose="020B0604020202020204" pitchFamily="34" charset="0"/>
                    <a:sym typeface="Tenorite Regular"/>
                  </a:endParaRPr>
                </a:p>
              </p:txBody>
            </p:sp>
            <p:sp>
              <p:nvSpPr>
                <p:cNvPr id="1051" name="Freeform 1113">
                  <a:extLst>
                    <a:ext uri="{FF2B5EF4-FFF2-40B4-BE49-F238E27FC236}">
                      <a16:creationId xmlns:a16="http://schemas.microsoft.com/office/drawing/2014/main" id="{71221447-8F0A-7AB0-C3F8-9E3D3309F396}"/>
                    </a:ext>
                  </a:extLst>
                </p:cNvPr>
                <p:cNvSpPr>
                  <a:spLocks/>
                </p:cNvSpPr>
                <p:nvPr/>
              </p:nvSpPr>
              <p:spPr bwMode="auto">
                <a:xfrm>
                  <a:off x="7671976" y="5387722"/>
                  <a:ext cx="134710" cy="83275"/>
                </a:xfrm>
                <a:custGeom>
                  <a:avLst/>
                  <a:gdLst>
                    <a:gd name="T0" fmla="*/ 69 w 120"/>
                    <a:gd name="T1" fmla="*/ 41 h 75"/>
                    <a:gd name="T2" fmla="*/ 113 w 120"/>
                    <a:gd name="T3" fmla="*/ 60 h 75"/>
                    <a:gd name="T4" fmla="*/ 120 w 120"/>
                    <a:gd name="T5" fmla="*/ 60 h 75"/>
                    <a:gd name="T6" fmla="*/ 60 w 120"/>
                    <a:gd name="T7" fmla="*/ 0 h 75"/>
                    <a:gd name="T8" fmla="*/ 0 w 120"/>
                    <a:gd name="T9" fmla="*/ 60 h 75"/>
                    <a:gd name="T10" fmla="*/ 2 w 120"/>
                    <a:gd name="T11" fmla="*/ 73 h 75"/>
                    <a:gd name="T12" fmla="*/ 15 w 120"/>
                    <a:gd name="T13" fmla="*/ 75 h 75"/>
                    <a:gd name="T14" fmla="*/ 69 w 120"/>
                    <a:gd name="T15" fmla="*/ 41 h 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75">
                      <a:moveTo>
                        <a:pt x="69" y="41"/>
                      </a:moveTo>
                      <a:cubicBezTo>
                        <a:pt x="80" y="53"/>
                        <a:pt x="95" y="60"/>
                        <a:pt x="113" y="60"/>
                      </a:cubicBezTo>
                      <a:cubicBezTo>
                        <a:pt x="115" y="60"/>
                        <a:pt x="118" y="60"/>
                        <a:pt x="120" y="60"/>
                      </a:cubicBezTo>
                      <a:cubicBezTo>
                        <a:pt x="120" y="27"/>
                        <a:pt x="93" y="0"/>
                        <a:pt x="60" y="0"/>
                      </a:cubicBezTo>
                      <a:cubicBezTo>
                        <a:pt x="27" y="0"/>
                        <a:pt x="0" y="27"/>
                        <a:pt x="0" y="60"/>
                      </a:cubicBezTo>
                      <a:cubicBezTo>
                        <a:pt x="0" y="65"/>
                        <a:pt x="1" y="69"/>
                        <a:pt x="2" y="73"/>
                      </a:cubicBezTo>
                      <a:cubicBezTo>
                        <a:pt x="6" y="74"/>
                        <a:pt x="10" y="75"/>
                        <a:pt x="15" y="75"/>
                      </a:cubicBezTo>
                      <a:cubicBezTo>
                        <a:pt x="39" y="75"/>
                        <a:pt x="59" y="61"/>
                        <a:pt x="69" y="41"/>
                      </a:cubicBezTo>
                      <a:close/>
                    </a:path>
                  </a:pathLst>
                </a:custGeom>
                <a:grpFill/>
                <a:ln w="9525" cap="flat">
                  <a:noFill/>
                  <a:prstDash val="solid"/>
                  <a:miter lim="800000"/>
                  <a:headEnd/>
                  <a:tailEnd/>
                </a:ln>
              </p:spPr>
              <p:txBody>
                <a:bodyPr vert="horz" wrap="square" lIns="52727" tIns="26364" rIns="52727" bIns="26364" numCol="1" anchor="t" anchorCtr="0" compatLnSpc="1">
                  <a:prstTxWarp prst="textNoShape">
                    <a:avLst/>
                  </a:prstTxWarp>
                </a:bodyPr>
                <a:lstStyle/>
                <a:p>
                  <a:pPr marL="0" marR="0" lvl="0" indent="0" algn="l" defTabSz="556631" rtl="0" eaLnBrk="1" fontAlgn="auto" latinLnBrk="0" hangingPunct="0">
                    <a:lnSpc>
                      <a:spcPct val="100000"/>
                    </a:lnSpc>
                    <a:spcBef>
                      <a:spcPts val="0"/>
                    </a:spcBef>
                    <a:spcAft>
                      <a:spcPts val="0"/>
                    </a:spcAft>
                    <a:buClrTx/>
                    <a:buSzTx/>
                    <a:buFontTx/>
                    <a:buNone/>
                    <a:tabLst>
                      <a:tab pos="285640" algn="l"/>
                      <a:tab pos="578604" algn="l"/>
                      <a:tab pos="878892" algn="l"/>
                      <a:tab pos="1164532" algn="l"/>
                      <a:tab pos="1457496" algn="l"/>
                      <a:tab pos="1750460" algn="l"/>
                      <a:tab pos="2043424" algn="l"/>
                      <a:tab pos="2329064" algn="l"/>
                      <a:tab pos="2622028" algn="l"/>
                      <a:tab pos="2914992" algn="l"/>
                      <a:tab pos="3207956" algn="l"/>
                      <a:tab pos="3500920" algn="l"/>
                    </a:tabLst>
                    <a:defRPr/>
                  </a:pPr>
                  <a:endParaRPr kumimoji="0" lang="en-US" sz="1000" b="0" i="0" u="none" strike="noStrike" kern="0" cap="none" spc="0" normalizeH="0" baseline="0" noProof="0">
                    <a:ln>
                      <a:noFill/>
                    </a:ln>
                    <a:solidFill>
                      <a:prstClr val="black"/>
                    </a:solidFill>
                    <a:effectLst/>
                    <a:uLnTx/>
                    <a:uFillTx/>
                    <a:latin typeface="Tenorite" panose="00000500000000000000" pitchFamily="2" charset="0"/>
                    <a:ea typeface="+mn-ea"/>
                    <a:cs typeface="Arial" panose="020B0604020202020204" pitchFamily="34" charset="0"/>
                    <a:sym typeface="Tenorite Regular"/>
                  </a:endParaRPr>
                </a:p>
              </p:txBody>
            </p:sp>
            <p:sp>
              <p:nvSpPr>
                <p:cNvPr id="1052" name="Line 32">
                  <a:extLst>
                    <a:ext uri="{FF2B5EF4-FFF2-40B4-BE49-F238E27FC236}">
                      <a16:creationId xmlns:a16="http://schemas.microsoft.com/office/drawing/2014/main" id="{0DA588D1-B1A3-746B-E62D-B3693477E4DF}"/>
                    </a:ext>
                  </a:extLst>
                </p:cNvPr>
                <p:cNvSpPr>
                  <a:spLocks noChangeShapeType="1"/>
                </p:cNvSpPr>
                <p:nvPr/>
              </p:nvSpPr>
              <p:spPr bwMode="auto">
                <a:xfrm>
                  <a:off x="7654015" y="5615503"/>
                  <a:ext cx="0" cy="49802"/>
                </a:xfrm>
                <a:prstGeom prst="line">
                  <a:avLst/>
                </a:prstGeom>
                <a:grpFill/>
                <a:ln w="9525" cap="flat">
                  <a:noFill/>
                  <a:prstDash val="solid"/>
                  <a:miter lim="800000"/>
                  <a:headEnd/>
                  <a:tailEnd/>
                </a:ln>
              </p:spPr>
              <p:txBody>
                <a:bodyPr vert="horz" wrap="square" lIns="52727" tIns="26364" rIns="52727" bIns="26364" numCol="1" anchor="t" anchorCtr="0" compatLnSpc="1">
                  <a:prstTxWarp prst="textNoShape">
                    <a:avLst/>
                  </a:prstTxWarp>
                </a:bodyPr>
                <a:lstStyle/>
                <a:p>
                  <a:pPr marL="0" marR="0" lvl="0" indent="0" algn="l" defTabSz="556631" rtl="0" eaLnBrk="1" fontAlgn="auto" latinLnBrk="0" hangingPunct="0">
                    <a:lnSpc>
                      <a:spcPct val="100000"/>
                    </a:lnSpc>
                    <a:spcBef>
                      <a:spcPts val="0"/>
                    </a:spcBef>
                    <a:spcAft>
                      <a:spcPts val="0"/>
                    </a:spcAft>
                    <a:buClrTx/>
                    <a:buSzTx/>
                    <a:buFontTx/>
                    <a:buNone/>
                    <a:tabLst>
                      <a:tab pos="285640" algn="l"/>
                      <a:tab pos="578604" algn="l"/>
                      <a:tab pos="878892" algn="l"/>
                      <a:tab pos="1164532" algn="l"/>
                      <a:tab pos="1457496" algn="l"/>
                      <a:tab pos="1750460" algn="l"/>
                      <a:tab pos="2043424" algn="l"/>
                      <a:tab pos="2329064" algn="l"/>
                      <a:tab pos="2622028" algn="l"/>
                      <a:tab pos="2914992" algn="l"/>
                      <a:tab pos="3207956" algn="l"/>
                      <a:tab pos="3500920" algn="l"/>
                    </a:tabLst>
                    <a:defRPr/>
                  </a:pPr>
                  <a:endParaRPr kumimoji="0" lang="en-US" sz="1000" b="0" i="0" u="none" strike="noStrike" kern="0" cap="none" spc="0" normalizeH="0" baseline="0" noProof="0">
                    <a:ln>
                      <a:noFill/>
                    </a:ln>
                    <a:solidFill>
                      <a:prstClr val="black"/>
                    </a:solidFill>
                    <a:effectLst/>
                    <a:uLnTx/>
                    <a:uFillTx/>
                    <a:latin typeface="Tenorite" panose="00000500000000000000" pitchFamily="2" charset="0"/>
                    <a:ea typeface="+mn-ea"/>
                    <a:cs typeface="Arial" panose="020B0604020202020204" pitchFamily="34" charset="0"/>
                    <a:sym typeface="Tenorite Regular"/>
                  </a:endParaRPr>
                </a:p>
              </p:txBody>
            </p:sp>
            <p:sp>
              <p:nvSpPr>
                <p:cNvPr id="1053" name="Line 33">
                  <a:extLst>
                    <a:ext uri="{FF2B5EF4-FFF2-40B4-BE49-F238E27FC236}">
                      <a16:creationId xmlns:a16="http://schemas.microsoft.com/office/drawing/2014/main" id="{8F50674D-FCC8-0EE4-BC42-1E1192DFEE73}"/>
                    </a:ext>
                  </a:extLst>
                </p:cNvPr>
                <p:cNvSpPr>
                  <a:spLocks noChangeShapeType="1"/>
                </p:cNvSpPr>
                <p:nvPr/>
              </p:nvSpPr>
              <p:spPr bwMode="auto">
                <a:xfrm>
                  <a:off x="7824647" y="5615503"/>
                  <a:ext cx="0" cy="49802"/>
                </a:xfrm>
                <a:prstGeom prst="line">
                  <a:avLst/>
                </a:prstGeom>
                <a:grpFill/>
                <a:ln w="9525" cap="flat">
                  <a:noFill/>
                  <a:prstDash val="solid"/>
                  <a:miter lim="800000"/>
                  <a:headEnd/>
                  <a:tailEnd/>
                </a:ln>
              </p:spPr>
              <p:txBody>
                <a:bodyPr vert="horz" wrap="square" lIns="52727" tIns="26364" rIns="52727" bIns="26364" numCol="1" anchor="t" anchorCtr="0" compatLnSpc="1">
                  <a:prstTxWarp prst="textNoShape">
                    <a:avLst/>
                  </a:prstTxWarp>
                </a:bodyPr>
                <a:lstStyle/>
                <a:p>
                  <a:pPr marL="0" marR="0" lvl="0" indent="0" algn="l" defTabSz="556631" rtl="0" eaLnBrk="1" fontAlgn="auto" latinLnBrk="0" hangingPunct="0">
                    <a:lnSpc>
                      <a:spcPct val="100000"/>
                    </a:lnSpc>
                    <a:spcBef>
                      <a:spcPts val="0"/>
                    </a:spcBef>
                    <a:spcAft>
                      <a:spcPts val="0"/>
                    </a:spcAft>
                    <a:buClrTx/>
                    <a:buSzTx/>
                    <a:buFontTx/>
                    <a:buNone/>
                    <a:tabLst>
                      <a:tab pos="285640" algn="l"/>
                      <a:tab pos="578604" algn="l"/>
                      <a:tab pos="878892" algn="l"/>
                      <a:tab pos="1164532" algn="l"/>
                      <a:tab pos="1457496" algn="l"/>
                      <a:tab pos="1750460" algn="l"/>
                      <a:tab pos="2043424" algn="l"/>
                      <a:tab pos="2329064" algn="l"/>
                      <a:tab pos="2622028" algn="l"/>
                      <a:tab pos="2914992" algn="l"/>
                      <a:tab pos="3207956" algn="l"/>
                      <a:tab pos="3500920" algn="l"/>
                    </a:tabLst>
                    <a:defRPr/>
                  </a:pPr>
                  <a:endParaRPr kumimoji="0" lang="en-US" sz="1000" b="0" i="0" u="none" strike="noStrike" kern="0" cap="none" spc="0" normalizeH="0" baseline="0" noProof="0">
                    <a:ln>
                      <a:noFill/>
                    </a:ln>
                    <a:solidFill>
                      <a:prstClr val="black"/>
                    </a:solidFill>
                    <a:effectLst/>
                    <a:uLnTx/>
                    <a:uFillTx/>
                    <a:latin typeface="Tenorite" panose="00000500000000000000" pitchFamily="2" charset="0"/>
                    <a:ea typeface="+mn-ea"/>
                    <a:cs typeface="Arial" panose="020B0604020202020204" pitchFamily="34" charset="0"/>
                    <a:sym typeface="Tenorite Regular"/>
                  </a:endParaRPr>
                </a:p>
              </p:txBody>
            </p:sp>
            <p:sp>
              <p:nvSpPr>
                <p:cNvPr id="1054" name="Oval 1053">
                  <a:extLst>
                    <a:ext uri="{FF2B5EF4-FFF2-40B4-BE49-F238E27FC236}">
                      <a16:creationId xmlns:a16="http://schemas.microsoft.com/office/drawing/2014/main" id="{85F2EB47-D261-A2E4-4D28-8455B55342C5}"/>
                    </a:ext>
                  </a:extLst>
                </p:cNvPr>
                <p:cNvSpPr>
                  <a:spLocks noChangeArrowheads="1"/>
                </p:cNvSpPr>
                <p:nvPr/>
              </p:nvSpPr>
              <p:spPr bwMode="auto">
                <a:xfrm>
                  <a:off x="7728309" y="5651425"/>
                  <a:ext cx="22043" cy="21227"/>
                </a:xfrm>
                <a:prstGeom prst="ellipse">
                  <a:avLst/>
                </a:prstGeom>
                <a:grpFill/>
                <a:ln w="9525" cap="flat" cmpd="sng" algn="ctr">
                  <a:noFill/>
                  <a:prstDash val="solid"/>
                </a:ln>
                <a:effectLst/>
              </p:spPr>
              <p:txBody>
                <a:bodyPr rtlCol="0" anchor="ctr"/>
                <a:lstStyle/>
                <a:p>
                  <a:pPr marL="0" marR="0" lvl="0" indent="0" algn="ctr" defTabSz="556631" rtl="0" eaLnBrk="1" fontAlgn="auto" latinLnBrk="0" hangingPunct="0">
                    <a:lnSpc>
                      <a:spcPct val="100000"/>
                    </a:lnSpc>
                    <a:spcBef>
                      <a:spcPts val="0"/>
                    </a:spcBef>
                    <a:spcAft>
                      <a:spcPts val="0"/>
                    </a:spcAft>
                    <a:buClrTx/>
                    <a:buSzTx/>
                    <a:buFontTx/>
                    <a:buNone/>
                    <a:tabLst>
                      <a:tab pos="285640" algn="l"/>
                      <a:tab pos="578604" algn="l"/>
                      <a:tab pos="878892" algn="l"/>
                      <a:tab pos="1164532" algn="l"/>
                      <a:tab pos="1457496" algn="l"/>
                      <a:tab pos="1750460" algn="l"/>
                      <a:tab pos="2043424" algn="l"/>
                      <a:tab pos="2329064" algn="l"/>
                      <a:tab pos="2622028" algn="l"/>
                      <a:tab pos="2914992" algn="l"/>
                      <a:tab pos="3207956" algn="l"/>
                      <a:tab pos="3500920" algn="l"/>
                    </a:tabLst>
                    <a:defRPr/>
                  </a:pPr>
                  <a:endParaRPr kumimoji="0" lang="en-US" sz="1000" b="0" i="0" u="none" strike="noStrike" kern="0" cap="none" spc="0" normalizeH="0" baseline="0" noProof="0">
                    <a:ln>
                      <a:noFill/>
                    </a:ln>
                    <a:solidFill>
                      <a:prstClr val="black"/>
                    </a:solidFill>
                    <a:effectLst/>
                    <a:uLnTx/>
                    <a:uFillTx/>
                    <a:latin typeface="Tenorite" panose="00000500000000000000" pitchFamily="2" charset="0"/>
                    <a:ea typeface="+mn-ea"/>
                    <a:cs typeface="Arial" panose="020B0604020202020204" pitchFamily="34" charset="0"/>
                    <a:sym typeface="Tenorite Regular"/>
                  </a:endParaRPr>
                </a:p>
              </p:txBody>
            </p:sp>
          </p:grpSp>
          <p:grpSp>
            <p:nvGrpSpPr>
              <p:cNvPr id="1028" name="Group 1027">
                <a:extLst>
                  <a:ext uri="{FF2B5EF4-FFF2-40B4-BE49-F238E27FC236}">
                    <a16:creationId xmlns:a16="http://schemas.microsoft.com/office/drawing/2014/main" id="{C2E45595-EDFA-57B3-126F-260351FA88ED}"/>
                  </a:ext>
                </a:extLst>
              </p:cNvPr>
              <p:cNvGrpSpPr/>
              <p:nvPr/>
            </p:nvGrpSpPr>
            <p:grpSpPr>
              <a:xfrm>
                <a:off x="272087" y="7052892"/>
                <a:ext cx="197273" cy="163053"/>
                <a:chOff x="7600131" y="5387722"/>
                <a:chExt cx="278400" cy="284930"/>
              </a:xfrm>
              <a:solidFill>
                <a:srgbClr val="008BCE"/>
              </a:solidFill>
            </p:grpSpPr>
            <p:sp>
              <p:nvSpPr>
                <p:cNvPr id="1043" name="Freeform 1105">
                  <a:extLst>
                    <a:ext uri="{FF2B5EF4-FFF2-40B4-BE49-F238E27FC236}">
                      <a16:creationId xmlns:a16="http://schemas.microsoft.com/office/drawing/2014/main" id="{1F741C6E-D1DE-99BD-A742-7363D2FAF6F3}"/>
                    </a:ext>
                  </a:extLst>
                </p:cNvPr>
                <p:cNvSpPr>
                  <a:spLocks/>
                </p:cNvSpPr>
                <p:nvPr/>
              </p:nvSpPr>
              <p:spPr bwMode="auto">
                <a:xfrm>
                  <a:off x="7600131" y="5530595"/>
                  <a:ext cx="278400" cy="134709"/>
                </a:xfrm>
                <a:custGeom>
                  <a:avLst/>
                  <a:gdLst>
                    <a:gd name="T0" fmla="*/ 155 w 248"/>
                    <a:gd name="T1" fmla="*/ 120 h 120"/>
                    <a:gd name="T2" fmla="*/ 248 w 248"/>
                    <a:gd name="T3" fmla="*/ 120 h 120"/>
                    <a:gd name="T4" fmla="*/ 248 w 248"/>
                    <a:gd name="T5" fmla="*/ 60 h 120"/>
                    <a:gd name="T6" fmla="*/ 186 w 248"/>
                    <a:gd name="T7" fmla="*/ 0 h 120"/>
                    <a:gd name="T8" fmla="*/ 177 w 248"/>
                    <a:gd name="T9" fmla="*/ 0 h 120"/>
                    <a:gd name="T10" fmla="*/ 124 w 248"/>
                    <a:gd name="T11" fmla="*/ 84 h 120"/>
                    <a:gd name="T12" fmla="*/ 72 w 248"/>
                    <a:gd name="T13" fmla="*/ 0 h 120"/>
                    <a:gd name="T14" fmla="*/ 62 w 248"/>
                    <a:gd name="T15" fmla="*/ 0 h 120"/>
                    <a:gd name="T16" fmla="*/ 0 w 248"/>
                    <a:gd name="T17" fmla="*/ 60 h 120"/>
                    <a:gd name="T18" fmla="*/ 0 w 248"/>
                    <a:gd name="T19" fmla="*/ 120 h 120"/>
                    <a:gd name="T20" fmla="*/ 94 w 248"/>
                    <a:gd name="T21" fmla="*/ 12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8" h="120">
                      <a:moveTo>
                        <a:pt x="155" y="120"/>
                      </a:moveTo>
                      <a:cubicBezTo>
                        <a:pt x="248" y="120"/>
                        <a:pt x="248" y="120"/>
                        <a:pt x="248" y="120"/>
                      </a:cubicBezTo>
                      <a:cubicBezTo>
                        <a:pt x="248" y="60"/>
                        <a:pt x="248" y="60"/>
                        <a:pt x="248" y="60"/>
                      </a:cubicBezTo>
                      <a:cubicBezTo>
                        <a:pt x="248" y="27"/>
                        <a:pt x="220" y="0"/>
                        <a:pt x="186" y="0"/>
                      </a:cubicBezTo>
                      <a:cubicBezTo>
                        <a:pt x="177" y="0"/>
                        <a:pt x="177" y="0"/>
                        <a:pt x="177" y="0"/>
                      </a:cubicBezTo>
                      <a:cubicBezTo>
                        <a:pt x="124" y="84"/>
                        <a:pt x="124" y="84"/>
                        <a:pt x="124" y="84"/>
                      </a:cubicBezTo>
                      <a:cubicBezTo>
                        <a:pt x="72" y="0"/>
                        <a:pt x="72" y="0"/>
                        <a:pt x="72" y="0"/>
                      </a:cubicBezTo>
                      <a:cubicBezTo>
                        <a:pt x="62" y="0"/>
                        <a:pt x="62" y="0"/>
                        <a:pt x="62" y="0"/>
                      </a:cubicBezTo>
                      <a:cubicBezTo>
                        <a:pt x="28" y="0"/>
                        <a:pt x="0" y="27"/>
                        <a:pt x="0" y="60"/>
                      </a:cubicBezTo>
                      <a:cubicBezTo>
                        <a:pt x="0" y="120"/>
                        <a:pt x="0" y="120"/>
                        <a:pt x="0" y="120"/>
                      </a:cubicBezTo>
                      <a:cubicBezTo>
                        <a:pt x="94" y="120"/>
                        <a:pt x="94" y="120"/>
                        <a:pt x="94" y="120"/>
                      </a:cubicBezTo>
                    </a:path>
                  </a:pathLst>
                </a:custGeom>
                <a:grpFill/>
                <a:ln w="9525" cap="flat">
                  <a:noFill/>
                  <a:prstDash val="solid"/>
                  <a:miter lim="800000"/>
                  <a:headEnd/>
                  <a:tailEnd/>
                </a:ln>
              </p:spPr>
              <p:txBody>
                <a:bodyPr vert="horz" wrap="square" lIns="52727" tIns="26364" rIns="52727" bIns="26364" numCol="1" anchor="t" anchorCtr="0" compatLnSpc="1">
                  <a:prstTxWarp prst="textNoShape">
                    <a:avLst/>
                  </a:prstTxWarp>
                </a:bodyPr>
                <a:lstStyle/>
                <a:p>
                  <a:pPr marL="0" marR="0" lvl="0" indent="0" algn="l" defTabSz="556631" rtl="0" eaLnBrk="1" fontAlgn="auto" latinLnBrk="0" hangingPunct="0">
                    <a:lnSpc>
                      <a:spcPct val="100000"/>
                    </a:lnSpc>
                    <a:spcBef>
                      <a:spcPts val="0"/>
                    </a:spcBef>
                    <a:spcAft>
                      <a:spcPts val="0"/>
                    </a:spcAft>
                    <a:buClrTx/>
                    <a:buSzTx/>
                    <a:buFontTx/>
                    <a:buNone/>
                    <a:tabLst>
                      <a:tab pos="285640" algn="l"/>
                      <a:tab pos="578604" algn="l"/>
                      <a:tab pos="878892" algn="l"/>
                      <a:tab pos="1164532" algn="l"/>
                      <a:tab pos="1457496" algn="l"/>
                      <a:tab pos="1750460" algn="l"/>
                      <a:tab pos="2043424" algn="l"/>
                      <a:tab pos="2329064" algn="l"/>
                      <a:tab pos="2622028" algn="l"/>
                      <a:tab pos="2914992" algn="l"/>
                      <a:tab pos="3207956" algn="l"/>
                      <a:tab pos="3500920" algn="l"/>
                    </a:tabLst>
                    <a:defRPr/>
                  </a:pPr>
                  <a:endParaRPr kumimoji="0" lang="en-US" sz="1000" b="0" i="0" u="none" strike="noStrike" kern="0" cap="none" spc="0" normalizeH="0" baseline="0" noProof="0">
                    <a:ln>
                      <a:noFill/>
                    </a:ln>
                    <a:solidFill>
                      <a:prstClr val="black"/>
                    </a:solidFill>
                    <a:effectLst/>
                    <a:uLnTx/>
                    <a:uFillTx/>
                    <a:latin typeface="Tenorite" panose="00000500000000000000" pitchFamily="2" charset="0"/>
                    <a:ea typeface="+mn-ea"/>
                    <a:cs typeface="Arial" panose="020B0604020202020204" pitchFamily="34" charset="0"/>
                    <a:sym typeface="Tenorite Regular"/>
                  </a:endParaRPr>
                </a:p>
              </p:txBody>
            </p:sp>
            <p:sp>
              <p:nvSpPr>
                <p:cNvPr id="1044" name="Oval 1043">
                  <a:extLst>
                    <a:ext uri="{FF2B5EF4-FFF2-40B4-BE49-F238E27FC236}">
                      <a16:creationId xmlns:a16="http://schemas.microsoft.com/office/drawing/2014/main" id="{A8292C0C-E957-5223-200B-1A14F7839876}"/>
                    </a:ext>
                  </a:extLst>
                </p:cNvPr>
                <p:cNvSpPr>
                  <a:spLocks noChangeArrowheads="1"/>
                </p:cNvSpPr>
                <p:nvPr/>
              </p:nvSpPr>
              <p:spPr bwMode="auto">
                <a:xfrm>
                  <a:off x="7671976" y="5387722"/>
                  <a:ext cx="134710" cy="133893"/>
                </a:xfrm>
                <a:prstGeom prst="ellipse">
                  <a:avLst/>
                </a:prstGeom>
                <a:grpFill/>
                <a:ln w="9525" cap="flat">
                  <a:noFill/>
                  <a:prstDash val="solid"/>
                  <a:miter lim="800000"/>
                  <a:headEnd/>
                  <a:tailEnd/>
                </a:ln>
              </p:spPr>
              <p:txBody>
                <a:bodyPr vert="horz" wrap="square" lIns="52727" tIns="26364" rIns="52727" bIns="26364" numCol="1" anchor="t" anchorCtr="0" compatLnSpc="1">
                  <a:prstTxWarp prst="textNoShape">
                    <a:avLst/>
                  </a:prstTxWarp>
                </a:bodyPr>
                <a:lstStyle/>
                <a:p>
                  <a:pPr marL="0" marR="0" lvl="0" indent="0" algn="l" defTabSz="556631" rtl="0" eaLnBrk="1" fontAlgn="auto" latinLnBrk="0" hangingPunct="0">
                    <a:lnSpc>
                      <a:spcPct val="100000"/>
                    </a:lnSpc>
                    <a:spcBef>
                      <a:spcPts val="0"/>
                    </a:spcBef>
                    <a:spcAft>
                      <a:spcPts val="0"/>
                    </a:spcAft>
                    <a:buClrTx/>
                    <a:buSzTx/>
                    <a:buFontTx/>
                    <a:buNone/>
                    <a:tabLst>
                      <a:tab pos="285640" algn="l"/>
                      <a:tab pos="578604" algn="l"/>
                      <a:tab pos="878892" algn="l"/>
                      <a:tab pos="1164532" algn="l"/>
                      <a:tab pos="1457496" algn="l"/>
                      <a:tab pos="1750460" algn="l"/>
                      <a:tab pos="2043424" algn="l"/>
                      <a:tab pos="2329064" algn="l"/>
                      <a:tab pos="2622028" algn="l"/>
                      <a:tab pos="2914992" algn="l"/>
                      <a:tab pos="3207956" algn="l"/>
                      <a:tab pos="3500920" algn="l"/>
                    </a:tabLst>
                    <a:defRPr/>
                  </a:pPr>
                  <a:endParaRPr kumimoji="0" lang="en-US" sz="1000" b="0" i="0" u="none" strike="noStrike" kern="0" cap="none" spc="0" normalizeH="0" baseline="0" noProof="0">
                    <a:ln>
                      <a:noFill/>
                    </a:ln>
                    <a:solidFill>
                      <a:prstClr val="black"/>
                    </a:solidFill>
                    <a:effectLst/>
                    <a:uLnTx/>
                    <a:uFillTx/>
                    <a:latin typeface="Tenorite" panose="00000500000000000000" pitchFamily="2" charset="0"/>
                    <a:ea typeface="+mn-ea"/>
                    <a:cs typeface="Arial" panose="020B0604020202020204" pitchFamily="34" charset="0"/>
                    <a:sym typeface="Tenorite Regular"/>
                  </a:endParaRPr>
                </a:p>
              </p:txBody>
            </p:sp>
            <p:sp>
              <p:nvSpPr>
                <p:cNvPr id="1045" name="Freeform 1107">
                  <a:extLst>
                    <a:ext uri="{FF2B5EF4-FFF2-40B4-BE49-F238E27FC236}">
                      <a16:creationId xmlns:a16="http://schemas.microsoft.com/office/drawing/2014/main" id="{732BB070-D4FE-B26C-0035-9E81D97D8AF8}"/>
                    </a:ext>
                  </a:extLst>
                </p:cNvPr>
                <p:cNvSpPr>
                  <a:spLocks/>
                </p:cNvSpPr>
                <p:nvPr/>
              </p:nvSpPr>
              <p:spPr bwMode="auto">
                <a:xfrm>
                  <a:off x="7671976" y="5387722"/>
                  <a:ext cx="134710" cy="83275"/>
                </a:xfrm>
                <a:custGeom>
                  <a:avLst/>
                  <a:gdLst>
                    <a:gd name="T0" fmla="*/ 69 w 120"/>
                    <a:gd name="T1" fmla="*/ 41 h 75"/>
                    <a:gd name="T2" fmla="*/ 113 w 120"/>
                    <a:gd name="T3" fmla="*/ 60 h 75"/>
                    <a:gd name="T4" fmla="*/ 120 w 120"/>
                    <a:gd name="T5" fmla="*/ 60 h 75"/>
                    <a:gd name="T6" fmla="*/ 60 w 120"/>
                    <a:gd name="T7" fmla="*/ 0 h 75"/>
                    <a:gd name="T8" fmla="*/ 0 w 120"/>
                    <a:gd name="T9" fmla="*/ 60 h 75"/>
                    <a:gd name="T10" fmla="*/ 2 w 120"/>
                    <a:gd name="T11" fmla="*/ 73 h 75"/>
                    <a:gd name="T12" fmla="*/ 15 w 120"/>
                    <a:gd name="T13" fmla="*/ 75 h 75"/>
                    <a:gd name="T14" fmla="*/ 69 w 120"/>
                    <a:gd name="T15" fmla="*/ 41 h 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75">
                      <a:moveTo>
                        <a:pt x="69" y="41"/>
                      </a:moveTo>
                      <a:cubicBezTo>
                        <a:pt x="80" y="53"/>
                        <a:pt x="95" y="60"/>
                        <a:pt x="113" y="60"/>
                      </a:cubicBezTo>
                      <a:cubicBezTo>
                        <a:pt x="115" y="60"/>
                        <a:pt x="118" y="60"/>
                        <a:pt x="120" y="60"/>
                      </a:cubicBezTo>
                      <a:cubicBezTo>
                        <a:pt x="120" y="27"/>
                        <a:pt x="93" y="0"/>
                        <a:pt x="60" y="0"/>
                      </a:cubicBezTo>
                      <a:cubicBezTo>
                        <a:pt x="27" y="0"/>
                        <a:pt x="0" y="27"/>
                        <a:pt x="0" y="60"/>
                      </a:cubicBezTo>
                      <a:cubicBezTo>
                        <a:pt x="0" y="65"/>
                        <a:pt x="1" y="69"/>
                        <a:pt x="2" y="73"/>
                      </a:cubicBezTo>
                      <a:cubicBezTo>
                        <a:pt x="6" y="74"/>
                        <a:pt x="10" y="75"/>
                        <a:pt x="15" y="75"/>
                      </a:cubicBezTo>
                      <a:cubicBezTo>
                        <a:pt x="39" y="75"/>
                        <a:pt x="59" y="61"/>
                        <a:pt x="69" y="41"/>
                      </a:cubicBezTo>
                      <a:close/>
                    </a:path>
                  </a:pathLst>
                </a:custGeom>
                <a:grpFill/>
                <a:ln w="9525" cap="flat">
                  <a:noFill/>
                  <a:prstDash val="solid"/>
                  <a:miter lim="800000"/>
                  <a:headEnd/>
                  <a:tailEnd/>
                </a:ln>
              </p:spPr>
              <p:txBody>
                <a:bodyPr vert="horz" wrap="square" lIns="52727" tIns="26364" rIns="52727" bIns="26364" numCol="1" anchor="t" anchorCtr="0" compatLnSpc="1">
                  <a:prstTxWarp prst="textNoShape">
                    <a:avLst/>
                  </a:prstTxWarp>
                </a:bodyPr>
                <a:lstStyle/>
                <a:p>
                  <a:pPr marL="0" marR="0" lvl="0" indent="0" algn="l" defTabSz="556631" rtl="0" eaLnBrk="1" fontAlgn="auto" latinLnBrk="0" hangingPunct="0">
                    <a:lnSpc>
                      <a:spcPct val="100000"/>
                    </a:lnSpc>
                    <a:spcBef>
                      <a:spcPts val="0"/>
                    </a:spcBef>
                    <a:spcAft>
                      <a:spcPts val="0"/>
                    </a:spcAft>
                    <a:buClrTx/>
                    <a:buSzTx/>
                    <a:buFontTx/>
                    <a:buNone/>
                    <a:tabLst>
                      <a:tab pos="285640" algn="l"/>
                      <a:tab pos="578604" algn="l"/>
                      <a:tab pos="878892" algn="l"/>
                      <a:tab pos="1164532" algn="l"/>
                      <a:tab pos="1457496" algn="l"/>
                      <a:tab pos="1750460" algn="l"/>
                      <a:tab pos="2043424" algn="l"/>
                      <a:tab pos="2329064" algn="l"/>
                      <a:tab pos="2622028" algn="l"/>
                      <a:tab pos="2914992" algn="l"/>
                      <a:tab pos="3207956" algn="l"/>
                      <a:tab pos="3500920" algn="l"/>
                    </a:tabLst>
                    <a:defRPr/>
                  </a:pPr>
                  <a:endParaRPr kumimoji="0" lang="en-US" sz="1000" b="0" i="0" u="none" strike="noStrike" kern="0" cap="none" spc="0" normalizeH="0" baseline="0" noProof="0">
                    <a:ln>
                      <a:noFill/>
                    </a:ln>
                    <a:solidFill>
                      <a:prstClr val="black"/>
                    </a:solidFill>
                    <a:effectLst/>
                    <a:uLnTx/>
                    <a:uFillTx/>
                    <a:latin typeface="Tenorite" panose="00000500000000000000" pitchFamily="2" charset="0"/>
                    <a:ea typeface="+mn-ea"/>
                    <a:cs typeface="Arial" panose="020B0604020202020204" pitchFamily="34" charset="0"/>
                    <a:sym typeface="Tenorite Regular"/>
                  </a:endParaRPr>
                </a:p>
              </p:txBody>
            </p:sp>
            <p:sp>
              <p:nvSpPr>
                <p:cNvPr id="1046" name="Line 32">
                  <a:extLst>
                    <a:ext uri="{FF2B5EF4-FFF2-40B4-BE49-F238E27FC236}">
                      <a16:creationId xmlns:a16="http://schemas.microsoft.com/office/drawing/2014/main" id="{09A3C534-058E-FD42-B0B5-36306DF4E466}"/>
                    </a:ext>
                  </a:extLst>
                </p:cNvPr>
                <p:cNvSpPr>
                  <a:spLocks noChangeShapeType="1"/>
                </p:cNvSpPr>
                <p:nvPr/>
              </p:nvSpPr>
              <p:spPr bwMode="auto">
                <a:xfrm>
                  <a:off x="7654015" y="5615503"/>
                  <a:ext cx="0" cy="49802"/>
                </a:xfrm>
                <a:prstGeom prst="line">
                  <a:avLst/>
                </a:prstGeom>
                <a:grpFill/>
                <a:ln w="9525" cap="flat">
                  <a:noFill/>
                  <a:prstDash val="solid"/>
                  <a:miter lim="800000"/>
                  <a:headEnd/>
                  <a:tailEnd/>
                </a:ln>
              </p:spPr>
              <p:txBody>
                <a:bodyPr vert="horz" wrap="square" lIns="52727" tIns="26364" rIns="52727" bIns="26364" numCol="1" anchor="t" anchorCtr="0" compatLnSpc="1">
                  <a:prstTxWarp prst="textNoShape">
                    <a:avLst/>
                  </a:prstTxWarp>
                </a:bodyPr>
                <a:lstStyle/>
                <a:p>
                  <a:pPr marL="0" marR="0" lvl="0" indent="0" algn="l" defTabSz="556631" rtl="0" eaLnBrk="1" fontAlgn="auto" latinLnBrk="0" hangingPunct="0">
                    <a:lnSpc>
                      <a:spcPct val="100000"/>
                    </a:lnSpc>
                    <a:spcBef>
                      <a:spcPts val="0"/>
                    </a:spcBef>
                    <a:spcAft>
                      <a:spcPts val="0"/>
                    </a:spcAft>
                    <a:buClrTx/>
                    <a:buSzTx/>
                    <a:buFontTx/>
                    <a:buNone/>
                    <a:tabLst>
                      <a:tab pos="285640" algn="l"/>
                      <a:tab pos="578604" algn="l"/>
                      <a:tab pos="878892" algn="l"/>
                      <a:tab pos="1164532" algn="l"/>
                      <a:tab pos="1457496" algn="l"/>
                      <a:tab pos="1750460" algn="l"/>
                      <a:tab pos="2043424" algn="l"/>
                      <a:tab pos="2329064" algn="l"/>
                      <a:tab pos="2622028" algn="l"/>
                      <a:tab pos="2914992" algn="l"/>
                      <a:tab pos="3207956" algn="l"/>
                      <a:tab pos="3500920" algn="l"/>
                    </a:tabLst>
                    <a:defRPr/>
                  </a:pPr>
                  <a:endParaRPr kumimoji="0" lang="en-US" sz="1000" b="0" i="0" u="none" strike="noStrike" kern="0" cap="none" spc="0" normalizeH="0" baseline="0" noProof="0">
                    <a:ln>
                      <a:noFill/>
                    </a:ln>
                    <a:solidFill>
                      <a:prstClr val="black"/>
                    </a:solidFill>
                    <a:effectLst/>
                    <a:uLnTx/>
                    <a:uFillTx/>
                    <a:latin typeface="Tenorite" panose="00000500000000000000" pitchFamily="2" charset="0"/>
                    <a:ea typeface="+mn-ea"/>
                    <a:cs typeface="Arial" panose="020B0604020202020204" pitchFamily="34" charset="0"/>
                    <a:sym typeface="Tenorite Regular"/>
                  </a:endParaRPr>
                </a:p>
              </p:txBody>
            </p:sp>
            <p:sp>
              <p:nvSpPr>
                <p:cNvPr id="1047" name="Line 33">
                  <a:extLst>
                    <a:ext uri="{FF2B5EF4-FFF2-40B4-BE49-F238E27FC236}">
                      <a16:creationId xmlns:a16="http://schemas.microsoft.com/office/drawing/2014/main" id="{A2107604-EFC0-6920-4E47-254389F9E294}"/>
                    </a:ext>
                  </a:extLst>
                </p:cNvPr>
                <p:cNvSpPr>
                  <a:spLocks noChangeShapeType="1"/>
                </p:cNvSpPr>
                <p:nvPr/>
              </p:nvSpPr>
              <p:spPr bwMode="auto">
                <a:xfrm>
                  <a:off x="7824647" y="5615503"/>
                  <a:ext cx="0" cy="49802"/>
                </a:xfrm>
                <a:prstGeom prst="line">
                  <a:avLst/>
                </a:prstGeom>
                <a:grpFill/>
                <a:ln w="9525" cap="flat">
                  <a:noFill/>
                  <a:prstDash val="solid"/>
                  <a:miter lim="800000"/>
                  <a:headEnd/>
                  <a:tailEnd/>
                </a:ln>
              </p:spPr>
              <p:txBody>
                <a:bodyPr vert="horz" wrap="square" lIns="52727" tIns="26364" rIns="52727" bIns="26364" numCol="1" anchor="t" anchorCtr="0" compatLnSpc="1">
                  <a:prstTxWarp prst="textNoShape">
                    <a:avLst/>
                  </a:prstTxWarp>
                </a:bodyPr>
                <a:lstStyle/>
                <a:p>
                  <a:pPr marL="0" marR="0" lvl="0" indent="0" algn="l" defTabSz="556631" rtl="0" eaLnBrk="1" fontAlgn="auto" latinLnBrk="0" hangingPunct="0">
                    <a:lnSpc>
                      <a:spcPct val="100000"/>
                    </a:lnSpc>
                    <a:spcBef>
                      <a:spcPts val="0"/>
                    </a:spcBef>
                    <a:spcAft>
                      <a:spcPts val="0"/>
                    </a:spcAft>
                    <a:buClrTx/>
                    <a:buSzTx/>
                    <a:buFontTx/>
                    <a:buNone/>
                    <a:tabLst>
                      <a:tab pos="285640" algn="l"/>
                      <a:tab pos="578604" algn="l"/>
                      <a:tab pos="878892" algn="l"/>
                      <a:tab pos="1164532" algn="l"/>
                      <a:tab pos="1457496" algn="l"/>
                      <a:tab pos="1750460" algn="l"/>
                      <a:tab pos="2043424" algn="l"/>
                      <a:tab pos="2329064" algn="l"/>
                      <a:tab pos="2622028" algn="l"/>
                      <a:tab pos="2914992" algn="l"/>
                      <a:tab pos="3207956" algn="l"/>
                      <a:tab pos="3500920" algn="l"/>
                    </a:tabLst>
                    <a:defRPr/>
                  </a:pPr>
                  <a:endParaRPr kumimoji="0" lang="en-US" sz="1000" b="0" i="0" u="none" strike="noStrike" kern="0" cap="none" spc="0" normalizeH="0" baseline="0" noProof="0">
                    <a:ln>
                      <a:noFill/>
                    </a:ln>
                    <a:solidFill>
                      <a:prstClr val="black"/>
                    </a:solidFill>
                    <a:effectLst/>
                    <a:uLnTx/>
                    <a:uFillTx/>
                    <a:latin typeface="Tenorite" panose="00000500000000000000" pitchFamily="2" charset="0"/>
                    <a:ea typeface="+mn-ea"/>
                    <a:cs typeface="Arial" panose="020B0604020202020204" pitchFamily="34" charset="0"/>
                    <a:sym typeface="Tenorite Regular"/>
                  </a:endParaRPr>
                </a:p>
              </p:txBody>
            </p:sp>
            <p:sp>
              <p:nvSpPr>
                <p:cNvPr id="1048" name="Oval 1047">
                  <a:extLst>
                    <a:ext uri="{FF2B5EF4-FFF2-40B4-BE49-F238E27FC236}">
                      <a16:creationId xmlns:a16="http://schemas.microsoft.com/office/drawing/2014/main" id="{6DDC880E-E0FC-D732-600F-9704570CDCAF}"/>
                    </a:ext>
                  </a:extLst>
                </p:cNvPr>
                <p:cNvSpPr>
                  <a:spLocks noChangeArrowheads="1"/>
                </p:cNvSpPr>
                <p:nvPr/>
              </p:nvSpPr>
              <p:spPr bwMode="auto">
                <a:xfrm>
                  <a:off x="7728309" y="5651425"/>
                  <a:ext cx="22043" cy="21227"/>
                </a:xfrm>
                <a:prstGeom prst="ellipse">
                  <a:avLst/>
                </a:prstGeom>
                <a:grpFill/>
                <a:ln w="9525" cap="flat" cmpd="sng" algn="ctr">
                  <a:noFill/>
                  <a:prstDash val="solid"/>
                </a:ln>
                <a:effectLst/>
              </p:spPr>
              <p:txBody>
                <a:bodyPr rtlCol="0" anchor="ctr"/>
                <a:lstStyle/>
                <a:p>
                  <a:pPr marL="0" marR="0" lvl="0" indent="0" algn="ctr" defTabSz="556631" rtl="0" eaLnBrk="1" fontAlgn="auto" latinLnBrk="0" hangingPunct="0">
                    <a:lnSpc>
                      <a:spcPct val="100000"/>
                    </a:lnSpc>
                    <a:spcBef>
                      <a:spcPts val="0"/>
                    </a:spcBef>
                    <a:spcAft>
                      <a:spcPts val="0"/>
                    </a:spcAft>
                    <a:buClrTx/>
                    <a:buSzTx/>
                    <a:buFontTx/>
                    <a:buNone/>
                    <a:tabLst>
                      <a:tab pos="285640" algn="l"/>
                      <a:tab pos="578604" algn="l"/>
                      <a:tab pos="878892" algn="l"/>
                      <a:tab pos="1164532" algn="l"/>
                      <a:tab pos="1457496" algn="l"/>
                      <a:tab pos="1750460" algn="l"/>
                      <a:tab pos="2043424" algn="l"/>
                      <a:tab pos="2329064" algn="l"/>
                      <a:tab pos="2622028" algn="l"/>
                      <a:tab pos="2914992" algn="l"/>
                      <a:tab pos="3207956" algn="l"/>
                      <a:tab pos="3500920" algn="l"/>
                    </a:tabLst>
                    <a:defRPr/>
                  </a:pPr>
                  <a:endParaRPr kumimoji="0" lang="en-US" sz="1000" b="0" i="0" u="none" strike="noStrike" kern="0" cap="none" spc="0" normalizeH="0" baseline="0" noProof="0">
                    <a:ln>
                      <a:noFill/>
                    </a:ln>
                    <a:solidFill>
                      <a:prstClr val="black"/>
                    </a:solidFill>
                    <a:effectLst/>
                    <a:uLnTx/>
                    <a:uFillTx/>
                    <a:latin typeface="Tenorite" panose="00000500000000000000" pitchFamily="2" charset="0"/>
                    <a:ea typeface="+mn-ea"/>
                    <a:cs typeface="Arial" panose="020B0604020202020204" pitchFamily="34" charset="0"/>
                    <a:sym typeface="Tenorite Regular"/>
                  </a:endParaRPr>
                </a:p>
              </p:txBody>
            </p:sp>
          </p:grpSp>
          <p:grpSp>
            <p:nvGrpSpPr>
              <p:cNvPr id="1029" name="Group 1028">
                <a:extLst>
                  <a:ext uri="{FF2B5EF4-FFF2-40B4-BE49-F238E27FC236}">
                    <a16:creationId xmlns:a16="http://schemas.microsoft.com/office/drawing/2014/main" id="{A0F5BD5D-1A8D-62BB-90A0-0D3EDCF9D3FE}"/>
                  </a:ext>
                </a:extLst>
              </p:cNvPr>
              <p:cNvGrpSpPr/>
              <p:nvPr/>
            </p:nvGrpSpPr>
            <p:grpSpPr>
              <a:xfrm>
                <a:off x="9622" y="6916798"/>
                <a:ext cx="197273" cy="163053"/>
                <a:chOff x="7600131" y="5387722"/>
                <a:chExt cx="278400" cy="284930"/>
              </a:xfrm>
              <a:solidFill>
                <a:srgbClr val="1B3859"/>
              </a:solidFill>
            </p:grpSpPr>
            <p:sp>
              <p:nvSpPr>
                <p:cNvPr id="1037" name="Freeform 1099">
                  <a:extLst>
                    <a:ext uri="{FF2B5EF4-FFF2-40B4-BE49-F238E27FC236}">
                      <a16:creationId xmlns:a16="http://schemas.microsoft.com/office/drawing/2014/main" id="{45FE3187-F797-41CA-4FA8-3FC6336E25AA}"/>
                    </a:ext>
                  </a:extLst>
                </p:cNvPr>
                <p:cNvSpPr>
                  <a:spLocks/>
                </p:cNvSpPr>
                <p:nvPr/>
              </p:nvSpPr>
              <p:spPr bwMode="auto">
                <a:xfrm>
                  <a:off x="7600131" y="5530595"/>
                  <a:ext cx="278400" cy="134709"/>
                </a:xfrm>
                <a:custGeom>
                  <a:avLst/>
                  <a:gdLst>
                    <a:gd name="T0" fmla="*/ 155 w 248"/>
                    <a:gd name="T1" fmla="*/ 120 h 120"/>
                    <a:gd name="T2" fmla="*/ 248 w 248"/>
                    <a:gd name="T3" fmla="*/ 120 h 120"/>
                    <a:gd name="T4" fmla="*/ 248 w 248"/>
                    <a:gd name="T5" fmla="*/ 60 h 120"/>
                    <a:gd name="T6" fmla="*/ 186 w 248"/>
                    <a:gd name="T7" fmla="*/ 0 h 120"/>
                    <a:gd name="T8" fmla="*/ 177 w 248"/>
                    <a:gd name="T9" fmla="*/ 0 h 120"/>
                    <a:gd name="T10" fmla="*/ 124 w 248"/>
                    <a:gd name="T11" fmla="*/ 84 h 120"/>
                    <a:gd name="T12" fmla="*/ 72 w 248"/>
                    <a:gd name="T13" fmla="*/ 0 h 120"/>
                    <a:gd name="T14" fmla="*/ 62 w 248"/>
                    <a:gd name="T15" fmla="*/ 0 h 120"/>
                    <a:gd name="T16" fmla="*/ 0 w 248"/>
                    <a:gd name="T17" fmla="*/ 60 h 120"/>
                    <a:gd name="T18" fmla="*/ 0 w 248"/>
                    <a:gd name="T19" fmla="*/ 120 h 120"/>
                    <a:gd name="T20" fmla="*/ 94 w 248"/>
                    <a:gd name="T21" fmla="*/ 12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8" h="120">
                      <a:moveTo>
                        <a:pt x="155" y="120"/>
                      </a:moveTo>
                      <a:cubicBezTo>
                        <a:pt x="248" y="120"/>
                        <a:pt x="248" y="120"/>
                        <a:pt x="248" y="120"/>
                      </a:cubicBezTo>
                      <a:cubicBezTo>
                        <a:pt x="248" y="60"/>
                        <a:pt x="248" y="60"/>
                        <a:pt x="248" y="60"/>
                      </a:cubicBezTo>
                      <a:cubicBezTo>
                        <a:pt x="248" y="27"/>
                        <a:pt x="220" y="0"/>
                        <a:pt x="186" y="0"/>
                      </a:cubicBezTo>
                      <a:cubicBezTo>
                        <a:pt x="177" y="0"/>
                        <a:pt x="177" y="0"/>
                        <a:pt x="177" y="0"/>
                      </a:cubicBezTo>
                      <a:cubicBezTo>
                        <a:pt x="124" y="84"/>
                        <a:pt x="124" y="84"/>
                        <a:pt x="124" y="84"/>
                      </a:cubicBezTo>
                      <a:cubicBezTo>
                        <a:pt x="72" y="0"/>
                        <a:pt x="72" y="0"/>
                        <a:pt x="72" y="0"/>
                      </a:cubicBezTo>
                      <a:cubicBezTo>
                        <a:pt x="62" y="0"/>
                        <a:pt x="62" y="0"/>
                        <a:pt x="62" y="0"/>
                      </a:cubicBezTo>
                      <a:cubicBezTo>
                        <a:pt x="28" y="0"/>
                        <a:pt x="0" y="27"/>
                        <a:pt x="0" y="60"/>
                      </a:cubicBezTo>
                      <a:cubicBezTo>
                        <a:pt x="0" y="120"/>
                        <a:pt x="0" y="120"/>
                        <a:pt x="0" y="120"/>
                      </a:cubicBezTo>
                      <a:cubicBezTo>
                        <a:pt x="94" y="120"/>
                        <a:pt x="94" y="120"/>
                        <a:pt x="94" y="120"/>
                      </a:cubicBezTo>
                    </a:path>
                  </a:pathLst>
                </a:custGeom>
                <a:grpFill/>
                <a:ln w="12700" cap="flat">
                  <a:noFill/>
                  <a:prstDash val="solid"/>
                  <a:miter lim="800000"/>
                  <a:headEnd/>
                  <a:tailEnd/>
                </a:ln>
              </p:spPr>
              <p:txBody>
                <a:bodyPr vert="horz" wrap="square" lIns="52727" tIns="26364" rIns="52727" bIns="26364" numCol="1" anchor="t" anchorCtr="0" compatLnSpc="1">
                  <a:prstTxWarp prst="textNoShape">
                    <a:avLst/>
                  </a:prstTxWarp>
                </a:bodyPr>
                <a:lstStyle/>
                <a:p>
                  <a:pPr marL="0" marR="0" lvl="0" indent="0" algn="l" defTabSz="556631" rtl="0" eaLnBrk="1" fontAlgn="auto" latinLnBrk="0" hangingPunct="0">
                    <a:lnSpc>
                      <a:spcPct val="100000"/>
                    </a:lnSpc>
                    <a:spcBef>
                      <a:spcPts val="0"/>
                    </a:spcBef>
                    <a:spcAft>
                      <a:spcPts val="0"/>
                    </a:spcAft>
                    <a:buClrTx/>
                    <a:buSzTx/>
                    <a:buFontTx/>
                    <a:buNone/>
                    <a:tabLst>
                      <a:tab pos="285640" algn="l"/>
                      <a:tab pos="578604" algn="l"/>
                      <a:tab pos="878892" algn="l"/>
                      <a:tab pos="1164532" algn="l"/>
                      <a:tab pos="1457496" algn="l"/>
                      <a:tab pos="1750460" algn="l"/>
                      <a:tab pos="2043424" algn="l"/>
                      <a:tab pos="2329064" algn="l"/>
                      <a:tab pos="2622028" algn="l"/>
                      <a:tab pos="2914992" algn="l"/>
                      <a:tab pos="3207956" algn="l"/>
                      <a:tab pos="3500920" algn="l"/>
                    </a:tabLst>
                    <a:defRPr/>
                  </a:pPr>
                  <a:endParaRPr kumimoji="0" lang="en-US" sz="1000" b="0" i="0" u="none" strike="noStrike" kern="0" cap="none" spc="0" normalizeH="0" baseline="0" noProof="0">
                    <a:ln>
                      <a:noFill/>
                    </a:ln>
                    <a:solidFill>
                      <a:prstClr val="black"/>
                    </a:solidFill>
                    <a:effectLst/>
                    <a:uLnTx/>
                    <a:uFillTx/>
                    <a:latin typeface="Tenorite" panose="00000500000000000000" pitchFamily="2" charset="0"/>
                    <a:ea typeface="+mn-ea"/>
                    <a:cs typeface="Arial" panose="020B0604020202020204" pitchFamily="34" charset="0"/>
                    <a:sym typeface="Tenorite Regular"/>
                  </a:endParaRPr>
                </a:p>
              </p:txBody>
            </p:sp>
            <p:sp>
              <p:nvSpPr>
                <p:cNvPr id="1038" name="Oval 1037">
                  <a:extLst>
                    <a:ext uri="{FF2B5EF4-FFF2-40B4-BE49-F238E27FC236}">
                      <a16:creationId xmlns:a16="http://schemas.microsoft.com/office/drawing/2014/main" id="{036F10D1-5F6E-457C-1264-FAFC81097A97}"/>
                    </a:ext>
                  </a:extLst>
                </p:cNvPr>
                <p:cNvSpPr>
                  <a:spLocks noChangeArrowheads="1"/>
                </p:cNvSpPr>
                <p:nvPr/>
              </p:nvSpPr>
              <p:spPr bwMode="auto">
                <a:xfrm>
                  <a:off x="7671976" y="5387722"/>
                  <a:ext cx="134710" cy="133893"/>
                </a:xfrm>
                <a:prstGeom prst="ellipse">
                  <a:avLst/>
                </a:prstGeom>
                <a:grpFill/>
                <a:ln w="12700" cap="flat">
                  <a:noFill/>
                  <a:prstDash val="solid"/>
                  <a:miter lim="800000"/>
                  <a:headEnd/>
                  <a:tailEnd/>
                </a:ln>
              </p:spPr>
              <p:txBody>
                <a:bodyPr vert="horz" wrap="square" lIns="52727" tIns="26364" rIns="52727" bIns="26364" numCol="1" anchor="t" anchorCtr="0" compatLnSpc="1">
                  <a:prstTxWarp prst="textNoShape">
                    <a:avLst/>
                  </a:prstTxWarp>
                </a:bodyPr>
                <a:lstStyle/>
                <a:p>
                  <a:pPr marL="0" marR="0" lvl="0" indent="0" algn="l" defTabSz="556631" rtl="0" eaLnBrk="1" fontAlgn="auto" latinLnBrk="0" hangingPunct="0">
                    <a:lnSpc>
                      <a:spcPct val="100000"/>
                    </a:lnSpc>
                    <a:spcBef>
                      <a:spcPts val="0"/>
                    </a:spcBef>
                    <a:spcAft>
                      <a:spcPts val="0"/>
                    </a:spcAft>
                    <a:buClrTx/>
                    <a:buSzTx/>
                    <a:buFontTx/>
                    <a:buNone/>
                    <a:tabLst>
                      <a:tab pos="285640" algn="l"/>
                      <a:tab pos="578604" algn="l"/>
                      <a:tab pos="878892" algn="l"/>
                      <a:tab pos="1164532" algn="l"/>
                      <a:tab pos="1457496" algn="l"/>
                      <a:tab pos="1750460" algn="l"/>
                      <a:tab pos="2043424" algn="l"/>
                      <a:tab pos="2329064" algn="l"/>
                      <a:tab pos="2622028" algn="l"/>
                      <a:tab pos="2914992" algn="l"/>
                      <a:tab pos="3207956" algn="l"/>
                      <a:tab pos="3500920" algn="l"/>
                    </a:tabLst>
                    <a:defRPr/>
                  </a:pPr>
                  <a:endParaRPr kumimoji="0" lang="en-US" sz="1000" b="0" i="0" u="none" strike="noStrike" kern="0" cap="none" spc="0" normalizeH="0" baseline="0" noProof="0">
                    <a:ln>
                      <a:noFill/>
                    </a:ln>
                    <a:solidFill>
                      <a:prstClr val="black"/>
                    </a:solidFill>
                    <a:effectLst/>
                    <a:uLnTx/>
                    <a:uFillTx/>
                    <a:latin typeface="Tenorite" panose="00000500000000000000" pitchFamily="2" charset="0"/>
                    <a:ea typeface="+mn-ea"/>
                    <a:cs typeface="Arial" panose="020B0604020202020204" pitchFamily="34" charset="0"/>
                    <a:sym typeface="Tenorite Regular"/>
                  </a:endParaRPr>
                </a:p>
              </p:txBody>
            </p:sp>
            <p:sp>
              <p:nvSpPr>
                <p:cNvPr id="1039" name="Freeform 1101">
                  <a:extLst>
                    <a:ext uri="{FF2B5EF4-FFF2-40B4-BE49-F238E27FC236}">
                      <a16:creationId xmlns:a16="http://schemas.microsoft.com/office/drawing/2014/main" id="{E8F7981C-62A8-3278-09BB-3C317CA5767F}"/>
                    </a:ext>
                  </a:extLst>
                </p:cNvPr>
                <p:cNvSpPr>
                  <a:spLocks/>
                </p:cNvSpPr>
                <p:nvPr/>
              </p:nvSpPr>
              <p:spPr bwMode="auto">
                <a:xfrm>
                  <a:off x="7671976" y="5387722"/>
                  <a:ext cx="134710" cy="83275"/>
                </a:xfrm>
                <a:custGeom>
                  <a:avLst/>
                  <a:gdLst>
                    <a:gd name="T0" fmla="*/ 69 w 120"/>
                    <a:gd name="T1" fmla="*/ 41 h 75"/>
                    <a:gd name="T2" fmla="*/ 113 w 120"/>
                    <a:gd name="T3" fmla="*/ 60 h 75"/>
                    <a:gd name="T4" fmla="*/ 120 w 120"/>
                    <a:gd name="T5" fmla="*/ 60 h 75"/>
                    <a:gd name="T6" fmla="*/ 60 w 120"/>
                    <a:gd name="T7" fmla="*/ 0 h 75"/>
                    <a:gd name="T8" fmla="*/ 0 w 120"/>
                    <a:gd name="T9" fmla="*/ 60 h 75"/>
                    <a:gd name="T10" fmla="*/ 2 w 120"/>
                    <a:gd name="T11" fmla="*/ 73 h 75"/>
                    <a:gd name="T12" fmla="*/ 15 w 120"/>
                    <a:gd name="T13" fmla="*/ 75 h 75"/>
                    <a:gd name="T14" fmla="*/ 69 w 120"/>
                    <a:gd name="T15" fmla="*/ 41 h 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75">
                      <a:moveTo>
                        <a:pt x="69" y="41"/>
                      </a:moveTo>
                      <a:cubicBezTo>
                        <a:pt x="80" y="53"/>
                        <a:pt x="95" y="60"/>
                        <a:pt x="113" y="60"/>
                      </a:cubicBezTo>
                      <a:cubicBezTo>
                        <a:pt x="115" y="60"/>
                        <a:pt x="118" y="60"/>
                        <a:pt x="120" y="60"/>
                      </a:cubicBezTo>
                      <a:cubicBezTo>
                        <a:pt x="120" y="27"/>
                        <a:pt x="93" y="0"/>
                        <a:pt x="60" y="0"/>
                      </a:cubicBezTo>
                      <a:cubicBezTo>
                        <a:pt x="27" y="0"/>
                        <a:pt x="0" y="27"/>
                        <a:pt x="0" y="60"/>
                      </a:cubicBezTo>
                      <a:cubicBezTo>
                        <a:pt x="0" y="65"/>
                        <a:pt x="1" y="69"/>
                        <a:pt x="2" y="73"/>
                      </a:cubicBezTo>
                      <a:cubicBezTo>
                        <a:pt x="6" y="74"/>
                        <a:pt x="10" y="75"/>
                        <a:pt x="15" y="75"/>
                      </a:cubicBezTo>
                      <a:cubicBezTo>
                        <a:pt x="39" y="75"/>
                        <a:pt x="59" y="61"/>
                        <a:pt x="69" y="41"/>
                      </a:cubicBezTo>
                      <a:close/>
                    </a:path>
                  </a:pathLst>
                </a:custGeom>
                <a:grpFill/>
                <a:ln w="12700" cap="flat">
                  <a:noFill/>
                  <a:prstDash val="solid"/>
                  <a:miter lim="800000"/>
                  <a:headEnd/>
                  <a:tailEnd/>
                </a:ln>
              </p:spPr>
              <p:txBody>
                <a:bodyPr vert="horz" wrap="square" lIns="52727" tIns="26364" rIns="52727" bIns="26364" numCol="1" anchor="t" anchorCtr="0" compatLnSpc="1">
                  <a:prstTxWarp prst="textNoShape">
                    <a:avLst/>
                  </a:prstTxWarp>
                </a:bodyPr>
                <a:lstStyle/>
                <a:p>
                  <a:pPr marL="0" marR="0" lvl="0" indent="0" algn="l" defTabSz="556631" rtl="0" eaLnBrk="1" fontAlgn="auto" latinLnBrk="0" hangingPunct="0">
                    <a:lnSpc>
                      <a:spcPct val="100000"/>
                    </a:lnSpc>
                    <a:spcBef>
                      <a:spcPts val="0"/>
                    </a:spcBef>
                    <a:spcAft>
                      <a:spcPts val="0"/>
                    </a:spcAft>
                    <a:buClrTx/>
                    <a:buSzTx/>
                    <a:buFontTx/>
                    <a:buNone/>
                    <a:tabLst>
                      <a:tab pos="285640" algn="l"/>
                      <a:tab pos="578604" algn="l"/>
                      <a:tab pos="878892" algn="l"/>
                      <a:tab pos="1164532" algn="l"/>
                      <a:tab pos="1457496" algn="l"/>
                      <a:tab pos="1750460" algn="l"/>
                      <a:tab pos="2043424" algn="l"/>
                      <a:tab pos="2329064" algn="l"/>
                      <a:tab pos="2622028" algn="l"/>
                      <a:tab pos="2914992" algn="l"/>
                      <a:tab pos="3207956" algn="l"/>
                      <a:tab pos="3500920" algn="l"/>
                    </a:tabLst>
                    <a:defRPr/>
                  </a:pPr>
                  <a:endParaRPr kumimoji="0" lang="en-US" sz="1000" b="0" i="0" u="none" strike="noStrike" kern="0" cap="none" spc="0" normalizeH="0" baseline="0" noProof="0">
                    <a:ln>
                      <a:noFill/>
                    </a:ln>
                    <a:solidFill>
                      <a:prstClr val="black"/>
                    </a:solidFill>
                    <a:effectLst/>
                    <a:uLnTx/>
                    <a:uFillTx/>
                    <a:latin typeface="Tenorite" panose="00000500000000000000" pitchFamily="2" charset="0"/>
                    <a:ea typeface="+mn-ea"/>
                    <a:cs typeface="Arial" panose="020B0604020202020204" pitchFamily="34" charset="0"/>
                    <a:sym typeface="Tenorite Regular"/>
                  </a:endParaRPr>
                </a:p>
              </p:txBody>
            </p:sp>
            <p:sp>
              <p:nvSpPr>
                <p:cNvPr id="1040" name="Line 32">
                  <a:extLst>
                    <a:ext uri="{FF2B5EF4-FFF2-40B4-BE49-F238E27FC236}">
                      <a16:creationId xmlns:a16="http://schemas.microsoft.com/office/drawing/2014/main" id="{4E7A0804-C48D-0339-F10E-C538FFFF39D4}"/>
                    </a:ext>
                  </a:extLst>
                </p:cNvPr>
                <p:cNvSpPr>
                  <a:spLocks noChangeShapeType="1"/>
                </p:cNvSpPr>
                <p:nvPr/>
              </p:nvSpPr>
              <p:spPr bwMode="auto">
                <a:xfrm>
                  <a:off x="7654015" y="5615503"/>
                  <a:ext cx="0" cy="49802"/>
                </a:xfrm>
                <a:prstGeom prst="line">
                  <a:avLst/>
                </a:prstGeom>
                <a:grpFill/>
                <a:ln w="12700" cap="flat">
                  <a:noFill/>
                  <a:prstDash val="solid"/>
                  <a:miter lim="800000"/>
                  <a:headEnd/>
                  <a:tailEnd/>
                </a:ln>
              </p:spPr>
              <p:txBody>
                <a:bodyPr vert="horz" wrap="square" lIns="52727" tIns="26364" rIns="52727" bIns="26364" numCol="1" anchor="t" anchorCtr="0" compatLnSpc="1">
                  <a:prstTxWarp prst="textNoShape">
                    <a:avLst/>
                  </a:prstTxWarp>
                </a:bodyPr>
                <a:lstStyle/>
                <a:p>
                  <a:pPr marL="0" marR="0" lvl="0" indent="0" algn="l" defTabSz="556631" rtl="0" eaLnBrk="1" fontAlgn="auto" latinLnBrk="0" hangingPunct="0">
                    <a:lnSpc>
                      <a:spcPct val="100000"/>
                    </a:lnSpc>
                    <a:spcBef>
                      <a:spcPts val="0"/>
                    </a:spcBef>
                    <a:spcAft>
                      <a:spcPts val="0"/>
                    </a:spcAft>
                    <a:buClrTx/>
                    <a:buSzTx/>
                    <a:buFontTx/>
                    <a:buNone/>
                    <a:tabLst>
                      <a:tab pos="285640" algn="l"/>
                      <a:tab pos="578604" algn="l"/>
                      <a:tab pos="878892" algn="l"/>
                      <a:tab pos="1164532" algn="l"/>
                      <a:tab pos="1457496" algn="l"/>
                      <a:tab pos="1750460" algn="l"/>
                      <a:tab pos="2043424" algn="l"/>
                      <a:tab pos="2329064" algn="l"/>
                      <a:tab pos="2622028" algn="l"/>
                      <a:tab pos="2914992" algn="l"/>
                      <a:tab pos="3207956" algn="l"/>
                      <a:tab pos="3500920" algn="l"/>
                    </a:tabLst>
                    <a:defRPr/>
                  </a:pPr>
                  <a:endParaRPr kumimoji="0" lang="en-US" sz="1000" b="0" i="0" u="none" strike="noStrike" kern="0" cap="none" spc="0" normalizeH="0" baseline="0" noProof="0">
                    <a:ln>
                      <a:noFill/>
                    </a:ln>
                    <a:solidFill>
                      <a:prstClr val="black"/>
                    </a:solidFill>
                    <a:effectLst/>
                    <a:uLnTx/>
                    <a:uFillTx/>
                    <a:latin typeface="Tenorite" panose="00000500000000000000" pitchFamily="2" charset="0"/>
                    <a:ea typeface="+mn-ea"/>
                    <a:cs typeface="Arial" panose="020B0604020202020204" pitchFamily="34" charset="0"/>
                    <a:sym typeface="Tenorite Regular"/>
                  </a:endParaRPr>
                </a:p>
              </p:txBody>
            </p:sp>
            <p:sp>
              <p:nvSpPr>
                <p:cNvPr id="1041" name="Line 33">
                  <a:extLst>
                    <a:ext uri="{FF2B5EF4-FFF2-40B4-BE49-F238E27FC236}">
                      <a16:creationId xmlns:a16="http://schemas.microsoft.com/office/drawing/2014/main" id="{30463CDE-D38E-B3F4-6CE5-9EEA47E1D6F9}"/>
                    </a:ext>
                  </a:extLst>
                </p:cNvPr>
                <p:cNvSpPr>
                  <a:spLocks noChangeShapeType="1"/>
                </p:cNvSpPr>
                <p:nvPr/>
              </p:nvSpPr>
              <p:spPr bwMode="auto">
                <a:xfrm>
                  <a:off x="7824647" y="5615503"/>
                  <a:ext cx="0" cy="49802"/>
                </a:xfrm>
                <a:prstGeom prst="line">
                  <a:avLst/>
                </a:prstGeom>
                <a:grpFill/>
                <a:ln w="12700" cap="flat">
                  <a:noFill/>
                  <a:prstDash val="solid"/>
                  <a:miter lim="800000"/>
                  <a:headEnd/>
                  <a:tailEnd/>
                </a:ln>
              </p:spPr>
              <p:txBody>
                <a:bodyPr vert="horz" wrap="square" lIns="52727" tIns="26364" rIns="52727" bIns="26364" numCol="1" anchor="t" anchorCtr="0" compatLnSpc="1">
                  <a:prstTxWarp prst="textNoShape">
                    <a:avLst/>
                  </a:prstTxWarp>
                </a:bodyPr>
                <a:lstStyle/>
                <a:p>
                  <a:pPr marL="0" marR="0" lvl="0" indent="0" algn="l" defTabSz="556631" rtl="0" eaLnBrk="1" fontAlgn="auto" latinLnBrk="0" hangingPunct="0">
                    <a:lnSpc>
                      <a:spcPct val="100000"/>
                    </a:lnSpc>
                    <a:spcBef>
                      <a:spcPts val="0"/>
                    </a:spcBef>
                    <a:spcAft>
                      <a:spcPts val="0"/>
                    </a:spcAft>
                    <a:buClrTx/>
                    <a:buSzTx/>
                    <a:buFontTx/>
                    <a:buNone/>
                    <a:tabLst>
                      <a:tab pos="285640" algn="l"/>
                      <a:tab pos="578604" algn="l"/>
                      <a:tab pos="878892" algn="l"/>
                      <a:tab pos="1164532" algn="l"/>
                      <a:tab pos="1457496" algn="l"/>
                      <a:tab pos="1750460" algn="l"/>
                      <a:tab pos="2043424" algn="l"/>
                      <a:tab pos="2329064" algn="l"/>
                      <a:tab pos="2622028" algn="l"/>
                      <a:tab pos="2914992" algn="l"/>
                      <a:tab pos="3207956" algn="l"/>
                      <a:tab pos="3500920" algn="l"/>
                    </a:tabLst>
                    <a:defRPr/>
                  </a:pPr>
                  <a:endParaRPr kumimoji="0" lang="en-US" sz="1000" b="0" i="0" u="none" strike="noStrike" kern="0" cap="none" spc="0" normalizeH="0" baseline="0" noProof="0">
                    <a:ln>
                      <a:noFill/>
                    </a:ln>
                    <a:solidFill>
                      <a:prstClr val="black"/>
                    </a:solidFill>
                    <a:effectLst/>
                    <a:uLnTx/>
                    <a:uFillTx/>
                    <a:latin typeface="Tenorite" panose="00000500000000000000" pitchFamily="2" charset="0"/>
                    <a:ea typeface="+mn-ea"/>
                    <a:cs typeface="Arial" panose="020B0604020202020204" pitchFamily="34" charset="0"/>
                    <a:sym typeface="Tenorite Regular"/>
                  </a:endParaRPr>
                </a:p>
              </p:txBody>
            </p:sp>
            <p:sp>
              <p:nvSpPr>
                <p:cNvPr id="1042" name="Oval 1041">
                  <a:extLst>
                    <a:ext uri="{FF2B5EF4-FFF2-40B4-BE49-F238E27FC236}">
                      <a16:creationId xmlns:a16="http://schemas.microsoft.com/office/drawing/2014/main" id="{9B5E4877-4420-8DBC-7FEC-681D88282AB1}"/>
                    </a:ext>
                  </a:extLst>
                </p:cNvPr>
                <p:cNvSpPr>
                  <a:spLocks noChangeArrowheads="1"/>
                </p:cNvSpPr>
                <p:nvPr/>
              </p:nvSpPr>
              <p:spPr bwMode="auto">
                <a:xfrm>
                  <a:off x="7728309" y="5651425"/>
                  <a:ext cx="22043" cy="21227"/>
                </a:xfrm>
                <a:prstGeom prst="ellipse">
                  <a:avLst/>
                </a:prstGeom>
                <a:grpFill/>
                <a:ln w="12700" cap="flat" cmpd="sng" algn="ctr">
                  <a:noFill/>
                  <a:prstDash val="solid"/>
                </a:ln>
                <a:effectLst/>
              </p:spPr>
              <p:txBody>
                <a:bodyPr rtlCol="0" anchor="ctr"/>
                <a:lstStyle/>
                <a:p>
                  <a:pPr marL="0" marR="0" lvl="0" indent="0" algn="ctr" defTabSz="556631" rtl="0" eaLnBrk="1" fontAlgn="auto" latinLnBrk="0" hangingPunct="0">
                    <a:lnSpc>
                      <a:spcPct val="100000"/>
                    </a:lnSpc>
                    <a:spcBef>
                      <a:spcPts val="0"/>
                    </a:spcBef>
                    <a:spcAft>
                      <a:spcPts val="0"/>
                    </a:spcAft>
                    <a:buClrTx/>
                    <a:buSzTx/>
                    <a:buFontTx/>
                    <a:buNone/>
                    <a:tabLst>
                      <a:tab pos="285640" algn="l"/>
                      <a:tab pos="578604" algn="l"/>
                      <a:tab pos="878892" algn="l"/>
                      <a:tab pos="1164532" algn="l"/>
                      <a:tab pos="1457496" algn="l"/>
                      <a:tab pos="1750460" algn="l"/>
                      <a:tab pos="2043424" algn="l"/>
                      <a:tab pos="2329064" algn="l"/>
                      <a:tab pos="2622028" algn="l"/>
                      <a:tab pos="2914992" algn="l"/>
                      <a:tab pos="3207956" algn="l"/>
                      <a:tab pos="3500920" algn="l"/>
                    </a:tabLst>
                    <a:defRPr/>
                  </a:pPr>
                  <a:endParaRPr kumimoji="0" lang="en-US" sz="1000" b="0" i="0" u="none" strike="noStrike" kern="0" cap="none" spc="0" normalizeH="0" baseline="0" noProof="0">
                    <a:ln>
                      <a:noFill/>
                    </a:ln>
                    <a:solidFill>
                      <a:prstClr val="black"/>
                    </a:solidFill>
                    <a:effectLst/>
                    <a:uLnTx/>
                    <a:uFillTx/>
                    <a:latin typeface="Tenorite" panose="00000500000000000000" pitchFamily="2" charset="0"/>
                    <a:ea typeface="+mn-ea"/>
                    <a:cs typeface="Arial" panose="020B0604020202020204" pitchFamily="34" charset="0"/>
                    <a:sym typeface="Tenorite Regular"/>
                  </a:endParaRPr>
                </a:p>
              </p:txBody>
            </p:sp>
          </p:grpSp>
          <p:grpSp>
            <p:nvGrpSpPr>
              <p:cNvPr id="1030" name="Group 1029">
                <a:extLst>
                  <a:ext uri="{FF2B5EF4-FFF2-40B4-BE49-F238E27FC236}">
                    <a16:creationId xmlns:a16="http://schemas.microsoft.com/office/drawing/2014/main" id="{520464BA-BC9F-7410-C423-C2540F6157CE}"/>
                  </a:ext>
                </a:extLst>
              </p:cNvPr>
              <p:cNvGrpSpPr/>
              <p:nvPr/>
            </p:nvGrpSpPr>
            <p:grpSpPr>
              <a:xfrm>
                <a:off x="-171161" y="7551909"/>
                <a:ext cx="197273" cy="163053"/>
                <a:chOff x="7600131" y="5387722"/>
                <a:chExt cx="278400" cy="284930"/>
              </a:xfrm>
              <a:solidFill>
                <a:srgbClr val="16366C">
                  <a:lumMod val="60000"/>
                  <a:lumOff val="40000"/>
                </a:srgbClr>
              </a:solidFill>
            </p:grpSpPr>
            <p:sp>
              <p:nvSpPr>
                <p:cNvPr id="1031" name="Freeform 1093">
                  <a:extLst>
                    <a:ext uri="{FF2B5EF4-FFF2-40B4-BE49-F238E27FC236}">
                      <a16:creationId xmlns:a16="http://schemas.microsoft.com/office/drawing/2014/main" id="{D2696754-702C-F3BE-8C91-7FB445ADABFC}"/>
                    </a:ext>
                  </a:extLst>
                </p:cNvPr>
                <p:cNvSpPr>
                  <a:spLocks/>
                </p:cNvSpPr>
                <p:nvPr/>
              </p:nvSpPr>
              <p:spPr bwMode="auto">
                <a:xfrm>
                  <a:off x="7600131" y="5530595"/>
                  <a:ext cx="278400" cy="134709"/>
                </a:xfrm>
                <a:custGeom>
                  <a:avLst/>
                  <a:gdLst>
                    <a:gd name="T0" fmla="*/ 155 w 248"/>
                    <a:gd name="T1" fmla="*/ 120 h 120"/>
                    <a:gd name="T2" fmla="*/ 248 w 248"/>
                    <a:gd name="T3" fmla="*/ 120 h 120"/>
                    <a:gd name="T4" fmla="*/ 248 w 248"/>
                    <a:gd name="T5" fmla="*/ 60 h 120"/>
                    <a:gd name="T6" fmla="*/ 186 w 248"/>
                    <a:gd name="T7" fmla="*/ 0 h 120"/>
                    <a:gd name="T8" fmla="*/ 177 w 248"/>
                    <a:gd name="T9" fmla="*/ 0 h 120"/>
                    <a:gd name="T10" fmla="*/ 124 w 248"/>
                    <a:gd name="T11" fmla="*/ 84 h 120"/>
                    <a:gd name="T12" fmla="*/ 72 w 248"/>
                    <a:gd name="T13" fmla="*/ 0 h 120"/>
                    <a:gd name="T14" fmla="*/ 62 w 248"/>
                    <a:gd name="T15" fmla="*/ 0 h 120"/>
                    <a:gd name="T16" fmla="*/ 0 w 248"/>
                    <a:gd name="T17" fmla="*/ 60 h 120"/>
                    <a:gd name="T18" fmla="*/ 0 w 248"/>
                    <a:gd name="T19" fmla="*/ 120 h 120"/>
                    <a:gd name="T20" fmla="*/ 94 w 248"/>
                    <a:gd name="T21" fmla="*/ 12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8" h="120">
                      <a:moveTo>
                        <a:pt x="155" y="120"/>
                      </a:moveTo>
                      <a:cubicBezTo>
                        <a:pt x="248" y="120"/>
                        <a:pt x="248" y="120"/>
                        <a:pt x="248" y="120"/>
                      </a:cubicBezTo>
                      <a:cubicBezTo>
                        <a:pt x="248" y="60"/>
                        <a:pt x="248" y="60"/>
                        <a:pt x="248" y="60"/>
                      </a:cubicBezTo>
                      <a:cubicBezTo>
                        <a:pt x="248" y="27"/>
                        <a:pt x="220" y="0"/>
                        <a:pt x="186" y="0"/>
                      </a:cubicBezTo>
                      <a:cubicBezTo>
                        <a:pt x="177" y="0"/>
                        <a:pt x="177" y="0"/>
                        <a:pt x="177" y="0"/>
                      </a:cubicBezTo>
                      <a:cubicBezTo>
                        <a:pt x="124" y="84"/>
                        <a:pt x="124" y="84"/>
                        <a:pt x="124" y="84"/>
                      </a:cubicBezTo>
                      <a:cubicBezTo>
                        <a:pt x="72" y="0"/>
                        <a:pt x="72" y="0"/>
                        <a:pt x="72" y="0"/>
                      </a:cubicBezTo>
                      <a:cubicBezTo>
                        <a:pt x="62" y="0"/>
                        <a:pt x="62" y="0"/>
                        <a:pt x="62" y="0"/>
                      </a:cubicBezTo>
                      <a:cubicBezTo>
                        <a:pt x="28" y="0"/>
                        <a:pt x="0" y="27"/>
                        <a:pt x="0" y="60"/>
                      </a:cubicBezTo>
                      <a:cubicBezTo>
                        <a:pt x="0" y="120"/>
                        <a:pt x="0" y="120"/>
                        <a:pt x="0" y="120"/>
                      </a:cubicBezTo>
                      <a:cubicBezTo>
                        <a:pt x="94" y="120"/>
                        <a:pt x="94" y="120"/>
                        <a:pt x="94" y="120"/>
                      </a:cubicBezTo>
                    </a:path>
                  </a:pathLst>
                </a:custGeom>
                <a:solidFill>
                  <a:srgbClr val="008BCE"/>
                </a:solidFill>
                <a:ln w="9525" cap="flat">
                  <a:noFill/>
                  <a:prstDash val="solid"/>
                  <a:miter lim="800000"/>
                  <a:headEnd/>
                  <a:tailEnd/>
                </a:ln>
              </p:spPr>
              <p:txBody>
                <a:bodyPr vert="horz" wrap="square" lIns="52727" tIns="26364" rIns="52727" bIns="26364" numCol="1" anchor="t" anchorCtr="0" compatLnSpc="1">
                  <a:prstTxWarp prst="textNoShape">
                    <a:avLst/>
                  </a:prstTxWarp>
                </a:bodyPr>
                <a:lstStyle/>
                <a:p>
                  <a:pPr marL="0" marR="0" lvl="0" indent="0" algn="l" defTabSz="556631" rtl="0" eaLnBrk="1" fontAlgn="auto" latinLnBrk="0" hangingPunct="0">
                    <a:lnSpc>
                      <a:spcPct val="100000"/>
                    </a:lnSpc>
                    <a:spcBef>
                      <a:spcPts val="0"/>
                    </a:spcBef>
                    <a:spcAft>
                      <a:spcPts val="0"/>
                    </a:spcAft>
                    <a:buClrTx/>
                    <a:buSzTx/>
                    <a:buFontTx/>
                    <a:buNone/>
                    <a:tabLst>
                      <a:tab pos="285640" algn="l"/>
                      <a:tab pos="578604" algn="l"/>
                      <a:tab pos="878892" algn="l"/>
                      <a:tab pos="1164532" algn="l"/>
                      <a:tab pos="1457496" algn="l"/>
                      <a:tab pos="1750460" algn="l"/>
                      <a:tab pos="2043424" algn="l"/>
                      <a:tab pos="2329064" algn="l"/>
                      <a:tab pos="2622028" algn="l"/>
                      <a:tab pos="2914992" algn="l"/>
                      <a:tab pos="3207956" algn="l"/>
                      <a:tab pos="3500920" algn="l"/>
                    </a:tabLst>
                    <a:defRPr/>
                  </a:pPr>
                  <a:endParaRPr kumimoji="0" lang="en-US" sz="1000" b="0" i="0" u="none" strike="noStrike" kern="0" cap="none" spc="0" normalizeH="0" baseline="0" noProof="0">
                    <a:ln>
                      <a:noFill/>
                    </a:ln>
                    <a:solidFill>
                      <a:prstClr val="black"/>
                    </a:solidFill>
                    <a:effectLst/>
                    <a:uLnTx/>
                    <a:uFillTx/>
                    <a:latin typeface="Tenorite" panose="00000500000000000000" pitchFamily="2" charset="0"/>
                    <a:ea typeface="+mn-ea"/>
                    <a:cs typeface="Arial" panose="020B0604020202020204" pitchFamily="34" charset="0"/>
                    <a:sym typeface="Tenorite Regular"/>
                  </a:endParaRPr>
                </a:p>
              </p:txBody>
            </p:sp>
            <p:sp>
              <p:nvSpPr>
                <p:cNvPr id="1032" name="Oval 1031">
                  <a:extLst>
                    <a:ext uri="{FF2B5EF4-FFF2-40B4-BE49-F238E27FC236}">
                      <a16:creationId xmlns:a16="http://schemas.microsoft.com/office/drawing/2014/main" id="{64A6FDC1-BDC5-B49D-147F-7C52221D922D}"/>
                    </a:ext>
                  </a:extLst>
                </p:cNvPr>
                <p:cNvSpPr>
                  <a:spLocks noChangeArrowheads="1"/>
                </p:cNvSpPr>
                <p:nvPr/>
              </p:nvSpPr>
              <p:spPr bwMode="auto">
                <a:xfrm>
                  <a:off x="7671976" y="5387722"/>
                  <a:ext cx="134710" cy="133893"/>
                </a:xfrm>
                <a:prstGeom prst="ellipse">
                  <a:avLst/>
                </a:prstGeom>
                <a:solidFill>
                  <a:srgbClr val="008BCE"/>
                </a:solidFill>
                <a:ln w="9525" cap="flat">
                  <a:noFill/>
                  <a:prstDash val="solid"/>
                  <a:miter lim="800000"/>
                  <a:headEnd/>
                  <a:tailEnd/>
                </a:ln>
              </p:spPr>
              <p:txBody>
                <a:bodyPr vert="horz" wrap="square" lIns="52727" tIns="26364" rIns="52727" bIns="26364" numCol="1" anchor="t" anchorCtr="0" compatLnSpc="1">
                  <a:prstTxWarp prst="textNoShape">
                    <a:avLst/>
                  </a:prstTxWarp>
                </a:bodyPr>
                <a:lstStyle/>
                <a:p>
                  <a:pPr marL="0" marR="0" lvl="0" indent="0" algn="l" defTabSz="556631" rtl="0" eaLnBrk="1" fontAlgn="auto" latinLnBrk="0" hangingPunct="0">
                    <a:lnSpc>
                      <a:spcPct val="100000"/>
                    </a:lnSpc>
                    <a:spcBef>
                      <a:spcPts val="0"/>
                    </a:spcBef>
                    <a:spcAft>
                      <a:spcPts val="0"/>
                    </a:spcAft>
                    <a:buClrTx/>
                    <a:buSzTx/>
                    <a:buFontTx/>
                    <a:buNone/>
                    <a:tabLst>
                      <a:tab pos="285640" algn="l"/>
                      <a:tab pos="578604" algn="l"/>
                      <a:tab pos="878892" algn="l"/>
                      <a:tab pos="1164532" algn="l"/>
                      <a:tab pos="1457496" algn="l"/>
                      <a:tab pos="1750460" algn="l"/>
                      <a:tab pos="2043424" algn="l"/>
                      <a:tab pos="2329064" algn="l"/>
                      <a:tab pos="2622028" algn="l"/>
                      <a:tab pos="2914992" algn="l"/>
                      <a:tab pos="3207956" algn="l"/>
                      <a:tab pos="3500920" algn="l"/>
                    </a:tabLst>
                    <a:defRPr/>
                  </a:pPr>
                  <a:endParaRPr kumimoji="0" lang="en-US" sz="1000" b="0" i="0" u="none" strike="noStrike" kern="0" cap="none" spc="0" normalizeH="0" baseline="0" noProof="0">
                    <a:ln>
                      <a:noFill/>
                    </a:ln>
                    <a:solidFill>
                      <a:prstClr val="black"/>
                    </a:solidFill>
                    <a:effectLst/>
                    <a:uLnTx/>
                    <a:uFillTx/>
                    <a:latin typeface="Tenorite" panose="00000500000000000000" pitchFamily="2" charset="0"/>
                    <a:ea typeface="+mn-ea"/>
                    <a:cs typeface="Arial" panose="020B0604020202020204" pitchFamily="34" charset="0"/>
                    <a:sym typeface="Tenorite Regular"/>
                  </a:endParaRPr>
                </a:p>
              </p:txBody>
            </p:sp>
            <p:sp>
              <p:nvSpPr>
                <p:cNvPr id="1033" name="Freeform 1095">
                  <a:extLst>
                    <a:ext uri="{FF2B5EF4-FFF2-40B4-BE49-F238E27FC236}">
                      <a16:creationId xmlns:a16="http://schemas.microsoft.com/office/drawing/2014/main" id="{A72449A7-6F5B-23AC-4E1E-E87BEDC8C5C2}"/>
                    </a:ext>
                  </a:extLst>
                </p:cNvPr>
                <p:cNvSpPr>
                  <a:spLocks/>
                </p:cNvSpPr>
                <p:nvPr/>
              </p:nvSpPr>
              <p:spPr bwMode="auto">
                <a:xfrm>
                  <a:off x="7671976" y="5387722"/>
                  <a:ext cx="134710" cy="83275"/>
                </a:xfrm>
                <a:custGeom>
                  <a:avLst/>
                  <a:gdLst>
                    <a:gd name="T0" fmla="*/ 69 w 120"/>
                    <a:gd name="T1" fmla="*/ 41 h 75"/>
                    <a:gd name="T2" fmla="*/ 113 w 120"/>
                    <a:gd name="T3" fmla="*/ 60 h 75"/>
                    <a:gd name="T4" fmla="*/ 120 w 120"/>
                    <a:gd name="T5" fmla="*/ 60 h 75"/>
                    <a:gd name="T6" fmla="*/ 60 w 120"/>
                    <a:gd name="T7" fmla="*/ 0 h 75"/>
                    <a:gd name="T8" fmla="*/ 0 w 120"/>
                    <a:gd name="T9" fmla="*/ 60 h 75"/>
                    <a:gd name="T10" fmla="*/ 2 w 120"/>
                    <a:gd name="T11" fmla="*/ 73 h 75"/>
                    <a:gd name="T12" fmla="*/ 15 w 120"/>
                    <a:gd name="T13" fmla="*/ 75 h 75"/>
                    <a:gd name="T14" fmla="*/ 69 w 120"/>
                    <a:gd name="T15" fmla="*/ 41 h 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75">
                      <a:moveTo>
                        <a:pt x="69" y="41"/>
                      </a:moveTo>
                      <a:cubicBezTo>
                        <a:pt x="80" y="53"/>
                        <a:pt x="95" y="60"/>
                        <a:pt x="113" y="60"/>
                      </a:cubicBezTo>
                      <a:cubicBezTo>
                        <a:pt x="115" y="60"/>
                        <a:pt x="118" y="60"/>
                        <a:pt x="120" y="60"/>
                      </a:cubicBezTo>
                      <a:cubicBezTo>
                        <a:pt x="120" y="27"/>
                        <a:pt x="93" y="0"/>
                        <a:pt x="60" y="0"/>
                      </a:cubicBezTo>
                      <a:cubicBezTo>
                        <a:pt x="27" y="0"/>
                        <a:pt x="0" y="27"/>
                        <a:pt x="0" y="60"/>
                      </a:cubicBezTo>
                      <a:cubicBezTo>
                        <a:pt x="0" y="65"/>
                        <a:pt x="1" y="69"/>
                        <a:pt x="2" y="73"/>
                      </a:cubicBezTo>
                      <a:cubicBezTo>
                        <a:pt x="6" y="74"/>
                        <a:pt x="10" y="75"/>
                        <a:pt x="15" y="75"/>
                      </a:cubicBezTo>
                      <a:cubicBezTo>
                        <a:pt x="39" y="75"/>
                        <a:pt x="59" y="61"/>
                        <a:pt x="69" y="41"/>
                      </a:cubicBezTo>
                      <a:close/>
                    </a:path>
                  </a:pathLst>
                </a:custGeom>
                <a:solidFill>
                  <a:srgbClr val="008BCE"/>
                </a:solidFill>
                <a:ln w="9525" cap="flat">
                  <a:noFill/>
                  <a:prstDash val="solid"/>
                  <a:miter lim="800000"/>
                  <a:headEnd/>
                  <a:tailEnd/>
                </a:ln>
              </p:spPr>
              <p:txBody>
                <a:bodyPr vert="horz" wrap="square" lIns="52727" tIns="26364" rIns="52727" bIns="26364" numCol="1" anchor="t" anchorCtr="0" compatLnSpc="1">
                  <a:prstTxWarp prst="textNoShape">
                    <a:avLst/>
                  </a:prstTxWarp>
                </a:bodyPr>
                <a:lstStyle/>
                <a:p>
                  <a:pPr marL="0" marR="0" lvl="0" indent="0" algn="l" defTabSz="556631" rtl="0" eaLnBrk="1" fontAlgn="auto" latinLnBrk="0" hangingPunct="0">
                    <a:lnSpc>
                      <a:spcPct val="100000"/>
                    </a:lnSpc>
                    <a:spcBef>
                      <a:spcPts val="0"/>
                    </a:spcBef>
                    <a:spcAft>
                      <a:spcPts val="0"/>
                    </a:spcAft>
                    <a:buClrTx/>
                    <a:buSzTx/>
                    <a:buFontTx/>
                    <a:buNone/>
                    <a:tabLst>
                      <a:tab pos="285640" algn="l"/>
                      <a:tab pos="578604" algn="l"/>
                      <a:tab pos="878892" algn="l"/>
                      <a:tab pos="1164532" algn="l"/>
                      <a:tab pos="1457496" algn="l"/>
                      <a:tab pos="1750460" algn="l"/>
                      <a:tab pos="2043424" algn="l"/>
                      <a:tab pos="2329064" algn="l"/>
                      <a:tab pos="2622028" algn="l"/>
                      <a:tab pos="2914992" algn="l"/>
                      <a:tab pos="3207956" algn="l"/>
                      <a:tab pos="3500920" algn="l"/>
                    </a:tabLst>
                    <a:defRPr/>
                  </a:pPr>
                  <a:endParaRPr kumimoji="0" lang="en-US" sz="1000" b="0" i="0" u="none" strike="noStrike" kern="0" cap="none" spc="0" normalizeH="0" baseline="0" noProof="0">
                    <a:ln>
                      <a:noFill/>
                    </a:ln>
                    <a:solidFill>
                      <a:prstClr val="black"/>
                    </a:solidFill>
                    <a:effectLst/>
                    <a:uLnTx/>
                    <a:uFillTx/>
                    <a:latin typeface="Tenorite" panose="00000500000000000000" pitchFamily="2" charset="0"/>
                    <a:ea typeface="+mn-ea"/>
                    <a:cs typeface="Arial" panose="020B0604020202020204" pitchFamily="34" charset="0"/>
                    <a:sym typeface="Tenorite Regular"/>
                  </a:endParaRPr>
                </a:p>
              </p:txBody>
            </p:sp>
            <p:sp>
              <p:nvSpPr>
                <p:cNvPr id="1034" name="Line 32">
                  <a:extLst>
                    <a:ext uri="{FF2B5EF4-FFF2-40B4-BE49-F238E27FC236}">
                      <a16:creationId xmlns:a16="http://schemas.microsoft.com/office/drawing/2014/main" id="{F0E9DFC5-A7AA-A4CF-2481-F53D5683F757}"/>
                    </a:ext>
                  </a:extLst>
                </p:cNvPr>
                <p:cNvSpPr>
                  <a:spLocks noChangeShapeType="1"/>
                </p:cNvSpPr>
                <p:nvPr/>
              </p:nvSpPr>
              <p:spPr bwMode="auto">
                <a:xfrm>
                  <a:off x="7654015" y="5615503"/>
                  <a:ext cx="0" cy="49802"/>
                </a:xfrm>
                <a:prstGeom prst="line">
                  <a:avLst/>
                </a:prstGeom>
                <a:grpFill/>
                <a:ln w="9525" cap="flat">
                  <a:noFill/>
                  <a:prstDash val="solid"/>
                  <a:miter lim="800000"/>
                  <a:headEnd/>
                  <a:tailEnd/>
                </a:ln>
              </p:spPr>
              <p:txBody>
                <a:bodyPr vert="horz" wrap="square" lIns="52727" tIns="26364" rIns="52727" bIns="26364" numCol="1" anchor="t" anchorCtr="0" compatLnSpc="1">
                  <a:prstTxWarp prst="textNoShape">
                    <a:avLst/>
                  </a:prstTxWarp>
                </a:bodyPr>
                <a:lstStyle/>
                <a:p>
                  <a:pPr marL="0" marR="0" lvl="0" indent="0" algn="l" defTabSz="556631" rtl="0" eaLnBrk="1" fontAlgn="auto" latinLnBrk="0" hangingPunct="0">
                    <a:lnSpc>
                      <a:spcPct val="100000"/>
                    </a:lnSpc>
                    <a:spcBef>
                      <a:spcPts val="0"/>
                    </a:spcBef>
                    <a:spcAft>
                      <a:spcPts val="0"/>
                    </a:spcAft>
                    <a:buClrTx/>
                    <a:buSzTx/>
                    <a:buFontTx/>
                    <a:buNone/>
                    <a:tabLst>
                      <a:tab pos="285640" algn="l"/>
                      <a:tab pos="578604" algn="l"/>
                      <a:tab pos="878892" algn="l"/>
                      <a:tab pos="1164532" algn="l"/>
                      <a:tab pos="1457496" algn="l"/>
                      <a:tab pos="1750460" algn="l"/>
                      <a:tab pos="2043424" algn="l"/>
                      <a:tab pos="2329064" algn="l"/>
                      <a:tab pos="2622028" algn="l"/>
                      <a:tab pos="2914992" algn="l"/>
                      <a:tab pos="3207956" algn="l"/>
                      <a:tab pos="3500920" algn="l"/>
                    </a:tabLst>
                    <a:defRPr/>
                  </a:pPr>
                  <a:endParaRPr kumimoji="0" lang="en-US" sz="1000" b="0" i="0" u="none" strike="noStrike" kern="0" cap="none" spc="0" normalizeH="0" baseline="0" noProof="0">
                    <a:ln>
                      <a:noFill/>
                    </a:ln>
                    <a:solidFill>
                      <a:prstClr val="black"/>
                    </a:solidFill>
                    <a:effectLst/>
                    <a:uLnTx/>
                    <a:uFillTx/>
                    <a:latin typeface="Tenorite" panose="00000500000000000000" pitchFamily="2" charset="0"/>
                    <a:ea typeface="+mn-ea"/>
                    <a:cs typeface="Arial" panose="020B0604020202020204" pitchFamily="34" charset="0"/>
                    <a:sym typeface="Tenorite Regular"/>
                  </a:endParaRPr>
                </a:p>
              </p:txBody>
            </p:sp>
            <p:sp>
              <p:nvSpPr>
                <p:cNvPr id="1035" name="Line 33">
                  <a:extLst>
                    <a:ext uri="{FF2B5EF4-FFF2-40B4-BE49-F238E27FC236}">
                      <a16:creationId xmlns:a16="http://schemas.microsoft.com/office/drawing/2014/main" id="{520B57E1-C4CB-1501-A5FB-0B6065A64300}"/>
                    </a:ext>
                  </a:extLst>
                </p:cNvPr>
                <p:cNvSpPr>
                  <a:spLocks noChangeShapeType="1"/>
                </p:cNvSpPr>
                <p:nvPr/>
              </p:nvSpPr>
              <p:spPr bwMode="auto">
                <a:xfrm>
                  <a:off x="7824647" y="5615503"/>
                  <a:ext cx="0" cy="49802"/>
                </a:xfrm>
                <a:prstGeom prst="line">
                  <a:avLst/>
                </a:prstGeom>
                <a:grpFill/>
                <a:ln w="9525" cap="flat">
                  <a:noFill/>
                  <a:prstDash val="solid"/>
                  <a:miter lim="800000"/>
                  <a:headEnd/>
                  <a:tailEnd/>
                </a:ln>
              </p:spPr>
              <p:txBody>
                <a:bodyPr vert="horz" wrap="square" lIns="52727" tIns="26364" rIns="52727" bIns="26364" numCol="1" anchor="t" anchorCtr="0" compatLnSpc="1">
                  <a:prstTxWarp prst="textNoShape">
                    <a:avLst/>
                  </a:prstTxWarp>
                </a:bodyPr>
                <a:lstStyle/>
                <a:p>
                  <a:pPr marL="0" marR="0" lvl="0" indent="0" algn="l" defTabSz="556631" rtl="0" eaLnBrk="1" fontAlgn="auto" latinLnBrk="0" hangingPunct="0">
                    <a:lnSpc>
                      <a:spcPct val="100000"/>
                    </a:lnSpc>
                    <a:spcBef>
                      <a:spcPts val="0"/>
                    </a:spcBef>
                    <a:spcAft>
                      <a:spcPts val="0"/>
                    </a:spcAft>
                    <a:buClrTx/>
                    <a:buSzTx/>
                    <a:buFontTx/>
                    <a:buNone/>
                    <a:tabLst>
                      <a:tab pos="285640" algn="l"/>
                      <a:tab pos="578604" algn="l"/>
                      <a:tab pos="878892" algn="l"/>
                      <a:tab pos="1164532" algn="l"/>
                      <a:tab pos="1457496" algn="l"/>
                      <a:tab pos="1750460" algn="l"/>
                      <a:tab pos="2043424" algn="l"/>
                      <a:tab pos="2329064" algn="l"/>
                      <a:tab pos="2622028" algn="l"/>
                      <a:tab pos="2914992" algn="l"/>
                      <a:tab pos="3207956" algn="l"/>
                      <a:tab pos="3500920" algn="l"/>
                    </a:tabLst>
                    <a:defRPr/>
                  </a:pPr>
                  <a:endParaRPr kumimoji="0" lang="en-US" sz="1000" b="0" i="0" u="none" strike="noStrike" kern="0" cap="none" spc="0" normalizeH="0" baseline="0" noProof="0">
                    <a:ln>
                      <a:noFill/>
                    </a:ln>
                    <a:solidFill>
                      <a:prstClr val="black"/>
                    </a:solidFill>
                    <a:effectLst/>
                    <a:uLnTx/>
                    <a:uFillTx/>
                    <a:latin typeface="Tenorite" panose="00000500000000000000" pitchFamily="2" charset="0"/>
                    <a:ea typeface="+mn-ea"/>
                    <a:cs typeface="Arial" panose="020B0604020202020204" pitchFamily="34" charset="0"/>
                    <a:sym typeface="Tenorite Regular"/>
                  </a:endParaRPr>
                </a:p>
              </p:txBody>
            </p:sp>
            <p:sp>
              <p:nvSpPr>
                <p:cNvPr id="1036" name="Oval 1035">
                  <a:extLst>
                    <a:ext uri="{FF2B5EF4-FFF2-40B4-BE49-F238E27FC236}">
                      <a16:creationId xmlns:a16="http://schemas.microsoft.com/office/drawing/2014/main" id="{612B43D3-FE70-CFEB-8896-B926E278AE7E}"/>
                    </a:ext>
                  </a:extLst>
                </p:cNvPr>
                <p:cNvSpPr>
                  <a:spLocks noChangeArrowheads="1"/>
                </p:cNvSpPr>
                <p:nvPr/>
              </p:nvSpPr>
              <p:spPr bwMode="auto">
                <a:xfrm>
                  <a:off x="7728309" y="5651425"/>
                  <a:ext cx="22043" cy="21227"/>
                </a:xfrm>
                <a:prstGeom prst="ellipse">
                  <a:avLst/>
                </a:prstGeom>
                <a:grpFill/>
                <a:ln w="9525" cap="flat" cmpd="sng" algn="ctr">
                  <a:noFill/>
                  <a:prstDash val="solid"/>
                </a:ln>
                <a:effectLst/>
              </p:spPr>
              <p:txBody>
                <a:bodyPr rtlCol="0" anchor="ctr"/>
                <a:lstStyle/>
                <a:p>
                  <a:pPr marL="0" marR="0" lvl="0" indent="0" algn="ctr" defTabSz="556631" rtl="0" eaLnBrk="1" fontAlgn="auto" latinLnBrk="0" hangingPunct="0">
                    <a:lnSpc>
                      <a:spcPct val="100000"/>
                    </a:lnSpc>
                    <a:spcBef>
                      <a:spcPts val="0"/>
                    </a:spcBef>
                    <a:spcAft>
                      <a:spcPts val="0"/>
                    </a:spcAft>
                    <a:buClrTx/>
                    <a:buSzTx/>
                    <a:buFontTx/>
                    <a:buNone/>
                    <a:tabLst>
                      <a:tab pos="285640" algn="l"/>
                      <a:tab pos="578604" algn="l"/>
                      <a:tab pos="878892" algn="l"/>
                      <a:tab pos="1164532" algn="l"/>
                      <a:tab pos="1457496" algn="l"/>
                      <a:tab pos="1750460" algn="l"/>
                      <a:tab pos="2043424" algn="l"/>
                      <a:tab pos="2329064" algn="l"/>
                      <a:tab pos="2622028" algn="l"/>
                      <a:tab pos="2914992" algn="l"/>
                      <a:tab pos="3207956" algn="l"/>
                      <a:tab pos="3500920" algn="l"/>
                    </a:tabLst>
                    <a:defRPr/>
                  </a:pPr>
                  <a:endParaRPr kumimoji="0" lang="en-US" sz="1000" b="0" i="0" u="none" strike="noStrike" kern="0" cap="none" spc="0" normalizeH="0" baseline="0" noProof="0">
                    <a:ln>
                      <a:noFill/>
                    </a:ln>
                    <a:solidFill>
                      <a:prstClr val="black"/>
                    </a:solidFill>
                    <a:effectLst/>
                    <a:uLnTx/>
                    <a:uFillTx/>
                    <a:latin typeface="Tenorite" panose="00000500000000000000" pitchFamily="2" charset="0"/>
                    <a:ea typeface="+mn-ea"/>
                    <a:cs typeface="Arial" panose="020B0604020202020204" pitchFamily="34" charset="0"/>
                    <a:sym typeface="Tenorite Regular"/>
                  </a:endParaRPr>
                </a:p>
              </p:txBody>
            </p:sp>
          </p:grpSp>
        </p:grpSp>
        <p:grpSp>
          <p:nvGrpSpPr>
            <p:cNvPr id="1079" name="Group 1078">
              <a:extLst>
                <a:ext uri="{FF2B5EF4-FFF2-40B4-BE49-F238E27FC236}">
                  <a16:creationId xmlns:a16="http://schemas.microsoft.com/office/drawing/2014/main" id="{A9A53427-85C7-0B8B-341D-462F6EB039D5}"/>
                </a:ext>
              </a:extLst>
            </p:cNvPr>
            <p:cNvGrpSpPr/>
            <p:nvPr/>
          </p:nvGrpSpPr>
          <p:grpSpPr>
            <a:xfrm>
              <a:off x="4517430" y="4154574"/>
              <a:ext cx="356326" cy="356326"/>
              <a:chOff x="-411198" y="6863686"/>
              <a:chExt cx="1014826" cy="960714"/>
            </a:xfrm>
          </p:grpSpPr>
          <p:sp>
            <p:nvSpPr>
              <p:cNvPr id="1080" name="Oval 1079">
                <a:extLst>
                  <a:ext uri="{FF2B5EF4-FFF2-40B4-BE49-F238E27FC236}">
                    <a16:creationId xmlns:a16="http://schemas.microsoft.com/office/drawing/2014/main" id="{42D7296F-472E-B73C-F82E-71D1C5B8FF16}"/>
                  </a:ext>
                </a:extLst>
              </p:cNvPr>
              <p:cNvSpPr/>
              <p:nvPr/>
            </p:nvSpPr>
            <p:spPr>
              <a:xfrm>
                <a:off x="-411198" y="6863686"/>
                <a:ext cx="1014826" cy="960714"/>
              </a:xfrm>
              <a:prstGeom prst="ellipse">
                <a:avLst/>
              </a:prstGeom>
              <a:solidFill>
                <a:srgbClr val="FFFFFF">
                  <a:lumMod val="95000"/>
                </a:srgbClr>
              </a:solidFill>
              <a:ln w="6350" cap="flat" cmpd="sng" algn="ctr">
                <a:solidFill>
                  <a:srgbClr val="555658"/>
                </a:solidFill>
                <a:prstDash val="dash"/>
              </a:ln>
              <a:effectLst/>
            </p:spPr>
            <p:txBody>
              <a:bodyPr rtlCol="0" anchor="ctr"/>
              <a:lstStyle/>
              <a:p>
                <a:pPr marL="0" marR="0" lvl="0" indent="0" algn="ctr" defTabSz="395501" rtl="0" eaLnBrk="1" fontAlgn="auto" latinLnBrk="0" hangingPunct="0">
                  <a:lnSpc>
                    <a:spcPct val="100000"/>
                  </a:lnSpc>
                  <a:spcBef>
                    <a:spcPts val="0"/>
                  </a:spcBef>
                  <a:spcAft>
                    <a:spcPts val="0"/>
                  </a:spcAft>
                  <a:buClrTx/>
                  <a:buSzTx/>
                  <a:buFontTx/>
                  <a:buNone/>
                  <a:tabLst/>
                  <a:defRPr/>
                </a:pPr>
                <a:endParaRPr kumimoji="0" lang="en-US" sz="500" b="0" i="0" u="none" strike="noStrike" kern="0" cap="none" spc="0" normalizeH="0" baseline="0" noProof="0">
                  <a:ln>
                    <a:noFill/>
                  </a:ln>
                  <a:solidFill>
                    <a:prstClr val="white"/>
                  </a:solidFill>
                  <a:effectLst/>
                  <a:uLnTx/>
                  <a:uFillTx/>
                  <a:latin typeface="Tenorite" panose="00000500000000000000" pitchFamily="2" charset="0"/>
                  <a:ea typeface="+mn-ea"/>
                  <a:cs typeface="Arial" panose="020B0604020202020204" pitchFamily="34" charset="0"/>
                  <a:sym typeface="Tenorite Regular"/>
                </a:endParaRPr>
              </a:p>
            </p:txBody>
          </p:sp>
          <p:grpSp>
            <p:nvGrpSpPr>
              <p:cNvPr id="1081" name="Group 1080">
                <a:extLst>
                  <a:ext uri="{FF2B5EF4-FFF2-40B4-BE49-F238E27FC236}">
                    <a16:creationId xmlns:a16="http://schemas.microsoft.com/office/drawing/2014/main" id="{EB46599A-DEA9-8D22-D15D-6C7126713E24}"/>
                  </a:ext>
                </a:extLst>
              </p:cNvPr>
              <p:cNvGrpSpPr/>
              <p:nvPr/>
            </p:nvGrpSpPr>
            <p:grpSpPr>
              <a:xfrm>
                <a:off x="-233578" y="7058784"/>
                <a:ext cx="197273" cy="163053"/>
                <a:chOff x="7600131" y="5387722"/>
                <a:chExt cx="278400" cy="284930"/>
              </a:xfrm>
              <a:solidFill>
                <a:srgbClr val="1B3859"/>
              </a:solidFill>
            </p:grpSpPr>
            <p:sp>
              <p:nvSpPr>
                <p:cNvPr id="1131" name="Freeform 29">
                  <a:extLst>
                    <a:ext uri="{FF2B5EF4-FFF2-40B4-BE49-F238E27FC236}">
                      <a16:creationId xmlns:a16="http://schemas.microsoft.com/office/drawing/2014/main" id="{4EA9B680-EFC4-E39A-31FE-AC9650608B28}"/>
                    </a:ext>
                  </a:extLst>
                </p:cNvPr>
                <p:cNvSpPr>
                  <a:spLocks/>
                </p:cNvSpPr>
                <p:nvPr/>
              </p:nvSpPr>
              <p:spPr bwMode="auto">
                <a:xfrm>
                  <a:off x="7600131" y="5530595"/>
                  <a:ext cx="278400" cy="134709"/>
                </a:xfrm>
                <a:custGeom>
                  <a:avLst/>
                  <a:gdLst>
                    <a:gd name="T0" fmla="*/ 155 w 248"/>
                    <a:gd name="T1" fmla="*/ 120 h 120"/>
                    <a:gd name="T2" fmla="*/ 248 w 248"/>
                    <a:gd name="T3" fmla="*/ 120 h 120"/>
                    <a:gd name="T4" fmla="*/ 248 w 248"/>
                    <a:gd name="T5" fmla="*/ 60 h 120"/>
                    <a:gd name="T6" fmla="*/ 186 w 248"/>
                    <a:gd name="T7" fmla="*/ 0 h 120"/>
                    <a:gd name="T8" fmla="*/ 177 w 248"/>
                    <a:gd name="T9" fmla="*/ 0 h 120"/>
                    <a:gd name="T10" fmla="*/ 124 w 248"/>
                    <a:gd name="T11" fmla="*/ 84 h 120"/>
                    <a:gd name="T12" fmla="*/ 72 w 248"/>
                    <a:gd name="T13" fmla="*/ 0 h 120"/>
                    <a:gd name="T14" fmla="*/ 62 w 248"/>
                    <a:gd name="T15" fmla="*/ 0 h 120"/>
                    <a:gd name="T16" fmla="*/ 0 w 248"/>
                    <a:gd name="T17" fmla="*/ 60 h 120"/>
                    <a:gd name="T18" fmla="*/ 0 w 248"/>
                    <a:gd name="T19" fmla="*/ 120 h 120"/>
                    <a:gd name="T20" fmla="*/ 94 w 248"/>
                    <a:gd name="T21" fmla="*/ 12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8" h="120">
                      <a:moveTo>
                        <a:pt x="155" y="120"/>
                      </a:moveTo>
                      <a:cubicBezTo>
                        <a:pt x="248" y="120"/>
                        <a:pt x="248" y="120"/>
                        <a:pt x="248" y="120"/>
                      </a:cubicBezTo>
                      <a:cubicBezTo>
                        <a:pt x="248" y="60"/>
                        <a:pt x="248" y="60"/>
                        <a:pt x="248" y="60"/>
                      </a:cubicBezTo>
                      <a:cubicBezTo>
                        <a:pt x="248" y="27"/>
                        <a:pt x="220" y="0"/>
                        <a:pt x="186" y="0"/>
                      </a:cubicBezTo>
                      <a:cubicBezTo>
                        <a:pt x="177" y="0"/>
                        <a:pt x="177" y="0"/>
                        <a:pt x="177" y="0"/>
                      </a:cubicBezTo>
                      <a:cubicBezTo>
                        <a:pt x="124" y="84"/>
                        <a:pt x="124" y="84"/>
                        <a:pt x="124" y="84"/>
                      </a:cubicBezTo>
                      <a:cubicBezTo>
                        <a:pt x="72" y="0"/>
                        <a:pt x="72" y="0"/>
                        <a:pt x="72" y="0"/>
                      </a:cubicBezTo>
                      <a:cubicBezTo>
                        <a:pt x="62" y="0"/>
                        <a:pt x="62" y="0"/>
                        <a:pt x="62" y="0"/>
                      </a:cubicBezTo>
                      <a:cubicBezTo>
                        <a:pt x="28" y="0"/>
                        <a:pt x="0" y="27"/>
                        <a:pt x="0" y="60"/>
                      </a:cubicBezTo>
                      <a:cubicBezTo>
                        <a:pt x="0" y="120"/>
                        <a:pt x="0" y="120"/>
                        <a:pt x="0" y="120"/>
                      </a:cubicBezTo>
                      <a:cubicBezTo>
                        <a:pt x="94" y="120"/>
                        <a:pt x="94" y="120"/>
                        <a:pt x="94" y="120"/>
                      </a:cubicBezTo>
                    </a:path>
                  </a:pathLst>
                </a:custGeom>
                <a:grpFill/>
                <a:ln w="12700" cap="flat">
                  <a:noFill/>
                  <a:prstDash val="solid"/>
                  <a:miter lim="800000"/>
                  <a:headEnd/>
                  <a:tailEnd/>
                </a:ln>
              </p:spPr>
              <p:txBody>
                <a:bodyPr vert="horz" wrap="square" lIns="52727" tIns="26364" rIns="52727" bIns="26364" numCol="1" anchor="t" anchorCtr="0" compatLnSpc="1">
                  <a:prstTxWarp prst="textNoShape">
                    <a:avLst/>
                  </a:prstTxWarp>
                </a:bodyPr>
                <a:lstStyle/>
                <a:p>
                  <a:pPr marL="0" marR="0" lvl="0" indent="0" algn="l" defTabSz="556631" rtl="0" eaLnBrk="1" fontAlgn="auto" latinLnBrk="0" hangingPunct="0">
                    <a:lnSpc>
                      <a:spcPct val="100000"/>
                    </a:lnSpc>
                    <a:spcBef>
                      <a:spcPts val="0"/>
                    </a:spcBef>
                    <a:spcAft>
                      <a:spcPts val="0"/>
                    </a:spcAft>
                    <a:buClrTx/>
                    <a:buSzTx/>
                    <a:buFontTx/>
                    <a:buNone/>
                    <a:tabLst>
                      <a:tab pos="285640" algn="l"/>
                      <a:tab pos="578604" algn="l"/>
                      <a:tab pos="878892" algn="l"/>
                      <a:tab pos="1164532" algn="l"/>
                      <a:tab pos="1457496" algn="l"/>
                      <a:tab pos="1750460" algn="l"/>
                      <a:tab pos="2043424" algn="l"/>
                      <a:tab pos="2329064" algn="l"/>
                      <a:tab pos="2622028" algn="l"/>
                      <a:tab pos="2914992" algn="l"/>
                      <a:tab pos="3207956" algn="l"/>
                      <a:tab pos="3500920" algn="l"/>
                    </a:tabLst>
                    <a:defRPr/>
                  </a:pPr>
                  <a:endParaRPr kumimoji="0" lang="en-US" sz="1000" b="0" i="0" u="none" strike="noStrike" kern="0" cap="none" spc="0" normalizeH="0" baseline="0" noProof="0">
                    <a:ln>
                      <a:noFill/>
                    </a:ln>
                    <a:solidFill>
                      <a:prstClr val="black"/>
                    </a:solidFill>
                    <a:effectLst/>
                    <a:uLnTx/>
                    <a:uFillTx/>
                    <a:latin typeface="Tenorite" panose="00000500000000000000" pitchFamily="2" charset="0"/>
                    <a:ea typeface="+mn-ea"/>
                    <a:cs typeface="Arial" panose="020B0604020202020204" pitchFamily="34" charset="0"/>
                    <a:sym typeface="Tenorite Regular"/>
                  </a:endParaRPr>
                </a:p>
              </p:txBody>
            </p:sp>
            <p:sp>
              <p:nvSpPr>
                <p:cNvPr id="1132" name="Oval 30">
                  <a:extLst>
                    <a:ext uri="{FF2B5EF4-FFF2-40B4-BE49-F238E27FC236}">
                      <a16:creationId xmlns:a16="http://schemas.microsoft.com/office/drawing/2014/main" id="{9AF693F2-50A3-18C3-2747-484F657FBA5D}"/>
                    </a:ext>
                  </a:extLst>
                </p:cNvPr>
                <p:cNvSpPr>
                  <a:spLocks noChangeArrowheads="1"/>
                </p:cNvSpPr>
                <p:nvPr/>
              </p:nvSpPr>
              <p:spPr bwMode="auto">
                <a:xfrm>
                  <a:off x="7671976" y="5387722"/>
                  <a:ext cx="134710" cy="133893"/>
                </a:xfrm>
                <a:prstGeom prst="ellipse">
                  <a:avLst/>
                </a:prstGeom>
                <a:grpFill/>
                <a:ln w="12700" cap="flat">
                  <a:noFill/>
                  <a:prstDash val="solid"/>
                  <a:miter lim="800000"/>
                  <a:headEnd/>
                  <a:tailEnd/>
                </a:ln>
              </p:spPr>
              <p:txBody>
                <a:bodyPr vert="horz" wrap="square" lIns="52727" tIns="26364" rIns="52727" bIns="26364" numCol="1" anchor="t" anchorCtr="0" compatLnSpc="1">
                  <a:prstTxWarp prst="textNoShape">
                    <a:avLst/>
                  </a:prstTxWarp>
                </a:bodyPr>
                <a:lstStyle/>
                <a:p>
                  <a:pPr marL="0" marR="0" lvl="0" indent="0" algn="l" defTabSz="556631" rtl="0" eaLnBrk="1" fontAlgn="auto" latinLnBrk="0" hangingPunct="0">
                    <a:lnSpc>
                      <a:spcPct val="100000"/>
                    </a:lnSpc>
                    <a:spcBef>
                      <a:spcPts val="0"/>
                    </a:spcBef>
                    <a:spcAft>
                      <a:spcPts val="0"/>
                    </a:spcAft>
                    <a:buClrTx/>
                    <a:buSzTx/>
                    <a:buFontTx/>
                    <a:buNone/>
                    <a:tabLst>
                      <a:tab pos="285640" algn="l"/>
                      <a:tab pos="578604" algn="l"/>
                      <a:tab pos="878892" algn="l"/>
                      <a:tab pos="1164532" algn="l"/>
                      <a:tab pos="1457496" algn="l"/>
                      <a:tab pos="1750460" algn="l"/>
                      <a:tab pos="2043424" algn="l"/>
                      <a:tab pos="2329064" algn="l"/>
                      <a:tab pos="2622028" algn="l"/>
                      <a:tab pos="2914992" algn="l"/>
                      <a:tab pos="3207956" algn="l"/>
                      <a:tab pos="3500920" algn="l"/>
                    </a:tabLst>
                    <a:defRPr/>
                  </a:pPr>
                  <a:endParaRPr kumimoji="0" lang="en-US" sz="1000" b="0" i="0" u="none" strike="noStrike" kern="0" cap="none" spc="0" normalizeH="0" baseline="0" noProof="0">
                    <a:ln>
                      <a:noFill/>
                    </a:ln>
                    <a:solidFill>
                      <a:prstClr val="black"/>
                    </a:solidFill>
                    <a:effectLst/>
                    <a:uLnTx/>
                    <a:uFillTx/>
                    <a:latin typeface="Tenorite" panose="00000500000000000000" pitchFamily="2" charset="0"/>
                    <a:ea typeface="+mn-ea"/>
                    <a:cs typeface="Arial" panose="020B0604020202020204" pitchFamily="34" charset="0"/>
                    <a:sym typeface="Tenorite Regular"/>
                  </a:endParaRPr>
                </a:p>
              </p:txBody>
            </p:sp>
            <p:sp>
              <p:nvSpPr>
                <p:cNvPr id="1133" name="Freeform 31">
                  <a:extLst>
                    <a:ext uri="{FF2B5EF4-FFF2-40B4-BE49-F238E27FC236}">
                      <a16:creationId xmlns:a16="http://schemas.microsoft.com/office/drawing/2014/main" id="{F6BD3820-0256-052E-649E-400E30E94B21}"/>
                    </a:ext>
                  </a:extLst>
                </p:cNvPr>
                <p:cNvSpPr>
                  <a:spLocks/>
                </p:cNvSpPr>
                <p:nvPr/>
              </p:nvSpPr>
              <p:spPr bwMode="auto">
                <a:xfrm>
                  <a:off x="7671976" y="5387722"/>
                  <a:ext cx="134710" cy="83275"/>
                </a:xfrm>
                <a:custGeom>
                  <a:avLst/>
                  <a:gdLst>
                    <a:gd name="T0" fmla="*/ 69 w 120"/>
                    <a:gd name="T1" fmla="*/ 41 h 75"/>
                    <a:gd name="T2" fmla="*/ 113 w 120"/>
                    <a:gd name="T3" fmla="*/ 60 h 75"/>
                    <a:gd name="T4" fmla="*/ 120 w 120"/>
                    <a:gd name="T5" fmla="*/ 60 h 75"/>
                    <a:gd name="T6" fmla="*/ 60 w 120"/>
                    <a:gd name="T7" fmla="*/ 0 h 75"/>
                    <a:gd name="T8" fmla="*/ 0 w 120"/>
                    <a:gd name="T9" fmla="*/ 60 h 75"/>
                    <a:gd name="T10" fmla="*/ 2 w 120"/>
                    <a:gd name="T11" fmla="*/ 73 h 75"/>
                    <a:gd name="T12" fmla="*/ 15 w 120"/>
                    <a:gd name="T13" fmla="*/ 75 h 75"/>
                    <a:gd name="T14" fmla="*/ 69 w 120"/>
                    <a:gd name="T15" fmla="*/ 41 h 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75">
                      <a:moveTo>
                        <a:pt x="69" y="41"/>
                      </a:moveTo>
                      <a:cubicBezTo>
                        <a:pt x="80" y="53"/>
                        <a:pt x="95" y="60"/>
                        <a:pt x="113" y="60"/>
                      </a:cubicBezTo>
                      <a:cubicBezTo>
                        <a:pt x="115" y="60"/>
                        <a:pt x="118" y="60"/>
                        <a:pt x="120" y="60"/>
                      </a:cubicBezTo>
                      <a:cubicBezTo>
                        <a:pt x="120" y="27"/>
                        <a:pt x="93" y="0"/>
                        <a:pt x="60" y="0"/>
                      </a:cubicBezTo>
                      <a:cubicBezTo>
                        <a:pt x="27" y="0"/>
                        <a:pt x="0" y="27"/>
                        <a:pt x="0" y="60"/>
                      </a:cubicBezTo>
                      <a:cubicBezTo>
                        <a:pt x="0" y="65"/>
                        <a:pt x="1" y="69"/>
                        <a:pt x="2" y="73"/>
                      </a:cubicBezTo>
                      <a:cubicBezTo>
                        <a:pt x="6" y="74"/>
                        <a:pt x="10" y="75"/>
                        <a:pt x="15" y="75"/>
                      </a:cubicBezTo>
                      <a:cubicBezTo>
                        <a:pt x="39" y="75"/>
                        <a:pt x="59" y="61"/>
                        <a:pt x="69" y="41"/>
                      </a:cubicBezTo>
                      <a:close/>
                    </a:path>
                  </a:pathLst>
                </a:custGeom>
                <a:grpFill/>
                <a:ln w="12700" cap="flat">
                  <a:noFill/>
                  <a:prstDash val="solid"/>
                  <a:miter lim="800000"/>
                  <a:headEnd/>
                  <a:tailEnd/>
                </a:ln>
              </p:spPr>
              <p:txBody>
                <a:bodyPr vert="horz" wrap="square" lIns="52727" tIns="26364" rIns="52727" bIns="26364" numCol="1" anchor="t" anchorCtr="0" compatLnSpc="1">
                  <a:prstTxWarp prst="textNoShape">
                    <a:avLst/>
                  </a:prstTxWarp>
                </a:bodyPr>
                <a:lstStyle/>
                <a:p>
                  <a:pPr marL="0" marR="0" lvl="0" indent="0" algn="l" defTabSz="556631" rtl="0" eaLnBrk="1" fontAlgn="auto" latinLnBrk="0" hangingPunct="0">
                    <a:lnSpc>
                      <a:spcPct val="100000"/>
                    </a:lnSpc>
                    <a:spcBef>
                      <a:spcPts val="0"/>
                    </a:spcBef>
                    <a:spcAft>
                      <a:spcPts val="0"/>
                    </a:spcAft>
                    <a:buClrTx/>
                    <a:buSzTx/>
                    <a:buFontTx/>
                    <a:buNone/>
                    <a:tabLst>
                      <a:tab pos="285640" algn="l"/>
                      <a:tab pos="578604" algn="l"/>
                      <a:tab pos="878892" algn="l"/>
                      <a:tab pos="1164532" algn="l"/>
                      <a:tab pos="1457496" algn="l"/>
                      <a:tab pos="1750460" algn="l"/>
                      <a:tab pos="2043424" algn="l"/>
                      <a:tab pos="2329064" algn="l"/>
                      <a:tab pos="2622028" algn="l"/>
                      <a:tab pos="2914992" algn="l"/>
                      <a:tab pos="3207956" algn="l"/>
                      <a:tab pos="3500920" algn="l"/>
                    </a:tabLst>
                    <a:defRPr/>
                  </a:pPr>
                  <a:endParaRPr kumimoji="0" lang="en-US" sz="1000" b="0" i="0" u="none" strike="noStrike" kern="0" cap="none" spc="0" normalizeH="0" baseline="0" noProof="0">
                    <a:ln>
                      <a:noFill/>
                    </a:ln>
                    <a:solidFill>
                      <a:prstClr val="black"/>
                    </a:solidFill>
                    <a:effectLst/>
                    <a:uLnTx/>
                    <a:uFillTx/>
                    <a:latin typeface="Tenorite" panose="00000500000000000000" pitchFamily="2" charset="0"/>
                    <a:ea typeface="+mn-ea"/>
                    <a:cs typeface="Arial" panose="020B0604020202020204" pitchFamily="34" charset="0"/>
                    <a:sym typeface="Tenorite Regular"/>
                  </a:endParaRPr>
                </a:p>
              </p:txBody>
            </p:sp>
            <p:sp>
              <p:nvSpPr>
                <p:cNvPr id="1134" name="Line 32">
                  <a:extLst>
                    <a:ext uri="{FF2B5EF4-FFF2-40B4-BE49-F238E27FC236}">
                      <a16:creationId xmlns:a16="http://schemas.microsoft.com/office/drawing/2014/main" id="{3D6D6C78-0A9C-075C-2F66-079135CF8CD8}"/>
                    </a:ext>
                  </a:extLst>
                </p:cNvPr>
                <p:cNvSpPr>
                  <a:spLocks noChangeShapeType="1"/>
                </p:cNvSpPr>
                <p:nvPr/>
              </p:nvSpPr>
              <p:spPr bwMode="auto">
                <a:xfrm>
                  <a:off x="7654015" y="5615503"/>
                  <a:ext cx="0" cy="49802"/>
                </a:xfrm>
                <a:prstGeom prst="line">
                  <a:avLst/>
                </a:prstGeom>
                <a:grpFill/>
                <a:ln w="12700" cap="flat">
                  <a:noFill/>
                  <a:prstDash val="solid"/>
                  <a:miter lim="800000"/>
                  <a:headEnd/>
                  <a:tailEnd/>
                </a:ln>
              </p:spPr>
              <p:txBody>
                <a:bodyPr vert="horz" wrap="square" lIns="52727" tIns="26364" rIns="52727" bIns="26364" numCol="1" anchor="t" anchorCtr="0" compatLnSpc="1">
                  <a:prstTxWarp prst="textNoShape">
                    <a:avLst/>
                  </a:prstTxWarp>
                </a:bodyPr>
                <a:lstStyle/>
                <a:p>
                  <a:pPr marL="0" marR="0" lvl="0" indent="0" algn="l" defTabSz="556631" rtl="0" eaLnBrk="1" fontAlgn="auto" latinLnBrk="0" hangingPunct="0">
                    <a:lnSpc>
                      <a:spcPct val="100000"/>
                    </a:lnSpc>
                    <a:spcBef>
                      <a:spcPts val="0"/>
                    </a:spcBef>
                    <a:spcAft>
                      <a:spcPts val="0"/>
                    </a:spcAft>
                    <a:buClrTx/>
                    <a:buSzTx/>
                    <a:buFontTx/>
                    <a:buNone/>
                    <a:tabLst>
                      <a:tab pos="285640" algn="l"/>
                      <a:tab pos="578604" algn="l"/>
                      <a:tab pos="878892" algn="l"/>
                      <a:tab pos="1164532" algn="l"/>
                      <a:tab pos="1457496" algn="l"/>
                      <a:tab pos="1750460" algn="l"/>
                      <a:tab pos="2043424" algn="l"/>
                      <a:tab pos="2329064" algn="l"/>
                      <a:tab pos="2622028" algn="l"/>
                      <a:tab pos="2914992" algn="l"/>
                      <a:tab pos="3207956" algn="l"/>
                      <a:tab pos="3500920" algn="l"/>
                    </a:tabLst>
                    <a:defRPr/>
                  </a:pPr>
                  <a:endParaRPr kumimoji="0" lang="en-US" sz="1000" b="0" i="0" u="none" strike="noStrike" kern="0" cap="none" spc="0" normalizeH="0" baseline="0" noProof="0">
                    <a:ln>
                      <a:noFill/>
                    </a:ln>
                    <a:solidFill>
                      <a:prstClr val="black"/>
                    </a:solidFill>
                    <a:effectLst/>
                    <a:uLnTx/>
                    <a:uFillTx/>
                    <a:latin typeface="Tenorite" panose="00000500000000000000" pitchFamily="2" charset="0"/>
                    <a:ea typeface="+mn-ea"/>
                    <a:cs typeface="Arial" panose="020B0604020202020204" pitchFamily="34" charset="0"/>
                    <a:sym typeface="Tenorite Regular"/>
                  </a:endParaRPr>
                </a:p>
              </p:txBody>
            </p:sp>
            <p:sp>
              <p:nvSpPr>
                <p:cNvPr id="1135" name="Line 33">
                  <a:extLst>
                    <a:ext uri="{FF2B5EF4-FFF2-40B4-BE49-F238E27FC236}">
                      <a16:creationId xmlns:a16="http://schemas.microsoft.com/office/drawing/2014/main" id="{AC7DAC20-A186-C783-7071-3ABCA606B74A}"/>
                    </a:ext>
                  </a:extLst>
                </p:cNvPr>
                <p:cNvSpPr>
                  <a:spLocks noChangeShapeType="1"/>
                </p:cNvSpPr>
                <p:nvPr/>
              </p:nvSpPr>
              <p:spPr bwMode="auto">
                <a:xfrm>
                  <a:off x="7824647" y="5615503"/>
                  <a:ext cx="0" cy="49802"/>
                </a:xfrm>
                <a:prstGeom prst="line">
                  <a:avLst/>
                </a:prstGeom>
                <a:grpFill/>
                <a:ln w="12700" cap="flat">
                  <a:noFill/>
                  <a:prstDash val="solid"/>
                  <a:miter lim="800000"/>
                  <a:headEnd/>
                  <a:tailEnd/>
                </a:ln>
              </p:spPr>
              <p:txBody>
                <a:bodyPr vert="horz" wrap="square" lIns="52727" tIns="26364" rIns="52727" bIns="26364" numCol="1" anchor="t" anchorCtr="0" compatLnSpc="1">
                  <a:prstTxWarp prst="textNoShape">
                    <a:avLst/>
                  </a:prstTxWarp>
                </a:bodyPr>
                <a:lstStyle/>
                <a:p>
                  <a:pPr marL="0" marR="0" lvl="0" indent="0" algn="l" defTabSz="556631" rtl="0" eaLnBrk="1" fontAlgn="auto" latinLnBrk="0" hangingPunct="0">
                    <a:lnSpc>
                      <a:spcPct val="100000"/>
                    </a:lnSpc>
                    <a:spcBef>
                      <a:spcPts val="0"/>
                    </a:spcBef>
                    <a:spcAft>
                      <a:spcPts val="0"/>
                    </a:spcAft>
                    <a:buClrTx/>
                    <a:buSzTx/>
                    <a:buFontTx/>
                    <a:buNone/>
                    <a:tabLst>
                      <a:tab pos="285640" algn="l"/>
                      <a:tab pos="578604" algn="l"/>
                      <a:tab pos="878892" algn="l"/>
                      <a:tab pos="1164532" algn="l"/>
                      <a:tab pos="1457496" algn="l"/>
                      <a:tab pos="1750460" algn="l"/>
                      <a:tab pos="2043424" algn="l"/>
                      <a:tab pos="2329064" algn="l"/>
                      <a:tab pos="2622028" algn="l"/>
                      <a:tab pos="2914992" algn="l"/>
                      <a:tab pos="3207956" algn="l"/>
                      <a:tab pos="3500920" algn="l"/>
                    </a:tabLst>
                    <a:defRPr/>
                  </a:pPr>
                  <a:endParaRPr kumimoji="0" lang="en-US" sz="1000" b="0" i="0" u="none" strike="noStrike" kern="0" cap="none" spc="0" normalizeH="0" baseline="0" noProof="0">
                    <a:ln>
                      <a:noFill/>
                    </a:ln>
                    <a:solidFill>
                      <a:prstClr val="black"/>
                    </a:solidFill>
                    <a:effectLst/>
                    <a:uLnTx/>
                    <a:uFillTx/>
                    <a:latin typeface="Tenorite" panose="00000500000000000000" pitchFamily="2" charset="0"/>
                    <a:ea typeface="+mn-ea"/>
                    <a:cs typeface="Arial" panose="020B0604020202020204" pitchFamily="34" charset="0"/>
                    <a:sym typeface="Tenorite Regular"/>
                  </a:endParaRPr>
                </a:p>
              </p:txBody>
            </p:sp>
            <p:sp>
              <p:nvSpPr>
                <p:cNvPr id="1136" name="Oval 34">
                  <a:extLst>
                    <a:ext uri="{FF2B5EF4-FFF2-40B4-BE49-F238E27FC236}">
                      <a16:creationId xmlns:a16="http://schemas.microsoft.com/office/drawing/2014/main" id="{0BFE8F3D-A991-4473-6691-2E0014EDEAF9}"/>
                    </a:ext>
                  </a:extLst>
                </p:cNvPr>
                <p:cNvSpPr>
                  <a:spLocks noChangeArrowheads="1"/>
                </p:cNvSpPr>
                <p:nvPr/>
              </p:nvSpPr>
              <p:spPr bwMode="auto">
                <a:xfrm>
                  <a:off x="7728309" y="5651425"/>
                  <a:ext cx="22043" cy="21227"/>
                </a:xfrm>
                <a:prstGeom prst="ellipse">
                  <a:avLst/>
                </a:prstGeom>
                <a:grpFill/>
                <a:ln w="12700" cap="flat" cmpd="sng" algn="ctr">
                  <a:noFill/>
                  <a:prstDash val="solid"/>
                </a:ln>
                <a:effectLst/>
              </p:spPr>
              <p:txBody>
                <a:bodyPr rtlCol="0" anchor="ctr"/>
                <a:lstStyle/>
                <a:p>
                  <a:pPr marL="0" marR="0" lvl="0" indent="0" algn="ctr" defTabSz="556631" rtl="0" eaLnBrk="1" fontAlgn="auto" latinLnBrk="0" hangingPunct="0">
                    <a:lnSpc>
                      <a:spcPct val="100000"/>
                    </a:lnSpc>
                    <a:spcBef>
                      <a:spcPts val="0"/>
                    </a:spcBef>
                    <a:spcAft>
                      <a:spcPts val="0"/>
                    </a:spcAft>
                    <a:buClrTx/>
                    <a:buSzTx/>
                    <a:buFontTx/>
                    <a:buNone/>
                    <a:tabLst>
                      <a:tab pos="285640" algn="l"/>
                      <a:tab pos="578604" algn="l"/>
                      <a:tab pos="878892" algn="l"/>
                      <a:tab pos="1164532" algn="l"/>
                      <a:tab pos="1457496" algn="l"/>
                      <a:tab pos="1750460" algn="l"/>
                      <a:tab pos="2043424" algn="l"/>
                      <a:tab pos="2329064" algn="l"/>
                      <a:tab pos="2622028" algn="l"/>
                      <a:tab pos="2914992" algn="l"/>
                      <a:tab pos="3207956" algn="l"/>
                      <a:tab pos="3500920" algn="l"/>
                    </a:tabLst>
                    <a:defRPr/>
                  </a:pPr>
                  <a:endParaRPr kumimoji="0" lang="en-US" sz="1000" b="0" i="0" u="none" strike="noStrike" kern="0" cap="none" spc="0" normalizeH="0" baseline="0" noProof="0">
                    <a:ln>
                      <a:noFill/>
                    </a:ln>
                    <a:solidFill>
                      <a:prstClr val="black"/>
                    </a:solidFill>
                    <a:effectLst/>
                    <a:uLnTx/>
                    <a:uFillTx/>
                    <a:latin typeface="Tenorite" panose="00000500000000000000" pitchFamily="2" charset="0"/>
                    <a:ea typeface="+mn-ea"/>
                    <a:cs typeface="Arial" panose="020B0604020202020204" pitchFamily="34" charset="0"/>
                    <a:sym typeface="Tenorite Regular"/>
                  </a:endParaRPr>
                </a:p>
              </p:txBody>
            </p:sp>
          </p:grpSp>
          <p:grpSp>
            <p:nvGrpSpPr>
              <p:cNvPr id="1082" name="Group 1081">
                <a:extLst>
                  <a:ext uri="{FF2B5EF4-FFF2-40B4-BE49-F238E27FC236}">
                    <a16:creationId xmlns:a16="http://schemas.microsoft.com/office/drawing/2014/main" id="{37BB5389-31EF-362A-DCDC-CBA4C0F60077}"/>
                  </a:ext>
                </a:extLst>
              </p:cNvPr>
              <p:cNvGrpSpPr/>
              <p:nvPr/>
            </p:nvGrpSpPr>
            <p:grpSpPr>
              <a:xfrm>
                <a:off x="18902" y="7267468"/>
                <a:ext cx="197273" cy="163053"/>
                <a:chOff x="7600131" y="5387722"/>
                <a:chExt cx="278400" cy="284930"/>
              </a:xfrm>
              <a:solidFill>
                <a:srgbClr val="FF612B"/>
              </a:solidFill>
            </p:grpSpPr>
            <p:sp>
              <p:nvSpPr>
                <p:cNvPr id="1125" name="Freeform 1129">
                  <a:extLst>
                    <a:ext uri="{FF2B5EF4-FFF2-40B4-BE49-F238E27FC236}">
                      <a16:creationId xmlns:a16="http://schemas.microsoft.com/office/drawing/2014/main" id="{80C52A4B-1752-FA5D-F3B8-0B6D76686F1B}"/>
                    </a:ext>
                  </a:extLst>
                </p:cNvPr>
                <p:cNvSpPr>
                  <a:spLocks/>
                </p:cNvSpPr>
                <p:nvPr/>
              </p:nvSpPr>
              <p:spPr bwMode="auto">
                <a:xfrm>
                  <a:off x="7600131" y="5530595"/>
                  <a:ext cx="278400" cy="134709"/>
                </a:xfrm>
                <a:custGeom>
                  <a:avLst/>
                  <a:gdLst>
                    <a:gd name="T0" fmla="*/ 155 w 248"/>
                    <a:gd name="T1" fmla="*/ 120 h 120"/>
                    <a:gd name="T2" fmla="*/ 248 w 248"/>
                    <a:gd name="T3" fmla="*/ 120 h 120"/>
                    <a:gd name="T4" fmla="*/ 248 w 248"/>
                    <a:gd name="T5" fmla="*/ 60 h 120"/>
                    <a:gd name="T6" fmla="*/ 186 w 248"/>
                    <a:gd name="T7" fmla="*/ 0 h 120"/>
                    <a:gd name="T8" fmla="*/ 177 w 248"/>
                    <a:gd name="T9" fmla="*/ 0 h 120"/>
                    <a:gd name="T10" fmla="*/ 124 w 248"/>
                    <a:gd name="T11" fmla="*/ 84 h 120"/>
                    <a:gd name="T12" fmla="*/ 72 w 248"/>
                    <a:gd name="T13" fmla="*/ 0 h 120"/>
                    <a:gd name="T14" fmla="*/ 62 w 248"/>
                    <a:gd name="T15" fmla="*/ 0 h 120"/>
                    <a:gd name="T16" fmla="*/ 0 w 248"/>
                    <a:gd name="T17" fmla="*/ 60 h 120"/>
                    <a:gd name="T18" fmla="*/ 0 w 248"/>
                    <a:gd name="T19" fmla="*/ 120 h 120"/>
                    <a:gd name="T20" fmla="*/ 94 w 248"/>
                    <a:gd name="T21" fmla="*/ 12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8" h="120">
                      <a:moveTo>
                        <a:pt x="155" y="120"/>
                      </a:moveTo>
                      <a:cubicBezTo>
                        <a:pt x="248" y="120"/>
                        <a:pt x="248" y="120"/>
                        <a:pt x="248" y="120"/>
                      </a:cubicBezTo>
                      <a:cubicBezTo>
                        <a:pt x="248" y="60"/>
                        <a:pt x="248" y="60"/>
                        <a:pt x="248" y="60"/>
                      </a:cubicBezTo>
                      <a:cubicBezTo>
                        <a:pt x="248" y="27"/>
                        <a:pt x="220" y="0"/>
                        <a:pt x="186" y="0"/>
                      </a:cubicBezTo>
                      <a:cubicBezTo>
                        <a:pt x="177" y="0"/>
                        <a:pt x="177" y="0"/>
                        <a:pt x="177" y="0"/>
                      </a:cubicBezTo>
                      <a:cubicBezTo>
                        <a:pt x="124" y="84"/>
                        <a:pt x="124" y="84"/>
                        <a:pt x="124" y="84"/>
                      </a:cubicBezTo>
                      <a:cubicBezTo>
                        <a:pt x="72" y="0"/>
                        <a:pt x="72" y="0"/>
                        <a:pt x="72" y="0"/>
                      </a:cubicBezTo>
                      <a:cubicBezTo>
                        <a:pt x="62" y="0"/>
                        <a:pt x="62" y="0"/>
                        <a:pt x="62" y="0"/>
                      </a:cubicBezTo>
                      <a:cubicBezTo>
                        <a:pt x="28" y="0"/>
                        <a:pt x="0" y="27"/>
                        <a:pt x="0" y="60"/>
                      </a:cubicBezTo>
                      <a:cubicBezTo>
                        <a:pt x="0" y="120"/>
                        <a:pt x="0" y="120"/>
                        <a:pt x="0" y="120"/>
                      </a:cubicBezTo>
                      <a:cubicBezTo>
                        <a:pt x="94" y="120"/>
                        <a:pt x="94" y="120"/>
                        <a:pt x="94" y="120"/>
                      </a:cubicBezTo>
                    </a:path>
                  </a:pathLst>
                </a:custGeom>
                <a:grpFill/>
                <a:ln w="12700" cap="flat">
                  <a:noFill/>
                  <a:prstDash val="solid"/>
                  <a:miter lim="800000"/>
                  <a:headEnd/>
                  <a:tailEnd/>
                </a:ln>
              </p:spPr>
              <p:txBody>
                <a:bodyPr vert="horz" wrap="square" lIns="52727" tIns="26364" rIns="52727" bIns="26364" numCol="1" anchor="t" anchorCtr="0" compatLnSpc="1">
                  <a:prstTxWarp prst="textNoShape">
                    <a:avLst/>
                  </a:prstTxWarp>
                </a:bodyPr>
                <a:lstStyle/>
                <a:p>
                  <a:pPr marL="0" marR="0" lvl="0" indent="0" algn="l" defTabSz="556631" rtl="0" eaLnBrk="1" fontAlgn="auto" latinLnBrk="0" hangingPunct="0">
                    <a:lnSpc>
                      <a:spcPct val="100000"/>
                    </a:lnSpc>
                    <a:spcBef>
                      <a:spcPts val="0"/>
                    </a:spcBef>
                    <a:spcAft>
                      <a:spcPts val="0"/>
                    </a:spcAft>
                    <a:buClrTx/>
                    <a:buSzTx/>
                    <a:buFontTx/>
                    <a:buNone/>
                    <a:tabLst>
                      <a:tab pos="285640" algn="l"/>
                      <a:tab pos="578604" algn="l"/>
                      <a:tab pos="878892" algn="l"/>
                      <a:tab pos="1164532" algn="l"/>
                      <a:tab pos="1457496" algn="l"/>
                      <a:tab pos="1750460" algn="l"/>
                      <a:tab pos="2043424" algn="l"/>
                      <a:tab pos="2329064" algn="l"/>
                      <a:tab pos="2622028" algn="l"/>
                      <a:tab pos="2914992" algn="l"/>
                      <a:tab pos="3207956" algn="l"/>
                      <a:tab pos="3500920" algn="l"/>
                    </a:tabLst>
                    <a:defRPr/>
                  </a:pPr>
                  <a:endParaRPr kumimoji="0" lang="en-US" sz="1000" b="0" i="0" u="none" strike="noStrike" kern="0" cap="none" spc="0" normalizeH="0" baseline="0" noProof="0">
                    <a:ln>
                      <a:noFill/>
                    </a:ln>
                    <a:solidFill>
                      <a:prstClr val="black"/>
                    </a:solidFill>
                    <a:effectLst/>
                    <a:uLnTx/>
                    <a:uFillTx/>
                    <a:latin typeface="Tenorite" panose="00000500000000000000" pitchFamily="2" charset="0"/>
                    <a:ea typeface="+mn-ea"/>
                    <a:cs typeface="Arial" panose="020B0604020202020204" pitchFamily="34" charset="0"/>
                    <a:sym typeface="Tenorite Regular"/>
                  </a:endParaRPr>
                </a:p>
              </p:txBody>
            </p:sp>
            <p:sp>
              <p:nvSpPr>
                <p:cNvPr id="1126" name="Oval 1125">
                  <a:extLst>
                    <a:ext uri="{FF2B5EF4-FFF2-40B4-BE49-F238E27FC236}">
                      <a16:creationId xmlns:a16="http://schemas.microsoft.com/office/drawing/2014/main" id="{354DA707-CF2F-20AE-8C3B-87CB6EDD2EEF}"/>
                    </a:ext>
                  </a:extLst>
                </p:cNvPr>
                <p:cNvSpPr>
                  <a:spLocks noChangeArrowheads="1"/>
                </p:cNvSpPr>
                <p:nvPr/>
              </p:nvSpPr>
              <p:spPr bwMode="auto">
                <a:xfrm>
                  <a:off x="7671976" y="5387722"/>
                  <a:ext cx="134710" cy="133893"/>
                </a:xfrm>
                <a:prstGeom prst="ellipse">
                  <a:avLst/>
                </a:prstGeom>
                <a:grpFill/>
                <a:ln w="12700" cap="flat">
                  <a:noFill/>
                  <a:prstDash val="solid"/>
                  <a:miter lim="800000"/>
                  <a:headEnd/>
                  <a:tailEnd/>
                </a:ln>
              </p:spPr>
              <p:txBody>
                <a:bodyPr vert="horz" wrap="square" lIns="52727" tIns="26364" rIns="52727" bIns="26364" numCol="1" anchor="t" anchorCtr="0" compatLnSpc="1">
                  <a:prstTxWarp prst="textNoShape">
                    <a:avLst/>
                  </a:prstTxWarp>
                </a:bodyPr>
                <a:lstStyle/>
                <a:p>
                  <a:pPr marL="0" marR="0" lvl="0" indent="0" algn="l" defTabSz="556631" rtl="0" eaLnBrk="1" fontAlgn="auto" latinLnBrk="0" hangingPunct="0">
                    <a:lnSpc>
                      <a:spcPct val="100000"/>
                    </a:lnSpc>
                    <a:spcBef>
                      <a:spcPts val="0"/>
                    </a:spcBef>
                    <a:spcAft>
                      <a:spcPts val="0"/>
                    </a:spcAft>
                    <a:buClrTx/>
                    <a:buSzTx/>
                    <a:buFontTx/>
                    <a:buNone/>
                    <a:tabLst>
                      <a:tab pos="285640" algn="l"/>
                      <a:tab pos="578604" algn="l"/>
                      <a:tab pos="878892" algn="l"/>
                      <a:tab pos="1164532" algn="l"/>
                      <a:tab pos="1457496" algn="l"/>
                      <a:tab pos="1750460" algn="l"/>
                      <a:tab pos="2043424" algn="l"/>
                      <a:tab pos="2329064" algn="l"/>
                      <a:tab pos="2622028" algn="l"/>
                      <a:tab pos="2914992" algn="l"/>
                      <a:tab pos="3207956" algn="l"/>
                      <a:tab pos="3500920" algn="l"/>
                    </a:tabLst>
                    <a:defRPr/>
                  </a:pPr>
                  <a:endParaRPr kumimoji="0" lang="en-US" sz="1000" b="0" i="0" u="none" strike="noStrike" kern="0" cap="none" spc="0" normalizeH="0" baseline="0" noProof="0">
                    <a:ln>
                      <a:noFill/>
                    </a:ln>
                    <a:solidFill>
                      <a:prstClr val="black"/>
                    </a:solidFill>
                    <a:effectLst/>
                    <a:uLnTx/>
                    <a:uFillTx/>
                    <a:latin typeface="Tenorite" panose="00000500000000000000" pitchFamily="2" charset="0"/>
                    <a:ea typeface="+mn-ea"/>
                    <a:cs typeface="Arial" panose="020B0604020202020204" pitchFamily="34" charset="0"/>
                    <a:sym typeface="Tenorite Regular"/>
                  </a:endParaRPr>
                </a:p>
              </p:txBody>
            </p:sp>
            <p:sp>
              <p:nvSpPr>
                <p:cNvPr id="1127" name="Freeform 1131">
                  <a:extLst>
                    <a:ext uri="{FF2B5EF4-FFF2-40B4-BE49-F238E27FC236}">
                      <a16:creationId xmlns:a16="http://schemas.microsoft.com/office/drawing/2014/main" id="{65B8A019-1A7B-6DDB-9854-B10E1C0B6BC5}"/>
                    </a:ext>
                  </a:extLst>
                </p:cNvPr>
                <p:cNvSpPr>
                  <a:spLocks/>
                </p:cNvSpPr>
                <p:nvPr/>
              </p:nvSpPr>
              <p:spPr bwMode="auto">
                <a:xfrm>
                  <a:off x="7671976" y="5387722"/>
                  <a:ext cx="134710" cy="83275"/>
                </a:xfrm>
                <a:custGeom>
                  <a:avLst/>
                  <a:gdLst>
                    <a:gd name="T0" fmla="*/ 69 w 120"/>
                    <a:gd name="T1" fmla="*/ 41 h 75"/>
                    <a:gd name="T2" fmla="*/ 113 w 120"/>
                    <a:gd name="T3" fmla="*/ 60 h 75"/>
                    <a:gd name="T4" fmla="*/ 120 w 120"/>
                    <a:gd name="T5" fmla="*/ 60 h 75"/>
                    <a:gd name="T6" fmla="*/ 60 w 120"/>
                    <a:gd name="T7" fmla="*/ 0 h 75"/>
                    <a:gd name="T8" fmla="*/ 0 w 120"/>
                    <a:gd name="T9" fmla="*/ 60 h 75"/>
                    <a:gd name="T10" fmla="*/ 2 w 120"/>
                    <a:gd name="T11" fmla="*/ 73 h 75"/>
                    <a:gd name="T12" fmla="*/ 15 w 120"/>
                    <a:gd name="T13" fmla="*/ 75 h 75"/>
                    <a:gd name="T14" fmla="*/ 69 w 120"/>
                    <a:gd name="T15" fmla="*/ 41 h 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75">
                      <a:moveTo>
                        <a:pt x="69" y="41"/>
                      </a:moveTo>
                      <a:cubicBezTo>
                        <a:pt x="80" y="53"/>
                        <a:pt x="95" y="60"/>
                        <a:pt x="113" y="60"/>
                      </a:cubicBezTo>
                      <a:cubicBezTo>
                        <a:pt x="115" y="60"/>
                        <a:pt x="118" y="60"/>
                        <a:pt x="120" y="60"/>
                      </a:cubicBezTo>
                      <a:cubicBezTo>
                        <a:pt x="120" y="27"/>
                        <a:pt x="93" y="0"/>
                        <a:pt x="60" y="0"/>
                      </a:cubicBezTo>
                      <a:cubicBezTo>
                        <a:pt x="27" y="0"/>
                        <a:pt x="0" y="27"/>
                        <a:pt x="0" y="60"/>
                      </a:cubicBezTo>
                      <a:cubicBezTo>
                        <a:pt x="0" y="65"/>
                        <a:pt x="1" y="69"/>
                        <a:pt x="2" y="73"/>
                      </a:cubicBezTo>
                      <a:cubicBezTo>
                        <a:pt x="6" y="74"/>
                        <a:pt x="10" y="75"/>
                        <a:pt x="15" y="75"/>
                      </a:cubicBezTo>
                      <a:cubicBezTo>
                        <a:pt x="39" y="75"/>
                        <a:pt x="59" y="61"/>
                        <a:pt x="69" y="41"/>
                      </a:cubicBezTo>
                      <a:close/>
                    </a:path>
                  </a:pathLst>
                </a:custGeom>
                <a:grpFill/>
                <a:ln w="12700" cap="flat">
                  <a:noFill/>
                  <a:prstDash val="solid"/>
                  <a:miter lim="800000"/>
                  <a:headEnd/>
                  <a:tailEnd/>
                </a:ln>
              </p:spPr>
              <p:txBody>
                <a:bodyPr vert="horz" wrap="square" lIns="52727" tIns="26364" rIns="52727" bIns="26364" numCol="1" anchor="t" anchorCtr="0" compatLnSpc="1">
                  <a:prstTxWarp prst="textNoShape">
                    <a:avLst/>
                  </a:prstTxWarp>
                </a:bodyPr>
                <a:lstStyle/>
                <a:p>
                  <a:pPr marL="0" marR="0" lvl="0" indent="0" algn="l" defTabSz="556631" rtl="0" eaLnBrk="1" fontAlgn="auto" latinLnBrk="0" hangingPunct="0">
                    <a:lnSpc>
                      <a:spcPct val="100000"/>
                    </a:lnSpc>
                    <a:spcBef>
                      <a:spcPts val="0"/>
                    </a:spcBef>
                    <a:spcAft>
                      <a:spcPts val="0"/>
                    </a:spcAft>
                    <a:buClrTx/>
                    <a:buSzTx/>
                    <a:buFontTx/>
                    <a:buNone/>
                    <a:tabLst>
                      <a:tab pos="285640" algn="l"/>
                      <a:tab pos="578604" algn="l"/>
                      <a:tab pos="878892" algn="l"/>
                      <a:tab pos="1164532" algn="l"/>
                      <a:tab pos="1457496" algn="l"/>
                      <a:tab pos="1750460" algn="l"/>
                      <a:tab pos="2043424" algn="l"/>
                      <a:tab pos="2329064" algn="l"/>
                      <a:tab pos="2622028" algn="l"/>
                      <a:tab pos="2914992" algn="l"/>
                      <a:tab pos="3207956" algn="l"/>
                      <a:tab pos="3500920" algn="l"/>
                    </a:tabLst>
                    <a:defRPr/>
                  </a:pPr>
                  <a:endParaRPr kumimoji="0" lang="en-US" sz="1000" b="0" i="0" u="none" strike="noStrike" kern="0" cap="none" spc="0" normalizeH="0" baseline="0" noProof="0">
                    <a:ln>
                      <a:noFill/>
                    </a:ln>
                    <a:solidFill>
                      <a:prstClr val="black"/>
                    </a:solidFill>
                    <a:effectLst/>
                    <a:uLnTx/>
                    <a:uFillTx/>
                    <a:latin typeface="Tenorite" panose="00000500000000000000" pitchFamily="2" charset="0"/>
                    <a:ea typeface="+mn-ea"/>
                    <a:cs typeface="Arial" panose="020B0604020202020204" pitchFamily="34" charset="0"/>
                    <a:sym typeface="Tenorite Regular"/>
                  </a:endParaRPr>
                </a:p>
              </p:txBody>
            </p:sp>
            <p:sp>
              <p:nvSpPr>
                <p:cNvPr id="1128" name="Line 32">
                  <a:extLst>
                    <a:ext uri="{FF2B5EF4-FFF2-40B4-BE49-F238E27FC236}">
                      <a16:creationId xmlns:a16="http://schemas.microsoft.com/office/drawing/2014/main" id="{F303B6D9-FA24-4720-4AC4-40005FA862DC}"/>
                    </a:ext>
                  </a:extLst>
                </p:cNvPr>
                <p:cNvSpPr>
                  <a:spLocks noChangeShapeType="1"/>
                </p:cNvSpPr>
                <p:nvPr/>
              </p:nvSpPr>
              <p:spPr bwMode="auto">
                <a:xfrm>
                  <a:off x="7654015" y="5615503"/>
                  <a:ext cx="0" cy="49802"/>
                </a:xfrm>
                <a:prstGeom prst="line">
                  <a:avLst/>
                </a:prstGeom>
                <a:grpFill/>
                <a:ln w="12700" cap="flat">
                  <a:noFill/>
                  <a:prstDash val="solid"/>
                  <a:miter lim="800000"/>
                  <a:headEnd/>
                  <a:tailEnd/>
                </a:ln>
              </p:spPr>
              <p:txBody>
                <a:bodyPr vert="horz" wrap="square" lIns="52727" tIns="26364" rIns="52727" bIns="26364" numCol="1" anchor="t" anchorCtr="0" compatLnSpc="1">
                  <a:prstTxWarp prst="textNoShape">
                    <a:avLst/>
                  </a:prstTxWarp>
                </a:bodyPr>
                <a:lstStyle/>
                <a:p>
                  <a:pPr marL="0" marR="0" lvl="0" indent="0" algn="l" defTabSz="556631" rtl="0" eaLnBrk="1" fontAlgn="auto" latinLnBrk="0" hangingPunct="0">
                    <a:lnSpc>
                      <a:spcPct val="100000"/>
                    </a:lnSpc>
                    <a:spcBef>
                      <a:spcPts val="0"/>
                    </a:spcBef>
                    <a:spcAft>
                      <a:spcPts val="0"/>
                    </a:spcAft>
                    <a:buClrTx/>
                    <a:buSzTx/>
                    <a:buFontTx/>
                    <a:buNone/>
                    <a:tabLst>
                      <a:tab pos="285640" algn="l"/>
                      <a:tab pos="578604" algn="l"/>
                      <a:tab pos="878892" algn="l"/>
                      <a:tab pos="1164532" algn="l"/>
                      <a:tab pos="1457496" algn="l"/>
                      <a:tab pos="1750460" algn="l"/>
                      <a:tab pos="2043424" algn="l"/>
                      <a:tab pos="2329064" algn="l"/>
                      <a:tab pos="2622028" algn="l"/>
                      <a:tab pos="2914992" algn="l"/>
                      <a:tab pos="3207956" algn="l"/>
                      <a:tab pos="3500920" algn="l"/>
                    </a:tabLst>
                    <a:defRPr/>
                  </a:pPr>
                  <a:endParaRPr kumimoji="0" lang="en-US" sz="1000" b="0" i="0" u="none" strike="noStrike" kern="0" cap="none" spc="0" normalizeH="0" baseline="0" noProof="0">
                    <a:ln>
                      <a:noFill/>
                    </a:ln>
                    <a:solidFill>
                      <a:prstClr val="black"/>
                    </a:solidFill>
                    <a:effectLst/>
                    <a:uLnTx/>
                    <a:uFillTx/>
                    <a:latin typeface="Tenorite" panose="00000500000000000000" pitchFamily="2" charset="0"/>
                    <a:ea typeface="+mn-ea"/>
                    <a:cs typeface="Arial" panose="020B0604020202020204" pitchFamily="34" charset="0"/>
                    <a:sym typeface="Tenorite Regular"/>
                  </a:endParaRPr>
                </a:p>
              </p:txBody>
            </p:sp>
            <p:sp>
              <p:nvSpPr>
                <p:cNvPr id="1129" name="Line 33">
                  <a:extLst>
                    <a:ext uri="{FF2B5EF4-FFF2-40B4-BE49-F238E27FC236}">
                      <a16:creationId xmlns:a16="http://schemas.microsoft.com/office/drawing/2014/main" id="{D6EC0353-5572-4E91-E51E-32BE53CA055F}"/>
                    </a:ext>
                  </a:extLst>
                </p:cNvPr>
                <p:cNvSpPr>
                  <a:spLocks noChangeShapeType="1"/>
                </p:cNvSpPr>
                <p:nvPr/>
              </p:nvSpPr>
              <p:spPr bwMode="auto">
                <a:xfrm>
                  <a:off x="7824647" y="5615503"/>
                  <a:ext cx="0" cy="49802"/>
                </a:xfrm>
                <a:prstGeom prst="line">
                  <a:avLst/>
                </a:prstGeom>
                <a:grpFill/>
                <a:ln w="12700" cap="flat">
                  <a:noFill/>
                  <a:prstDash val="solid"/>
                  <a:miter lim="800000"/>
                  <a:headEnd/>
                  <a:tailEnd/>
                </a:ln>
              </p:spPr>
              <p:txBody>
                <a:bodyPr vert="horz" wrap="square" lIns="52727" tIns="26364" rIns="52727" bIns="26364" numCol="1" anchor="t" anchorCtr="0" compatLnSpc="1">
                  <a:prstTxWarp prst="textNoShape">
                    <a:avLst/>
                  </a:prstTxWarp>
                </a:bodyPr>
                <a:lstStyle/>
                <a:p>
                  <a:pPr marL="0" marR="0" lvl="0" indent="0" algn="l" defTabSz="556631" rtl="0" eaLnBrk="1" fontAlgn="auto" latinLnBrk="0" hangingPunct="0">
                    <a:lnSpc>
                      <a:spcPct val="100000"/>
                    </a:lnSpc>
                    <a:spcBef>
                      <a:spcPts val="0"/>
                    </a:spcBef>
                    <a:spcAft>
                      <a:spcPts val="0"/>
                    </a:spcAft>
                    <a:buClrTx/>
                    <a:buSzTx/>
                    <a:buFontTx/>
                    <a:buNone/>
                    <a:tabLst>
                      <a:tab pos="285640" algn="l"/>
                      <a:tab pos="578604" algn="l"/>
                      <a:tab pos="878892" algn="l"/>
                      <a:tab pos="1164532" algn="l"/>
                      <a:tab pos="1457496" algn="l"/>
                      <a:tab pos="1750460" algn="l"/>
                      <a:tab pos="2043424" algn="l"/>
                      <a:tab pos="2329064" algn="l"/>
                      <a:tab pos="2622028" algn="l"/>
                      <a:tab pos="2914992" algn="l"/>
                      <a:tab pos="3207956" algn="l"/>
                      <a:tab pos="3500920" algn="l"/>
                    </a:tabLst>
                    <a:defRPr/>
                  </a:pPr>
                  <a:endParaRPr kumimoji="0" lang="en-US" sz="1000" b="0" i="0" u="none" strike="noStrike" kern="0" cap="none" spc="0" normalizeH="0" baseline="0" noProof="0">
                    <a:ln>
                      <a:noFill/>
                    </a:ln>
                    <a:solidFill>
                      <a:prstClr val="black"/>
                    </a:solidFill>
                    <a:effectLst/>
                    <a:uLnTx/>
                    <a:uFillTx/>
                    <a:latin typeface="Tenorite" panose="00000500000000000000" pitchFamily="2" charset="0"/>
                    <a:ea typeface="+mn-ea"/>
                    <a:cs typeface="Arial" panose="020B0604020202020204" pitchFamily="34" charset="0"/>
                    <a:sym typeface="Tenorite Regular"/>
                  </a:endParaRPr>
                </a:p>
              </p:txBody>
            </p:sp>
            <p:sp>
              <p:nvSpPr>
                <p:cNvPr id="1130" name="Oval 1129">
                  <a:extLst>
                    <a:ext uri="{FF2B5EF4-FFF2-40B4-BE49-F238E27FC236}">
                      <a16:creationId xmlns:a16="http://schemas.microsoft.com/office/drawing/2014/main" id="{7F4F1888-2729-02C8-AA6F-198C84B32FB9}"/>
                    </a:ext>
                  </a:extLst>
                </p:cNvPr>
                <p:cNvSpPr>
                  <a:spLocks noChangeArrowheads="1"/>
                </p:cNvSpPr>
                <p:nvPr/>
              </p:nvSpPr>
              <p:spPr bwMode="auto">
                <a:xfrm>
                  <a:off x="7728309" y="5651425"/>
                  <a:ext cx="22043" cy="21227"/>
                </a:xfrm>
                <a:prstGeom prst="ellipse">
                  <a:avLst/>
                </a:prstGeom>
                <a:grpFill/>
                <a:ln w="12700" cap="flat" cmpd="sng" algn="ctr">
                  <a:noFill/>
                  <a:prstDash val="solid"/>
                </a:ln>
                <a:effectLst/>
              </p:spPr>
              <p:txBody>
                <a:bodyPr rtlCol="0" anchor="ctr"/>
                <a:lstStyle/>
                <a:p>
                  <a:pPr marL="0" marR="0" lvl="0" indent="0" algn="ctr" defTabSz="556631" rtl="0" eaLnBrk="1" fontAlgn="auto" latinLnBrk="0" hangingPunct="0">
                    <a:lnSpc>
                      <a:spcPct val="100000"/>
                    </a:lnSpc>
                    <a:spcBef>
                      <a:spcPts val="0"/>
                    </a:spcBef>
                    <a:spcAft>
                      <a:spcPts val="0"/>
                    </a:spcAft>
                    <a:buClrTx/>
                    <a:buSzTx/>
                    <a:buFontTx/>
                    <a:buNone/>
                    <a:tabLst>
                      <a:tab pos="285640" algn="l"/>
                      <a:tab pos="578604" algn="l"/>
                      <a:tab pos="878892" algn="l"/>
                      <a:tab pos="1164532" algn="l"/>
                      <a:tab pos="1457496" algn="l"/>
                      <a:tab pos="1750460" algn="l"/>
                      <a:tab pos="2043424" algn="l"/>
                      <a:tab pos="2329064" algn="l"/>
                      <a:tab pos="2622028" algn="l"/>
                      <a:tab pos="2914992" algn="l"/>
                      <a:tab pos="3207956" algn="l"/>
                      <a:tab pos="3500920" algn="l"/>
                    </a:tabLst>
                    <a:defRPr/>
                  </a:pPr>
                  <a:endParaRPr kumimoji="0" lang="en-US" sz="1000" b="0" i="0" u="none" strike="noStrike" kern="0" cap="none" spc="0" normalizeH="0" baseline="0" noProof="0">
                    <a:ln>
                      <a:noFill/>
                    </a:ln>
                    <a:solidFill>
                      <a:prstClr val="black"/>
                    </a:solidFill>
                    <a:effectLst/>
                    <a:uLnTx/>
                    <a:uFillTx/>
                    <a:latin typeface="Tenorite" panose="00000500000000000000" pitchFamily="2" charset="0"/>
                    <a:ea typeface="+mn-ea"/>
                    <a:cs typeface="Arial" panose="020B0604020202020204" pitchFamily="34" charset="0"/>
                    <a:sym typeface="Tenorite Regular"/>
                  </a:endParaRPr>
                </a:p>
              </p:txBody>
            </p:sp>
          </p:grpSp>
          <p:grpSp>
            <p:nvGrpSpPr>
              <p:cNvPr id="1083" name="Group 1082">
                <a:extLst>
                  <a:ext uri="{FF2B5EF4-FFF2-40B4-BE49-F238E27FC236}">
                    <a16:creationId xmlns:a16="http://schemas.microsoft.com/office/drawing/2014/main" id="{2D7EAA02-006A-C2F8-E5A6-A25B855C2160}"/>
                  </a:ext>
                </a:extLst>
              </p:cNvPr>
              <p:cNvGrpSpPr/>
              <p:nvPr/>
            </p:nvGrpSpPr>
            <p:grpSpPr>
              <a:xfrm>
                <a:off x="-298330" y="7342992"/>
                <a:ext cx="197273" cy="163053"/>
                <a:chOff x="7600131" y="5387722"/>
                <a:chExt cx="278400" cy="284930"/>
              </a:xfrm>
              <a:solidFill>
                <a:srgbClr val="1B3859"/>
              </a:solidFill>
            </p:grpSpPr>
            <p:sp>
              <p:nvSpPr>
                <p:cNvPr id="1119" name="Freeform 1123">
                  <a:extLst>
                    <a:ext uri="{FF2B5EF4-FFF2-40B4-BE49-F238E27FC236}">
                      <a16:creationId xmlns:a16="http://schemas.microsoft.com/office/drawing/2014/main" id="{2F8F24B1-2A77-2A73-3517-41F749BF5399}"/>
                    </a:ext>
                  </a:extLst>
                </p:cNvPr>
                <p:cNvSpPr>
                  <a:spLocks/>
                </p:cNvSpPr>
                <p:nvPr/>
              </p:nvSpPr>
              <p:spPr bwMode="auto">
                <a:xfrm>
                  <a:off x="7600131" y="5530595"/>
                  <a:ext cx="278400" cy="134709"/>
                </a:xfrm>
                <a:custGeom>
                  <a:avLst/>
                  <a:gdLst>
                    <a:gd name="T0" fmla="*/ 155 w 248"/>
                    <a:gd name="T1" fmla="*/ 120 h 120"/>
                    <a:gd name="T2" fmla="*/ 248 w 248"/>
                    <a:gd name="T3" fmla="*/ 120 h 120"/>
                    <a:gd name="T4" fmla="*/ 248 w 248"/>
                    <a:gd name="T5" fmla="*/ 60 h 120"/>
                    <a:gd name="T6" fmla="*/ 186 w 248"/>
                    <a:gd name="T7" fmla="*/ 0 h 120"/>
                    <a:gd name="T8" fmla="*/ 177 w 248"/>
                    <a:gd name="T9" fmla="*/ 0 h 120"/>
                    <a:gd name="T10" fmla="*/ 124 w 248"/>
                    <a:gd name="T11" fmla="*/ 84 h 120"/>
                    <a:gd name="T12" fmla="*/ 72 w 248"/>
                    <a:gd name="T13" fmla="*/ 0 h 120"/>
                    <a:gd name="T14" fmla="*/ 62 w 248"/>
                    <a:gd name="T15" fmla="*/ 0 h 120"/>
                    <a:gd name="T16" fmla="*/ 0 w 248"/>
                    <a:gd name="T17" fmla="*/ 60 h 120"/>
                    <a:gd name="T18" fmla="*/ 0 w 248"/>
                    <a:gd name="T19" fmla="*/ 120 h 120"/>
                    <a:gd name="T20" fmla="*/ 94 w 248"/>
                    <a:gd name="T21" fmla="*/ 12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8" h="120">
                      <a:moveTo>
                        <a:pt x="155" y="120"/>
                      </a:moveTo>
                      <a:cubicBezTo>
                        <a:pt x="248" y="120"/>
                        <a:pt x="248" y="120"/>
                        <a:pt x="248" y="120"/>
                      </a:cubicBezTo>
                      <a:cubicBezTo>
                        <a:pt x="248" y="60"/>
                        <a:pt x="248" y="60"/>
                        <a:pt x="248" y="60"/>
                      </a:cubicBezTo>
                      <a:cubicBezTo>
                        <a:pt x="248" y="27"/>
                        <a:pt x="220" y="0"/>
                        <a:pt x="186" y="0"/>
                      </a:cubicBezTo>
                      <a:cubicBezTo>
                        <a:pt x="177" y="0"/>
                        <a:pt x="177" y="0"/>
                        <a:pt x="177" y="0"/>
                      </a:cubicBezTo>
                      <a:cubicBezTo>
                        <a:pt x="124" y="84"/>
                        <a:pt x="124" y="84"/>
                        <a:pt x="124" y="84"/>
                      </a:cubicBezTo>
                      <a:cubicBezTo>
                        <a:pt x="72" y="0"/>
                        <a:pt x="72" y="0"/>
                        <a:pt x="72" y="0"/>
                      </a:cubicBezTo>
                      <a:cubicBezTo>
                        <a:pt x="62" y="0"/>
                        <a:pt x="62" y="0"/>
                        <a:pt x="62" y="0"/>
                      </a:cubicBezTo>
                      <a:cubicBezTo>
                        <a:pt x="28" y="0"/>
                        <a:pt x="0" y="27"/>
                        <a:pt x="0" y="60"/>
                      </a:cubicBezTo>
                      <a:cubicBezTo>
                        <a:pt x="0" y="120"/>
                        <a:pt x="0" y="120"/>
                        <a:pt x="0" y="120"/>
                      </a:cubicBezTo>
                      <a:cubicBezTo>
                        <a:pt x="94" y="120"/>
                        <a:pt x="94" y="120"/>
                        <a:pt x="94" y="120"/>
                      </a:cubicBezTo>
                    </a:path>
                  </a:pathLst>
                </a:custGeom>
                <a:grpFill/>
                <a:ln w="9525" cap="flat">
                  <a:noFill/>
                  <a:prstDash val="solid"/>
                  <a:miter lim="800000"/>
                  <a:headEnd/>
                  <a:tailEnd/>
                </a:ln>
              </p:spPr>
              <p:txBody>
                <a:bodyPr vert="horz" wrap="square" lIns="52727" tIns="26364" rIns="52727" bIns="26364" numCol="1" anchor="t" anchorCtr="0" compatLnSpc="1">
                  <a:prstTxWarp prst="textNoShape">
                    <a:avLst/>
                  </a:prstTxWarp>
                </a:bodyPr>
                <a:lstStyle/>
                <a:p>
                  <a:pPr marL="0" marR="0" lvl="0" indent="0" algn="l" defTabSz="556631" rtl="0" eaLnBrk="1" fontAlgn="auto" latinLnBrk="0" hangingPunct="0">
                    <a:lnSpc>
                      <a:spcPct val="100000"/>
                    </a:lnSpc>
                    <a:spcBef>
                      <a:spcPts val="0"/>
                    </a:spcBef>
                    <a:spcAft>
                      <a:spcPts val="0"/>
                    </a:spcAft>
                    <a:buClrTx/>
                    <a:buSzTx/>
                    <a:buFontTx/>
                    <a:buNone/>
                    <a:tabLst>
                      <a:tab pos="285640" algn="l"/>
                      <a:tab pos="578604" algn="l"/>
                      <a:tab pos="878892" algn="l"/>
                      <a:tab pos="1164532" algn="l"/>
                      <a:tab pos="1457496" algn="l"/>
                      <a:tab pos="1750460" algn="l"/>
                      <a:tab pos="2043424" algn="l"/>
                      <a:tab pos="2329064" algn="l"/>
                      <a:tab pos="2622028" algn="l"/>
                      <a:tab pos="2914992" algn="l"/>
                      <a:tab pos="3207956" algn="l"/>
                      <a:tab pos="3500920" algn="l"/>
                    </a:tabLst>
                    <a:defRPr/>
                  </a:pPr>
                  <a:endParaRPr kumimoji="0" lang="en-US" sz="1000" b="0" i="0" u="none" strike="noStrike" kern="0" cap="none" spc="0" normalizeH="0" baseline="0" noProof="0">
                    <a:ln>
                      <a:noFill/>
                    </a:ln>
                    <a:solidFill>
                      <a:prstClr val="black"/>
                    </a:solidFill>
                    <a:effectLst/>
                    <a:uLnTx/>
                    <a:uFillTx/>
                    <a:latin typeface="Tenorite" panose="00000500000000000000" pitchFamily="2" charset="0"/>
                    <a:ea typeface="+mn-ea"/>
                    <a:cs typeface="Arial" panose="020B0604020202020204" pitchFamily="34" charset="0"/>
                    <a:sym typeface="Tenorite Regular"/>
                  </a:endParaRPr>
                </a:p>
              </p:txBody>
            </p:sp>
            <p:sp>
              <p:nvSpPr>
                <p:cNvPr id="1120" name="Oval 1119">
                  <a:extLst>
                    <a:ext uri="{FF2B5EF4-FFF2-40B4-BE49-F238E27FC236}">
                      <a16:creationId xmlns:a16="http://schemas.microsoft.com/office/drawing/2014/main" id="{80617272-6173-7B30-E767-5127866B7D45}"/>
                    </a:ext>
                  </a:extLst>
                </p:cNvPr>
                <p:cNvSpPr>
                  <a:spLocks noChangeArrowheads="1"/>
                </p:cNvSpPr>
                <p:nvPr/>
              </p:nvSpPr>
              <p:spPr bwMode="auto">
                <a:xfrm>
                  <a:off x="7671976" y="5387722"/>
                  <a:ext cx="134710" cy="133893"/>
                </a:xfrm>
                <a:prstGeom prst="ellipse">
                  <a:avLst/>
                </a:prstGeom>
                <a:grpFill/>
                <a:ln w="9525" cap="flat">
                  <a:noFill/>
                  <a:prstDash val="solid"/>
                  <a:miter lim="800000"/>
                  <a:headEnd/>
                  <a:tailEnd/>
                </a:ln>
              </p:spPr>
              <p:txBody>
                <a:bodyPr vert="horz" wrap="square" lIns="52727" tIns="26364" rIns="52727" bIns="26364" numCol="1" anchor="t" anchorCtr="0" compatLnSpc="1">
                  <a:prstTxWarp prst="textNoShape">
                    <a:avLst/>
                  </a:prstTxWarp>
                </a:bodyPr>
                <a:lstStyle/>
                <a:p>
                  <a:pPr marL="0" marR="0" lvl="0" indent="0" algn="l" defTabSz="556631" rtl="0" eaLnBrk="1" fontAlgn="auto" latinLnBrk="0" hangingPunct="0">
                    <a:lnSpc>
                      <a:spcPct val="100000"/>
                    </a:lnSpc>
                    <a:spcBef>
                      <a:spcPts val="0"/>
                    </a:spcBef>
                    <a:spcAft>
                      <a:spcPts val="0"/>
                    </a:spcAft>
                    <a:buClrTx/>
                    <a:buSzTx/>
                    <a:buFontTx/>
                    <a:buNone/>
                    <a:tabLst>
                      <a:tab pos="285640" algn="l"/>
                      <a:tab pos="578604" algn="l"/>
                      <a:tab pos="878892" algn="l"/>
                      <a:tab pos="1164532" algn="l"/>
                      <a:tab pos="1457496" algn="l"/>
                      <a:tab pos="1750460" algn="l"/>
                      <a:tab pos="2043424" algn="l"/>
                      <a:tab pos="2329064" algn="l"/>
                      <a:tab pos="2622028" algn="l"/>
                      <a:tab pos="2914992" algn="l"/>
                      <a:tab pos="3207956" algn="l"/>
                      <a:tab pos="3500920" algn="l"/>
                    </a:tabLst>
                    <a:defRPr/>
                  </a:pPr>
                  <a:endParaRPr kumimoji="0" lang="en-US" sz="1000" b="0" i="0" u="none" strike="noStrike" kern="0" cap="none" spc="0" normalizeH="0" baseline="0" noProof="0">
                    <a:ln>
                      <a:noFill/>
                    </a:ln>
                    <a:solidFill>
                      <a:prstClr val="black"/>
                    </a:solidFill>
                    <a:effectLst/>
                    <a:uLnTx/>
                    <a:uFillTx/>
                    <a:latin typeface="Tenorite" panose="00000500000000000000" pitchFamily="2" charset="0"/>
                    <a:ea typeface="+mn-ea"/>
                    <a:cs typeface="Arial" panose="020B0604020202020204" pitchFamily="34" charset="0"/>
                    <a:sym typeface="Tenorite Regular"/>
                  </a:endParaRPr>
                </a:p>
              </p:txBody>
            </p:sp>
            <p:sp>
              <p:nvSpPr>
                <p:cNvPr id="1121" name="Freeform 1125">
                  <a:extLst>
                    <a:ext uri="{FF2B5EF4-FFF2-40B4-BE49-F238E27FC236}">
                      <a16:creationId xmlns:a16="http://schemas.microsoft.com/office/drawing/2014/main" id="{DAA9A8A2-EB45-BA55-9F9A-C7BA796D8171}"/>
                    </a:ext>
                  </a:extLst>
                </p:cNvPr>
                <p:cNvSpPr>
                  <a:spLocks/>
                </p:cNvSpPr>
                <p:nvPr/>
              </p:nvSpPr>
              <p:spPr bwMode="auto">
                <a:xfrm>
                  <a:off x="7671976" y="5387722"/>
                  <a:ext cx="134710" cy="83275"/>
                </a:xfrm>
                <a:custGeom>
                  <a:avLst/>
                  <a:gdLst>
                    <a:gd name="T0" fmla="*/ 69 w 120"/>
                    <a:gd name="T1" fmla="*/ 41 h 75"/>
                    <a:gd name="T2" fmla="*/ 113 w 120"/>
                    <a:gd name="T3" fmla="*/ 60 h 75"/>
                    <a:gd name="T4" fmla="*/ 120 w 120"/>
                    <a:gd name="T5" fmla="*/ 60 h 75"/>
                    <a:gd name="T6" fmla="*/ 60 w 120"/>
                    <a:gd name="T7" fmla="*/ 0 h 75"/>
                    <a:gd name="T8" fmla="*/ 0 w 120"/>
                    <a:gd name="T9" fmla="*/ 60 h 75"/>
                    <a:gd name="T10" fmla="*/ 2 w 120"/>
                    <a:gd name="T11" fmla="*/ 73 h 75"/>
                    <a:gd name="T12" fmla="*/ 15 w 120"/>
                    <a:gd name="T13" fmla="*/ 75 h 75"/>
                    <a:gd name="T14" fmla="*/ 69 w 120"/>
                    <a:gd name="T15" fmla="*/ 41 h 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75">
                      <a:moveTo>
                        <a:pt x="69" y="41"/>
                      </a:moveTo>
                      <a:cubicBezTo>
                        <a:pt x="80" y="53"/>
                        <a:pt x="95" y="60"/>
                        <a:pt x="113" y="60"/>
                      </a:cubicBezTo>
                      <a:cubicBezTo>
                        <a:pt x="115" y="60"/>
                        <a:pt x="118" y="60"/>
                        <a:pt x="120" y="60"/>
                      </a:cubicBezTo>
                      <a:cubicBezTo>
                        <a:pt x="120" y="27"/>
                        <a:pt x="93" y="0"/>
                        <a:pt x="60" y="0"/>
                      </a:cubicBezTo>
                      <a:cubicBezTo>
                        <a:pt x="27" y="0"/>
                        <a:pt x="0" y="27"/>
                        <a:pt x="0" y="60"/>
                      </a:cubicBezTo>
                      <a:cubicBezTo>
                        <a:pt x="0" y="65"/>
                        <a:pt x="1" y="69"/>
                        <a:pt x="2" y="73"/>
                      </a:cubicBezTo>
                      <a:cubicBezTo>
                        <a:pt x="6" y="74"/>
                        <a:pt x="10" y="75"/>
                        <a:pt x="15" y="75"/>
                      </a:cubicBezTo>
                      <a:cubicBezTo>
                        <a:pt x="39" y="75"/>
                        <a:pt x="59" y="61"/>
                        <a:pt x="69" y="41"/>
                      </a:cubicBezTo>
                      <a:close/>
                    </a:path>
                  </a:pathLst>
                </a:custGeom>
                <a:grpFill/>
                <a:ln w="9525" cap="flat">
                  <a:noFill/>
                  <a:prstDash val="solid"/>
                  <a:miter lim="800000"/>
                  <a:headEnd/>
                  <a:tailEnd/>
                </a:ln>
              </p:spPr>
              <p:txBody>
                <a:bodyPr vert="horz" wrap="square" lIns="52727" tIns="26364" rIns="52727" bIns="26364" numCol="1" anchor="t" anchorCtr="0" compatLnSpc="1">
                  <a:prstTxWarp prst="textNoShape">
                    <a:avLst/>
                  </a:prstTxWarp>
                </a:bodyPr>
                <a:lstStyle/>
                <a:p>
                  <a:pPr marL="0" marR="0" lvl="0" indent="0" algn="l" defTabSz="556631" rtl="0" eaLnBrk="1" fontAlgn="auto" latinLnBrk="0" hangingPunct="0">
                    <a:lnSpc>
                      <a:spcPct val="100000"/>
                    </a:lnSpc>
                    <a:spcBef>
                      <a:spcPts val="0"/>
                    </a:spcBef>
                    <a:spcAft>
                      <a:spcPts val="0"/>
                    </a:spcAft>
                    <a:buClrTx/>
                    <a:buSzTx/>
                    <a:buFontTx/>
                    <a:buNone/>
                    <a:tabLst>
                      <a:tab pos="285640" algn="l"/>
                      <a:tab pos="578604" algn="l"/>
                      <a:tab pos="878892" algn="l"/>
                      <a:tab pos="1164532" algn="l"/>
                      <a:tab pos="1457496" algn="l"/>
                      <a:tab pos="1750460" algn="l"/>
                      <a:tab pos="2043424" algn="l"/>
                      <a:tab pos="2329064" algn="l"/>
                      <a:tab pos="2622028" algn="l"/>
                      <a:tab pos="2914992" algn="l"/>
                      <a:tab pos="3207956" algn="l"/>
                      <a:tab pos="3500920" algn="l"/>
                    </a:tabLst>
                    <a:defRPr/>
                  </a:pPr>
                  <a:endParaRPr kumimoji="0" lang="en-US" sz="1000" b="0" i="0" u="none" strike="noStrike" kern="0" cap="none" spc="0" normalizeH="0" baseline="0" noProof="0">
                    <a:ln>
                      <a:noFill/>
                    </a:ln>
                    <a:solidFill>
                      <a:prstClr val="black"/>
                    </a:solidFill>
                    <a:effectLst/>
                    <a:uLnTx/>
                    <a:uFillTx/>
                    <a:latin typeface="Tenorite" panose="00000500000000000000" pitchFamily="2" charset="0"/>
                    <a:ea typeface="+mn-ea"/>
                    <a:cs typeface="Arial" panose="020B0604020202020204" pitchFamily="34" charset="0"/>
                    <a:sym typeface="Tenorite Regular"/>
                  </a:endParaRPr>
                </a:p>
              </p:txBody>
            </p:sp>
            <p:sp>
              <p:nvSpPr>
                <p:cNvPr id="1122" name="Line 32">
                  <a:extLst>
                    <a:ext uri="{FF2B5EF4-FFF2-40B4-BE49-F238E27FC236}">
                      <a16:creationId xmlns:a16="http://schemas.microsoft.com/office/drawing/2014/main" id="{7E56EB21-BBF1-AB8F-F994-896BBD7DDFF3}"/>
                    </a:ext>
                  </a:extLst>
                </p:cNvPr>
                <p:cNvSpPr>
                  <a:spLocks noChangeShapeType="1"/>
                </p:cNvSpPr>
                <p:nvPr/>
              </p:nvSpPr>
              <p:spPr bwMode="auto">
                <a:xfrm>
                  <a:off x="7654015" y="5615503"/>
                  <a:ext cx="0" cy="49802"/>
                </a:xfrm>
                <a:prstGeom prst="line">
                  <a:avLst/>
                </a:prstGeom>
                <a:grpFill/>
                <a:ln w="9525" cap="flat">
                  <a:noFill/>
                  <a:prstDash val="solid"/>
                  <a:miter lim="800000"/>
                  <a:headEnd/>
                  <a:tailEnd/>
                </a:ln>
              </p:spPr>
              <p:txBody>
                <a:bodyPr vert="horz" wrap="square" lIns="52727" tIns="26364" rIns="52727" bIns="26364" numCol="1" anchor="t" anchorCtr="0" compatLnSpc="1">
                  <a:prstTxWarp prst="textNoShape">
                    <a:avLst/>
                  </a:prstTxWarp>
                </a:bodyPr>
                <a:lstStyle/>
                <a:p>
                  <a:pPr marL="0" marR="0" lvl="0" indent="0" algn="l" defTabSz="556631" rtl="0" eaLnBrk="1" fontAlgn="auto" latinLnBrk="0" hangingPunct="0">
                    <a:lnSpc>
                      <a:spcPct val="100000"/>
                    </a:lnSpc>
                    <a:spcBef>
                      <a:spcPts val="0"/>
                    </a:spcBef>
                    <a:spcAft>
                      <a:spcPts val="0"/>
                    </a:spcAft>
                    <a:buClrTx/>
                    <a:buSzTx/>
                    <a:buFontTx/>
                    <a:buNone/>
                    <a:tabLst>
                      <a:tab pos="285640" algn="l"/>
                      <a:tab pos="578604" algn="l"/>
                      <a:tab pos="878892" algn="l"/>
                      <a:tab pos="1164532" algn="l"/>
                      <a:tab pos="1457496" algn="l"/>
                      <a:tab pos="1750460" algn="l"/>
                      <a:tab pos="2043424" algn="l"/>
                      <a:tab pos="2329064" algn="l"/>
                      <a:tab pos="2622028" algn="l"/>
                      <a:tab pos="2914992" algn="l"/>
                      <a:tab pos="3207956" algn="l"/>
                      <a:tab pos="3500920" algn="l"/>
                    </a:tabLst>
                    <a:defRPr/>
                  </a:pPr>
                  <a:endParaRPr kumimoji="0" lang="en-US" sz="1000" b="0" i="0" u="none" strike="noStrike" kern="0" cap="none" spc="0" normalizeH="0" baseline="0" noProof="0">
                    <a:ln>
                      <a:noFill/>
                    </a:ln>
                    <a:solidFill>
                      <a:prstClr val="black"/>
                    </a:solidFill>
                    <a:effectLst/>
                    <a:uLnTx/>
                    <a:uFillTx/>
                    <a:latin typeface="Tenorite" panose="00000500000000000000" pitchFamily="2" charset="0"/>
                    <a:ea typeface="+mn-ea"/>
                    <a:cs typeface="Arial" panose="020B0604020202020204" pitchFamily="34" charset="0"/>
                    <a:sym typeface="Tenorite Regular"/>
                  </a:endParaRPr>
                </a:p>
              </p:txBody>
            </p:sp>
            <p:sp>
              <p:nvSpPr>
                <p:cNvPr id="1123" name="Line 33">
                  <a:extLst>
                    <a:ext uri="{FF2B5EF4-FFF2-40B4-BE49-F238E27FC236}">
                      <a16:creationId xmlns:a16="http://schemas.microsoft.com/office/drawing/2014/main" id="{28A1B55C-DAE2-6429-A601-DE8C41EA3061}"/>
                    </a:ext>
                  </a:extLst>
                </p:cNvPr>
                <p:cNvSpPr>
                  <a:spLocks noChangeShapeType="1"/>
                </p:cNvSpPr>
                <p:nvPr/>
              </p:nvSpPr>
              <p:spPr bwMode="auto">
                <a:xfrm>
                  <a:off x="7824647" y="5615503"/>
                  <a:ext cx="0" cy="49802"/>
                </a:xfrm>
                <a:prstGeom prst="line">
                  <a:avLst/>
                </a:prstGeom>
                <a:grpFill/>
                <a:ln w="9525" cap="flat">
                  <a:noFill/>
                  <a:prstDash val="solid"/>
                  <a:miter lim="800000"/>
                  <a:headEnd/>
                  <a:tailEnd/>
                </a:ln>
              </p:spPr>
              <p:txBody>
                <a:bodyPr vert="horz" wrap="square" lIns="52727" tIns="26364" rIns="52727" bIns="26364" numCol="1" anchor="t" anchorCtr="0" compatLnSpc="1">
                  <a:prstTxWarp prst="textNoShape">
                    <a:avLst/>
                  </a:prstTxWarp>
                </a:bodyPr>
                <a:lstStyle/>
                <a:p>
                  <a:pPr marL="0" marR="0" lvl="0" indent="0" algn="l" defTabSz="556631" rtl="0" eaLnBrk="1" fontAlgn="auto" latinLnBrk="0" hangingPunct="0">
                    <a:lnSpc>
                      <a:spcPct val="100000"/>
                    </a:lnSpc>
                    <a:spcBef>
                      <a:spcPts val="0"/>
                    </a:spcBef>
                    <a:spcAft>
                      <a:spcPts val="0"/>
                    </a:spcAft>
                    <a:buClrTx/>
                    <a:buSzTx/>
                    <a:buFontTx/>
                    <a:buNone/>
                    <a:tabLst>
                      <a:tab pos="285640" algn="l"/>
                      <a:tab pos="578604" algn="l"/>
                      <a:tab pos="878892" algn="l"/>
                      <a:tab pos="1164532" algn="l"/>
                      <a:tab pos="1457496" algn="l"/>
                      <a:tab pos="1750460" algn="l"/>
                      <a:tab pos="2043424" algn="l"/>
                      <a:tab pos="2329064" algn="l"/>
                      <a:tab pos="2622028" algn="l"/>
                      <a:tab pos="2914992" algn="l"/>
                      <a:tab pos="3207956" algn="l"/>
                      <a:tab pos="3500920" algn="l"/>
                    </a:tabLst>
                    <a:defRPr/>
                  </a:pPr>
                  <a:endParaRPr kumimoji="0" lang="en-US" sz="1000" b="0" i="0" u="none" strike="noStrike" kern="0" cap="none" spc="0" normalizeH="0" baseline="0" noProof="0">
                    <a:ln>
                      <a:noFill/>
                    </a:ln>
                    <a:solidFill>
                      <a:prstClr val="black"/>
                    </a:solidFill>
                    <a:effectLst/>
                    <a:uLnTx/>
                    <a:uFillTx/>
                    <a:latin typeface="Tenorite" panose="00000500000000000000" pitchFamily="2" charset="0"/>
                    <a:ea typeface="+mn-ea"/>
                    <a:cs typeface="Arial" panose="020B0604020202020204" pitchFamily="34" charset="0"/>
                    <a:sym typeface="Tenorite Regular"/>
                  </a:endParaRPr>
                </a:p>
              </p:txBody>
            </p:sp>
            <p:sp>
              <p:nvSpPr>
                <p:cNvPr id="1124" name="Oval 1123">
                  <a:extLst>
                    <a:ext uri="{FF2B5EF4-FFF2-40B4-BE49-F238E27FC236}">
                      <a16:creationId xmlns:a16="http://schemas.microsoft.com/office/drawing/2014/main" id="{3462BE90-A4C2-589F-605B-7C1049F9DB76}"/>
                    </a:ext>
                  </a:extLst>
                </p:cNvPr>
                <p:cNvSpPr>
                  <a:spLocks noChangeArrowheads="1"/>
                </p:cNvSpPr>
                <p:nvPr/>
              </p:nvSpPr>
              <p:spPr bwMode="auto">
                <a:xfrm>
                  <a:off x="7728309" y="5651425"/>
                  <a:ext cx="22043" cy="21227"/>
                </a:xfrm>
                <a:prstGeom prst="ellipse">
                  <a:avLst/>
                </a:prstGeom>
                <a:grpFill/>
                <a:ln w="9525" cap="flat" cmpd="sng" algn="ctr">
                  <a:noFill/>
                  <a:prstDash val="solid"/>
                </a:ln>
                <a:effectLst/>
              </p:spPr>
              <p:txBody>
                <a:bodyPr rtlCol="0" anchor="ctr"/>
                <a:lstStyle/>
                <a:p>
                  <a:pPr marL="0" marR="0" lvl="0" indent="0" algn="ctr" defTabSz="556631" rtl="0" eaLnBrk="1" fontAlgn="auto" latinLnBrk="0" hangingPunct="0">
                    <a:lnSpc>
                      <a:spcPct val="100000"/>
                    </a:lnSpc>
                    <a:spcBef>
                      <a:spcPts val="0"/>
                    </a:spcBef>
                    <a:spcAft>
                      <a:spcPts val="0"/>
                    </a:spcAft>
                    <a:buClrTx/>
                    <a:buSzTx/>
                    <a:buFontTx/>
                    <a:buNone/>
                    <a:tabLst>
                      <a:tab pos="285640" algn="l"/>
                      <a:tab pos="578604" algn="l"/>
                      <a:tab pos="878892" algn="l"/>
                      <a:tab pos="1164532" algn="l"/>
                      <a:tab pos="1457496" algn="l"/>
                      <a:tab pos="1750460" algn="l"/>
                      <a:tab pos="2043424" algn="l"/>
                      <a:tab pos="2329064" algn="l"/>
                      <a:tab pos="2622028" algn="l"/>
                      <a:tab pos="2914992" algn="l"/>
                      <a:tab pos="3207956" algn="l"/>
                      <a:tab pos="3500920" algn="l"/>
                    </a:tabLst>
                    <a:defRPr/>
                  </a:pPr>
                  <a:endParaRPr kumimoji="0" lang="en-US" sz="1000" b="0" i="0" u="none" strike="noStrike" kern="0" cap="none" spc="0" normalizeH="0" baseline="0" noProof="0">
                    <a:ln>
                      <a:noFill/>
                    </a:ln>
                    <a:solidFill>
                      <a:prstClr val="black"/>
                    </a:solidFill>
                    <a:effectLst/>
                    <a:uLnTx/>
                    <a:uFillTx/>
                    <a:latin typeface="Tenorite" panose="00000500000000000000" pitchFamily="2" charset="0"/>
                    <a:ea typeface="+mn-ea"/>
                    <a:cs typeface="Arial" panose="020B0604020202020204" pitchFamily="34" charset="0"/>
                    <a:sym typeface="Tenorite Regular"/>
                  </a:endParaRPr>
                </a:p>
              </p:txBody>
            </p:sp>
          </p:grpSp>
          <p:grpSp>
            <p:nvGrpSpPr>
              <p:cNvPr id="1084" name="Group 1083">
                <a:extLst>
                  <a:ext uri="{FF2B5EF4-FFF2-40B4-BE49-F238E27FC236}">
                    <a16:creationId xmlns:a16="http://schemas.microsoft.com/office/drawing/2014/main" id="{0A028432-8AC5-FEA9-953F-65BB6F6A1B6D}"/>
                  </a:ext>
                </a:extLst>
              </p:cNvPr>
              <p:cNvGrpSpPr/>
              <p:nvPr/>
            </p:nvGrpSpPr>
            <p:grpSpPr>
              <a:xfrm>
                <a:off x="169855" y="7547575"/>
                <a:ext cx="197273" cy="163053"/>
                <a:chOff x="7600131" y="5387722"/>
                <a:chExt cx="278400" cy="284930"/>
              </a:xfrm>
              <a:solidFill>
                <a:srgbClr val="16366C">
                  <a:lumMod val="60000"/>
                  <a:lumOff val="40000"/>
                </a:srgbClr>
              </a:solidFill>
            </p:grpSpPr>
            <p:sp>
              <p:nvSpPr>
                <p:cNvPr id="1113" name="Freeform 1117">
                  <a:extLst>
                    <a:ext uri="{FF2B5EF4-FFF2-40B4-BE49-F238E27FC236}">
                      <a16:creationId xmlns:a16="http://schemas.microsoft.com/office/drawing/2014/main" id="{B602DCEA-7B32-DB6E-D50E-8E9F2ACCDA7D}"/>
                    </a:ext>
                  </a:extLst>
                </p:cNvPr>
                <p:cNvSpPr>
                  <a:spLocks/>
                </p:cNvSpPr>
                <p:nvPr/>
              </p:nvSpPr>
              <p:spPr bwMode="auto">
                <a:xfrm>
                  <a:off x="7600131" y="5530595"/>
                  <a:ext cx="278400" cy="134709"/>
                </a:xfrm>
                <a:custGeom>
                  <a:avLst/>
                  <a:gdLst>
                    <a:gd name="T0" fmla="*/ 155 w 248"/>
                    <a:gd name="T1" fmla="*/ 120 h 120"/>
                    <a:gd name="T2" fmla="*/ 248 w 248"/>
                    <a:gd name="T3" fmla="*/ 120 h 120"/>
                    <a:gd name="T4" fmla="*/ 248 w 248"/>
                    <a:gd name="T5" fmla="*/ 60 h 120"/>
                    <a:gd name="T6" fmla="*/ 186 w 248"/>
                    <a:gd name="T7" fmla="*/ 0 h 120"/>
                    <a:gd name="T8" fmla="*/ 177 w 248"/>
                    <a:gd name="T9" fmla="*/ 0 h 120"/>
                    <a:gd name="T10" fmla="*/ 124 w 248"/>
                    <a:gd name="T11" fmla="*/ 84 h 120"/>
                    <a:gd name="T12" fmla="*/ 72 w 248"/>
                    <a:gd name="T13" fmla="*/ 0 h 120"/>
                    <a:gd name="T14" fmla="*/ 62 w 248"/>
                    <a:gd name="T15" fmla="*/ 0 h 120"/>
                    <a:gd name="T16" fmla="*/ 0 w 248"/>
                    <a:gd name="T17" fmla="*/ 60 h 120"/>
                    <a:gd name="T18" fmla="*/ 0 w 248"/>
                    <a:gd name="T19" fmla="*/ 120 h 120"/>
                    <a:gd name="T20" fmla="*/ 94 w 248"/>
                    <a:gd name="T21" fmla="*/ 12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8" h="120">
                      <a:moveTo>
                        <a:pt x="155" y="120"/>
                      </a:moveTo>
                      <a:cubicBezTo>
                        <a:pt x="248" y="120"/>
                        <a:pt x="248" y="120"/>
                        <a:pt x="248" y="120"/>
                      </a:cubicBezTo>
                      <a:cubicBezTo>
                        <a:pt x="248" y="60"/>
                        <a:pt x="248" y="60"/>
                        <a:pt x="248" y="60"/>
                      </a:cubicBezTo>
                      <a:cubicBezTo>
                        <a:pt x="248" y="27"/>
                        <a:pt x="220" y="0"/>
                        <a:pt x="186" y="0"/>
                      </a:cubicBezTo>
                      <a:cubicBezTo>
                        <a:pt x="177" y="0"/>
                        <a:pt x="177" y="0"/>
                        <a:pt x="177" y="0"/>
                      </a:cubicBezTo>
                      <a:cubicBezTo>
                        <a:pt x="124" y="84"/>
                        <a:pt x="124" y="84"/>
                        <a:pt x="124" y="84"/>
                      </a:cubicBezTo>
                      <a:cubicBezTo>
                        <a:pt x="72" y="0"/>
                        <a:pt x="72" y="0"/>
                        <a:pt x="72" y="0"/>
                      </a:cubicBezTo>
                      <a:cubicBezTo>
                        <a:pt x="62" y="0"/>
                        <a:pt x="62" y="0"/>
                        <a:pt x="62" y="0"/>
                      </a:cubicBezTo>
                      <a:cubicBezTo>
                        <a:pt x="28" y="0"/>
                        <a:pt x="0" y="27"/>
                        <a:pt x="0" y="60"/>
                      </a:cubicBezTo>
                      <a:cubicBezTo>
                        <a:pt x="0" y="120"/>
                        <a:pt x="0" y="120"/>
                        <a:pt x="0" y="120"/>
                      </a:cubicBezTo>
                      <a:cubicBezTo>
                        <a:pt x="94" y="120"/>
                        <a:pt x="94" y="120"/>
                        <a:pt x="94" y="120"/>
                      </a:cubicBezTo>
                    </a:path>
                  </a:pathLst>
                </a:custGeom>
                <a:solidFill>
                  <a:srgbClr val="008BCE"/>
                </a:solidFill>
                <a:ln w="9525" cap="flat">
                  <a:noFill/>
                  <a:prstDash val="solid"/>
                  <a:miter lim="800000"/>
                  <a:headEnd/>
                  <a:tailEnd/>
                </a:ln>
              </p:spPr>
              <p:txBody>
                <a:bodyPr vert="horz" wrap="square" lIns="52727" tIns="26364" rIns="52727" bIns="26364" numCol="1" anchor="t" anchorCtr="0" compatLnSpc="1">
                  <a:prstTxWarp prst="textNoShape">
                    <a:avLst/>
                  </a:prstTxWarp>
                </a:bodyPr>
                <a:lstStyle/>
                <a:p>
                  <a:pPr marL="0" marR="0" lvl="0" indent="0" algn="l" defTabSz="556631" rtl="0" eaLnBrk="1" fontAlgn="auto" latinLnBrk="0" hangingPunct="0">
                    <a:lnSpc>
                      <a:spcPct val="100000"/>
                    </a:lnSpc>
                    <a:spcBef>
                      <a:spcPts val="0"/>
                    </a:spcBef>
                    <a:spcAft>
                      <a:spcPts val="0"/>
                    </a:spcAft>
                    <a:buClrTx/>
                    <a:buSzTx/>
                    <a:buFontTx/>
                    <a:buNone/>
                    <a:tabLst>
                      <a:tab pos="285640" algn="l"/>
                      <a:tab pos="578604" algn="l"/>
                      <a:tab pos="878892" algn="l"/>
                      <a:tab pos="1164532" algn="l"/>
                      <a:tab pos="1457496" algn="l"/>
                      <a:tab pos="1750460" algn="l"/>
                      <a:tab pos="2043424" algn="l"/>
                      <a:tab pos="2329064" algn="l"/>
                      <a:tab pos="2622028" algn="l"/>
                      <a:tab pos="2914992" algn="l"/>
                      <a:tab pos="3207956" algn="l"/>
                      <a:tab pos="3500920" algn="l"/>
                    </a:tabLst>
                    <a:defRPr/>
                  </a:pPr>
                  <a:endParaRPr kumimoji="0" lang="en-US" sz="1000" b="0" i="0" u="none" strike="noStrike" kern="0" cap="none" spc="0" normalizeH="0" baseline="0" noProof="0">
                    <a:ln>
                      <a:noFill/>
                    </a:ln>
                    <a:solidFill>
                      <a:prstClr val="black"/>
                    </a:solidFill>
                    <a:effectLst/>
                    <a:uLnTx/>
                    <a:uFillTx/>
                    <a:latin typeface="Tenorite" panose="00000500000000000000" pitchFamily="2" charset="0"/>
                    <a:ea typeface="+mn-ea"/>
                    <a:cs typeface="Arial" panose="020B0604020202020204" pitchFamily="34" charset="0"/>
                    <a:sym typeface="Tenorite Regular"/>
                  </a:endParaRPr>
                </a:p>
              </p:txBody>
            </p:sp>
            <p:sp>
              <p:nvSpPr>
                <p:cNvPr id="1114" name="Oval 1113">
                  <a:extLst>
                    <a:ext uri="{FF2B5EF4-FFF2-40B4-BE49-F238E27FC236}">
                      <a16:creationId xmlns:a16="http://schemas.microsoft.com/office/drawing/2014/main" id="{56B6D352-E7A2-6A7C-0275-E969EE0A79A0}"/>
                    </a:ext>
                  </a:extLst>
                </p:cNvPr>
                <p:cNvSpPr>
                  <a:spLocks noChangeArrowheads="1"/>
                </p:cNvSpPr>
                <p:nvPr/>
              </p:nvSpPr>
              <p:spPr bwMode="auto">
                <a:xfrm>
                  <a:off x="7671976" y="5387722"/>
                  <a:ext cx="134710" cy="133893"/>
                </a:xfrm>
                <a:prstGeom prst="ellipse">
                  <a:avLst/>
                </a:prstGeom>
                <a:solidFill>
                  <a:srgbClr val="008BCE"/>
                </a:solidFill>
                <a:ln w="9525" cap="flat">
                  <a:noFill/>
                  <a:prstDash val="solid"/>
                  <a:miter lim="800000"/>
                  <a:headEnd/>
                  <a:tailEnd/>
                </a:ln>
              </p:spPr>
              <p:txBody>
                <a:bodyPr vert="horz" wrap="square" lIns="52727" tIns="26364" rIns="52727" bIns="26364" numCol="1" anchor="t" anchorCtr="0" compatLnSpc="1">
                  <a:prstTxWarp prst="textNoShape">
                    <a:avLst/>
                  </a:prstTxWarp>
                </a:bodyPr>
                <a:lstStyle/>
                <a:p>
                  <a:pPr marL="0" marR="0" lvl="0" indent="0" algn="l" defTabSz="556631" rtl="0" eaLnBrk="1" fontAlgn="auto" latinLnBrk="0" hangingPunct="0">
                    <a:lnSpc>
                      <a:spcPct val="100000"/>
                    </a:lnSpc>
                    <a:spcBef>
                      <a:spcPts val="0"/>
                    </a:spcBef>
                    <a:spcAft>
                      <a:spcPts val="0"/>
                    </a:spcAft>
                    <a:buClrTx/>
                    <a:buSzTx/>
                    <a:buFontTx/>
                    <a:buNone/>
                    <a:tabLst>
                      <a:tab pos="285640" algn="l"/>
                      <a:tab pos="578604" algn="l"/>
                      <a:tab pos="878892" algn="l"/>
                      <a:tab pos="1164532" algn="l"/>
                      <a:tab pos="1457496" algn="l"/>
                      <a:tab pos="1750460" algn="l"/>
                      <a:tab pos="2043424" algn="l"/>
                      <a:tab pos="2329064" algn="l"/>
                      <a:tab pos="2622028" algn="l"/>
                      <a:tab pos="2914992" algn="l"/>
                      <a:tab pos="3207956" algn="l"/>
                      <a:tab pos="3500920" algn="l"/>
                    </a:tabLst>
                    <a:defRPr/>
                  </a:pPr>
                  <a:endParaRPr kumimoji="0" lang="en-US" sz="1000" b="0" i="0" u="none" strike="noStrike" kern="0" cap="none" spc="0" normalizeH="0" baseline="0" noProof="0">
                    <a:ln>
                      <a:noFill/>
                    </a:ln>
                    <a:solidFill>
                      <a:prstClr val="black"/>
                    </a:solidFill>
                    <a:effectLst/>
                    <a:uLnTx/>
                    <a:uFillTx/>
                    <a:latin typeface="Tenorite" panose="00000500000000000000" pitchFamily="2" charset="0"/>
                    <a:ea typeface="+mn-ea"/>
                    <a:cs typeface="Arial" panose="020B0604020202020204" pitchFamily="34" charset="0"/>
                    <a:sym typeface="Tenorite Regular"/>
                  </a:endParaRPr>
                </a:p>
              </p:txBody>
            </p:sp>
            <p:sp>
              <p:nvSpPr>
                <p:cNvPr id="1115" name="Freeform 1119">
                  <a:extLst>
                    <a:ext uri="{FF2B5EF4-FFF2-40B4-BE49-F238E27FC236}">
                      <a16:creationId xmlns:a16="http://schemas.microsoft.com/office/drawing/2014/main" id="{39417B18-F868-B1AD-EE5B-3A9C6AF986E6}"/>
                    </a:ext>
                  </a:extLst>
                </p:cNvPr>
                <p:cNvSpPr>
                  <a:spLocks/>
                </p:cNvSpPr>
                <p:nvPr/>
              </p:nvSpPr>
              <p:spPr bwMode="auto">
                <a:xfrm>
                  <a:off x="7671976" y="5387722"/>
                  <a:ext cx="134710" cy="83275"/>
                </a:xfrm>
                <a:custGeom>
                  <a:avLst/>
                  <a:gdLst>
                    <a:gd name="T0" fmla="*/ 69 w 120"/>
                    <a:gd name="T1" fmla="*/ 41 h 75"/>
                    <a:gd name="T2" fmla="*/ 113 w 120"/>
                    <a:gd name="T3" fmla="*/ 60 h 75"/>
                    <a:gd name="T4" fmla="*/ 120 w 120"/>
                    <a:gd name="T5" fmla="*/ 60 h 75"/>
                    <a:gd name="T6" fmla="*/ 60 w 120"/>
                    <a:gd name="T7" fmla="*/ 0 h 75"/>
                    <a:gd name="T8" fmla="*/ 0 w 120"/>
                    <a:gd name="T9" fmla="*/ 60 h 75"/>
                    <a:gd name="T10" fmla="*/ 2 w 120"/>
                    <a:gd name="T11" fmla="*/ 73 h 75"/>
                    <a:gd name="T12" fmla="*/ 15 w 120"/>
                    <a:gd name="T13" fmla="*/ 75 h 75"/>
                    <a:gd name="T14" fmla="*/ 69 w 120"/>
                    <a:gd name="T15" fmla="*/ 41 h 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75">
                      <a:moveTo>
                        <a:pt x="69" y="41"/>
                      </a:moveTo>
                      <a:cubicBezTo>
                        <a:pt x="80" y="53"/>
                        <a:pt x="95" y="60"/>
                        <a:pt x="113" y="60"/>
                      </a:cubicBezTo>
                      <a:cubicBezTo>
                        <a:pt x="115" y="60"/>
                        <a:pt x="118" y="60"/>
                        <a:pt x="120" y="60"/>
                      </a:cubicBezTo>
                      <a:cubicBezTo>
                        <a:pt x="120" y="27"/>
                        <a:pt x="93" y="0"/>
                        <a:pt x="60" y="0"/>
                      </a:cubicBezTo>
                      <a:cubicBezTo>
                        <a:pt x="27" y="0"/>
                        <a:pt x="0" y="27"/>
                        <a:pt x="0" y="60"/>
                      </a:cubicBezTo>
                      <a:cubicBezTo>
                        <a:pt x="0" y="65"/>
                        <a:pt x="1" y="69"/>
                        <a:pt x="2" y="73"/>
                      </a:cubicBezTo>
                      <a:cubicBezTo>
                        <a:pt x="6" y="74"/>
                        <a:pt x="10" y="75"/>
                        <a:pt x="15" y="75"/>
                      </a:cubicBezTo>
                      <a:cubicBezTo>
                        <a:pt x="39" y="75"/>
                        <a:pt x="59" y="61"/>
                        <a:pt x="69" y="41"/>
                      </a:cubicBezTo>
                      <a:close/>
                    </a:path>
                  </a:pathLst>
                </a:custGeom>
                <a:solidFill>
                  <a:srgbClr val="008BCE"/>
                </a:solidFill>
                <a:ln w="9525" cap="flat">
                  <a:noFill/>
                  <a:prstDash val="solid"/>
                  <a:miter lim="800000"/>
                  <a:headEnd/>
                  <a:tailEnd/>
                </a:ln>
              </p:spPr>
              <p:txBody>
                <a:bodyPr vert="horz" wrap="square" lIns="52727" tIns="26364" rIns="52727" bIns="26364" numCol="1" anchor="t" anchorCtr="0" compatLnSpc="1">
                  <a:prstTxWarp prst="textNoShape">
                    <a:avLst/>
                  </a:prstTxWarp>
                </a:bodyPr>
                <a:lstStyle/>
                <a:p>
                  <a:pPr marL="0" marR="0" lvl="0" indent="0" algn="l" defTabSz="556631" rtl="0" eaLnBrk="1" fontAlgn="auto" latinLnBrk="0" hangingPunct="0">
                    <a:lnSpc>
                      <a:spcPct val="100000"/>
                    </a:lnSpc>
                    <a:spcBef>
                      <a:spcPts val="0"/>
                    </a:spcBef>
                    <a:spcAft>
                      <a:spcPts val="0"/>
                    </a:spcAft>
                    <a:buClrTx/>
                    <a:buSzTx/>
                    <a:buFontTx/>
                    <a:buNone/>
                    <a:tabLst>
                      <a:tab pos="285640" algn="l"/>
                      <a:tab pos="578604" algn="l"/>
                      <a:tab pos="878892" algn="l"/>
                      <a:tab pos="1164532" algn="l"/>
                      <a:tab pos="1457496" algn="l"/>
                      <a:tab pos="1750460" algn="l"/>
                      <a:tab pos="2043424" algn="l"/>
                      <a:tab pos="2329064" algn="l"/>
                      <a:tab pos="2622028" algn="l"/>
                      <a:tab pos="2914992" algn="l"/>
                      <a:tab pos="3207956" algn="l"/>
                      <a:tab pos="3500920" algn="l"/>
                    </a:tabLst>
                    <a:defRPr/>
                  </a:pPr>
                  <a:endParaRPr kumimoji="0" lang="en-US" sz="1000" b="0" i="0" u="none" strike="noStrike" kern="0" cap="none" spc="0" normalizeH="0" baseline="0" noProof="0">
                    <a:ln>
                      <a:noFill/>
                    </a:ln>
                    <a:solidFill>
                      <a:prstClr val="black"/>
                    </a:solidFill>
                    <a:effectLst/>
                    <a:uLnTx/>
                    <a:uFillTx/>
                    <a:latin typeface="Tenorite" panose="00000500000000000000" pitchFamily="2" charset="0"/>
                    <a:ea typeface="+mn-ea"/>
                    <a:cs typeface="Arial" panose="020B0604020202020204" pitchFamily="34" charset="0"/>
                    <a:sym typeface="Tenorite Regular"/>
                  </a:endParaRPr>
                </a:p>
              </p:txBody>
            </p:sp>
            <p:sp>
              <p:nvSpPr>
                <p:cNvPr id="1116" name="Line 32">
                  <a:extLst>
                    <a:ext uri="{FF2B5EF4-FFF2-40B4-BE49-F238E27FC236}">
                      <a16:creationId xmlns:a16="http://schemas.microsoft.com/office/drawing/2014/main" id="{B8E7BB32-D240-55E6-43DB-2BBF55BF67CD}"/>
                    </a:ext>
                  </a:extLst>
                </p:cNvPr>
                <p:cNvSpPr>
                  <a:spLocks noChangeShapeType="1"/>
                </p:cNvSpPr>
                <p:nvPr/>
              </p:nvSpPr>
              <p:spPr bwMode="auto">
                <a:xfrm>
                  <a:off x="7654015" y="5615503"/>
                  <a:ext cx="0" cy="49802"/>
                </a:xfrm>
                <a:prstGeom prst="line">
                  <a:avLst/>
                </a:prstGeom>
                <a:grpFill/>
                <a:ln w="9525" cap="flat">
                  <a:noFill/>
                  <a:prstDash val="solid"/>
                  <a:miter lim="800000"/>
                  <a:headEnd/>
                  <a:tailEnd/>
                </a:ln>
              </p:spPr>
              <p:txBody>
                <a:bodyPr vert="horz" wrap="square" lIns="52727" tIns="26364" rIns="52727" bIns="26364" numCol="1" anchor="t" anchorCtr="0" compatLnSpc="1">
                  <a:prstTxWarp prst="textNoShape">
                    <a:avLst/>
                  </a:prstTxWarp>
                </a:bodyPr>
                <a:lstStyle/>
                <a:p>
                  <a:pPr marL="0" marR="0" lvl="0" indent="0" algn="l" defTabSz="556631" rtl="0" eaLnBrk="1" fontAlgn="auto" latinLnBrk="0" hangingPunct="0">
                    <a:lnSpc>
                      <a:spcPct val="100000"/>
                    </a:lnSpc>
                    <a:spcBef>
                      <a:spcPts val="0"/>
                    </a:spcBef>
                    <a:spcAft>
                      <a:spcPts val="0"/>
                    </a:spcAft>
                    <a:buClrTx/>
                    <a:buSzTx/>
                    <a:buFontTx/>
                    <a:buNone/>
                    <a:tabLst>
                      <a:tab pos="285640" algn="l"/>
                      <a:tab pos="578604" algn="l"/>
                      <a:tab pos="878892" algn="l"/>
                      <a:tab pos="1164532" algn="l"/>
                      <a:tab pos="1457496" algn="l"/>
                      <a:tab pos="1750460" algn="l"/>
                      <a:tab pos="2043424" algn="l"/>
                      <a:tab pos="2329064" algn="l"/>
                      <a:tab pos="2622028" algn="l"/>
                      <a:tab pos="2914992" algn="l"/>
                      <a:tab pos="3207956" algn="l"/>
                      <a:tab pos="3500920" algn="l"/>
                    </a:tabLst>
                    <a:defRPr/>
                  </a:pPr>
                  <a:endParaRPr kumimoji="0" lang="en-US" sz="1000" b="0" i="0" u="none" strike="noStrike" kern="0" cap="none" spc="0" normalizeH="0" baseline="0" noProof="0">
                    <a:ln>
                      <a:noFill/>
                    </a:ln>
                    <a:solidFill>
                      <a:prstClr val="black"/>
                    </a:solidFill>
                    <a:effectLst/>
                    <a:uLnTx/>
                    <a:uFillTx/>
                    <a:latin typeface="Tenorite" panose="00000500000000000000" pitchFamily="2" charset="0"/>
                    <a:ea typeface="+mn-ea"/>
                    <a:cs typeface="Arial" panose="020B0604020202020204" pitchFamily="34" charset="0"/>
                    <a:sym typeface="Tenorite Regular"/>
                  </a:endParaRPr>
                </a:p>
              </p:txBody>
            </p:sp>
            <p:sp>
              <p:nvSpPr>
                <p:cNvPr id="1117" name="Line 33">
                  <a:extLst>
                    <a:ext uri="{FF2B5EF4-FFF2-40B4-BE49-F238E27FC236}">
                      <a16:creationId xmlns:a16="http://schemas.microsoft.com/office/drawing/2014/main" id="{A510774B-187B-1B25-947D-E4E516E5CB2C}"/>
                    </a:ext>
                  </a:extLst>
                </p:cNvPr>
                <p:cNvSpPr>
                  <a:spLocks noChangeShapeType="1"/>
                </p:cNvSpPr>
                <p:nvPr/>
              </p:nvSpPr>
              <p:spPr bwMode="auto">
                <a:xfrm>
                  <a:off x="7824647" y="5615503"/>
                  <a:ext cx="0" cy="49802"/>
                </a:xfrm>
                <a:prstGeom prst="line">
                  <a:avLst/>
                </a:prstGeom>
                <a:grpFill/>
                <a:ln w="9525" cap="flat">
                  <a:noFill/>
                  <a:prstDash val="solid"/>
                  <a:miter lim="800000"/>
                  <a:headEnd/>
                  <a:tailEnd/>
                </a:ln>
              </p:spPr>
              <p:txBody>
                <a:bodyPr vert="horz" wrap="square" lIns="52727" tIns="26364" rIns="52727" bIns="26364" numCol="1" anchor="t" anchorCtr="0" compatLnSpc="1">
                  <a:prstTxWarp prst="textNoShape">
                    <a:avLst/>
                  </a:prstTxWarp>
                </a:bodyPr>
                <a:lstStyle/>
                <a:p>
                  <a:pPr marL="0" marR="0" lvl="0" indent="0" algn="l" defTabSz="556631" rtl="0" eaLnBrk="1" fontAlgn="auto" latinLnBrk="0" hangingPunct="0">
                    <a:lnSpc>
                      <a:spcPct val="100000"/>
                    </a:lnSpc>
                    <a:spcBef>
                      <a:spcPts val="0"/>
                    </a:spcBef>
                    <a:spcAft>
                      <a:spcPts val="0"/>
                    </a:spcAft>
                    <a:buClrTx/>
                    <a:buSzTx/>
                    <a:buFontTx/>
                    <a:buNone/>
                    <a:tabLst>
                      <a:tab pos="285640" algn="l"/>
                      <a:tab pos="578604" algn="l"/>
                      <a:tab pos="878892" algn="l"/>
                      <a:tab pos="1164532" algn="l"/>
                      <a:tab pos="1457496" algn="l"/>
                      <a:tab pos="1750460" algn="l"/>
                      <a:tab pos="2043424" algn="l"/>
                      <a:tab pos="2329064" algn="l"/>
                      <a:tab pos="2622028" algn="l"/>
                      <a:tab pos="2914992" algn="l"/>
                      <a:tab pos="3207956" algn="l"/>
                      <a:tab pos="3500920" algn="l"/>
                    </a:tabLst>
                    <a:defRPr/>
                  </a:pPr>
                  <a:endParaRPr kumimoji="0" lang="en-US" sz="1000" b="0" i="0" u="none" strike="noStrike" kern="0" cap="none" spc="0" normalizeH="0" baseline="0" noProof="0">
                    <a:ln>
                      <a:noFill/>
                    </a:ln>
                    <a:solidFill>
                      <a:prstClr val="black"/>
                    </a:solidFill>
                    <a:effectLst/>
                    <a:uLnTx/>
                    <a:uFillTx/>
                    <a:latin typeface="Tenorite" panose="00000500000000000000" pitchFamily="2" charset="0"/>
                    <a:ea typeface="+mn-ea"/>
                    <a:cs typeface="Arial" panose="020B0604020202020204" pitchFamily="34" charset="0"/>
                    <a:sym typeface="Tenorite Regular"/>
                  </a:endParaRPr>
                </a:p>
              </p:txBody>
            </p:sp>
            <p:sp>
              <p:nvSpPr>
                <p:cNvPr id="1118" name="Oval 1117">
                  <a:extLst>
                    <a:ext uri="{FF2B5EF4-FFF2-40B4-BE49-F238E27FC236}">
                      <a16:creationId xmlns:a16="http://schemas.microsoft.com/office/drawing/2014/main" id="{B1B6630F-2B38-F871-960F-5C6BC629CE0C}"/>
                    </a:ext>
                  </a:extLst>
                </p:cNvPr>
                <p:cNvSpPr>
                  <a:spLocks noChangeArrowheads="1"/>
                </p:cNvSpPr>
                <p:nvPr/>
              </p:nvSpPr>
              <p:spPr bwMode="auto">
                <a:xfrm>
                  <a:off x="7728309" y="5651425"/>
                  <a:ext cx="22043" cy="21227"/>
                </a:xfrm>
                <a:prstGeom prst="ellipse">
                  <a:avLst/>
                </a:prstGeom>
                <a:grpFill/>
                <a:ln w="9525" cap="flat" cmpd="sng" algn="ctr">
                  <a:noFill/>
                  <a:prstDash val="solid"/>
                </a:ln>
                <a:effectLst/>
              </p:spPr>
              <p:txBody>
                <a:bodyPr rtlCol="0" anchor="ctr"/>
                <a:lstStyle/>
                <a:p>
                  <a:pPr marL="0" marR="0" lvl="0" indent="0" algn="ctr" defTabSz="556631" rtl="0" eaLnBrk="1" fontAlgn="auto" latinLnBrk="0" hangingPunct="0">
                    <a:lnSpc>
                      <a:spcPct val="100000"/>
                    </a:lnSpc>
                    <a:spcBef>
                      <a:spcPts val="0"/>
                    </a:spcBef>
                    <a:spcAft>
                      <a:spcPts val="0"/>
                    </a:spcAft>
                    <a:buClrTx/>
                    <a:buSzTx/>
                    <a:buFontTx/>
                    <a:buNone/>
                    <a:tabLst>
                      <a:tab pos="285640" algn="l"/>
                      <a:tab pos="578604" algn="l"/>
                      <a:tab pos="878892" algn="l"/>
                      <a:tab pos="1164532" algn="l"/>
                      <a:tab pos="1457496" algn="l"/>
                      <a:tab pos="1750460" algn="l"/>
                      <a:tab pos="2043424" algn="l"/>
                      <a:tab pos="2329064" algn="l"/>
                      <a:tab pos="2622028" algn="l"/>
                      <a:tab pos="2914992" algn="l"/>
                      <a:tab pos="3207956" algn="l"/>
                      <a:tab pos="3500920" algn="l"/>
                    </a:tabLst>
                    <a:defRPr/>
                  </a:pPr>
                  <a:endParaRPr kumimoji="0" lang="en-US" sz="1000" b="0" i="0" u="none" strike="noStrike" kern="0" cap="none" spc="0" normalizeH="0" baseline="0" noProof="0">
                    <a:ln>
                      <a:noFill/>
                    </a:ln>
                    <a:solidFill>
                      <a:prstClr val="black"/>
                    </a:solidFill>
                    <a:effectLst/>
                    <a:uLnTx/>
                    <a:uFillTx/>
                    <a:latin typeface="Tenorite" panose="00000500000000000000" pitchFamily="2" charset="0"/>
                    <a:ea typeface="+mn-ea"/>
                    <a:cs typeface="Arial" panose="020B0604020202020204" pitchFamily="34" charset="0"/>
                    <a:sym typeface="Tenorite Regular"/>
                  </a:endParaRPr>
                </a:p>
              </p:txBody>
            </p:sp>
          </p:grpSp>
          <p:grpSp>
            <p:nvGrpSpPr>
              <p:cNvPr id="1085" name="Group 1084">
                <a:extLst>
                  <a:ext uri="{FF2B5EF4-FFF2-40B4-BE49-F238E27FC236}">
                    <a16:creationId xmlns:a16="http://schemas.microsoft.com/office/drawing/2014/main" id="{A551AF64-FF91-1A47-45A3-7FA1A6917DF9}"/>
                  </a:ext>
                </a:extLst>
              </p:cNvPr>
              <p:cNvGrpSpPr/>
              <p:nvPr/>
            </p:nvGrpSpPr>
            <p:grpSpPr>
              <a:xfrm>
                <a:off x="301826" y="7332811"/>
                <a:ext cx="197273" cy="163053"/>
                <a:chOff x="7600131" y="5387722"/>
                <a:chExt cx="278400" cy="284930"/>
              </a:xfrm>
              <a:solidFill>
                <a:srgbClr val="008BCE"/>
              </a:solidFill>
            </p:grpSpPr>
            <p:sp>
              <p:nvSpPr>
                <p:cNvPr id="1107" name="Freeform 1111">
                  <a:extLst>
                    <a:ext uri="{FF2B5EF4-FFF2-40B4-BE49-F238E27FC236}">
                      <a16:creationId xmlns:a16="http://schemas.microsoft.com/office/drawing/2014/main" id="{D6C97868-07B2-475C-5E20-6B4741458FC2}"/>
                    </a:ext>
                  </a:extLst>
                </p:cNvPr>
                <p:cNvSpPr>
                  <a:spLocks/>
                </p:cNvSpPr>
                <p:nvPr/>
              </p:nvSpPr>
              <p:spPr bwMode="auto">
                <a:xfrm>
                  <a:off x="7600131" y="5530595"/>
                  <a:ext cx="278400" cy="134709"/>
                </a:xfrm>
                <a:custGeom>
                  <a:avLst/>
                  <a:gdLst>
                    <a:gd name="T0" fmla="*/ 155 w 248"/>
                    <a:gd name="T1" fmla="*/ 120 h 120"/>
                    <a:gd name="T2" fmla="*/ 248 w 248"/>
                    <a:gd name="T3" fmla="*/ 120 h 120"/>
                    <a:gd name="T4" fmla="*/ 248 w 248"/>
                    <a:gd name="T5" fmla="*/ 60 h 120"/>
                    <a:gd name="T6" fmla="*/ 186 w 248"/>
                    <a:gd name="T7" fmla="*/ 0 h 120"/>
                    <a:gd name="T8" fmla="*/ 177 w 248"/>
                    <a:gd name="T9" fmla="*/ 0 h 120"/>
                    <a:gd name="T10" fmla="*/ 124 w 248"/>
                    <a:gd name="T11" fmla="*/ 84 h 120"/>
                    <a:gd name="T12" fmla="*/ 72 w 248"/>
                    <a:gd name="T13" fmla="*/ 0 h 120"/>
                    <a:gd name="T14" fmla="*/ 62 w 248"/>
                    <a:gd name="T15" fmla="*/ 0 h 120"/>
                    <a:gd name="T16" fmla="*/ 0 w 248"/>
                    <a:gd name="T17" fmla="*/ 60 h 120"/>
                    <a:gd name="T18" fmla="*/ 0 w 248"/>
                    <a:gd name="T19" fmla="*/ 120 h 120"/>
                    <a:gd name="T20" fmla="*/ 94 w 248"/>
                    <a:gd name="T21" fmla="*/ 12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8" h="120">
                      <a:moveTo>
                        <a:pt x="155" y="120"/>
                      </a:moveTo>
                      <a:cubicBezTo>
                        <a:pt x="248" y="120"/>
                        <a:pt x="248" y="120"/>
                        <a:pt x="248" y="120"/>
                      </a:cubicBezTo>
                      <a:cubicBezTo>
                        <a:pt x="248" y="60"/>
                        <a:pt x="248" y="60"/>
                        <a:pt x="248" y="60"/>
                      </a:cubicBezTo>
                      <a:cubicBezTo>
                        <a:pt x="248" y="27"/>
                        <a:pt x="220" y="0"/>
                        <a:pt x="186" y="0"/>
                      </a:cubicBezTo>
                      <a:cubicBezTo>
                        <a:pt x="177" y="0"/>
                        <a:pt x="177" y="0"/>
                        <a:pt x="177" y="0"/>
                      </a:cubicBezTo>
                      <a:cubicBezTo>
                        <a:pt x="124" y="84"/>
                        <a:pt x="124" y="84"/>
                        <a:pt x="124" y="84"/>
                      </a:cubicBezTo>
                      <a:cubicBezTo>
                        <a:pt x="72" y="0"/>
                        <a:pt x="72" y="0"/>
                        <a:pt x="72" y="0"/>
                      </a:cubicBezTo>
                      <a:cubicBezTo>
                        <a:pt x="62" y="0"/>
                        <a:pt x="62" y="0"/>
                        <a:pt x="62" y="0"/>
                      </a:cubicBezTo>
                      <a:cubicBezTo>
                        <a:pt x="28" y="0"/>
                        <a:pt x="0" y="27"/>
                        <a:pt x="0" y="60"/>
                      </a:cubicBezTo>
                      <a:cubicBezTo>
                        <a:pt x="0" y="120"/>
                        <a:pt x="0" y="120"/>
                        <a:pt x="0" y="120"/>
                      </a:cubicBezTo>
                      <a:cubicBezTo>
                        <a:pt x="94" y="120"/>
                        <a:pt x="94" y="120"/>
                        <a:pt x="94" y="120"/>
                      </a:cubicBezTo>
                    </a:path>
                  </a:pathLst>
                </a:custGeom>
                <a:grpFill/>
                <a:ln w="9525" cap="flat">
                  <a:noFill/>
                  <a:prstDash val="solid"/>
                  <a:miter lim="800000"/>
                  <a:headEnd/>
                  <a:tailEnd/>
                </a:ln>
              </p:spPr>
              <p:txBody>
                <a:bodyPr vert="horz" wrap="square" lIns="52727" tIns="26364" rIns="52727" bIns="26364" numCol="1" anchor="t" anchorCtr="0" compatLnSpc="1">
                  <a:prstTxWarp prst="textNoShape">
                    <a:avLst/>
                  </a:prstTxWarp>
                </a:bodyPr>
                <a:lstStyle/>
                <a:p>
                  <a:pPr marL="0" marR="0" lvl="0" indent="0" algn="l" defTabSz="556631" rtl="0" eaLnBrk="1" fontAlgn="auto" latinLnBrk="0" hangingPunct="0">
                    <a:lnSpc>
                      <a:spcPct val="100000"/>
                    </a:lnSpc>
                    <a:spcBef>
                      <a:spcPts val="0"/>
                    </a:spcBef>
                    <a:spcAft>
                      <a:spcPts val="0"/>
                    </a:spcAft>
                    <a:buClrTx/>
                    <a:buSzTx/>
                    <a:buFontTx/>
                    <a:buNone/>
                    <a:tabLst>
                      <a:tab pos="285640" algn="l"/>
                      <a:tab pos="578604" algn="l"/>
                      <a:tab pos="878892" algn="l"/>
                      <a:tab pos="1164532" algn="l"/>
                      <a:tab pos="1457496" algn="l"/>
                      <a:tab pos="1750460" algn="l"/>
                      <a:tab pos="2043424" algn="l"/>
                      <a:tab pos="2329064" algn="l"/>
                      <a:tab pos="2622028" algn="l"/>
                      <a:tab pos="2914992" algn="l"/>
                      <a:tab pos="3207956" algn="l"/>
                      <a:tab pos="3500920" algn="l"/>
                    </a:tabLst>
                    <a:defRPr/>
                  </a:pPr>
                  <a:endParaRPr kumimoji="0" lang="en-US" sz="1000" b="0" i="0" u="none" strike="noStrike" kern="0" cap="none" spc="0" normalizeH="0" baseline="0" noProof="0">
                    <a:ln>
                      <a:noFill/>
                    </a:ln>
                    <a:solidFill>
                      <a:prstClr val="black"/>
                    </a:solidFill>
                    <a:effectLst/>
                    <a:uLnTx/>
                    <a:uFillTx/>
                    <a:latin typeface="Tenorite" panose="00000500000000000000" pitchFamily="2" charset="0"/>
                    <a:ea typeface="+mn-ea"/>
                    <a:cs typeface="Arial" panose="020B0604020202020204" pitchFamily="34" charset="0"/>
                    <a:sym typeface="Tenorite Regular"/>
                  </a:endParaRPr>
                </a:p>
              </p:txBody>
            </p:sp>
            <p:sp>
              <p:nvSpPr>
                <p:cNvPr id="1108" name="Oval 1107">
                  <a:extLst>
                    <a:ext uri="{FF2B5EF4-FFF2-40B4-BE49-F238E27FC236}">
                      <a16:creationId xmlns:a16="http://schemas.microsoft.com/office/drawing/2014/main" id="{F95ADDC1-04EF-B761-2C07-ACB8F37EF8B8}"/>
                    </a:ext>
                  </a:extLst>
                </p:cNvPr>
                <p:cNvSpPr>
                  <a:spLocks noChangeArrowheads="1"/>
                </p:cNvSpPr>
                <p:nvPr/>
              </p:nvSpPr>
              <p:spPr bwMode="auto">
                <a:xfrm>
                  <a:off x="7671976" y="5387722"/>
                  <a:ext cx="134710" cy="133893"/>
                </a:xfrm>
                <a:prstGeom prst="ellipse">
                  <a:avLst/>
                </a:prstGeom>
                <a:grpFill/>
                <a:ln w="9525" cap="flat">
                  <a:noFill/>
                  <a:prstDash val="solid"/>
                  <a:miter lim="800000"/>
                  <a:headEnd/>
                  <a:tailEnd/>
                </a:ln>
              </p:spPr>
              <p:txBody>
                <a:bodyPr vert="horz" wrap="square" lIns="52727" tIns="26364" rIns="52727" bIns="26364" numCol="1" anchor="t" anchorCtr="0" compatLnSpc="1">
                  <a:prstTxWarp prst="textNoShape">
                    <a:avLst/>
                  </a:prstTxWarp>
                </a:bodyPr>
                <a:lstStyle/>
                <a:p>
                  <a:pPr marL="0" marR="0" lvl="0" indent="0" algn="l" defTabSz="556631" rtl="0" eaLnBrk="1" fontAlgn="auto" latinLnBrk="0" hangingPunct="0">
                    <a:lnSpc>
                      <a:spcPct val="100000"/>
                    </a:lnSpc>
                    <a:spcBef>
                      <a:spcPts val="0"/>
                    </a:spcBef>
                    <a:spcAft>
                      <a:spcPts val="0"/>
                    </a:spcAft>
                    <a:buClrTx/>
                    <a:buSzTx/>
                    <a:buFontTx/>
                    <a:buNone/>
                    <a:tabLst>
                      <a:tab pos="285640" algn="l"/>
                      <a:tab pos="578604" algn="l"/>
                      <a:tab pos="878892" algn="l"/>
                      <a:tab pos="1164532" algn="l"/>
                      <a:tab pos="1457496" algn="l"/>
                      <a:tab pos="1750460" algn="l"/>
                      <a:tab pos="2043424" algn="l"/>
                      <a:tab pos="2329064" algn="l"/>
                      <a:tab pos="2622028" algn="l"/>
                      <a:tab pos="2914992" algn="l"/>
                      <a:tab pos="3207956" algn="l"/>
                      <a:tab pos="3500920" algn="l"/>
                    </a:tabLst>
                    <a:defRPr/>
                  </a:pPr>
                  <a:endParaRPr kumimoji="0" lang="en-US" sz="1000" b="0" i="0" u="none" strike="noStrike" kern="0" cap="none" spc="0" normalizeH="0" baseline="0" noProof="0">
                    <a:ln>
                      <a:noFill/>
                    </a:ln>
                    <a:solidFill>
                      <a:prstClr val="black"/>
                    </a:solidFill>
                    <a:effectLst/>
                    <a:uLnTx/>
                    <a:uFillTx/>
                    <a:latin typeface="Tenorite" panose="00000500000000000000" pitchFamily="2" charset="0"/>
                    <a:ea typeface="+mn-ea"/>
                    <a:cs typeface="Arial" panose="020B0604020202020204" pitchFamily="34" charset="0"/>
                    <a:sym typeface="Tenorite Regular"/>
                  </a:endParaRPr>
                </a:p>
              </p:txBody>
            </p:sp>
            <p:sp>
              <p:nvSpPr>
                <p:cNvPr id="1109" name="Freeform 1113">
                  <a:extLst>
                    <a:ext uri="{FF2B5EF4-FFF2-40B4-BE49-F238E27FC236}">
                      <a16:creationId xmlns:a16="http://schemas.microsoft.com/office/drawing/2014/main" id="{48AC3BA8-8B64-7B1F-E032-0A699891B1C1}"/>
                    </a:ext>
                  </a:extLst>
                </p:cNvPr>
                <p:cNvSpPr>
                  <a:spLocks/>
                </p:cNvSpPr>
                <p:nvPr/>
              </p:nvSpPr>
              <p:spPr bwMode="auto">
                <a:xfrm>
                  <a:off x="7671976" y="5387722"/>
                  <a:ext cx="134710" cy="83275"/>
                </a:xfrm>
                <a:custGeom>
                  <a:avLst/>
                  <a:gdLst>
                    <a:gd name="T0" fmla="*/ 69 w 120"/>
                    <a:gd name="T1" fmla="*/ 41 h 75"/>
                    <a:gd name="T2" fmla="*/ 113 w 120"/>
                    <a:gd name="T3" fmla="*/ 60 h 75"/>
                    <a:gd name="T4" fmla="*/ 120 w 120"/>
                    <a:gd name="T5" fmla="*/ 60 h 75"/>
                    <a:gd name="T6" fmla="*/ 60 w 120"/>
                    <a:gd name="T7" fmla="*/ 0 h 75"/>
                    <a:gd name="T8" fmla="*/ 0 w 120"/>
                    <a:gd name="T9" fmla="*/ 60 h 75"/>
                    <a:gd name="T10" fmla="*/ 2 w 120"/>
                    <a:gd name="T11" fmla="*/ 73 h 75"/>
                    <a:gd name="T12" fmla="*/ 15 w 120"/>
                    <a:gd name="T13" fmla="*/ 75 h 75"/>
                    <a:gd name="T14" fmla="*/ 69 w 120"/>
                    <a:gd name="T15" fmla="*/ 41 h 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75">
                      <a:moveTo>
                        <a:pt x="69" y="41"/>
                      </a:moveTo>
                      <a:cubicBezTo>
                        <a:pt x="80" y="53"/>
                        <a:pt x="95" y="60"/>
                        <a:pt x="113" y="60"/>
                      </a:cubicBezTo>
                      <a:cubicBezTo>
                        <a:pt x="115" y="60"/>
                        <a:pt x="118" y="60"/>
                        <a:pt x="120" y="60"/>
                      </a:cubicBezTo>
                      <a:cubicBezTo>
                        <a:pt x="120" y="27"/>
                        <a:pt x="93" y="0"/>
                        <a:pt x="60" y="0"/>
                      </a:cubicBezTo>
                      <a:cubicBezTo>
                        <a:pt x="27" y="0"/>
                        <a:pt x="0" y="27"/>
                        <a:pt x="0" y="60"/>
                      </a:cubicBezTo>
                      <a:cubicBezTo>
                        <a:pt x="0" y="65"/>
                        <a:pt x="1" y="69"/>
                        <a:pt x="2" y="73"/>
                      </a:cubicBezTo>
                      <a:cubicBezTo>
                        <a:pt x="6" y="74"/>
                        <a:pt x="10" y="75"/>
                        <a:pt x="15" y="75"/>
                      </a:cubicBezTo>
                      <a:cubicBezTo>
                        <a:pt x="39" y="75"/>
                        <a:pt x="59" y="61"/>
                        <a:pt x="69" y="41"/>
                      </a:cubicBezTo>
                      <a:close/>
                    </a:path>
                  </a:pathLst>
                </a:custGeom>
                <a:grpFill/>
                <a:ln w="9525" cap="flat">
                  <a:noFill/>
                  <a:prstDash val="solid"/>
                  <a:miter lim="800000"/>
                  <a:headEnd/>
                  <a:tailEnd/>
                </a:ln>
              </p:spPr>
              <p:txBody>
                <a:bodyPr vert="horz" wrap="square" lIns="52727" tIns="26364" rIns="52727" bIns="26364" numCol="1" anchor="t" anchorCtr="0" compatLnSpc="1">
                  <a:prstTxWarp prst="textNoShape">
                    <a:avLst/>
                  </a:prstTxWarp>
                </a:bodyPr>
                <a:lstStyle/>
                <a:p>
                  <a:pPr marL="0" marR="0" lvl="0" indent="0" algn="l" defTabSz="556631" rtl="0" eaLnBrk="1" fontAlgn="auto" latinLnBrk="0" hangingPunct="0">
                    <a:lnSpc>
                      <a:spcPct val="100000"/>
                    </a:lnSpc>
                    <a:spcBef>
                      <a:spcPts val="0"/>
                    </a:spcBef>
                    <a:spcAft>
                      <a:spcPts val="0"/>
                    </a:spcAft>
                    <a:buClrTx/>
                    <a:buSzTx/>
                    <a:buFontTx/>
                    <a:buNone/>
                    <a:tabLst>
                      <a:tab pos="285640" algn="l"/>
                      <a:tab pos="578604" algn="l"/>
                      <a:tab pos="878892" algn="l"/>
                      <a:tab pos="1164532" algn="l"/>
                      <a:tab pos="1457496" algn="l"/>
                      <a:tab pos="1750460" algn="l"/>
                      <a:tab pos="2043424" algn="l"/>
                      <a:tab pos="2329064" algn="l"/>
                      <a:tab pos="2622028" algn="l"/>
                      <a:tab pos="2914992" algn="l"/>
                      <a:tab pos="3207956" algn="l"/>
                      <a:tab pos="3500920" algn="l"/>
                    </a:tabLst>
                    <a:defRPr/>
                  </a:pPr>
                  <a:endParaRPr kumimoji="0" lang="en-US" sz="1000" b="0" i="0" u="none" strike="noStrike" kern="0" cap="none" spc="0" normalizeH="0" baseline="0" noProof="0">
                    <a:ln>
                      <a:noFill/>
                    </a:ln>
                    <a:solidFill>
                      <a:prstClr val="black"/>
                    </a:solidFill>
                    <a:effectLst/>
                    <a:uLnTx/>
                    <a:uFillTx/>
                    <a:latin typeface="Tenorite" panose="00000500000000000000" pitchFamily="2" charset="0"/>
                    <a:ea typeface="+mn-ea"/>
                    <a:cs typeface="Arial" panose="020B0604020202020204" pitchFamily="34" charset="0"/>
                    <a:sym typeface="Tenorite Regular"/>
                  </a:endParaRPr>
                </a:p>
              </p:txBody>
            </p:sp>
            <p:sp>
              <p:nvSpPr>
                <p:cNvPr id="1110" name="Line 32">
                  <a:extLst>
                    <a:ext uri="{FF2B5EF4-FFF2-40B4-BE49-F238E27FC236}">
                      <a16:creationId xmlns:a16="http://schemas.microsoft.com/office/drawing/2014/main" id="{044A7B74-A438-9309-6CC9-72FF706AD6B3}"/>
                    </a:ext>
                  </a:extLst>
                </p:cNvPr>
                <p:cNvSpPr>
                  <a:spLocks noChangeShapeType="1"/>
                </p:cNvSpPr>
                <p:nvPr/>
              </p:nvSpPr>
              <p:spPr bwMode="auto">
                <a:xfrm>
                  <a:off x="7654015" y="5615503"/>
                  <a:ext cx="0" cy="49802"/>
                </a:xfrm>
                <a:prstGeom prst="line">
                  <a:avLst/>
                </a:prstGeom>
                <a:grpFill/>
                <a:ln w="9525" cap="flat">
                  <a:noFill/>
                  <a:prstDash val="solid"/>
                  <a:miter lim="800000"/>
                  <a:headEnd/>
                  <a:tailEnd/>
                </a:ln>
              </p:spPr>
              <p:txBody>
                <a:bodyPr vert="horz" wrap="square" lIns="52727" tIns="26364" rIns="52727" bIns="26364" numCol="1" anchor="t" anchorCtr="0" compatLnSpc="1">
                  <a:prstTxWarp prst="textNoShape">
                    <a:avLst/>
                  </a:prstTxWarp>
                </a:bodyPr>
                <a:lstStyle/>
                <a:p>
                  <a:pPr marL="0" marR="0" lvl="0" indent="0" algn="l" defTabSz="556631" rtl="0" eaLnBrk="1" fontAlgn="auto" latinLnBrk="0" hangingPunct="0">
                    <a:lnSpc>
                      <a:spcPct val="100000"/>
                    </a:lnSpc>
                    <a:spcBef>
                      <a:spcPts val="0"/>
                    </a:spcBef>
                    <a:spcAft>
                      <a:spcPts val="0"/>
                    </a:spcAft>
                    <a:buClrTx/>
                    <a:buSzTx/>
                    <a:buFontTx/>
                    <a:buNone/>
                    <a:tabLst>
                      <a:tab pos="285640" algn="l"/>
                      <a:tab pos="578604" algn="l"/>
                      <a:tab pos="878892" algn="l"/>
                      <a:tab pos="1164532" algn="l"/>
                      <a:tab pos="1457496" algn="l"/>
                      <a:tab pos="1750460" algn="l"/>
                      <a:tab pos="2043424" algn="l"/>
                      <a:tab pos="2329064" algn="l"/>
                      <a:tab pos="2622028" algn="l"/>
                      <a:tab pos="2914992" algn="l"/>
                      <a:tab pos="3207956" algn="l"/>
                      <a:tab pos="3500920" algn="l"/>
                    </a:tabLst>
                    <a:defRPr/>
                  </a:pPr>
                  <a:endParaRPr kumimoji="0" lang="en-US" sz="1000" b="0" i="0" u="none" strike="noStrike" kern="0" cap="none" spc="0" normalizeH="0" baseline="0" noProof="0">
                    <a:ln>
                      <a:noFill/>
                    </a:ln>
                    <a:solidFill>
                      <a:prstClr val="black"/>
                    </a:solidFill>
                    <a:effectLst/>
                    <a:uLnTx/>
                    <a:uFillTx/>
                    <a:latin typeface="Tenorite" panose="00000500000000000000" pitchFamily="2" charset="0"/>
                    <a:ea typeface="+mn-ea"/>
                    <a:cs typeface="Arial" panose="020B0604020202020204" pitchFamily="34" charset="0"/>
                    <a:sym typeface="Tenorite Regular"/>
                  </a:endParaRPr>
                </a:p>
              </p:txBody>
            </p:sp>
            <p:sp>
              <p:nvSpPr>
                <p:cNvPr id="1111" name="Line 33">
                  <a:extLst>
                    <a:ext uri="{FF2B5EF4-FFF2-40B4-BE49-F238E27FC236}">
                      <a16:creationId xmlns:a16="http://schemas.microsoft.com/office/drawing/2014/main" id="{AFFBF2BA-609D-945F-A129-9613EA90CB25}"/>
                    </a:ext>
                  </a:extLst>
                </p:cNvPr>
                <p:cNvSpPr>
                  <a:spLocks noChangeShapeType="1"/>
                </p:cNvSpPr>
                <p:nvPr/>
              </p:nvSpPr>
              <p:spPr bwMode="auto">
                <a:xfrm>
                  <a:off x="7824647" y="5615503"/>
                  <a:ext cx="0" cy="49802"/>
                </a:xfrm>
                <a:prstGeom prst="line">
                  <a:avLst/>
                </a:prstGeom>
                <a:grpFill/>
                <a:ln w="9525" cap="flat">
                  <a:noFill/>
                  <a:prstDash val="solid"/>
                  <a:miter lim="800000"/>
                  <a:headEnd/>
                  <a:tailEnd/>
                </a:ln>
              </p:spPr>
              <p:txBody>
                <a:bodyPr vert="horz" wrap="square" lIns="52727" tIns="26364" rIns="52727" bIns="26364" numCol="1" anchor="t" anchorCtr="0" compatLnSpc="1">
                  <a:prstTxWarp prst="textNoShape">
                    <a:avLst/>
                  </a:prstTxWarp>
                </a:bodyPr>
                <a:lstStyle/>
                <a:p>
                  <a:pPr marL="0" marR="0" lvl="0" indent="0" algn="l" defTabSz="556631" rtl="0" eaLnBrk="1" fontAlgn="auto" latinLnBrk="0" hangingPunct="0">
                    <a:lnSpc>
                      <a:spcPct val="100000"/>
                    </a:lnSpc>
                    <a:spcBef>
                      <a:spcPts val="0"/>
                    </a:spcBef>
                    <a:spcAft>
                      <a:spcPts val="0"/>
                    </a:spcAft>
                    <a:buClrTx/>
                    <a:buSzTx/>
                    <a:buFontTx/>
                    <a:buNone/>
                    <a:tabLst>
                      <a:tab pos="285640" algn="l"/>
                      <a:tab pos="578604" algn="l"/>
                      <a:tab pos="878892" algn="l"/>
                      <a:tab pos="1164532" algn="l"/>
                      <a:tab pos="1457496" algn="l"/>
                      <a:tab pos="1750460" algn="l"/>
                      <a:tab pos="2043424" algn="l"/>
                      <a:tab pos="2329064" algn="l"/>
                      <a:tab pos="2622028" algn="l"/>
                      <a:tab pos="2914992" algn="l"/>
                      <a:tab pos="3207956" algn="l"/>
                      <a:tab pos="3500920" algn="l"/>
                    </a:tabLst>
                    <a:defRPr/>
                  </a:pPr>
                  <a:endParaRPr kumimoji="0" lang="en-US" sz="1000" b="0" i="0" u="none" strike="noStrike" kern="0" cap="none" spc="0" normalizeH="0" baseline="0" noProof="0">
                    <a:ln>
                      <a:noFill/>
                    </a:ln>
                    <a:solidFill>
                      <a:prstClr val="black"/>
                    </a:solidFill>
                    <a:effectLst/>
                    <a:uLnTx/>
                    <a:uFillTx/>
                    <a:latin typeface="Tenorite" panose="00000500000000000000" pitchFamily="2" charset="0"/>
                    <a:ea typeface="+mn-ea"/>
                    <a:cs typeface="Arial" panose="020B0604020202020204" pitchFamily="34" charset="0"/>
                    <a:sym typeface="Tenorite Regular"/>
                  </a:endParaRPr>
                </a:p>
              </p:txBody>
            </p:sp>
            <p:sp>
              <p:nvSpPr>
                <p:cNvPr id="1112" name="Oval 1111">
                  <a:extLst>
                    <a:ext uri="{FF2B5EF4-FFF2-40B4-BE49-F238E27FC236}">
                      <a16:creationId xmlns:a16="http://schemas.microsoft.com/office/drawing/2014/main" id="{9B94B313-9E34-837F-9133-717A5E55A6A2}"/>
                    </a:ext>
                  </a:extLst>
                </p:cNvPr>
                <p:cNvSpPr>
                  <a:spLocks noChangeArrowheads="1"/>
                </p:cNvSpPr>
                <p:nvPr/>
              </p:nvSpPr>
              <p:spPr bwMode="auto">
                <a:xfrm>
                  <a:off x="7728309" y="5651425"/>
                  <a:ext cx="22043" cy="21227"/>
                </a:xfrm>
                <a:prstGeom prst="ellipse">
                  <a:avLst/>
                </a:prstGeom>
                <a:grpFill/>
                <a:ln w="9525" cap="flat" cmpd="sng" algn="ctr">
                  <a:noFill/>
                  <a:prstDash val="solid"/>
                </a:ln>
                <a:effectLst/>
              </p:spPr>
              <p:txBody>
                <a:bodyPr rtlCol="0" anchor="ctr"/>
                <a:lstStyle/>
                <a:p>
                  <a:pPr marL="0" marR="0" lvl="0" indent="0" algn="ctr" defTabSz="556631" rtl="0" eaLnBrk="1" fontAlgn="auto" latinLnBrk="0" hangingPunct="0">
                    <a:lnSpc>
                      <a:spcPct val="100000"/>
                    </a:lnSpc>
                    <a:spcBef>
                      <a:spcPts val="0"/>
                    </a:spcBef>
                    <a:spcAft>
                      <a:spcPts val="0"/>
                    </a:spcAft>
                    <a:buClrTx/>
                    <a:buSzTx/>
                    <a:buFontTx/>
                    <a:buNone/>
                    <a:tabLst>
                      <a:tab pos="285640" algn="l"/>
                      <a:tab pos="578604" algn="l"/>
                      <a:tab pos="878892" algn="l"/>
                      <a:tab pos="1164532" algn="l"/>
                      <a:tab pos="1457496" algn="l"/>
                      <a:tab pos="1750460" algn="l"/>
                      <a:tab pos="2043424" algn="l"/>
                      <a:tab pos="2329064" algn="l"/>
                      <a:tab pos="2622028" algn="l"/>
                      <a:tab pos="2914992" algn="l"/>
                      <a:tab pos="3207956" algn="l"/>
                      <a:tab pos="3500920" algn="l"/>
                    </a:tabLst>
                    <a:defRPr/>
                  </a:pPr>
                  <a:endParaRPr kumimoji="0" lang="en-US" sz="1000" b="0" i="0" u="none" strike="noStrike" kern="0" cap="none" spc="0" normalizeH="0" baseline="0" noProof="0">
                    <a:ln>
                      <a:noFill/>
                    </a:ln>
                    <a:solidFill>
                      <a:prstClr val="black"/>
                    </a:solidFill>
                    <a:effectLst/>
                    <a:uLnTx/>
                    <a:uFillTx/>
                    <a:latin typeface="Tenorite" panose="00000500000000000000" pitchFamily="2" charset="0"/>
                    <a:ea typeface="+mn-ea"/>
                    <a:cs typeface="Arial" panose="020B0604020202020204" pitchFamily="34" charset="0"/>
                    <a:sym typeface="Tenorite Regular"/>
                  </a:endParaRPr>
                </a:p>
              </p:txBody>
            </p:sp>
          </p:grpSp>
          <p:grpSp>
            <p:nvGrpSpPr>
              <p:cNvPr id="1086" name="Group 1085">
                <a:extLst>
                  <a:ext uri="{FF2B5EF4-FFF2-40B4-BE49-F238E27FC236}">
                    <a16:creationId xmlns:a16="http://schemas.microsoft.com/office/drawing/2014/main" id="{DEA95C03-D8AF-0F92-9A1F-9085D16C84F7}"/>
                  </a:ext>
                </a:extLst>
              </p:cNvPr>
              <p:cNvGrpSpPr/>
              <p:nvPr/>
            </p:nvGrpSpPr>
            <p:grpSpPr>
              <a:xfrm>
                <a:off x="272087" y="7052892"/>
                <a:ext cx="197273" cy="163053"/>
                <a:chOff x="7600131" y="5387722"/>
                <a:chExt cx="278400" cy="284930"/>
              </a:xfrm>
              <a:solidFill>
                <a:srgbClr val="008BCE"/>
              </a:solidFill>
            </p:grpSpPr>
            <p:sp>
              <p:nvSpPr>
                <p:cNvPr id="1101" name="Freeform 1105">
                  <a:extLst>
                    <a:ext uri="{FF2B5EF4-FFF2-40B4-BE49-F238E27FC236}">
                      <a16:creationId xmlns:a16="http://schemas.microsoft.com/office/drawing/2014/main" id="{6E3D02F8-4828-7FA4-2A8D-E79D5E8FC567}"/>
                    </a:ext>
                  </a:extLst>
                </p:cNvPr>
                <p:cNvSpPr>
                  <a:spLocks/>
                </p:cNvSpPr>
                <p:nvPr/>
              </p:nvSpPr>
              <p:spPr bwMode="auto">
                <a:xfrm>
                  <a:off x="7600131" y="5530595"/>
                  <a:ext cx="278400" cy="134709"/>
                </a:xfrm>
                <a:custGeom>
                  <a:avLst/>
                  <a:gdLst>
                    <a:gd name="T0" fmla="*/ 155 w 248"/>
                    <a:gd name="T1" fmla="*/ 120 h 120"/>
                    <a:gd name="T2" fmla="*/ 248 w 248"/>
                    <a:gd name="T3" fmla="*/ 120 h 120"/>
                    <a:gd name="T4" fmla="*/ 248 w 248"/>
                    <a:gd name="T5" fmla="*/ 60 h 120"/>
                    <a:gd name="T6" fmla="*/ 186 w 248"/>
                    <a:gd name="T7" fmla="*/ 0 h 120"/>
                    <a:gd name="T8" fmla="*/ 177 w 248"/>
                    <a:gd name="T9" fmla="*/ 0 h 120"/>
                    <a:gd name="T10" fmla="*/ 124 w 248"/>
                    <a:gd name="T11" fmla="*/ 84 h 120"/>
                    <a:gd name="T12" fmla="*/ 72 w 248"/>
                    <a:gd name="T13" fmla="*/ 0 h 120"/>
                    <a:gd name="T14" fmla="*/ 62 w 248"/>
                    <a:gd name="T15" fmla="*/ 0 h 120"/>
                    <a:gd name="T16" fmla="*/ 0 w 248"/>
                    <a:gd name="T17" fmla="*/ 60 h 120"/>
                    <a:gd name="T18" fmla="*/ 0 w 248"/>
                    <a:gd name="T19" fmla="*/ 120 h 120"/>
                    <a:gd name="T20" fmla="*/ 94 w 248"/>
                    <a:gd name="T21" fmla="*/ 12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8" h="120">
                      <a:moveTo>
                        <a:pt x="155" y="120"/>
                      </a:moveTo>
                      <a:cubicBezTo>
                        <a:pt x="248" y="120"/>
                        <a:pt x="248" y="120"/>
                        <a:pt x="248" y="120"/>
                      </a:cubicBezTo>
                      <a:cubicBezTo>
                        <a:pt x="248" y="60"/>
                        <a:pt x="248" y="60"/>
                        <a:pt x="248" y="60"/>
                      </a:cubicBezTo>
                      <a:cubicBezTo>
                        <a:pt x="248" y="27"/>
                        <a:pt x="220" y="0"/>
                        <a:pt x="186" y="0"/>
                      </a:cubicBezTo>
                      <a:cubicBezTo>
                        <a:pt x="177" y="0"/>
                        <a:pt x="177" y="0"/>
                        <a:pt x="177" y="0"/>
                      </a:cubicBezTo>
                      <a:cubicBezTo>
                        <a:pt x="124" y="84"/>
                        <a:pt x="124" y="84"/>
                        <a:pt x="124" y="84"/>
                      </a:cubicBezTo>
                      <a:cubicBezTo>
                        <a:pt x="72" y="0"/>
                        <a:pt x="72" y="0"/>
                        <a:pt x="72" y="0"/>
                      </a:cubicBezTo>
                      <a:cubicBezTo>
                        <a:pt x="62" y="0"/>
                        <a:pt x="62" y="0"/>
                        <a:pt x="62" y="0"/>
                      </a:cubicBezTo>
                      <a:cubicBezTo>
                        <a:pt x="28" y="0"/>
                        <a:pt x="0" y="27"/>
                        <a:pt x="0" y="60"/>
                      </a:cubicBezTo>
                      <a:cubicBezTo>
                        <a:pt x="0" y="120"/>
                        <a:pt x="0" y="120"/>
                        <a:pt x="0" y="120"/>
                      </a:cubicBezTo>
                      <a:cubicBezTo>
                        <a:pt x="94" y="120"/>
                        <a:pt x="94" y="120"/>
                        <a:pt x="94" y="120"/>
                      </a:cubicBezTo>
                    </a:path>
                  </a:pathLst>
                </a:custGeom>
                <a:grpFill/>
                <a:ln w="9525" cap="flat">
                  <a:noFill/>
                  <a:prstDash val="solid"/>
                  <a:miter lim="800000"/>
                  <a:headEnd/>
                  <a:tailEnd/>
                </a:ln>
              </p:spPr>
              <p:txBody>
                <a:bodyPr vert="horz" wrap="square" lIns="52727" tIns="26364" rIns="52727" bIns="26364" numCol="1" anchor="t" anchorCtr="0" compatLnSpc="1">
                  <a:prstTxWarp prst="textNoShape">
                    <a:avLst/>
                  </a:prstTxWarp>
                </a:bodyPr>
                <a:lstStyle/>
                <a:p>
                  <a:pPr marL="0" marR="0" lvl="0" indent="0" algn="l" defTabSz="556631" rtl="0" eaLnBrk="1" fontAlgn="auto" latinLnBrk="0" hangingPunct="0">
                    <a:lnSpc>
                      <a:spcPct val="100000"/>
                    </a:lnSpc>
                    <a:spcBef>
                      <a:spcPts val="0"/>
                    </a:spcBef>
                    <a:spcAft>
                      <a:spcPts val="0"/>
                    </a:spcAft>
                    <a:buClrTx/>
                    <a:buSzTx/>
                    <a:buFontTx/>
                    <a:buNone/>
                    <a:tabLst>
                      <a:tab pos="285640" algn="l"/>
                      <a:tab pos="578604" algn="l"/>
                      <a:tab pos="878892" algn="l"/>
                      <a:tab pos="1164532" algn="l"/>
                      <a:tab pos="1457496" algn="l"/>
                      <a:tab pos="1750460" algn="l"/>
                      <a:tab pos="2043424" algn="l"/>
                      <a:tab pos="2329064" algn="l"/>
                      <a:tab pos="2622028" algn="l"/>
                      <a:tab pos="2914992" algn="l"/>
                      <a:tab pos="3207956" algn="l"/>
                      <a:tab pos="3500920" algn="l"/>
                    </a:tabLst>
                    <a:defRPr/>
                  </a:pPr>
                  <a:endParaRPr kumimoji="0" lang="en-US" sz="1000" b="0" i="0" u="none" strike="noStrike" kern="0" cap="none" spc="0" normalizeH="0" baseline="0" noProof="0">
                    <a:ln>
                      <a:noFill/>
                    </a:ln>
                    <a:solidFill>
                      <a:prstClr val="black"/>
                    </a:solidFill>
                    <a:effectLst/>
                    <a:uLnTx/>
                    <a:uFillTx/>
                    <a:latin typeface="Tenorite" panose="00000500000000000000" pitchFamily="2" charset="0"/>
                    <a:ea typeface="+mn-ea"/>
                    <a:cs typeface="Arial" panose="020B0604020202020204" pitchFamily="34" charset="0"/>
                    <a:sym typeface="Tenorite Regular"/>
                  </a:endParaRPr>
                </a:p>
              </p:txBody>
            </p:sp>
            <p:sp>
              <p:nvSpPr>
                <p:cNvPr id="1102" name="Oval 1101">
                  <a:extLst>
                    <a:ext uri="{FF2B5EF4-FFF2-40B4-BE49-F238E27FC236}">
                      <a16:creationId xmlns:a16="http://schemas.microsoft.com/office/drawing/2014/main" id="{74FD0253-C01F-D834-5DE4-D9D0AAC7FCC0}"/>
                    </a:ext>
                  </a:extLst>
                </p:cNvPr>
                <p:cNvSpPr>
                  <a:spLocks noChangeArrowheads="1"/>
                </p:cNvSpPr>
                <p:nvPr/>
              </p:nvSpPr>
              <p:spPr bwMode="auto">
                <a:xfrm>
                  <a:off x="7671976" y="5387722"/>
                  <a:ext cx="134710" cy="133893"/>
                </a:xfrm>
                <a:prstGeom prst="ellipse">
                  <a:avLst/>
                </a:prstGeom>
                <a:grpFill/>
                <a:ln w="9525" cap="flat">
                  <a:noFill/>
                  <a:prstDash val="solid"/>
                  <a:miter lim="800000"/>
                  <a:headEnd/>
                  <a:tailEnd/>
                </a:ln>
              </p:spPr>
              <p:txBody>
                <a:bodyPr vert="horz" wrap="square" lIns="52727" tIns="26364" rIns="52727" bIns="26364" numCol="1" anchor="t" anchorCtr="0" compatLnSpc="1">
                  <a:prstTxWarp prst="textNoShape">
                    <a:avLst/>
                  </a:prstTxWarp>
                </a:bodyPr>
                <a:lstStyle/>
                <a:p>
                  <a:pPr marL="0" marR="0" lvl="0" indent="0" algn="l" defTabSz="556631" rtl="0" eaLnBrk="1" fontAlgn="auto" latinLnBrk="0" hangingPunct="0">
                    <a:lnSpc>
                      <a:spcPct val="100000"/>
                    </a:lnSpc>
                    <a:spcBef>
                      <a:spcPts val="0"/>
                    </a:spcBef>
                    <a:spcAft>
                      <a:spcPts val="0"/>
                    </a:spcAft>
                    <a:buClrTx/>
                    <a:buSzTx/>
                    <a:buFontTx/>
                    <a:buNone/>
                    <a:tabLst>
                      <a:tab pos="285640" algn="l"/>
                      <a:tab pos="578604" algn="l"/>
                      <a:tab pos="878892" algn="l"/>
                      <a:tab pos="1164532" algn="l"/>
                      <a:tab pos="1457496" algn="l"/>
                      <a:tab pos="1750460" algn="l"/>
                      <a:tab pos="2043424" algn="l"/>
                      <a:tab pos="2329064" algn="l"/>
                      <a:tab pos="2622028" algn="l"/>
                      <a:tab pos="2914992" algn="l"/>
                      <a:tab pos="3207956" algn="l"/>
                      <a:tab pos="3500920" algn="l"/>
                    </a:tabLst>
                    <a:defRPr/>
                  </a:pPr>
                  <a:endParaRPr kumimoji="0" lang="en-US" sz="1000" b="0" i="0" u="none" strike="noStrike" kern="0" cap="none" spc="0" normalizeH="0" baseline="0" noProof="0">
                    <a:ln>
                      <a:noFill/>
                    </a:ln>
                    <a:solidFill>
                      <a:prstClr val="black"/>
                    </a:solidFill>
                    <a:effectLst/>
                    <a:uLnTx/>
                    <a:uFillTx/>
                    <a:latin typeface="Tenorite" panose="00000500000000000000" pitchFamily="2" charset="0"/>
                    <a:ea typeface="+mn-ea"/>
                    <a:cs typeface="Arial" panose="020B0604020202020204" pitchFamily="34" charset="0"/>
                    <a:sym typeface="Tenorite Regular"/>
                  </a:endParaRPr>
                </a:p>
              </p:txBody>
            </p:sp>
            <p:sp>
              <p:nvSpPr>
                <p:cNvPr id="1103" name="Freeform 1107">
                  <a:extLst>
                    <a:ext uri="{FF2B5EF4-FFF2-40B4-BE49-F238E27FC236}">
                      <a16:creationId xmlns:a16="http://schemas.microsoft.com/office/drawing/2014/main" id="{2A7A5A9E-CEDA-36E3-84D9-4C724983B60C}"/>
                    </a:ext>
                  </a:extLst>
                </p:cNvPr>
                <p:cNvSpPr>
                  <a:spLocks/>
                </p:cNvSpPr>
                <p:nvPr/>
              </p:nvSpPr>
              <p:spPr bwMode="auto">
                <a:xfrm>
                  <a:off x="7671976" y="5387722"/>
                  <a:ext cx="134710" cy="83275"/>
                </a:xfrm>
                <a:custGeom>
                  <a:avLst/>
                  <a:gdLst>
                    <a:gd name="T0" fmla="*/ 69 w 120"/>
                    <a:gd name="T1" fmla="*/ 41 h 75"/>
                    <a:gd name="T2" fmla="*/ 113 w 120"/>
                    <a:gd name="T3" fmla="*/ 60 h 75"/>
                    <a:gd name="T4" fmla="*/ 120 w 120"/>
                    <a:gd name="T5" fmla="*/ 60 h 75"/>
                    <a:gd name="T6" fmla="*/ 60 w 120"/>
                    <a:gd name="T7" fmla="*/ 0 h 75"/>
                    <a:gd name="T8" fmla="*/ 0 w 120"/>
                    <a:gd name="T9" fmla="*/ 60 h 75"/>
                    <a:gd name="T10" fmla="*/ 2 w 120"/>
                    <a:gd name="T11" fmla="*/ 73 h 75"/>
                    <a:gd name="T12" fmla="*/ 15 w 120"/>
                    <a:gd name="T13" fmla="*/ 75 h 75"/>
                    <a:gd name="T14" fmla="*/ 69 w 120"/>
                    <a:gd name="T15" fmla="*/ 41 h 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75">
                      <a:moveTo>
                        <a:pt x="69" y="41"/>
                      </a:moveTo>
                      <a:cubicBezTo>
                        <a:pt x="80" y="53"/>
                        <a:pt x="95" y="60"/>
                        <a:pt x="113" y="60"/>
                      </a:cubicBezTo>
                      <a:cubicBezTo>
                        <a:pt x="115" y="60"/>
                        <a:pt x="118" y="60"/>
                        <a:pt x="120" y="60"/>
                      </a:cubicBezTo>
                      <a:cubicBezTo>
                        <a:pt x="120" y="27"/>
                        <a:pt x="93" y="0"/>
                        <a:pt x="60" y="0"/>
                      </a:cubicBezTo>
                      <a:cubicBezTo>
                        <a:pt x="27" y="0"/>
                        <a:pt x="0" y="27"/>
                        <a:pt x="0" y="60"/>
                      </a:cubicBezTo>
                      <a:cubicBezTo>
                        <a:pt x="0" y="65"/>
                        <a:pt x="1" y="69"/>
                        <a:pt x="2" y="73"/>
                      </a:cubicBezTo>
                      <a:cubicBezTo>
                        <a:pt x="6" y="74"/>
                        <a:pt x="10" y="75"/>
                        <a:pt x="15" y="75"/>
                      </a:cubicBezTo>
                      <a:cubicBezTo>
                        <a:pt x="39" y="75"/>
                        <a:pt x="59" y="61"/>
                        <a:pt x="69" y="41"/>
                      </a:cubicBezTo>
                      <a:close/>
                    </a:path>
                  </a:pathLst>
                </a:custGeom>
                <a:grpFill/>
                <a:ln w="9525" cap="flat">
                  <a:noFill/>
                  <a:prstDash val="solid"/>
                  <a:miter lim="800000"/>
                  <a:headEnd/>
                  <a:tailEnd/>
                </a:ln>
              </p:spPr>
              <p:txBody>
                <a:bodyPr vert="horz" wrap="square" lIns="52727" tIns="26364" rIns="52727" bIns="26364" numCol="1" anchor="t" anchorCtr="0" compatLnSpc="1">
                  <a:prstTxWarp prst="textNoShape">
                    <a:avLst/>
                  </a:prstTxWarp>
                </a:bodyPr>
                <a:lstStyle/>
                <a:p>
                  <a:pPr marL="0" marR="0" lvl="0" indent="0" algn="l" defTabSz="556631" rtl="0" eaLnBrk="1" fontAlgn="auto" latinLnBrk="0" hangingPunct="0">
                    <a:lnSpc>
                      <a:spcPct val="100000"/>
                    </a:lnSpc>
                    <a:spcBef>
                      <a:spcPts val="0"/>
                    </a:spcBef>
                    <a:spcAft>
                      <a:spcPts val="0"/>
                    </a:spcAft>
                    <a:buClrTx/>
                    <a:buSzTx/>
                    <a:buFontTx/>
                    <a:buNone/>
                    <a:tabLst>
                      <a:tab pos="285640" algn="l"/>
                      <a:tab pos="578604" algn="l"/>
                      <a:tab pos="878892" algn="l"/>
                      <a:tab pos="1164532" algn="l"/>
                      <a:tab pos="1457496" algn="l"/>
                      <a:tab pos="1750460" algn="l"/>
                      <a:tab pos="2043424" algn="l"/>
                      <a:tab pos="2329064" algn="l"/>
                      <a:tab pos="2622028" algn="l"/>
                      <a:tab pos="2914992" algn="l"/>
                      <a:tab pos="3207956" algn="l"/>
                      <a:tab pos="3500920" algn="l"/>
                    </a:tabLst>
                    <a:defRPr/>
                  </a:pPr>
                  <a:endParaRPr kumimoji="0" lang="en-US" sz="1000" b="0" i="0" u="none" strike="noStrike" kern="0" cap="none" spc="0" normalizeH="0" baseline="0" noProof="0">
                    <a:ln>
                      <a:noFill/>
                    </a:ln>
                    <a:solidFill>
                      <a:prstClr val="black"/>
                    </a:solidFill>
                    <a:effectLst/>
                    <a:uLnTx/>
                    <a:uFillTx/>
                    <a:latin typeface="Tenorite" panose="00000500000000000000" pitchFamily="2" charset="0"/>
                    <a:ea typeface="+mn-ea"/>
                    <a:cs typeface="Arial" panose="020B0604020202020204" pitchFamily="34" charset="0"/>
                    <a:sym typeface="Tenorite Regular"/>
                  </a:endParaRPr>
                </a:p>
              </p:txBody>
            </p:sp>
            <p:sp>
              <p:nvSpPr>
                <p:cNvPr id="1104" name="Line 32">
                  <a:extLst>
                    <a:ext uri="{FF2B5EF4-FFF2-40B4-BE49-F238E27FC236}">
                      <a16:creationId xmlns:a16="http://schemas.microsoft.com/office/drawing/2014/main" id="{EC192979-C93C-7080-2F8D-DCCDED773DBB}"/>
                    </a:ext>
                  </a:extLst>
                </p:cNvPr>
                <p:cNvSpPr>
                  <a:spLocks noChangeShapeType="1"/>
                </p:cNvSpPr>
                <p:nvPr/>
              </p:nvSpPr>
              <p:spPr bwMode="auto">
                <a:xfrm>
                  <a:off x="7654015" y="5615503"/>
                  <a:ext cx="0" cy="49802"/>
                </a:xfrm>
                <a:prstGeom prst="line">
                  <a:avLst/>
                </a:prstGeom>
                <a:grpFill/>
                <a:ln w="9525" cap="flat">
                  <a:noFill/>
                  <a:prstDash val="solid"/>
                  <a:miter lim="800000"/>
                  <a:headEnd/>
                  <a:tailEnd/>
                </a:ln>
              </p:spPr>
              <p:txBody>
                <a:bodyPr vert="horz" wrap="square" lIns="52727" tIns="26364" rIns="52727" bIns="26364" numCol="1" anchor="t" anchorCtr="0" compatLnSpc="1">
                  <a:prstTxWarp prst="textNoShape">
                    <a:avLst/>
                  </a:prstTxWarp>
                </a:bodyPr>
                <a:lstStyle/>
                <a:p>
                  <a:pPr marL="0" marR="0" lvl="0" indent="0" algn="l" defTabSz="556631" rtl="0" eaLnBrk="1" fontAlgn="auto" latinLnBrk="0" hangingPunct="0">
                    <a:lnSpc>
                      <a:spcPct val="100000"/>
                    </a:lnSpc>
                    <a:spcBef>
                      <a:spcPts val="0"/>
                    </a:spcBef>
                    <a:spcAft>
                      <a:spcPts val="0"/>
                    </a:spcAft>
                    <a:buClrTx/>
                    <a:buSzTx/>
                    <a:buFontTx/>
                    <a:buNone/>
                    <a:tabLst>
                      <a:tab pos="285640" algn="l"/>
                      <a:tab pos="578604" algn="l"/>
                      <a:tab pos="878892" algn="l"/>
                      <a:tab pos="1164532" algn="l"/>
                      <a:tab pos="1457496" algn="l"/>
                      <a:tab pos="1750460" algn="l"/>
                      <a:tab pos="2043424" algn="l"/>
                      <a:tab pos="2329064" algn="l"/>
                      <a:tab pos="2622028" algn="l"/>
                      <a:tab pos="2914992" algn="l"/>
                      <a:tab pos="3207956" algn="l"/>
                      <a:tab pos="3500920" algn="l"/>
                    </a:tabLst>
                    <a:defRPr/>
                  </a:pPr>
                  <a:endParaRPr kumimoji="0" lang="en-US" sz="1000" b="0" i="0" u="none" strike="noStrike" kern="0" cap="none" spc="0" normalizeH="0" baseline="0" noProof="0">
                    <a:ln>
                      <a:noFill/>
                    </a:ln>
                    <a:solidFill>
                      <a:prstClr val="black"/>
                    </a:solidFill>
                    <a:effectLst/>
                    <a:uLnTx/>
                    <a:uFillTx/>
                    <a:latin typeface="Tenorite" panose="00000500000000000000" pitchFamily="2" charset="0"/>
                    <a:ea typeface="+mn-ea"/>
                    <a:cs typeface="Arial" panose="020B0604020202020204" pitchFamily="34" charset="0"/>
                    <a:sym typeface="Tenorite Regular"/>
                  </a:endParaRPr>
                </a:p>
              </p:txBody>
            </p:sp>
            <p:sp>
              <p:nvSpPr>
                <p:cNvPr id="1105" name="Line 33">
                  <a:extLst>
                    <a:ext uri="{FF2B5EF4-FFF2-40B4-BE49-F238E27FC236}">
                      <a16:creationId xmlns:a16="http://schemas.microsoft.com/office/drawing/2014/main" id="{00D8A158-D233-8A53-C792-4277998CED2B}"/>
                    </a:ext>
                  </a:extLst>
                </p:cNvPr>
                <p:cNvSpPr>
                  <a:spLocks noChangeShapeType="1"/>
                </p:cNvSpPr>
                <p:nvPr/>
              </p:nvSpPr>
              <p:spPr bwMode="auto">
                <a:xfrm>
                  <a:off x="7824647" y="5615503"/>
                  <a:ext cx="0" cy="49802"/>
                </a:xfrm>
                <a:prstGeom prst="line">
                  <a:avLst/>
                </a:prstGeom>
                <a:grpFill/>
                <a:ln w="9525" cap="flat">
                  <a:noFill/>
                  <a:prstDash val="solid"/>
                  <a:miter lim="800000"/>
                  <a:headEnd/>
                  <a:tailEnd/>
                </a:ln>
              </p:spPr>
              <p:txBody>
                <a:bodyPr vert="horz" wrap="square" lIns="52727" tIns="26364" rIns="52727" bIns="26364" numCol="1" anchor="t" anchorCtr="0" compatLnSpc="1">
                  <a:prstTxWarp prst="textNoShape">
                    <a:avLst/>
                  </a:prstTxWarp>
                </a:bodyPr>
                <a:lstStyle/>
                <a:p>
                  <a:pPr marL="0" marR="0" lvl="0" indent="0" algn="l" defTabSz="556631" rtl="0" eaLnBrk="1" fontAlgn="auto" latinLnBrk="0" hangingPunct="0">
                    <a:lnSpc>
                      <a:spcPct val="100000"/>
                    </a:lnSpc>
                    <a:spcBef>
                      <a:spcPts val="0"/>
                    </a:spcBef>
                    <a:spcAft>
                      <a:spcPts val="0"/>
                    </a:spcAft>
                    <a:buClrTx/>
                    <a:buSzTx/>
                    <a:buFontTx/>
                    <a:buNone/>
                    <a:tabLst>
                      <a:tab pos="285640" algn="l"/>
                      <a:tab pos="578604" algn="l"/>
                      <a:tab pos="878892" algn="l"/>
                      <a:tab pos="1164532" algn="l"/>
                      <a:tab pos="1457496" algn="l"/>
                      <a:tab pos="1750460" algn="l"/>
                      <a:tab pos="2043424" algn="l"/>
                      <a:tab pos="2329064" algn="l"/>
                      <a:tab pos="2622028" algn="l"/>
                      <a:tab pos="2914992" algn="l"/>
                      <a:tab pos="3207956" algn="l"/>
                      <a:tab pos="3500920" algn="l"/>
                    </a:tabLst>
                    <a:defRPr/>
                  </a:pPr>
                  <a:endParaRPr kumimoji="0" lang="en-US" sz="1000" b="0" i="0" u="none" strike="noStrike" kern="0" cap="none" spc="0" normalizeH="0" baseline="0" noProof="0">
                    <a:ln>
                      <a:noFill/>
                    </a:ln>
                    <a:solidFill>
                      <a:prstClr val="black"/>
                    </a:solidFill>
                    <a:effectLst/>
                    <a:uLnTx/>
                    <a:uFillTx/>
                    <a:latin typeface="Tenorite" panose="00000500000000000000" pitchFamily="2" charset="0"/>
                    <a:ea typeface="+mn-ea"/>
                    <a:cs typeface="Arial" panose="020B0604020202020204" pitchFamily="34" charset="0"/>
                    <a:sym typeface="Tenorite Regular"/>
                  </a:endParaRPr>
                </a:p>
              </p:txBody>
            </p:sp>
            <p:sp>
              <p:nvSpPr>
                <p:cNvPr id="1106" name="Oval 1105">
                  <a:extLst>
                    <a:ext uri="{FF2B5EF4-FFF2-40B4-BE49-F238E27FC236}">
                      <a16:creationId xmlns:a16="http://schemas.microsoft.com/office/drawing/2014/main" id="{1A350557-27ED-BCD8-218C-D10CA587EFAA}"/>
                    </a:ext>
                  </a:extLst>
                </p:cNvPr>
                <p:cNvSpPr>
                  <a:spLocks noChangeArrowheads="1"/>
                </p:cNvSpPr>
                <p:nvPr/>
              </p:nvSpPr>
              <p:spPr bwMode="auto">
                <a:xfrm>
                  <a:off x="7728309" y="5651425"/>
                  <a:ext cx="22043" cy="21227"/>
                </a:xfrm>
                <a:prstGeom prst="ellipse">
                  <a:avLst/>
                </a:prstGeom>
                <a:grpFill/>
                <a:ln w="9525" cap="flat" cmpd="sng" algn="ctr">
                  <a:noFill/>
                  <a:prstDash val="solid"/>
                </a:ln>
                <a:effectLst/>
              </p:spPr>
              <p:txBody>
                <a:bodyPr rtlCol="0" anchor="ctr"/>
                <a:lstStyle/>
                <a:p>
                  <a:pPr marL="0" marR="0" lvl="0" indent="0" algn="ctr" defTabSz="556631" rtl="0" eaLnBrk="1" fontAlgn="auto" latinLnBrk="0" hangingPunct="0">
                    <a:lnSpc>
                      <a:spcPct val="100000"/>
                    </a:lnSpc>
                    <a:spcBef>
                      <a:spcPts val="0"/>
                    </a:spcBef>
                    <a:spcAft>
                      <a:spcPts val="0"/>
                    </a:spcAft>
                    <a:buClrTx/>
                    <a:buSzTx/>
                    <a:buFontTx/>
                    <a:buNone/>
                    <a:tabLst>
                      <a:tab pos="285640" algn="l"/>
                      <a:tab pos="578604" algn="l"/>
                      <a:tab pos="878892" algn="l"/>
                      <a:tab pos="1164532" algn="l"/>
                      <a:tab pos="1457496" algn="l"/>
                      <a:tab pos="1750460" algn="l"/>
                      <a:tab pos="2043424" algn="l"/>
                      <a:tab pos="2329064" algn="l"/>
                      <a:tab pos="2622028" algn="l"/>
                      <a:tab pos="2914992" algn="l"/>
                      <a:tab pos="3207956" algn="l"/>
                      <a:tab pos="3500920" algn="l"/>
                    </a:tabLst>
                    <a:defRPr/>
                  </a:pPr>
                  <a:endParaRPr kumimoji="0" lang="en-US" sz="1000" b="0" i="0" u="none" strike="noStrike" kern="0" cap="none" spc="0" normalizeH="0" baseline="0" noProof="0">
                    <a:ln>
                      <a:noFill/>
                    </a:ln>
                    <a:solidFill>
                      <a:prstClr val="black"/>
                    </a:solidFill>
                    <a:effectLst/>
                    <a:uLnTx/>
                    <a:uFillTx/>
                    <a:latin typeface="Tenorite" panose="00000500000000000000" pitchFamily="2" charset="0"/>
                    <a:ea typeface="+mn-ea"/>
                    <a:cs typeface="Arial" panose="020B0604020202020204" pitchFamily="34" charset="0"/>
                    <a:sym typeface="Tenorite Regular"/>
                  </a:endParaRPr>
                </a:p>
              </p:txBody>
            </p:sp>
          </p:grpSp>
          <p:grpSp>
            <p:nvGrpSpPr>
              <p:cNvPr id="1087" name="Group 1086">
                <a:extLst>
                  <a:ext uri="{FF2B5EF4-FFF2-40B4-BE49-F238E27FC236}">
                    <a16:creationId xmlns:a16="http://schemas.microsoft.com/office/drawing/2014/main" id="{0A131CFA-1B5A-5877-4446-83534B1FA904}"/>
                  </a:ext>
                </a:extLst>
              </p:cNvPr>
              <p:cNvGrpSpPr/>
              <p:nvPr/>
            </p:nvGrpSpPr>
            <p:grpSpPr>
              <a:xfrm>
                <a:off x="9622" y="6916798"/>
                <a:ext cx="197273" cy="163053"/>
                <a:chOff x="7600131" y="5387722"/>
                <a:chExt cx="278400" cy="284930"/>
              </a:xfrm>
              <a:solidFill>
                <a:srgbClr val="1B3859"/>
              </a:solidFill>
            </p:grpSpPr>
            <p:sp>
              <p:nvSpPr>
                <p:cNvPr id="1095" name="Freeform 1099">
                  <a:extLst>
                    <a:ext uri="{FF2B5EF4-FFF2-40B4-BE49-F238E27FC236}">
                      <a16:creationId xmlns:a16="http://schemas.microsoft.com/office/drawing/2014/main" id="{33C1E79D-67F4-2C38-06B2-96A85AE7C26D}"/>
                    </a:ext>
                  </a:extLst>
                </p:cNvPr>
                <p:cNvSpPr>
                  <a:spLocks/>
                </p:cNvSpPr>
                <p:nvPr/>
              </p:nvSpPr>
              <p:spPr bwMode="auto">
                <a:xfrm>
                  <a:off x="7600131" y="5530595"/>
                  <a:ext cx="278400" cy="134709"/>
                </a:xfrm>
                <a:custGeom>
                  <a:avLst/>
                  <a:gdLst>
                    <a:gd name="T0" fmla="*/ 155 w 248"/>
                    <a:gd name="T1" fmla="*/ 120 h 120"/>
                    <a:gd name="T2" fmla="*/ 248 w 248"/>
                    <a:gd name="T3" fmla="*/ 120 h 120"/>
                    <a:gd name="T4" fmla="*/ 248 w 248"/>
                    <a:gd name="T5" fmla="*/ 60 h 120"/>
                    <a:gd name="T6" fmla="*/ 186 w 248"/>
                    <a:gd name="T7" fmla="*/ 0 h 120"/>
                    <a:gd name="T8" fmla="*/ 177 w 248"/>
                    <a:gd name="T9" fmla="*/ 0 h 120"/>
                    <a:gd name="T10" fmla="*/ 124 w 248"/>
                    <a:gd name="T11" fmla="*/ 84 h 120"/>
                    <a:gd name="T12" fmla="*/ 72 w 248"/>
                    <a:gd name="T13" fmla="*/ 0 h 120"/>
                    <a:gd name="T14" fmla="*/ 62 w 248"/>
                    <a:gd name="T15" fmla="*/ 0 h 120"/>
                    <a:gd name="T16" fmla="*/ 0 w 248"/>
                    <a:gd name="T17" fmla="*/ 60 h 120"/>
                    <a:gd name="T18" fmla="*/ 0 w 248"/>
                    <a:gd name="T19" fmla="*/ 120 h 120"/>
                    <a:gd name="T20" fmla="*/ 94 w 248"/>
                    <a:gd name="T21" fmla="*/ 12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8" h="120">
                      <a:moveTo>
                        <a:pt x="155" y="120"/>
                      </a:moveTo>
                      <a:cubicBezTo>
                        <a:pt x="248" y="120"/>
                        <a:pt x="248" y="120"/>
                        <a:pt x="248" y="120"/>
                      </a:cubicBezTo>
                      <a:cubicBezTo>
                        <a:pt x="248" y="60"/>
                        <a:pt x="248" y="60"/>
                        <a:pt x="248" y="60"/>
                      </a:cubicBezTo>
                      <a:cubicBezTo>
                        <a:pt x="248" y="27"/>
                        <a:pt x="220" y="0"/>
                        <a:pt x="186" y="0"/>
                      </a:cubicBezTo>
                      <a:cubicBezTo>
                        <a:pt x="177" y="0"/>
                        <a:pt x="177" y="0"/>
                        <a:pt x="177" y="0"/>
                      </a:cubicBezTo>
                      <a:cubicBezTo>
                        <a:pt x="124" y="84"/>
                        <a:pt x="124" y="84"/>
                        <a:pt x="124" y="84"/>
                      </a:cubicBezTo>
                      <a:cubicBezTo>
                        <a:pt x="72" y="0"/>
                        <a:pt x="72" y="0"/>
                        <a:pt x="72" y="0"/>
                      </a:cubicBezTo>
                      <a:cubicBezTo>
                        <a:pt x="62" y="0"/>
                        <a:pt x="62" y="0"/>
                        <a:pt x="62" y="0"/>
                      </a:cubicBezTo>
                      <a:cubicBezTo>
                        <a:pt x="28" y="0"/>
                        <a:pt x="0" y="27"/>
                        <a:pt x="0" y="60"/>
                      </a:cubicBezTo>
                      <a:cubicBezTo>
                        <a:pt x="0" y="120"/>
                        <a:pt x="0" y="120"/>
                        <a:pt x="0" y="120"/>
                      </a:cubicBezTo>
                      <a:cubicBezTo>
                        <a:pt x="94" y="120"/>
                        <a:pt x="94" y="120"/>
                        <a:pt x="94" y="120"/>
                      </a:cubicBezTo>
                    </a:path>
                  </a:pathLst>
                </a:custGeom>
                <a:grpFill/>
                <a:ln w="12700" cap="flat">
                  <a:noFill/>
                  <a:prstDash val="solid"/>
                  <a:miter lim="800000"/>
                  <a:headEnd/>
                  <a:tailEnd/>
                </a:ln>
              </p:spPr>
              <p:txBody>
                <a:bodyPr vert="horz" wrap="square" lIns="52727" tIns="26364" rIns="52727" bIns="26364" numCol="1" anchor="t" anchorCtr="0" compatLnSpc="1">
                  <a:prstTxWarp prst="textNoShape">
                    <a:avLst/>
                  </a:prstTxWarp>
                </a:bodyPr>
                <a:lstStyle/>
                <a:p>
                  <a:pPr marL="0" marR="0" lvl="0" indent="0" algn="l" defTabSz="556631" rtl="0" eaLnBrk="1" fontAlgn="auto" latinLnBrk="0" hangingPunct="0">
                    <a:lnSpc>
                      <a:spcPct val="100000"/>
                    </a:lnSpc>
                    <a:spcBef>
                      <a:spcPts val="0"/>
                    </a:spcBef>
                    <a:spcAft>
                      <a:spcPts val="0"/>
                    </a:spcAft>
                    <a:buClrTx/>
                    <a:buSzTx/>
                    <a:buFontTx/>
                    <a:buNone/>
                    <a:tabLst>
                      <a:tab pos="285640" algn="l"/>
                      <a:tab pos="578604" algn="l"/>
                      <a:tab pos="878892" algn="l"/>
                      <a:tab pos="1164532" algn="l"/>
                      <a:tab pos="1457496" algn="l"/>
                      <a:tab pos="1750460" algn="l"/>
                      <a:tab pos="2043424" algn="l"/>
                      <a:tab pos="2329064" algn="l"/>
                      <a:tab pos="2622028" algn="l"/>
                      <a:tab pos="2914992" algn="l"/>
                      <a:tab pos="3207956" algn="l"/>
                      <a:tab pos="3500920" algn="l"/>
                    </a:tabLst>
                    <a:defRPr/>
                  </a:pPr>
                  <a:endParaRPr kumimoji="0" lang="en-US" sz="1000" b="0" i="0" u="none" strike="noStrike" kern="0" cap="none" spc="0" normalizeH="0" baseline="0" noProof="0">
                    <a:ln>
                      <a:noFill/>
                    </a:ln>
                    <a:solidFill>
                      <a:prstClr val="black"/>
                    </a:solidFill>
                    <a:effectLst/>
                    <a:uLnTx/>
                    <a:uFillTx/>
                    <a:latin typeface="Tenorite" panose="00000500000000000000" pitchFamily="2" charset="0"/>
                    <a:ea typeface="+mn-ea"/>
                    <a:cs typeface="Arial" panose="020B0604020202020204" pitchFamily="34" charset="0"/>
                    <a:sym typeface="Tenorite Regular"/>
                  </a:endParaRPr>
                </a:p>
              </p:txBody>
            </p:sp>
            <p:sp>
              <p:nvSpPr>
                <p:cNvPr id="1096" name="Oval 1095">
                  <a:extLst>
                    <a:ext uri="{FF2B5EF4-FFF2-40B4-BE49-F238E27FC236}">
                      <a16:creationId xmlns:a16="http://schemas.microsoft.com/office/drawing/2014/main" id="{18A847E9-0E8E-06E0-FC20-CB58A07FAC1D}"/>
                    </a:ext>
                  </a:extLst>
                </p:cNvPr>
                <p:cNvSpPr>
                  <a:spLocks noChangeArrowheads="1"/>
                </p:cNvSpPr>
                <p:nvPr/>
              </p:nvSpPr>
              <p:spPr bwMode="auto">
                <a:xfrm>
                  <a:off x="7671976" y="5387722"/>
                  <a:ext cx="134710" cy="133893"/>
                </a:xfrm>
                <a:prstGeom prst="ellipse">
                  <a:avLst/>
                </a:prstGeom>
                <a:grpFill/>
                <a:ln w="12700" cap="flat">
                  <a:noFill/>
                  <a:prstDash val="solid"/>
                  <a:miter lim="800000"/>
                  <a:headEnd/>
                  <a:tailEnd/>
                </a:ln>
              </p:spPr>
              <p:txBody>
                <a:bodyPr vert="horz" wrap="square" lIns="52727" tIns="26364" rIns="52727" bIns="26364" numCol="1" anchor="t" anchorCtr="0" compatLnSpc="1">
                  <a:prstTxWarp prst="textNoShape">
                    <a:avLst/>
                  </a:prstTxWarp>
                </a:bodyPr>
                <a:lstStyle/>
                <a:p>
                  <a:pPr marL="0" marR="0" lvl="0" indent="0" algn="l" defTabSz="556631" rtl="0" eaLnBrk="1" fontAlgn="auto" latinLnBrk="0" hangingPunct="0">
                    <a:lnSpc>
                      <a:spcPct val="100000"/>
                    </a:lnSpc>
                    <a:spcBef>
                      <a:spcPts val="0"/>
                    </a:spcBef>
                    <a:spcAft>
                      <a:spcPts val="0"/>
                    </a:spcAft>
                    <a:buClrTx/>
                    <a:buSzTx/>
                    <a:buFontTx/>
                    <a:buNone/>
                    <a:tabLst>
                      <a:tab pos="285640" algn="l"/>
                      <a:tab pos="578604" algn="l"/>
                      <a:tab pos="878892" algn="l"/>
                      <a:tab pos="1164532" algn="l"/>
                      <a:tab pos="1457496" algn="l"/>
                      <a:tab pos="1750460" algn="l"/>
                      <a:tab pos="2043424" algn="l"/>
                      <a:tab pos="2329064" algn="l"/>
                      <a:tab pos="2622028" algn="l"/>
                      <a:tab pos="2914992" algn="l"/>
                      <a:tab pos="3207956" algn="l"/>
                      <a:tab pos="3500920" algn="l"/>
                    </a:tabLst>
                    <a:defRPr/>
                  </a:pPr>
                  <a:endParaRPr kumimoji="0" lang="en-US" sz="1000" b="0" i="0" u="none" strike="noStrike" kern="0" cap="none" spc="0" normalizeH="0" baseline="0" noProof="0">
                    <a:ln>
                      <a:noFill/>
                    </a:ln>
                    <a:solidFill>
                      <a:prstClr val="black"/>
                    </a:solidFill>
                    <a:effectLst/>
                    <a:uLnTx/>
                    <a:uFillTx/>
                    <a:latin typeface="Tenorite" panose="00000500000000000000" pitchFamily="2" charset="0"/>
                    <a:ea typeface="+mn-ea"/>
                    <a:cs typeface="Arial" panose="020B0604020202020204" pitchFamily="34" charset="0"/>
                    <a:sym typeface="Tenorite Regular"/>
                  </a:endParaRPr>
                </a:p>
              </p:txBody>
            </p:sp>
            <p:sp>
              <p:nvSpPr>
                <p:cNvPr id="1097" name="Freeform 1101">
                  <a:extLst>
                    <a:ext uri="{FF2B5EF4-FFF2-40B4-BE49-F238E27FC236}">
                      <a16:creationId xmlns:a16="http://schemas.microsoft.com/office/drawing/2014/main" id="{761E0DFC-64A5-FD1A-0832-D20743D69180}"/>
                    </a:ext>
                  </a:extLst>
                </p:cNvPr>
                <p:cNvSpPr>
                  <a:spLocks/>
                </p:cNvSpPr>
                <p:nvPr/>
              </p:nvSpPr>
              <p:spPr bwMode="auto">
                <a:xfrm>
                  <a:off x="7671976" y="5387722"/>
                  <a:ext cx="134710" cy="83275"/>
                </a:xfrm>
                <a:custGeom>
                  <a:avLst/>
                  <a:gdLst>
                    <a:gd name="T0" fmla="*/ 69 w 120"/>
                    <a:gd name="T1" fmla="*/ 41 h 75"/>
                    <a:gd name="T2" fmla="*/ 113 w 120"/>
                    <a:gd name="T3" fmla="*/ 60 h 75"/>
                    <a:gd name="T4" fmla="*/ 120 w 120"/>
                    <a:gd name="T5" fmla="*/ 60 h 75"/>
                    <a:gd name="T6" fmla="*/ 60 w 120"/>
                    <a:gd name="T7" fmla="*/ 0 h 75"/>
                    <a:gd name="T8" fmla="*/ 0 w 120"/>
                    <a:gd name="T9" fmla="*/ 60 h 75"/>
                    <a:gd name="T10" fmla="*/ 2 w 120"/>
                    <a:gd name="T11" fmla="*/ 73 h 75"/>
                    <a:gd name="T12" fmla="*/ 15 w 120"/>
                    <a:gd name="T13" fmla="*/ 75 h 75"/>
                    <a:gd name="T14" fmla="*/ 69 w 120"/>
                    <a:gd name="T15" fmla="*/ 41 h 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75">
                      <a:moveTo>
                        <a:pt x="69" y="41"/>
                      </a:moveTo>
                      <a:cubicBezTo>
                        <a:pt x="80" y="53"/>
                        <a:pt x="95" y="60"/>
                        <a:pt x="113" y="60"/>
                      </a:cubicBezTo>
                      <a:cubicBezTo>
                        <a:pt x="115" y="60"/>
                        <a:pt x="118" y="60"/>
                        <a:pt x="120" y="60"/>
                      </a:cubicBezTo>
                      <a:cubicBezTo>
                        <a:pt x="120" y="27"/>
                        <a:pt x="93" y="0"/>
                        <a:pt x="60" y="0"/>
                      </a:cubicBezTo>
                      <a:cubicBezTo>
                        <a:pt x="27" y="0"/>
                        <a:pt x="0" y="27"/>
                        <a:pt x="0" y="60"/>
                      </a:cubicBezTo>
                      <a:cubicBezTo>
                        <a:pt x="0" y="65"/>
                        <a:pt x="1" y="69"/>
                        <a:pt x="2" y="73"/>
                      </a:cubicBezTo>
                      <a:cubicBezTo>
                        <a:pt x="6" y="74"/>
                        <a:pt x="10" y="75"/>
                        <a:pt x="15" y="75"/>
                      </a:cubicBezTo>
                      <a:cubicBezTo>
                        <a:pt x="39" y="75"/>
                        <a:pt x="59" y="61"/>
                        <a:pt x="69" y="41"/>
                      </a:cubicBezTo>
                      <a:close/>
                    </a:path>
                  </a:pathLst>
                </a:custGeom>
                <a:grpFill/>
                <a:ln w="12700" cap="flat">
                  <a:noFill/>
                  <a:prstDash val="solid"/>
                  <a:miter lim="800000"/>
                  <a:headEnd/>
                  <a:tailEnd/>
                </a:ln>
              </p:spPr>
              <p:txBody>
                <a:bodyPr vert="horz" wrap="square" lIns="52727" tIns="26364" rIns="52727" bIns="26364" numCol="1" anchor="t" anchorCtr="0" compatLnSpc="1">
                  <a:prstTxWarp prst="textNoShape">
                    <a:avLst/>
                  </a:prstTxWarp>
                </a:bodyPr>
                <a:lstStyle/>
                <a:p>
                  <a:pPr marL="0" marR="0" lvl="0" indent="0" algn="l" defTabSz="556631" rtl="0" eaLnBrk="1" fontAlgn="auto" latinLnBrk="0" hangingPunct="0">
                    <a:lnSpc>
                      <a:spcPct val="100000"/>
                    </a:lnSpc>
                    <a:spcBef>
                      <a:spcPts val="0"/>
                    </a:spcBef>
                    <a:spcAft>
                      <a:spcPts val="0"/>
                    </a:spcAft>
                    <a:buClrTx/>
                    <a:buSzTx/>
                    <a:buFontTx/>
                    <a:buNone/>
                    <a:tabLst>
                      <a:tab pos="285640" algn="l"/>
                      <a:tab pos="578604" algn="l"/>
                      <a:tab pos="878892" algn="l"/>
                      <a:tab pos="1164532" algn="l"/>
                      <a:tab pos="1457496" algn="l"/>
                      <a:tab pos="1750460" algn="l"/>
                      <a:tab pos="2043424" algn="l"/>
                      <a:tab pos="2329064" algn="l"/>
                      <a:tab pos="2622028" algn="l"/>
                      <a:tab pos="2914992" algn="l"/>
                      <a:tab pos="3207956" algn="l"/>
                      <a:tab pos="3500920" algn="l"/>
                    </a:tabLst>
                    <a:defRPr/>
                  </a:pPr>
                  <a:endParaRPr kumimoji="0" lang="en-US" sz="1000" b="0" i="0" u="none" strike="noStrike" kern="0" cap="none" spc="0" normalizeH="0" baseline="0" noProof="0">
                    <a:ln>
                      <a:noFill/>
                    </a:ln>
                    <a:solidFill>
                      <a:prstClr val="black"/>
                    </a:solidFill>
                    <a:effectLst/>
                    <a:uLnTx/>
                    <a:uFillTx/>
                    <a:latin typeface="Tenorite" panose="00000500000000000000" pitchFamily="2" charset="0"/>
                    <a:ea typeface="+mn-ea"/>
                    <a:cs typeface="Arial" panose="020B0604020202020204" pitchFamily="34" charset="0"/>
                    <a:sym typeface="Tenorite Regular"/>
                  </a:endParaRPr>
                </a:p>
              </p:txBody>
            </p:sp>
            <p:sp>
              <p:nvSpPr>
                <p:cNvPr id="1098" name="Line 32">
                  <a:extLst>
                    <a:ext uri="{FF2B5EF4-FFF2-40B4-BE49-F238E27FC236}">
                      <a16:creationId xmlns:a16="http://schemas.microsoft.com/office/drawing/2014/main" id="{796E1F7D-AE1C-F9D3-D46C-39B001C59FCA}"/>
                    </a:ext>
                  </a:extLst>
                </p:cNvPr>
                <p:cNvSpPr>
                  <a:spLocks noChangeShapeType="1"/>
                </p:cNvSpPr>
                <p:nvPr/>
              </p:nvSpPr>
              <p:spPr bwMode="auto">
                <a:xfrm>
                  <a:off x="7654015" y="5615503"/>
                  <a:ext cx="0" cy="49802"/>
                </a:xfrm>
                <a:prstGeom prst="line">
                  <a:avLst/>
                </a:prstGeom>
                <a:grpFill/>
                <a:ln w="12700" cap="flat">
                  <a:noFill/>
                  <a:prstDash val="solid"/>
                  <a:miter lim="800000"/>
                  <a:headEnd/>
                  <a:tailEnd/>
                </a:ln>
              </p:spPr>
              <p:txBody>
                <a:bodyPr vert="horz" wrap="square" lIns="52727" tIns="26364" rIns="52727" bIns="26364" numCol="1" anchor="t" anchorCtr="0" compatLnSpc="1">
                  <a:prstTxWarp prst="textNoShape">
                    <a:avLst/>
                  </a:prstTxWarp>
                </a:bodyPr>
                <a:lstStyle/>
                <a:p>
                  <a:pPr marL="0" marR="0" lvl="0" indent="0" algn="l" defTabSz="556631" rtl="0" eaLnBrk="1" fontAlgn="auto" latinLnBrk="0" hangingPunct="0">
                    <a:lnSpc>
                      <a:spcPct val="100000"/>
                    </a:lnSpc>
                    <a:spcBef>
                      <a:spcPts val="0"/>
                    </a:spcBef>
                    <a:spcAft>
                      <a:spcPts val="0"/>
                    </a:spcAft>
                    <a:buClrTx/>
                    <a:buSzTx/>
                    <a:buFontTx/>
                    <a:buNone/>
                    <a:tabLst>
                      <a:tab pos="285640" algn="l"/>
                      <a:tab pos="578604" algn="l"/>
                      <a:tab pos="878892" algn="l"/>
                      <a:tab pos="1164532" algn="l"/>
                      <a:tab pos="1457496" algn="l"/>
                      <a:tab pos="1750460" algn="l"/>
                      <a:tab pos="2043424" algn="l"/>
                      <a:tab pos="2329064" algn="l"/>
                      <a:tab pos="2622028" algn="l"/>
                      <a:tab pos="2914992" algn="l"/>
                      <a:tab pos="3207956" algn="l"/>
                      <a:tab pos="3500920" algn="l"/>
                    </a:tabLst>
                    <a:defRPr/>
                  </a:pPr>
                  <a:endParaRPr kumimoji="0" lang="en-US" sz="1000" b="0" i="0" u="none" strike="noStrike" kern="0" cap="none" spc="0" normalizeH="0" baseline="0" noProof="0">
                    <a:ln>
                      <a:noFill/>
                    </a:ln>
                    <a:solidFill>
                      <a:prstClr val="black"/>
                    </a:solidFill>
                    <a:effectLst/>
                    <a:uLnTx/>
                    <a:uFillTx/>
                    <a:latin typeface="Tenorite" panose="00000500000000000000" pitchFamily="2" charset="0"/>
                    <a:ea typeface="+mn-ea"/>
                    <a:cs typeface="Arial" panose="020B0604020202020204" pitchFamily="34" charset="0"/>
                    <a:sym typeface="Tenorite Regular"/>
                  </a:endParaRPr>
                </a:p>
              </p:txBody>
            </p:sp>
            <p:sp>
              <p:nvSpPr>
                <p:cNvPr id="1099" name="Line 33">
                  <a:extLst>
                    <a:ext uri="{FF2B5EF4-FFF2-40B4-BE49-F238E27FC236}">
                      <a16:creationId xmlns:a16="http://schemas.microsoft.com/office/drawing/2014/main" id="{E188AC7A-0FB7-140A-FB65-DE3A4764C6B7}"/>
                    </a:ext>
                  </a:extLst>
                </p:cNvPr>
                <p:cNvSpPr>
                  <a:spLocks noChangeShapeType="1"/>
                </p:cNvSpPr>
                <p:nvPr/>
              </p:nvSpPr>
              <p:spPr bwMode="auto">
                <a:xfrm>
                  <a:off x="7824647" y="5615503"/>
                  <a:ext cx="0" cy="49802"/>
                </a:xfrm>
                <a:prstGeom prst="line">
                  <a:avLst/>
                </a:prstGeom>
                <a:grpFill/>
                <a:ln w="12700" cap="flat">
                  <a:noFill/>
                  <a:prstDash val="solid"/>
                  <a:miter lim="800000"/>
                  <a:headEnd/>
                  <a:tailEnd/>
                </a:ln>
              </p:spPr>
              <p:txBody>
                <a:bodyPr vert="horz" wrap="square" lIns="52727" tIns="26364" rIns="52727" bIns="26364" numCol="1" anchor="t" anchorCtr="0" compatLnSpc="1">
                  <a:prstTxWarp prst="textNoShape">
                    <a:avLst/>
                  </a:prstTxWarp>
                </a:bodyPr>
                <a:lstStyle/>
                <a:p>
                  <a:pPr marL="0" marR="0" lvl="0" indent="0" algn="l" defTabSz="556631" rtl="0" eaLnBrk="1" fontAlgn="auto" latinLnBrk="0" hangingPunct="0">
                    <a:lnSpc>
                      <a:spcPct val="100000"/>
                    </a:lnSpc>
                    <a:spcBef>
                      <a:spcPts val="0"/>
                    </a:spcBef>
                    <a:spcAft>
                      <a:spcPts val="0"/>
                    </a:spcAft>
                    <a:buClrTx/>
                    <a:buSzTx/>
                    <a:buFontTx/>
                    <a:buNone/>
                    <a:tabLst>
                      <a:tab pos="285640" algn="l"/>
                      <a:tab pos="578604" algn="l"/>
                      <a:tab pos="878892" algn="l"/>
                      <a:tab pos="1164532" algn="l"/>
                      <a:tab pos="1457496" algn="l"/>
                      <a:tab pos="1750460" algn="l"/>
                      <a:tab pos="2043424" algn="l"/>
                      <a:tab pos="2329064" algn="l"/>
                      <a:tab pos="2622028" algn="l"/>
                      <a:tab pos="2914992" algn="l"/>
                      <a:tab pos="3207956" algn="l"/>
                      <a:tab pos="3500920" algn="l"/>
                    </a:tabLst>
                    <a:defRPr/>
                  </a:pPr>
                  <a:endParaRPr kumimoji="0" lang="en-US" sz="1000" b="0" i="0" u="none" strike="noStrike" kern="0" cap="none" spc="0" normalizeH="0" baseline="0" noProof="0">
                    <a:ln>
                      <a:noFill/>
                    </a:ln>
                    <a:solidFill>
                      <a:prstClr val="black"/>
                    </a:solidFill>
                    <a:effectLst/>
                    <a:uLnTx/>
                    <a:uFillTx/>
                    <a:latin typeface="Tenorite" panose="00000500000000000000" pitchFamily="2" charset="0"/>
                    <a:ea typeface="+mn-ea"/>
                    <a:cs typeface="Arial" panose="020B0604020202020204" pitchFamily="34" charset="0"/>
                    <a:sym typeface="Tenorite Regular"/>
                  </a:endParaRPr>
                </a:p>
              </p:txBody>
            </p:sp>
            <p:sp>
              <p:nvSpPr>
                <p:cNvPr id="1100" name="Oval 1099">
                  <a:extLst>
                    <a:ext uri="{FF2B5EF4-FFF2-40B4-BE49-F238E27FC236}">
                      <a16:creationId xmlns:a16="http://schemas.microsoft.com/office/drawing/2014/main" id="{A58B4791-083C-BC25-8872-B69976363FCC}"/>
                    </a:ext>
                  </a:extLst>
                </p:cNvPr>
                <p:cNvSpPr>
                  <a:spLocks noChangeArrowheads="1"/>
                </p:cNvSpPr>
                <p:nvPr/>
              </p:nvSpPr>
              <p:spPr bwMode="auto">
                <a:xfrm>
                  <a:off x="7728309" y="5651425"/>
                  <a:ext cx="22043" cy="21227"/>
                </a:xfrm>
                <a:prstGeom prst="ellipse">
                  <a:avLst/>
                </a:prstGeom>
                <a:grpFill/>
                <a:ln w="12700" cap="flat" cmpd="sng" algn="ctr">
                  <a:noFill/>
                  <a:prstDash val="solid"/>
                </a:ln>
                <a:effectLst/>
              </p:spPr>
              <p:txBody>
                <a:bodyPr rtlCol="0" anchor="ctr"/>
                <a:lstStyle/>
                <a:p>
                  <a:pPr marL="0" marR="0" lvl="0" indent="0" algn="ctr" defTabSz="556631" rtl="0" eaLnBrk="1" fontAlgn="auto" latinLnBrk="0" hangingPunct="0">
                    <a:lnSpc>
                      <a:spcPct val="100000"/>
                    </a:lnSpc>
                    <a:spcBef>
                      <a:spcPts val="0"/>
                    </a:spcBef>
                    <a:spcAft>
                      <a:spcPts val="0"/>
                    </a:spcAft>
                    <a:buClrTx/>
                    <a:buSzTx/>
                    <a:buFontTx/>
                    <a:buNone/>
                    <a:tabLst>
                      <a:tab pos="285640" algn="l"/>
                      <a:tab pos="578604" algn="l"/>
                      <a:tab pos="878892" algn="l"/>
                      <a:tab pos="1164532" algn="l"/>
                      <a:tab pos="1457496" algn="l"/>
                      <a:tab pos="1750460" algn="l"/>
                      <a:tab pos="2043424" algn="l"/>
                      <a:tab pos="2329064" algn="l"/>
                      <a:tab pos="2622028" algn="l"/>
                      <a:tab pos="2914992" algn="l"/>
                      <a:tab pos="3207956" algn="l"/>
                      <a:tab pos="3500920" algn="l"/>
                    </a:tabLst>
                    <a:defRPr/>
                  </a:pPr>
                  <a:endParaRPr kumimoji="0" lang="en-US" sz="1000" b="0" i="0" u="none" strike="noStrike" kern="0" cap="none" spc="0" normalizeH="0" baseline="0" noProof="0">
                    <a:ln>
                      <a:noFill/>
                    </a:ln>
                    <a:solidFill>
                      <a:prstClr val="black"/>
                    </a:solidFill>
                    <a:effectLst/>
                    <a:uLnTx/>
                    <a:uFillTx/>
                    <a:latin typeface="Tenorite" panose="00000500000000000000" pitchFamily="2" charset="0"/>
                    <a:ea typeface="+mn-ea"/>
                    <a:cs typeface="Arial" panose="020B0604020202020204" pitchFamily="34" charset="0"/>
                    <a:sym typeface="Tenorite Regular"/>
                  </a:endParaRPr>
                </a:p>
              </p:txBody>
            </p:sp>
          </p:grpSp>
          <p:grpSp>
            <p:nvGrpSpPr>
              <p:cNvPr id="1088" name="Group 1087">
                <a:extLst>
                  <a:ext uri="{FF2B5EF4-FFF2-40B4-BE49-F238E27FC236}">
                    <a16:creationId xmlns:a16="http://schemas.microsoft.com/office/drawing/2014/main" id="{E29C0FEF-4C2F-1BF4-5F39-4B75643FB63D}"/>
                  </a:ext>
                </a:extLst>
              </p:cNvPr>
              <p:cNvGrpSpPr/>
              <p:nvPr/>
            </p:nvGrpSpPr>
            <p:grpSpPr>
              <a:xfrm>
                <a:off x="-171161" y="7551958"/>
                <a:ext cx="197273" cy="163056"/>
                <a:chOff x="7600131" y="5387722"/>
                <a:chExt cx="278400" cy="284930"/>
              </a:xfrm>
              <a:solidFill>
                <a:srgbClr val="16366C">
                  <a:lumMod val="60000"/>
                  <a:lumOff val="40000"/>
                </a:srgbClr>
              </a:solidFill>
            </p:grpSpPr>
            <p:sp>
              <p:nvSpPr>
                <p:cNvPr id="1089" name="Freeform 1093">
                  <a:extLst>
                    <a:ext uri="{FF2B5EF4-FFF2-40B4-BE49-F238E27FC236}">
                      <a16:creationId xmlns:a16="http://schemas.microsoft.com/office/drawing/2014/main" id="{7BC161C8-C767-64AC-B0EA-02CB21AB9856}"/>
                    </a:ext>
                  </a:extLst>
                </p:cNvPr>
                <p:cNvSpPr>
                  <a:spLocks/>
                </p:cNvSpPr>
                <p:nvPr/>
              </p:nvSpPr>
              <p:spPr bwMode="auto">
                <a:xfrm>
                  <a:off x="7600131" y="5530595"/>
                  <a:ext cx="278400" cy="134709"/>
                </a:xfrm>
                <a:custGeom>
                  <a:avLst/>
                  <a:gdLst>
                    <a:gd name="T0" fmla="*/ 155 w 248"/>
                    <a:gd name="T1" fmla="*/ 120 h 120"/>
                    <a:gd name="T2" fmla="*/ 248 w 248"/>
                    <a:gd name="T3" fmla="*/ 120 h 120"/>
                    <a:gd name="T4" fmla="*/ 248 w 248"/>
                    <a:gd name="T5" fmla="*/ 60 h 120"/>
                    <a:gd name="T6" fmla="*/ 186 w 248"/>
                    <a:gd name="T7" fmla="*/ 0 h 120"/>
                    <a:gd name="T8" fmla="*/ 177 w 248"/>
                    <a:gd name="T9" fmla="*/ 0 h 120"/>
                    <a:gd name="T10" fmla="*/ 124 w 248"/>
                    <a:gd name="T11" fmla="*/ 84 h 120"/>
                    <a:gd name="T12" fmla="*/ 72 w 248"/>
                    <a:gd name="T13" fmla="*/ 0 h 120"/>
                    <a:gd name="T14" fmla="*/ 62 w 248"/>
                    <a:gd name="T15" fmla="*/ 0 h 120"/>
                    <a:gd name="T16" fmla="*/ 0 w 248"/>
                    <a:gd name="T17" fmla="*/ 60 h 120"/>
                    <a:gd name="T18" fmla="*/ 0 w 248"/>
                    <a:gd name="T19" fmla="*/ 120 h 120"/>
                    <a:gd name="T20" fmla="*/ 94 w 248"/>
                    <a:gd name="T21" fmla="*/ 12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8" h="120">
                      <a:moveTo>
                        <a:pt x="155" y="120"/>
                      </a:moveTo>
                      <a:cubicBezTo>
                        <a:pt x="248" y="120"/>
                        <a:pt x="248" y="120"/>
                        <a:pt x="248" y="120"/>
                      </a:cubicBezTo>
                      <a:cubicBezTo>
                        <a:pt x="248" y="60"/>
                        <a:pt x="248" y="60"/>
                        <a:pt x="248" y="60"/>
                      </a:cubicBezTo>
                      <a:cubicBezTo>
                        <a:pt x="248" y="27"/>
                        <a:pt x="220" y="0"/>
                        <a:pt x="186" y="0"/>
                      </a:cubicBezTo>
                      <a:cubicBezTo>
                        <a:pt x="177" y="0"/>
                        <a:pt x="177" y="0"/>
                        <a:pt x="177" y="0"/>
                      </a:cubicBezTo>
                      <a:cubicBezTo>
                        <a:pt x="124" y="84"/>
                        <a:pt x="124" y="84"/>
                        <a:pt x="124" y="84"/>
                      </a:cubicBezTo>
                      <a:cubicBezTo>
                        <a:pt x="72" y="0"/>
                        <a:pt x="72" y="0"/>
                        <a:pt x="72" y="0"/>
                      </a:cubicBezTo>
                      <a:cubicBezTo>
                        <a:pt x="62" y="0"/>
                        <a:pt x="62" y="0"/>
                        <a:pt x="62" y="0"/>
                      </a:cubicBezTo>
                      <a:cubicBezTo>
                        <a:pt x="28" y="0"/>
                        <a:pt x="0" y="27"/>
                        <a:pt x="0" y="60"/>
                      </a:cubicBezTo>
                      <a:cubicBezTo>
                        <a:pt x="0" y="120"/>
                        <a:pt x="0" y="120"/>
                        <a:pt x="0" y="120"/>
                      </a:cubicBezTo>
                      <a:cubicBezTo>
                        <a:pt x="94" y="120"/>
                        <a:pt x="94" y="120"/>
                        <a:pt x="94" y="120"/>
                      </a:cubicBezTo>
                    </a:path>
                  </a:pathLst>
                </a:custGeom>
                <a:solidFill>
                  <a:srgbClr val="008BCE"/>
                </a:solidFill>
                <a:ln w="9525" cap="flat">
                  <a:noFill/>
                  <a:prstDash val="solid"/>
                  <a:miter lim="800000"/>
                  <a:headEnd/>
                  <a:tailEnd/>
                </a:ln>
              </p:spPr>
              <p:txBody>
                <a:bodyPr vert="horz" wrap="square" lIns="52727" tIns="26364" rIns="52727" bIns="26364" numCol="1" anchor="t" anchorCtr="0" compatLnSpc="1">
                  <a:prstTxWarp prst="textNoShape">
                    <a:avLst/>
                  </a:prstTxWarp>
                </a:bodyPr>
                <a:lstStyle/>
                <a:p>
                  <a:pPr marL="0" marR="0" lvl="0" indent="0" algn="l" defTabSz="556631" rtl="0" eaLnBrk="1" fontAlgn="auto" latinLnBrk="0" hangingPunct="0">
                    <a:lnSpc>
                      <a:spcPct val="100000"/>
                    </a:lnSpc>
                    <a:spcBef>
                      <a:spcPts val="0"/>
                    </a:spcBef>
                    <a:spcAft>
                      <a:spcPts val="0"/>
                    </a:spcAft>
                    <a:buClrTx/>
                    <a:buSzTx/>
                    <a:buFontTx/>
                    <a:buNone/>
                    <a:tabLst>
                      <a:tab pos="285640" algn="l"/>
                      <a:tab pos="578604" algn="l"/>
                      <a:tab pos="878892" algn="l"/>
                      <a:tab pos="1164532" algn="l"/>
                      <a:tab pos="1457496" algn="l"/>
                      <a:tab pos="1750460" algn="l"/>
                      <a:tab pos="2043424" algn="l"/>
                      <a:tab pos="2329064" algn="l"/>
                      <a:tab pos="2622028" algn="l"/>
                      <a:tab pos="2914992" algn="l"/>
                      <a:tab pos="3207956" algn="l"/>
                      <a:tab pos="3500920" algn="l"/>
                    </a:tabLst>
                    <a:defRPr/>
                  </a:pPr>
                  <a:endParaRPr kumimoji="0" lang="en-US" sz="1000" b="0" i="0" u="none" strike="noStrike" kern="0" cap="none" spc="0" normalizeH="0" baseline="0" noProof="0">
                    <a:ln>
                      <a:noFill/>
                    </a:ln>
                    <a:solidFill>
                      <a:prstClr val="black"/>
                    </a:solidFill>
                    <a:effectLst/>
                    <a:uLnTx/>
                    <a:uFillTx/>
                    <a:latin typeface="Tenorite" panose="00000500000000000000" pitchFamily="2" charset="0"/>
                    <a:ea typeface="+mn-ea"/>
                    <a:cs typeface="Arial" panose="020B0604020202020204" pitchFamily="34" charset="0"/>
                    <a:sym typeface="Tenorite Regular"/>
                  </a:endParaRPr>
                </a:p>
              </p:txBody>
            </p:sp>
            <p:sp>
              <p:nvSpPr>
                <p:cNvPr id="1090" name="Oval 1089">
                  <a:extLst>
                    <a:ext uri="{FF2B5EF4-FFF2-40B4-BE49-F238E27FC236}">
                      <a16:creationId xmlns:a16="http://schemas.microsoft.com/office/drawing/2014/main" id="{7AC3FBFD-3E56-342D-6EC5-5119EC53AB14}"/>
                    </a:ext>
                  </a:extLst>
                </p:cNvPr>
                <p:cNvSpPr>
                  <a:spLocks noChangeArrowheads="1"/>
                </p:cNvSpPr>
                <p:nvPr/>
              </p:nvSpPr>
              <p:spPr bwMode="auto">
                <a:xfrm>
                  <a:off x="7671976" y="5387722"/>
                  <a:ext cx="134710" cy="133893"/>
                </a:xfrm>
                <a:prstGeom prst="ellipse">
                  <a:avLst/>
                </a:prstGeom>
                <a:solidFill>
                  <a:srgbClr val="008BCE"/>
                </a:solidFill>
                <a:ln w="9525" cap="flat">
                  <a:noFill/>
                  <a:prstDash val="solid"/>
                  <a:miter lim="800000"/>
                  <a:headEnd/>
                  <a:tailEnd/>
                </a:ln>
              </p:spPr>
              <p:txBody>
                <a:bodyPr vert="horz" wrap="square" lIns="52727" tIns="26364" rIns="52727" bIns="26364" numCol="1" anchor="t" anchorCtr="0" compatLnSpc="1">
                  <a:prstTxWarp prst="textNoShape">
                    <a:avLst/>
                  </a:prstTxWarp>
                </a:bodyPr>
                <a:lstStyle/>
                <a:p>
                  <a:pPr marL="0" marR="0" lvl="0" indent="0" algn="l" defTabSz="556631" rtl="0" eaLnBrk="1" fontAlgn="auto" latinLnBrk="0" hangingPunct="0">
                    <a:lnSpc>
                      <a:spcPct val="100000"/>
                    </a:lnSpc>
                    <a:spcBef>
                      <a:spcPts val="0"/>
                    </a:spcBef>
                    <a:spcAft>
                      <a:spcPts val="0"/>
                    </a:spcAft>
                    <a:buClrTx/>
                    <a:buSzTx/>
                    <a:buFontTx/>
                    <a:buNone/>
                    <a:tabLst>
                      <a:tab pos="285640" algn="l"/>
                      <a:tab pos="578604" algn="l"/>
                      <a:tab pos="878892" algn="l"/>
                      <a:tab pos="1164532" algn="l"/>
                      <a:tab pos="1457496" algn="l"/>
                      <a:tab pos="1750460" algn="l"/>
                      <a:tab pos="2043424" algn="l"/>
                      <a:tab pos="2329064" algn="l"/>
                      <a:tab pos="2622028" algn="l"/>
                      <a:tab pos="2914992" algn="l"/>
                      <a:tab pos="3207956" algn="l"/>
                      <a:tab pos="3500920" algn="l"/>
                    </a:tabLst>
                    <a:defRPr/>
                  </a:pPr>
                  <a:endParaRPr kumimoji="0" lang="en-US" sz="1000" b="0" i="0" u="none" strike="noStrike" kern="0" cap="none" spc="0" normalizeH="0" baseline="0" noProof="0">
                    <a:ln>
                      <a:noFill/>
                    </a:ln>
                    <a:solidFill>
                      <a:prstClr val="black"/>
                    </a:solidFill>
                    <a:effectLst/>
                    <a:uLnTx/>
                    <a:uFillTx/>
                    <a:latin typeface="Tenorite" panose="00000500000000000000" pitchFamily="2" charset="0"/>
                    <a:ea typeface="+mn-ea"/>
                    <a:cs typeface="Arial" panose="020B0604020202020204" pitchFamily="34" charset="0"/>
                    <a:sym typeface="Tenorite Regular"/>
                  </a:endParaRPr>
                </a:p>
              </p:txBody>
            </p:sp>
            <p:sp>
              <p:nvSpPr>
                <p:cNvPr id="1091" name="Freeform 1095">
                  <a:extLst>
                    <a:ext uri="{FF2B5EF4-FFF2-40B4-BE49-F238E27FC236}">
                      <a16:creationId xmlns:a16="http://schemas.microsoft.com/office/drawing/2014/main" id="{CF912035-0095-C84C-72EE-4FFC26203E35}"/>
                    </a:ext>
                  </a:extLst>
                </p:cNvPr>
                <p:cNvSpPr>
                  <a:spLocks/>
                </p:cNvSpPr>
                <p:nvPr/>
              </p:nvSpPr>
              <p:spPr bwMode="auto">
                <a:xfrm>
                  <a:off x="7671976" y="5387722"/>
                  <a:ext cx="134710" cy="83275"/>
                </a:xfrm>
                <a:custGeom>
                  <a:avLst/>
                  <a:gdLst>
                    <a:gd name="T0" fmla="*/ 69 w 120"/>
                    <a:gd name="T1" fmla="*/ 41 h 75"/>
                    <a:gd name="T2" fmla="*/ 113 w 120"/>
                    <a:gd name="T3" fmla="*/ 60 h 75"/>
                    <a:gd name="T4" fmla="*/ 120 w 120"/>
                    <a:gd name="T5" fmla="*/ 60 h 75"/>
                    <a:gd name="T6" fmla="*/ 60 w 120"/>
                    <a:gd name="T7" fmla="*/ 0 h 75"/>
                    <a:gd name="T8" fmla="*/ 0 w 120"/>
                    <a:gd name="T9" fmla="*/ 60 h 75"/>
                    <a:gd name="T10" fmla="*/ 2 w 120"/>
                    <a:gd name="T11" fmla="*/ 73 h 75"/>
                    <a:gd name="T12" fmla="*/ 15 w 120"/>
                    <a:gd name="T13" fmla="*/ 75 h 75"/>
                    <a:gd name="T14" fmla="*/ 69 w 120"/>
                    <a:gd name="T15" fmla="*/ 41 h 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75">
                      <a:moveTo>
                        <a:pt x="69" y="41"/>
                      </a:moveTo>
                      <a:cubicBezTo>
                        <a:pt x="80" y="53"/>
                        <a:pt x="95" y="60"/>
                        <a:pt x="113" y="60"/>
                      </a:cubicBezTo>
                      <a:cubicBezTo>
                        <a:pt x="115" y="60"/>
                        <a:pt x="118" y="60"/>
                        <a:pt x="120" y="60"/>
                      </a:cubicBezTo>
                      <a:cubicBezTo>
                        <a:pt x="120" y="27"/>
                        <a:pt x="93" y="0"/>
                        <a:pt x="60" y="0"/>
                      </a:cubicBezTo>
                      <a:cubicBezTo>
                        <a:pt x="27" y="0"/>
                        <a:pt x="0" y="27"/>
                        <a:pt x="0" y="60"/>
                      </a:cubicBezTo>
                      <a:cubicBezTo>
                        <a:pt x="0" y="65"/>
                        <a:pt x="1" y="69"/>
                        <a:pt x="2" y="73"/>
                      </a:cubicBezTo>
                      <a:cubicBezTo>
                        <a:pt x="6" y="74"/>
                        <a:pt x="10" y="75"/>
                        <a:pt x="15" y="75"/>
                      </a:cubicBezTo>
                      <a:cubicBezTo>
                        <a:pt x="39" y="75"/>
                        <a:pt x="59" y="61"/>
                        <a:pt x="69" y="41"/>
                      </a:cubicBezTo>
                      <a:close/>
                    </a:path>
                  </a:pathLst>
                </a:custGeom>
                <a:solidFill>
                  <a:srgbClr val="008BCE"/>
                </a:solidFill>
                <a:ln w="9525" cap="flat">
                  <a:noFill/>
                  <a:prstDash val="solid"/>
                  <a:miter lim="800000"/>
                  <a:headEnd/>
                  <a:tailEnd/>
                </a:ln>
              </p:spPr>
              <p:txBody>
                <a:bodyPr vert="horz" wrap="square" lIns="52727" tIns="26364" rIns="52727" bIns="26364" numCol="1" anchor="t" anchorCtr="0" compatLnSpc="1">
                  <a:prstTxWarp prst="textNoShape">
                    <a:avLst/>
                  </a:prstTxWarp>
                </a:bodyPr>
                <a:lstStyle/>
                <a:p>
                  <a:pPr marL="0" marR="0" lvl="0" indent="0" algn="l" defTabSz="556631" rtl="0" eaLnBrk="1" fontAlgn="auto" latinLnBrk="0" hangingPunct="0">
                    <a:lnSpc>
                      <a:spcPct val="100000"/>
                    </a:lnSpc>
                    <a:spcBef>
                      <a:spcPts val="0"/>
                    </a:spcBef>
                    <a:spcAft>
                      <a:spcPts val="0"/>
                    </a:spcAft>
                    <a:buClrTx/>
                    <a:buSzTx/>
                    <a:buFontTx/>
                    <a:buNone/>
                    <a:tabLst>
                      <a:tab pos="285640" algn="l"/>
                      <a:tab pos="578604" algn="l"/>
                      <a:tab pos="878892" algn="l"/>
                      <a:tab pos="1164532" algn="l"/>
                      <a:tab pos="1457496" algn="l"/>
                      <a:tab pos="1750460" algn="l"/>
                      <a:tab pos="2043424" algn="l"/>
                      <a:tab pos="2329064" algn="l"/>
                      <a:tab pos="2622028" algn="l"/>
                      <a:tab pos="2914992" algn="l"/>
                      <a:tab pos="3207956" algn="l"/>
                      <a:tab pos="3500920" algn="l"/>
                    </a:tabLst>
                    <a:defRPr/>
                  </a:pPr>
                  <a:endParaRPr kumimoji="0" lang="en-US" sz="1000" b="0" i="0" u="none" strike="noStrike" kern="0" cap="none" spc="0" normalizeH="0" baseline="0" noProof="0">
                    <a:ln>
                      <a:noFill/>
                    </a:ln>
                    <a:solidFill>
                      <a:prstClr val="black"/>
                    </a:solidFill>
                    <a:effectLst/>
                    <a:uLnTx/>
                    <a:uFillTx/>
                    <a:latin typeface="Tenorite" panose="00000500000000000000" pitchFamily="2" charset="0"/>
                    <a:ea typeface="+mn-ea"/>
                    <a:cs typeface="Arial" panose="020B0604020202020204" pitchFamily="34" charset="0"/>
                    <a:sym typeface="Tenorite Regular"/>
                  </a:endParaRPr>
                </a:p>
              </p:txBody>
            </p:sp>
            <p:sp>
              <p:nvSpPr>
                <p:cNvPr id="1092" name="Line 32">
                  <a:extLst>
                    <a:ext uri="{FF2B5EF4-FFF2-40B4-BE49-F238E27FC236}">
                      <a16:creationId xmlns:a16="http://schemas.microsoft.com/office/drawing/2014/main" id="{4EE76109-59A8-5CC2-D2B8-D60581BDF54B}"/>
                    </a:ext>
                  </a:extLst>
                </p:cNvPr>
                <p:cNvSpPr>
                  <a:spLocks noChangeShapeType="1"/>
                </p:cNvSpPr>
                <p:nvPr/>
              </p:nvSpPr>
              <p:spPr bwMode="auto">
                <a:xfrm>
                  <a:off x="7654015" y="5615503"/>
                  <a:ext cx="0" cy="49802"/>
                </a:xfrm>
                <a:prstGeom prst="line">
                  <a:avLst/>
                </a:prstGeom>
                <a:grpFill/>
                <a:ln w="9525" cap="flat">
                  <a:noFill/>
                  <a:prstDash val="solid"/>
                  <a:miter lim="800000"/>
                  <a:headEnd/>
                  <a:tailEnd/>
                </a:ln>
              </p:spPr>
              <p:txBody>
                <a:bodyPr vert="horz" wrap="square" lIns="52727" tIns="26364" rIns="52727" bIns="26364" numCol="1" anchor="t" anchorCtr="0" compatLnSpc="1">
                  <a:prstTxWarp prst="textNoShape">
                    <a:avLst/>
                  </a:prstTxWarp>
                </a:bodyPr>
                <a:lstStyle/>
                <a:p>
                  <a:pPr marL="0" marR="0" lvl="0" indent="0" algn="l" defTabSz="556631" rtl="0" eaLnBrk="1" fontAlgn="auto" latinLnBrk="0" hangingPunct="0">
                    <a:lnSpc>
                      <a:spcPct val="100000"/>
                    </a:lnSpc>
                    <a:spcBef>
                      <a:spcPts val="0"/>
                    </a:spcBef>
                    <a:spcAft>
                      <a:spcPts val="0"/>
                    </a:spcAft>
                    <a:buClrTx/>
                    <a:buSzTx/>
                    <a:buFontTx/>
                    <a:buNone/>
                    <a:tabLst>
                      <a:tab pos="285640" algn="l"/>
                      <a:tab pos="578604" algn="l"/>
                      <a:tab pos="878892" algn="l"/>
                      <a:tab pos="1164532" algn="l"/>
                      <a:tab pos="1457496" algn="l"/>
                      <a:tab pos="1750460" algn="l"/>
                      <a:tab pos="2043424" algn="l"/>
                      <a:tab pos="2329064" algn="l"/>
                      <a:tab pos="2622028" algn="l"/>
                      <a:tab pos="2914992" algn="l"/>
                      <a:tab pos="3207956" algn="l"/>
                      <a:tab pos="3500920" algn="l"/>
                    </a:tabLst>
                    <a:defRPr/>
                  </a:pPr>
                  <a:endParaRPr kumimoji="0" lang="en-US" sz="1000" b="0" i="0" u="none" strike="noStrike" kern="0" cap="none" spc="0" normalizeH="0" baseline="0" noProof="0">
                    <a:ln>
                      <a:noFill/>
                    </a:ln>
                    <a:solidFill>
                      <a:prstClr val="black"/>
                    </a:solidFill>
                    <a:effectLst/>
                    <a:uLnTx/>
                    <a:uFillTx/>
                    <a:latin typeface="Tenorite" panose="00000500000000000000" pitchFamily="2" charset="0"/>
                    <a:ea typeface="+mn-ea"/>
                    <a:cs typeface="Arial" panose="020B0604020202020204" pitchFamily="34" charset="0"/>
                    <a:sym typeface="Tenorite Regular"/>
                  </a:endParaRPr>
                </a:p>
              </p:txBody>
            </p:sp>
            <p:sp>
              <p:nvSpPr>
                <p:cNvPr id="1093" name="Line 33">
                  <a:extLst>
                    <a:ext uri="{FF2B5EF4-FFF2-40B4-BE49-F238E27FC236}">
                      <a16:creationId xmlns:a16="http://schemas.microsoft.com/office/drawing/2014/main" id="{7F13488F-F289-DDDC-E189-4036465C5745}"/>
                    </a:ext>
                  </a:extLst>
                </p:cNvPr>
                <p:cNvSpPr>
                  <a:spLocks noChangeShapeType="1"/>
                </p:cNvSpPr>
                <p:nvPr/>
              </p:nvSpPr>
              <p:spPr bwMode="auto">
                <a:xfrm>
                  <a:off x="7824647" y="5615505"/>
                  <a:ext cx="0" cy="49803"/>
                </a:xfrm>
                <a:prstGeom prst="line">
                  <a:avLst/>
                </a:prstGeom>
                <a:grpFill/>
                <a:ln w="9525" cap="flat">
                  <a:noFill/>
                  <a:prstDash val="solid"/>
                  <a:miter lim="800000"/>
                  <a:headEnd/>
                  <a:tailEnd/>
                </a:ln>
              </p:spPr>
              <p:txBody>
                <a:bodyPr vert="horz" wrap="square" lIns="52727" tIns="26364" rIns="52727" bIns="26364" numCol="1" anchor="t" anchorCtr="0" compatLnSpc="1">
                  <a:prstTxWarp prst="textNoShape">
                    <a:avLst/>
                  </a:prstTxWarp>
                </a:bodyPr>
                <a:lstStyle/>
                <a:p>
                  <a:pPr marL="0" marR="0" lvl="0" indent="0" algn="l" defTabSz="556631" rtl="0" eaLnBrk="1" fontAlgn="auto" latinLnBrk="0" hangingPunct="0">
                    <a:lnSpc>
                      <a:spcPct val="100000"/>
                    </a:lnSpc>
                    <a:spcBef>
                      <a:spcPts val="0"/>
                    </a:spcBef>
                    <a:spcAft>
                      <a:spcPts val="0"/>
                    </a:spcAft>
                    <a:buClrTx/>
                    <a:buSzTx/>
                    <a:buFontTx/>
                    <a:buNone/>
                    <a:tabLst>
                      <a:tab pos="285640" algn="l"/>
                      <a:tab pos="578604" algn="l"/>
                      <a:tab pos="878892" algn="l"/>
                      <a:tab pos="1164532" algn="l"/>
                      <a:tab pos="1457496" algn="l"/>
                      <a:tab pos="1750460" algn="l"/>
                      <a:tab pos="2043424" algn="l"/>
                      <a:tab pos="2329064" algn="l"/>
                      <a:tab pos="2622028" algn="l"/>
                      <a:tab pos="2914992" algn="l"/>
                      <a:tab pos="3207956" algn="l"/>
                      <a:tab pos="3500920" algn="l"/>
                    </a:tabLst>
                    <a:defRPr/>
                  </a:pPr>
                  <a:endParaRPr kumimoji="0" lang="en-US" sz="1000" b="0" i="0" u="none" strike="noStrike" kern="0" cap="none" spc="0" normalizeH="0" baseline="0" noProof="0">
                    <a:ln>
                      <a:noFill/>
                    </a:ln>
                    <a:solidFill>
                      <a:prstClr val="black"/>
                    </a:solidFill>
                    <a:effectLst/>
                    <a:uLnTx/>
                    <a:uFillTx/>
                    <a:latin typeface="Tenorite" panose="00000500000000000000" pitchFamily="2" charset="0"/>
                    <a:ea typeface="+mn-ea"/>
                    <a:cs typeface="Arial" panose="020B0604020202020204" pitchFamily="34" charset="0"/>
                    <a:sym typeface="Tenorite Regular"/>
                  </a:endParaRPr>
                </a:p>
              </p:txBody>
            </p:sp>
            <p:sp>
              <p:nvSpPr>
                <p:cNvPr id="1094" name="Oval 1093">
                  <a:extLst>
                    <a:ext uri="{FF2B5EF4-FFF2-40B4-BE49-F238E27FC236}">
                      <a16:creationId xmlns:a16="http://schemas.microsoft.com/office/drawing/2014/main" id="{C0BDB9A1-2429-A996-CD06-6982073CB62B}"/>
                    </a:ext>
                  </a:extLst>
                </p:cNvPr>
                <p:cNvSpPr>
                  <a:spLocks noChangeArrowheads="1"/>
                </p:cNvSpPr>
                <p:nvPr/>
              </p:nvSpPr>
              <p:spPr bwMode="auto">
                <a:xfrm>
                  <a:off x="7728309" y="5651425"/>
                  <a:ext cx="22043" cy="21227"/>
                </a:xfrm>
                <a:prstGeom prst="ellipse">
                  <a:avLst/>
                </a:prstGeom>
                <a:grpFill/>
                <a:ln w="9525" cap="flat" cmpd="sng" algn="ctr">
                  <a:noFill/>
                  <a:prstDash val="solid"/>
                </a:ln>
                <a:effectLst/>
              </p:spPr>
              <p:txBody>
                <a:bodyPr rtlCol="0" anchor="ctr"/>
                <a:lstStyle/>
                <a:p>
                  <a:pPr marL="0" marR="0" lvl="0" indent="0" algn="ctr" defTabSz="556631" rtl="0" eaLnBrk="1" fontAlgn="auto" latinLnBrk="0" hangingPunct="0">
                    <a:lnSpc>
                      <a:spcPct val="100000"/>
                    </a:lnSpc>
                    <a:spcBef>
                      <a:spcPts val="0"/>
                    </a:spcBef>
                    <a:spcAft>
                      <a:spcPts val="0"/>
                    </a:spcAft>
                    <a:buClrTx/>
                    <a:buSzTx/>
                    <a:buFontTx/>
                    <a:buNone/>
                    <a:tabLst>
                      <a:tab pos="285640" algn="l"/>
                      <a:tab pos="578604" algn="l"/>
                      <a:tab pos="878892" algn="l"/>
                      <a:tab pos="1164532" algn="l"/>
                      <a:tab pos="1457496" algn="l"/>
                      <a:tab pos="1750460" algn="l"/>
                      <a:tab pos="2043424" algn="l"/>
                      <a:tab pos="2329064" algn="l"/>
                      <a:tab pos="2622028" algn="l"/>
                      <a:tab pos="2914992" algn="l"/>
                      <a:tab pos="3207956" algn="l"/>
                      <a:tab pos="3500920" algn="l"/>
                    </a:tabLst>
                    <a:defRPr/>
                  </a:pPr>
                  <a:endParaRPr kumimoji="0" lang="en-US" sz="1000" b="0" i="0" u="none" strike="noStrike" kern="0" cap="none" spc="0" normalizeH="0" baseline="0" noProof="0">
                    <a:ln>
                      <a:noFill/>
                    </a:ln>
                    <a:solidFill>
                      <a:prstClr val="black"/>
                    </a:solidFill>
                    <a:effectLst/>
                    <a:uLnTx/>
                    <a:uFillTx/>
                    <a:latin typeface="Tenorite" panose="00000500000000000000" pitchFamily="2" charset="0"/>
                    <a:ea typeface="+mn-ea"/>
                    <a:cs typeface="Arial" panose="020B0604020202020204" pitchFamily="34" charset="0"/>
                    <a:sym typeface="Tenorite Regular"/>
                  </a:endParaRPr>
                </a:p>
              </p:txBody>
            </p:sp>
          </p:grpSp>
        </p:grpSp>
        <p:grpSp>
          <p:nvGrpSpPr>
            <p:cNvPr id="1137" name="Group 1136">
              <a:extLst>
                <a:ext uri="{FF2B5EF4-FFF2-40B4-BE49-F238E27FC236}">
                  <a16:creationId xmlns:a16="http://schemas.microsoft.com/office/drawing/2014/main" id="{41D46767-2B37-9F6E-2E63-A7E199ADF3F0}"/>
                </a:ext>
              </a:extLst>
            </p:cNvPr>
            <p:cNvGrpSpPr/>
            <p:nvPr/>
          </p:nvGrpSpPr>
          <p:grpSpPr>
            <a:xfrm>
              <a:off x="5457292" y="4154574"/>
              <a:ext cx="356326" cy="356326"/>
              <a:chOff x="-529643" y="6863686"/>
              <a:chExt cx="1028742" cy="960714"/>
            </a:xfrm>
          </p:grpSpPr>
          <p:sp>
            <p:nvSpPr>
              <p:cNvPr id="1138" name="Oval 1137">
                <a:extLst>
                  <a:ext uri="{FF2B5EF4-FFF2-40B4-BE49-F238E27FC236}">
                    <a16:creationId xmlns:a16="http://schemas.microsoft.com/office/drawing/2014/main" id="{D914B324-D7D7-8FE2-18E6-D13330D4192C}"/>
                  </a:ext>
                </a:extLst>
              </p:cNvPr>
              <p:cNvSpPr/>
              <p:nvPr/>
            </p:nvSpPr>
            <p:spPr>
              <a:xfrm>
                <a:off x="-529643" y="6863686"/>
                <a:ext cx="1014825" cy="960714"/>
              </a:xfrm>
              <a:prstGeom prst="ellipse">
                <a:avLst/>
              </a:prstGeom>
              <a:solidFill>
                <a:srgbClr val="FFFFFF">
                  <a:lumMod val="95000"/>
                </a:srgbClr>
              </a:solidFill>
              <a:ln w="6350" cap="flat" cmpd="sng" algn="ctr">
                <a:solidFill>
                  <a:srgbClr val="555658"/>
                </a:solidFill>
                <a:prstDash val="dash"/>
              </a:ln>
              <a:effectLst/>
            </p:spPr>
            <p:txBody>
              <a:bodyPr rtlCol="0" anchor="ctr"/>
              <a:lstStyle/>
              <a:p>
                <a:pPr marL="0" marR="0" lvl="0" indent="0" algn="ctr" defTabSz="395501" rtl="0" eaLnBrk="1" fontAlgn="auto" latinLnBrk="0" hangingPunct="0">
                  <a:lnSpc>
                    <a:spcPct val="100000"/>
                  </a:lnSpc>
                  <a:spcBef>
                    <a:spcPts val="0"/>
                  </a:spcBef>
                  <a:spcAft>
                    <a:spcPts val="0"/>
                  </a:spcAft>
                  <a:buClrTx/>
                  <a:buSzTx/>
                  <a:buFontTx/>
                  <a:buNone/>
                  <a:tabLst/>
                  <a:defRPr/>
                </a:pPr>
                <a:endParaRPr kumimoji="0" lang="en-US" sz="500" b="0" i="0" u="none" strike="noStrike" kern="0" cap="none" spc="0" normalizeH="0" baseline="0" noProof="0">
                  <a:ln>
                    <a:noFill/>
                  </a:ln>
                  <a:solidFill>
                    <a:prstClr val="white"/>
                  </a:solidFill>
                  <a:effectLst/>
                  <a:uLnTx/>
                  <a:uFillTx/>
                  <a:latin typeface="Tenorite" panose="00000500000000000000" pitchFamily="2" charset="0"/>
                  <a:ea typeface="+mn-ea"/>
                  <a:cs typeface="Arial" panose="020B0604020202020204" pitchFamily="34" charset="0"/>
                  <a:sym typeface="Tenorite Regular"/>
                </a:endParaRPr>
              </a:p>
            </p:txBody>
          </p:sp>
          <p:grpSp>
            <p:nvGrpSpPr>
              <p:cNvPr id="1139" name="Group 1138">
                <a:extLst>
                  <a:ext uri="{FF2B5EF4-FFF2-40B4-BE49-F238E27FC236}">
                    <a16:creationId xmlns:a16="http://schemas.microsoft.com/office/drawing/2014/main" id="{645ABEF3-54B0-A257-C2AC-5C2E755E94CB}"/>
                  </a:ext>
                </a:extLst>
              </p:cNvPr>
              <p:cNvGrpSpPr/>
              <p:nvPr/>
            </p:nvGrpSpPr>
            <p:grpSpPr>
              <a:xfrm>
                <a:off x="-233578" y="7058784"/>
                <a:ext cx="197273" cy="163053"/>
                <a:chOff x="7600131" y="5387722"/>
                <a:chExt cx="278400" cy="284930"/>
              </a:xfrm>
              <a:solidFill>
                <a:srgbClr val="1B3859"/>
              </a:solidFill>
            </p:grpSpPr>
            <p:sp>
              <p:nvSpPr>
                <p:cNvPr id="1189" name="Freeform 29">
                  <a:extLst>
                    <a:ext uri="{FF2B5EF4-FFF2-40B4-BE49-F238E27FC236}">
                      <a16:creationId xmlns:a16="http://schemas.microsoft.com/office/drawing/2014/main" id="{E47221F1-80A1-FC4F-C8D4-773BE5D25B88}"/>
                    </a:ext>
                  </a:extLst>
                </p:cNvPr>
                <p:cNvSpPr>
                  <a:spLocks/>
                </p:cNvSpPr>
                <p:nvPr/>
              </p:nvSpPr>
              <p:spPr bwMode="auto">
                <a:xfrm>
                  <a:off x="7600131" y="5530595"/>
                  <a:ext cx="278400" cy="134709"/>
                </a:xfrm>
                <a:custGeom>
                  <a:avLst/>
                  <a:gdLst>
                    <a:gd name="T0" fmla="*/ 155 w 248"/>
                    <a:gd name="T1" fmla="*/ 120 h 120"/>
                    <a:gd name="T2" fmla="*/ 248 w 248"/>
                    <a:gd name="T3" fmla="*/ 120 h 120"/>
                    <a:gd name="T4" fmla="*/ 248 w 248"/>
                    <a:gd name="T5" fmla="*/ 60 h 120"/>
                    <a:gd name="T6" fmla="*/ 186 w 248"/>
                    <a:gd name="T7" fmla="*/ 0 h 120"/>
                    <a:gd name="T8" fmla="*/ 177 w 248"/>
                    <a:gd name="T9" fmla="*/ 0 h 120"/>
                    <a:gd name="T10" fmla="*/ 124 w 248"/>
                    <a:gd name="T11" fmla="*/ 84 h 120"/>
                    <a:gd name="T12" fmla="*/ 72 w 248"/>
                    <a:gd name="T13" fmla="*/ 0 h 120"/>
                    <a:gd name="T14" fmla="*/ 62 w 248"/>
                    <a:gd name="T15" fmla="*/ 0 h 120"/>
                    <a:gd name="T16" fmla="*/ 0 w 248"/>
                    <a:gd name="T17" fmla="*/ 60 h 120"/>
                    <a:gd name="T18" fmla="*/ 0 w 248"/>
                    <a:gd name="T19" fmla="*/ 120 h 120"/>
                    <a:gd name="T20" fmla="*/ 94 w 248"/>
                    <a:gd name="T21" fmla="*/ 12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8" h="120">
                      <a:moveTo>
                        <a:pt x="155" y="120"/>
                      </a:moveTo>
                      <a:cubicBezTo>
                        <a:pt x="248" y="120"/>
                        <a:pt x="248" y="120"/>
                        <a:pt x="248" y="120"/>
                      </a:cubicBezTo>
                      <a:cubicBezTo>
                        <a:pt x="248" y="60"/>
                        <a:pt x="248" y="60"/>
                        <a:pt x="248" y="60"/>
                      </a:cubicBezTo>
                      <a:cubicBezTo>
                        <a:pt x="248" y="27"/>
                        <a:pt x="220" y="0"/>
                        <a:pt x="186" y="0"/>
                      </a:cubicBezTo>
                      <a:cubicBezTo>
                        <a:pt x="177" y="0"/>
                        <a:pt x="177" y="0"/>
                        <a:pt x="177" y="0"/>
                      </a:cubicBezTo>
                      <a:cubicBezTo>
                        <a:pt x="124" y="84"/>
                        <a:pt x="124" y="84"/>
                        <a:pt x="124" y="84"/>
                      </a:cubicBezTo>
                      <a:cubicBezTo>
                        <a:pt x="72" y="0"/>
                        <a:pt x="72" y="0"/>
                        <a:pt x="72" y="0"/>
                      </a:cubicBezTo>
                      <a:cubicBezTo>
                        <a:pt x="62" y="0"/>
                        <a:pt x="62" y="0"/>
                        <a:pt x="62" y="0"/>
                      </a:cubicBezTo>
                      <a:cubicBezTo>
                        <a:pt x="28" y="0"/>
                        <a:pt x="0" y="27"/>
                        <a:pt x="0" y="60"/>
                      </a:cubicBezTo>
                      <a:cubicBezTo>
                        <a:pt x="0" y="120"/>
                        <a:pt x="0" y="120"/>
                        <a:pt x="0" y="120"/>
                      </a:cubicBezTo>
                      <a:cubicBezTo>
                        <a:pt x="94" y="120"/>
                        <a:pt x="94" y="120"/>
                        <a:pt x="94" y="120"/>
                      </a:cubicBezTo>
                    </a:path>
                  </a:pathLst>
                </a:custGeom>
                <a:grpFill/>
                <a:ln w="12700" cap="flat">
                  <a:noFill/>
                  <a:prstDash val="solid"/>
                  <a:miter lim="800000"/>
                  <a:headEnd/>
                  <a:tailEnd/>
                </a:ln>
              </p:spPr>
              <p:txBody>
                <a:bodyPr vert="horz" wrap="square" lIns="52727" tIns="26364" rIns="52727" bIns="26364" numCol="1" anchor="t" anchorCtr="0" compatLnSpc="1">
                  <a:prstTxWarp prst="textNoShape">
                    <a:avLst/>
                  </a:prstTxWarp>
                </a:bodyPr>
                <a:lstStyle/>
                <a:p>
                  <a:pPr marL="0" marR="0" lvl="0" indent="0" algn="l" defTabSz="556631" rtl="0" eaLnBrk="1" fontAlgn="auto" latinLnBrk="0" hangingPunct="0">
                    <a:lnSpc>
                      <a:spcPct val="100000"/>
                    </a:lnSpc>
                    <a:spcBef>
                      <a:spcPts val="0"/>
                    </a:spcBef>
                    <a:spcAft>
                      <a:spcPts val="0"/>
                    </a:spcAft>
                    <a:buClrTx/>
                    <a:buSzTx/>
                    <a:buFontTx/>
                    <a:buNone/>
                    <a:tabLst>
                      <a:tab pos="285640" algn="l"/>
                      <a:tab pos="578604" algn="l"/>
                      <a:tab pos="878892" algn="l"/>
                      <a:tab pos="1164532" algn="l"/>
                      <a:tab pos="1457496" algn="l"/>
                      <a:tab pos="1750460" algn="l"/>
                      <a:tab pos="2043424" algn="l"/>
                      <a:tab pos="2329064" algn="l"/>
                      <a:tab pos="2622028" algn="l"/>
                      <a:tab pos="2914992" algn="l"/>
                      <a:tab pos="3207956" algn="l"/>
                      <a:tab pos="3500920" algn="l"/>
                    </a:tabLst>
                    <a:defRPr/>
                  </a:pPr>
                  <a:endParaRPr kumimoji="0" lang="en-US" sz="1000" b="0" i="0" u="none" strike="noStrike" kern="0" cap="none" spc="0" normalizeH="0" baseline="0" noProof="0">
                    <a:ln>
                      <a:noFill/>
                    </a:ln>
                    <a:solidFill>
                      <a:prstClr val="black"/>
                    </a:solidFill>
                    <a:effectLst/>
                    <a:uLnTx/>
                    <a:uFillTx/>
                    <a:latin typeface="Tenorite" panose="00000500000000000000" pitchFamily="2" charset="0"/>
                    <a:ea typeface="+mn-ea"/>
                    <a:cs typeface="Arial" panose="020B0604020202020204" pitchFamily="34" charset="0"/>
                    <a:sym typeface="Tenorite Regular"/>
                  </a:endParaRPr>
                </a:p>
              </p:txBody>
            </p:sp>
            <p:sp>
              <p:nvSpPr>
                <p:cNvPr id="1190" name="Oval 30">
                  <a:extLst>
                    <a:ext uri="{FF2B5EF4-FFF2-40B4-BE49-F238E27FC236}">
                      <a16:creationId xmlns:a16="http://schemas.microsoft.com/office/drawing/2014/main" id="{C6AF4290-6968-8072-488B-E8A577468243}"/>
                    </a:ext>
                  </a:extLst>
                </p:cNvPr>
                <p:cNvSpPr>
                  <a:spLocks noChangeArrowheads="1"/>
                </p:cNvSpPr>
                <p:nvPr/>
              </p:nvSpPr>
              <p:spPr bwMode="auto">
                <a:xfrm>
                  <a:off x="7671976" y="5387722"/>
                  <a:ext cx="134710" cy="133893"/>
                </a:xfrm>
                <a:prstGeom prst="ellipse">
                  <a:avLst/>
                </a:prstGeom>
                <a:grpFill/>
                <a:ln w="12700" cap="flat">
                  <a:noFill/>
                  <a:prstDash val="solid"/>
                  <a:miter lim="800000"/>
                  <a:headEnd/>
                  <a:tailEnd/>
                </a:ln>
              </p:spPr>
              <p:txBody>
                <a:bodyPr vert="horz" wrap="square" lIns="52727" tIns="26364" rIns="52727" bIns="26364" numCol="1" anchor="t" anchorCtr="0" compatLnSpc="1">
                  <a:prstTxWarp prst="textNoShape">
                    <a:avLst/>
                  </a:prstTxWarp>
                </a:bodyPr>
                <a:lstStyle/>
                <a:p>
                  <a:pPr marL="0" marR="0" lvl="0" indent="0" algn="l" defTabSz="556631" rtl="0" eaLnBrk="1" fontAlgn="auto" latinLnBrk="0" hangingPunct="0">
                    <a:lnSpc>
                      <a:spcPct val="100000"/>
                    </a:lnSpc>
                    <a:spcBef>
                      <a:spcPts val="0"/>
                    </a:spcBef>
                    <a:spcAft>
                      <a:spcPts val="0"/>
                    </a:spcAft>
                    <a:buClrTx/>
                    <a:buSzTx/>
                    <a:buFontTx/>
                    <a:buNone/>
                    <a:tabLst>
                      <a:tab pos="285640" algn="l"/>
                      <a:tab pos="578604" algn="l"/>
                      <a:tab pos="878892" algn="l"/>
                      <a:tab pos="1164532" algn="l"/>
                      <a:tab pos="1457496" algn="l"/>
                      <a:tab pos="1750460" algn="l"/>
                      <a:tab pos="2043424" algn="l"/>
                      <a:tab pos="2329064" algn="l"/>
                      <a:tab pos="2622028" algn="l"/>
                      <a:tab pos="2914992" algn="l"/>
                      <a:tab pos="3207956" algn="l"/>
                      <a:tab pos="3500920" algn="l"/>
                    </a:tabLst>
                    <a:defRPr/>
                  </a:pPr>
                  <a:endParaRPr kumimoji="0" lang="en-US" sz="1000" b="0" i="0" u="none" strike="noStrike" kern="0" cap="none" spc="0" normalizeH="0" baseline="0" noProof="0">
                    <a:ln>
                      <a:noFill/>
                    </a:ln>
                    <a:solidFill>
                      <a:prstClr val="black"/>
                    </a:solidFill>
                    <a:effectLst/>
                    <a:uLnTx/>
                    <a:uFillTx/>
                    <a:latin typeface="Tenorite" panose="00000500000000000000" pitchFamily="2" charset="0"/>
                    <a:ea typeface="+mn-ea"/>
                    <a:cs typeface="Arial" panose="020B0604020202020204" pitchFamily="34" charset="0"/>
                    <a:sym typeface="Tenorite Regular"/>
                  </a:endParaRPr>
                </a:p>
              </p:txBody>
            </p:sp>
            <p:sp>
              <p:nvSpPr>
                <p:cNvPr id="1191" name="Freeform 31">
                  <a:extLst>
                    <a:ext uri="{FF2B5EF4-FFF2-40B4-BE49-F238E27FC236}">
                      <a16:creationId xmlns:a16="http://schemas.microsoft.com/office/drawing/2014/main" id="{59C022E1-B6A4-8EE2-FE29-341DFD1AFFE5}"/>
                    </a:ext>
                  </a:extLst>
                </p:cNvPr>
                <p:cNvSpPr>
                  <a:spLocks/>
                </p:cNvSpPr>
                <p:nvPr/>
              </p:nvSpPr>
              <p:spPr bwMode="auto">
                <a:xfrm>
                  <a:off x="7671976" y="5387722"/>
                  <a:ext cx="134710" cy="83275"/>
                </a:xfrm>
                <a:custGeom>
                  <a:avLst/>
                  <a:gdLst>
                    <a:gd name="T0" fmla="*/ 69 w 120"/>
                    <a:gd name="T1" fmla="*/ 41 h 75"/>
                    <a:gd name="T2" fmla="*/ 113 w 120"/>
                    <a:gd name="T3" fmla="*/ 60 h 75"/>
                    <a:gd name="T4" fmla="*/ 120 w 120"/>
                    <a:gd name="T5" fmla="*/ 60 h 75"/>
                    <a:gd name="T6" fmla="*/ 60 w 120"/>
                    <a:gd name="T7" fmla="*/ 0 h 75"/>
                    <a:gd name="T8" fmla="*/ 0 w 120"/>
                    <a:gd name="T9" fmla="*/ 60 h 75"/>
                    <a:gd name="T10" fmla="*/ 2 w 120"/>
                    <a:gd name="T11" fmla="*/ 73 h 75"/>
                    <a:gd name="T12" fmla="*/ 15 w 120"/>
                    <a:gd name="T13" fmla="*/ 75 h 75"/>
                    <a:gd name="T14" fmla="*/ 69 w 120"/>
                    <a:gd name="T15" fmla="*/ 41 h 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75">
                      <a:moveTo>
                        <a:pt x="69" y="41"/>
                      </a:moveTo>
                      <a:cubicBezTo>
                        <a:pt x="80" y="53"/>
                        <a:pt x="95" y="60"/>
                        <a:pt x="113" y="60"/>
                      </a:cubicBezTo>
                      <a:cubicBezTo>
                        <a:pt x="115" y="60"/>
                        <a:pt x="118" y="60"/>
                        <a:pt x="120" y="60"/>
                      </a:cubicBezTo>
                      <a:cubicBezTo>
                        <a:pt x="120" y="27"/>
                        <a:pt x="93" y="0"/>
                        <a:pt x="60" y="0"/>
                      </a:cubicBezTo>
                      <a:cubicBezTo>
                        <a:pt x="27" y="0"/>
                        <a:pt x="0" y="27"/>
                        <a:pt x="0" y="60"/>
                      </a:cubicBezTo>
                      <a:cubicBezTo>
                        <a:pt x="0" y="65"/>
                        <a:pt x="1" y="69"/>
                        <a:pt x="2" y="73"/>
                      </a:cubicBezTo>
                      <a:cubicBezTo>
                        <a:pt x="6" y="74"/>
                        <a:pt x="10" y="75"/>
                        <a:pt x="15" y="75"/>
                      </a:cubicBezTo>
                      <a:cubicBezTo>
                        <a:pt x="39" y="75"/>
                        <a:pt x="59" y="61"/>
                        <a:pt x="69" y="41"/>
                      </a:cubicBezTo>
                      <a:close/>
                    </a:path>
                  </a:pathLst>
                </a:custGeom>
                <a:grpFill/>
                <a:ln w="12700" cap="flat">
                  <a:noFill/>
                  <a:prstDash val="solid"/>
                  <a:miter lim="800000"/>
                  <a:headEnd/>
                  <a:tailEnd/>
                </a:ln>
              </p:spPr>
              <p:txBody>
                <a:bodyPr vert="horz" wrap="square" lIns="52727" tIns="26364" rIns="52727" bIns="26364" numCol="1" anchor="t" anchorCtr="0" compatLnSpc="1">
                  <a:prstTxWarp prst="textNoShape">
                    <a:avLst/>
                  </a:prstTxWarp>
                </a:bodyPr>
                <a:lstStyle/>
                <a:p>
                  <a:pPr marL="0" marR="0" lvl="0" indent="0" algn="l" defTabSz="556631" rtl="0" eaLnBrk="1" fontAlgn="auto" latinLnBrk="0" hangingPunct="0">
                    <a:lnSpc>
                      <a:spcPct val="100000"/>
                    </a:lnSpc>
                    <a:spcBef>
                      <a:spcPts val="0"/>
                    </a:spcBef>
                    <a:spcAft>
                      <a:spcPts val="0"/>
                    </a:spcAft>
                    <a:buClrTx/>
                    <a:buSzTx/>
                    <a:buFontTx/>
                    <a:buNone/>
                    <a:tabLst>
                      <a:tab pos="285640" algn="l"/>
                      <a:tab pos="578604" algn="l"/>
                      <a:tab pos="878892" algn="l"/>
                      <a:tab pos="1164532" algn="l"/>
                      <a:tab pos="1457496" algn="l"/>
                      <a:tab pos="1750460" algn="l"/>
                      <a:tab pos="2043424" algn="l"/>
                      <a:tab pos="2329064" algn="l"/>
                      <a:tab pos="2622028" algn="l"/>
                      <a:tab pos="2914992" algn="l"/>
                      <a:tab pos="3207956" algn="l"/>
                      <a:tab pos="3500920" algn="l"/>
                    </a:tabLst>
                    <a:defRPr/>
                  </a:pPr>
                  <a:endParaRPr kumimoji="0" lang="en-US" sz="1000" b="0" i="0" u="none" strike="noStrike" kern="0" cap="none" spc="0" normalizeH="0" baseline="0" noProof="0">
                    <a:ln>
                      <a:noFill/>
                    </a:ln>
                    <a:solidFill>
                      <a:prstClr val="black"/>
                    </a:solidFill>
                    <a:effectLst/>
                    <a:uLnTx/>
                    <a:uFillTx/>
                    <a:latin typeface="Tenorite" panose="00000500000000000000" pitchFamily="2" charset="0"/>
                    <a:ea typeface="+mn-ea"/>
                    <a:cs typeface="Arial" panose="020B0604020202020204" pitchFamily="34" charset="0"/>
                    <a:sym typeface="Tenorite Regular"/>
                  </a:endParaRPr>
                </a:p>
              </p:txBody>
            </p:sp>
            <p:sp>
              <p:nvSpPr>
                <p:cNvPr id="1192" name="Line 32">
                  <a:extLst>
                    <a:ext uri="{FF2B5EF4-FFF2-40B4-BE49-F238E27FC236}">
                      <a16:creationId xmlns:a16="http://schemas.microsoft.com/office/drawing/2014/main" id="{F71F4122-7470-0CC3-5592-A87AD2D13DA2}"/>
                    </a:ext>
                  </a:extLst>
                </p:cNvPr>
                <p:cNvSpPr>
                  <a:spLocks noChangeShapeType="1"/>
                </p:cNvSpPr>
                <p:nvPr/>
              </p:nvSpPr>
              <p:spPr bwMode="auto">
                <a:xfrm>
                  <a:off x="7654015" y="5615503"/>
                  <a:ext cx="0" cy="49802"/>
                </a:xfrm>
                <a:prstGeom prst="line">
                  <a:avLst/>
                </a:prstGeom>
                <a:grpFill/>
                <a:ln w="12700" cap="flat">
                  <a:noFill/>
                  <a:prstDash val="solid"/>
                  <a:miter lim="800000"/>
                  <a:headEnd/>
                  <a:tailEnd/>
                </a:ln>
              </p:spPr>
              <p:txBody>
                <a:bodyPr vert="horz" wrap="square" lIns="52727" tIns="26364" rIns="52727" bIns="26364" numCol="1" anchor="t" anchorCtr="0" compatLnSpc="1">
                  <a:prstTxWarp prst="textNoShape">
                    <a:avLst/>
                  </a:prstTxWarp>
                </a:bodyPr>
                <a:lstStyle/>
                <a:p>
                  <a:pPr marL="0" marR="0" lvl="0" indent="0" algn="l" defTabSz="556631" rtl="0" eaLnBrk="1" fontAlgn="auto" latinLnBrk="0" hangingPunct="0">
                    <a:lnSpc>
                      <a:spcPct val="100000"/>
                    </a:lnSpc>
                    <a:spcBef>
                      <a:spcPts val="0"/>
                    </a:spcBef>
                    <a:spcAft>
                      <a:spcPts val="0"/>
                    </a:spcAft>
                    <a:buClrTx/>
                    <a:buSzTx/>
                    <a:buFontTx/>
                    <a:buNone/>
                    <a:tabLst>
                      <a:tab pos="285640" algn="l"/>
                      <a:tab pos="578604" algn="l"/>
                      <a:tab pos="878892" algn="l"/>
                      <a:tab pos="1164532" algn="l"/>
                      <a:tab pos="1457496" algn="l"/>
                      <a:tab pos="1750460" algn="l"/>
                      <a:tab pos="2043424" algn="l"/>
                      <a:tab pos="2329064" algn="l"/>
                      <a:tab pos="2622028" algn="l"/>
                      <a:tab pos="2914992" algn="l"/>
                      <a:tab pos="3207956" algn="l"/>
                      <a:tab pos="3500920" algn="l"/>
                    </a:tabLst>
                    <a:defRPr/>
                  </a:pPr>
                  <a:endParaRPr kumimoji="0" lang="en-US" sz="1000" b="0" i="0" u="none" strike="noStrike" kern="0" cap="none" spc="0" normalizeH="0" baseline="0" noProof="0">
                    <a:ln>
                      <a:noFill/>
                    </a:ln>
                    <a:solidFill>
                      <a:prstClr val="black"/>
                    </a:solidFill>
                    <a:effectLst/>
                    <a:uLnTx/>
                    <a:uFillTx/>
                    <a:latin typeface="Tenorite" panose="00000500000000000000" pitchFamily="2" charset="0"/>
                    <a:ea typeface="+mn-ea"/>
                    <a:cs typeface="Arial" panose="020B0604020202020204" pitchFamily="34" charset="0"/>
                    <a:sym typeface="Tenorite Regular"/>
                  </a:endParaRPr>
                </a:p>
              </p:txBody>
            </p:sp>
            <p:sp>
              <p:nvSpPr>
                <p:cNvPr id="1193" name="Line 33">
                  <a:extLst>
                    <a:ext uri="{FF2B5EF4-FFF2-40B4-BE49-F238E27FC236}">
                      <a16:creationId xmlns:a16="http://schemas.microsoft.com/office/drawing/2014/main" id="{35400319-C653-7B2D-829F-F4D86ED4387C}"/>
                    </a:ext>
                  </a:extLst>
                </p:cNvPr>
                <p:cNvSpPr>
                  <a:spLocks noChangeShapeType="1"/>
                </p:cNvSpPr>
                <p:nvPr/>
              </p:nvSpPr>
              <p:spPr bwMode="auto">
                <a:xfrm>
                  <a:off x="7824647" y="5615503"/>
                  <a:ext cx="0" cy="49802"/>
                </a:xfrm>
                <a:prstGeom prst="line">
                  <a:avLst/>
                </a:prstGeom>
                <a:grpFill/>
                <a:ln w="12700" cap="flat">
                  <a:noFill/>
                  <a:prstDash val="solid"/>
                  <a:miter lim="800000"/>
                  <a:headEnd/>
                  <a:tailEnd/>
                </a:ln>
              </p:spPr>
              <p:txBody>
                <a:bodyPr vert="horz" wrap="square" lIns="52727" tIns="26364" rIns="52727" bIns="26364" numCol="1" anchor="t" anchorCtr="0" compatLnSpc="1">
                  <a:prstTxWarp prst="textNoShape">
                    <a:avLst/>
                  </a:prstTxWarp>
                </a:bodyPr>
                <a:lstStyle/>
                <a:p>
                  <a:pPr marL="0" marR="0" lvl="0" indent="0" algn="l" defTabSz="556631" rtl="0" eaLnBrk="1" fontAlgn="auto" latinLnBrk="0" hangingPunct="0">
                    <a:lnSpc>
                      <a:spcPct val="100000"/>
                    </a:lnSpc>
                    <a:spcBef>
                      <a:spcPts val="0"/>
                    </a:spcBef>
                    <a:spcAft>
                      <a:spcPts val="0"/>
                    </a:spcAft>
                    <a:buClrTx/>
                    <a:buSzTx/>
                    <a:buFontTx/>
                    <a:buNone/>
                    <a:tabLst>
                      <a:tab pos="285640" algn="l"/>
                      <a:tab pos="578604" algn="l"/>
                      <a:tab pos="878892" algn="l"/>
                      <a:tab pos="1164532" algn="l"/>
                      <a:tab pos="1457496" algn="l"/>
                      <a:tab pos="1750460" algn="l"/>
                      <a:tab pos="2043424" algn="l"/>
                      <a:tab pos="2329064" algn="l"/>
                      <a:tab pos="2622028" algn="l"/>
                      <a:tab pos="2914992" algn="l"/>
                      <a:tab pos="3207956" algn="l"/>
                      <a:tab pos="3500920" algn="l"/>
                    </a:tabLst>
                    <a:defRPr/>
                  </a:pPr>
                  <a:endParaRPr kumimoji="0" lang="en-US" sz="1000" b="0" i="0" u="none" strike="noStrike" kern="0" cap="none" spc="0" normalizeH="0" baseline="0" noProof="0">
                    <a:ln>
                      <a:noFill/>
                    </a:ln>
                    <a:solidFill>
                      <a:prstClr val="black"/>
                    </a:solidFill>
                    <a:effectLst/>
                    <a:uLnTx/>
                    <a:uFillTx/>
                    <a:latin typeface="Tenorite" panose="00000500000000000000" pitchFamily="2" charset="0"/>
                    <a:ea typeface="+mn-ea"/>
                    <a:cs typeface="Arial" panose="020B0604020202020204" pitchFamily="34" charset="0"/>
                    <a:sym typeface="Tenorite Regular"/>
                  </a:endParaRPr>
                </a:p>
              </p:txBody>
            </p:sp>
            <p:sp>
              <p:nvSpPr>
                <p:cNvPr id="1194" name="Oval 34">
                  <a:extLst>
                    <a:ext uri="{FF2B5EF4-FFF2-40B4-BE49-F238E27FC236}">
                      <a16:creationId xmlns:a16="http://schemas.microsoft.com/office/drawing/2014/main" id="{8BA64FEE-D7C4-93AA-F47D-21DA120FA334}"/>
                    </a:ext>
                  </a:extLst>
                </p:cNvPr>
                <p:cNvSpPr>
                  <a:spLocks noChangeArrowheads="1"/>
                </p:cNvSpPr>
                <p:nvPr/>
              </p:nvSpPr>
              <p:spPr bwMode="auto">
                <a:xfrm>
                  <a:off x="7728309" y="5651425"/>
                  <a:ext cx="22043" cy="21227"/>
                </a:xfrm>
                <a:prstGeom prst="ellipse">
                  <a:avLst/>
                </a:prstGeom>
                <a:grpFill/>
                <a:ln w="12700" cap="flat" cmpd="sng" algn="ctr">
                  <a:noFill/>
                  <a:prstDash val="solid"/>
                </a:ln>
                <a:effectLst/>
              </p:spPr>
              <p:txBody>
                <a:bodyPr rtlCol="0" anchor="ctr"/>
                <a:lstStyle/>
                <a:p>
                  <a:pPr marL="0" marR="0" lvl="0" indent="0" algn="ctr" defTabSz="556631" rtl="0" eaLnBrk="1" fontAlgn="auto" latinLnBrk="0" hangingPunct="0">
                    <a:lnSpc>
                      <a:spcPct val="100000"/>
                    </a:lnSpc>
                    <a:spcBef>
                      <a:spcPts val="0"/>
                    </a:spcBef>
                    <a:spcAft>
                      <a:spcPts val="0"/>
                    </a:spcAft>
                    <a:buClrTx/>
                    <a:buSzTx/>
                    <a:buFontTx/>
                    <a:buNone/>
                    <a:tabLst>
                      <a:tab pos="285640" algn="l"/>
                      <a:tab pos="578604" algn="l"/>
                      <a:tab pos="878892" algn="l"/>
                      <a:tab pos="1164532" algn="l"/>
                      <a:tab pos="1457496" algn="l"/>
                      <a:tab pos="1750460" algn="l"/>
                      <a:tab pos="2043424" algn="l"/>
                      <a:tab pos="2329064" algn="l"/>
                      <a:tab pos="2622028" algn="l"/>
                      <a:tab pos="2914992" algn="l"/>
                      <a:tab pos="3207956" algn="l"/>
                      <a:tab pos="3500920" algn="l"/>
                    </a:tabLst>
                    <a:defRPr/>
                  </a:pPr>
                  <a:endParaRPr kumimoji="0" lang="en-US" sz="1000" b="0" i="0" u="none" strike="noStrike" kern="0" cap="none" spc="0" normalizeH="0" baseline="0" noProof="0">
                    <a:ln>
                      <a:noFill/>
                    </a:ln>
                    <a:solidFill>
                      <a:prstClr val="black"/>
                    </a:solidFill>
                    <a:effectLst/>
                    <a:uLnTx/>
                    <a:uFillTx/>
                    <a:latin typeface="Tenorite" panose="00000500000000000000" pitchFamily="2" charset="0"/>
                    <a:ea typeface="+mn-ea"/>
                    <a:cs typeface="Arial" panose="020B0604020202020204" pitchFamily="34" charset="0"/>
                    <a:sym typeface="Tenorite Regular"/>
                  </a:endParaRPr>
                </a:p>
              </p:txBody>
            </p:sp>
          </p:grpSp>
          <p:grpSp>
            <p:nvGrpSpPr>
              <p:cNvPr id="1140" name="Group 1139">
                <a:extLst>
                  <a:ext uri="{FF2B5EF4-FFF2-40B4-BE49-F238E27FC236}">
                    <a16:creationId xmlns:a16="http://schemas.microsoft.com/office/drawing/2014/main" id="{5026CABE-7A21-A49C-1AE9-0C493AAD97E7}"/>
                  </a:ext>
                </a:extLst>
              </p:cNvPr>
              <p:cNvGrpSpPr/>
              <p:nvPr/>
            </p:nvGrpSpPr>
            <p:grpSpPr>
              <a:xfrm>
                <a:off x="18902" y="7267468"/>
                <a:ext cx="197273" cy="163053"/>
                <a:chOff x="7600131" y="5387722"/>
                <a:chExt cx="278400" cy="284930"/>
              </a:xfrm>
              <a:solidFill>
                <a:srgbClr val="FF612B"/>
              </a:solidFill>
            </p:grpSpPr>
            <p:sp>
              <p:nvSpPr>
                <p:cNvPr id="1183" name="Freeform 1129">
                  <a:extLst>
                    <a:ext uri="{FF2B5EF4-FFF2-40B4-BE49-F238E27FC236}">
                      <a16:creationId xmlns:a16="http://schemas.microsoft.com/office/drawing/2014/main" id="{CA15426A-70BD-0C1E-D621-E849DF9517AB}"/>
                    </a:ext>
                  </a:extLst>
                </p:cNvPr>
                <p:cNvSpPr>
                  <a:spLocks/>
                </p:cNvSpPr>
                <p:nvPr/>
              </p:nvSpPr>
              <p:spPr bwMode="auto">
                <a:xfrm>
                  <a:off x="7600131" y="5530595"/>
                  <a:ext cx="278400" cy="134709"/>
                </a:xfrm>
                <a:custGeom>
                  <a:avLst/>
                  <a:gdLst>
                    <a:gd name="T0" fmla="*/ 155 w 248"/>
                    <a:gd name="T1" fmla="*/ 120 h 120"/>
                    <a:gd name="T2" fmla="*/ 248 w 248"/>
                    <a:gd name="T3" fmla="*/ 120 h 120"/>
                    <a:gd name="T4" fmla="*/ 248 w 248"/>
                    <a:gd name="T5" fmla="*/ 60 h 120"/>
                    <a:gd name="T6" fmla="*/ 186 w 248"/>
                    <a:gd name="T7" fmla="*/ 0 h 120"/>
                    <a:gd name="T8" fmla="*/ 177 w 248"/>
                    <a:gd name="T9" fmla="*/ 0 h 120"/>
                    <a:gd name="T10" fmla="*/ 124 w 248"/>
                    <a:gd name="T11" fmla="*/ 84 h 120"/>
                    <a:gd name="T12" fmla="*/ 72 w 248"/>
                    <a:gd name="T13" fmla="*/ 0 h 120"/>
                    <a:gd name="T14" fmla="*/ 62 w 248"/>
                    <a:gd name="T15" fmla="*/ 0 h 120"/>
                    <a:gd name="T16" fmla="*/ 0 w 248"/>
                    <a:gd name="T17" fmla="*/ 60 h 120"/>
                    <a:gd name="T18" fmla="*/ 0 w 248"/>
                    <a:gd name="T19" fmla="*/ 120 h 120"/>
                    <a:gd name="T20" fmla="*/ 94 w 248"/>
                    <a:gd name="T21" fmla="*/ 12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8" h="120">
                      <a:moveTo>
                        <a:pt x="155" y="120"/>
                      </a:moveTo>
                      <a:cubicBezTo>
                        <a:pt x="248" y="120"/>
                        <a:pt x="248" y="120"/>
                        <a:pt x="248" y="120"/>
                      </a:cubicBezTo>
                      <a:cubicBezTo>
                        <a:pt x="248" y="60"/>
                        <a:pt x="248" y="60"/>
                        <a:pt x="248" y="60"/>
                      </a:cubicBezTo>
                      <a:cubicBezTo>
                        <a:pt x="248" y="27"/>
                        <a:pt x="220" y="0"/>
                        <a:pt x="186" y="0"/>
                      </a:cubicBezTo>
                      <a:cubicBezTo>
                        <a:pt x="177" y="0"/>
                        <a:pt x="177" y="0"/>
                        <a:pt x="177" y="0"/>
                      </a:cubicBezTo>
                      <a:cubicBezTo>
                        <a:pt x="124" y="84"/>
                        <a:pt x="124" y="84"/>
                        <a:pt x="124" y="84"/>
                      </a:cubicBezTo>
                      <a:cubicBezTo>
                        <a:pt x="72" y="0"/>
                        <a:pt x="72" y="0"/>
                        <a:pt x="72" y="0"/>
                      </a:cubicBezTo>
                      <a:cubicBezTo>
                        <a:pt x="62" y="0"/>
                        <a:pt x="62" y="0"/>
                        <a:pt x="62" y="0"/>
                      </a:cubicBezTo>
                      <a:cubicBezTo>
                        <a:pt x="28" y="0"/>
                        <a:pt x="0" y="27"/>
                        <a:pt x="0" y="60"/>
                      </a:cubicBezTo>
                      <a:cubicBezTo>
                        <a:pt x="0" y="120"/>
                        <a:pt x="0" y="120"/>
                        <a:pt x="0" y="120"/>
                      </a:cubicBezTo>
                      <a:cubicBezTo>
                        <a:pt x="94" y="120"/>
                        <a:pt x="94" y="120"/>
                        <a:pt x="94" y="120"/>
                      </a:cubicBezTo>
                    </a:path>
                  </a:pathLst>
                </a:custGeom>
                <a:grpFill/>
                <a:ln w="12700" cap="flat">
                  <a:noFill/>
                  <a:prstDash val="solid"/>
                  <a:miter lim="800000"/>
                  <a:headEnd/>
                  <a:tailEnd/>
                </a:ln>
              </p:spPr>
              <p:txBody>
                <a:bodyPr vert="horz" wrap="square" lIns="52727" tIns="26364" rIns="52727" bIns="26364" numCol="1" anchor="t" anchorCtr="0" compatLnSpc="1">
                  <a:prstTxWarp prst="textNoShape">
                    <a:avLst/>
                  </a:prstTxWarp>
                </a:bodyPr>
                <a:lstStyle/>
                <a:p>
                  <a:pPr marL="0" marR="0" lvl="0" indent="0" algn="l" defTabSz="556631" rtl="0" eaLnBrk="1" fontAlgn="auto" latinLnBrk="0" hangingPunct="0">
                    <a:lnSpc>
                      <a:spcPct val="100000"/>
                    </a:lnSpc>
                    <a:spcBef>
                      <a:spcPts val="0"/>
                    </a:spcBef>
                    <a:spcAft>
                      <a:spcPts val="0"/>
                    </a:spcAft>
                    <a:buClrTx/>
                    <a:buSzTx/>
                    <a:buFontTx/>
                    <a:buNone/>
                    <a:tabLst>
                      <a:tab pos="285640" algn="l"/>
                      <a:tab pos="578604" algn="l"/>
                      <a:tab pos="878892" algn="l"/>
                      <a:tab pos="1164532" algn="l"/>
                      <a:tab pos="1457496" algn="l"/>
                      <a:tab pos="1750460" algn="l"/>
                      <a:tab pos="2043424" algn="l"/>
                      <a:tab pos="2329064" algn="l"/>
                      <a:tab pos="2622028" algn="l"/>
                      <a:tab pos="2914992" algn="l"/>
                      <a:tab pos="3207956" algn="l"/>
                      <a:tab pos="3500920" algn="l"/>
                    </a:tabLst>
                    <a:defRPr/>
                  </a:pPr>
                  <a:endParaRPr kumimoji="0" lang="en-US" sz="1000" b="0" i="0" u="none" strike="noStrike" kern="0" cap="none" spc="0" normalizeH="0" baseline="0" noProof="0">
                    <a:ln>
                      <a:noFill/>
                    </a:ln>
                    <a:solidFill>
                      <a:prstClr val="black"/>
                    </a:solidFill>
                    <a:effectLst/>
                    <a:uLnTx/>
                    <a:uFillTx/>
                    <a:latin typeface="Tenorite" panose="00000500000000000000" pitchFamily="2" charset="0"/>
                    <a:ea typeface="+mn-ea"/>
                    <a:cs typeface="Arial" panose="020B0604020202020204" pitchFamily="34" charset="0"/>
                    <a:sym typeface="Tenorite Regular"/>
                  </a:endParaRPr>
                </a:p>
              </p:txBody>
            </p:sp>
            <p:sp>
              <p:nvSpPr>
                <p:cNvPr id="1184" name="Oval 1183">
                  <a:extLst>
                    <a:ext uri="{FF2B5EF4-FFF2-40B4-BE49-F238E27FC236}">
                      <a16:creationId xmlns:a16="http://schemas.microsoft.com/office/drawing/2014/main" id="{67367A8F-03BA-28C1-559E-EA2EFDBD8C83}"/>
                    </a:ext>
                  </a:extLst>
                </p:cNvPr>
                <p:cNvSpPr>
                  <a:spLocks noChangeArrowheads="1"/>
                </p:cNvSpPr>
                <p:nvPr/>
              </p:nvSpPr>
              <p:spPr bwMode="auto">
                <a:xfrm>
                  <a:off x="7671976" y="5387722"/>
                  <a:ext cx="134710" cy="133893"/>
                </a:xfrm>
                <a:prstGeom prst="ellipse">
                  <a:avLst/>
                </a:prstGeom>
                <a:grpFill/>
                <a:ln w="12700" cap="flat">
                  <a:noFill/>
                  <a:prstDash val="solid"/>
                  <a:miter lim="800000"/>
                  <a:headEnd/>
                  <a:tailEnd/>
                </a:ln>
              </p:spPr>
              <p:txBody>
                <a:bodyPr vert="horz" wrap="square" lIns="52727" tIns="26364" rIns="52727" bIns="26364" numCol="1" anchor="t" anchorCtr="0" compatLnSpc="1">
                  <a:prstTxWarp prst="textNoShape">
                    <a:avLst/>
                  </a:prstTxWarp>
                </a:bodyPr>
                <a:lstStyle/>
                <a:p>
                  <a:pPr marL="0" marR="0" lvl="0" indent="0" algn="l" defTabSz="556631" rtl="0" eaLnBrk="1" fontAlgn="auto" latinLnBrk="0" hangingPunct="0">
                    <a:lnSpc>
                      <a:spcPct val="100000"/>
                    </a:lnSpc>
                    <a:spcBef>
                      <a:spcPts val="0"/>
                    </a:spcBef>
                    <a:spcAft>
                      <a:spcPts val="0"/>
                    </a:spcAft>
                    <a:buClrTx/>
                    <a:buSzTx/>
                    <a:buFontTx/>
                    <a:buNone/>
                    <a:tabLst>
                      <a:tab pos="285640" algn="l"/>
                      <a:tab pos="578604" algn="l"/>
                      <a:tab pos="878892" algn="l"/>
                      <a:tab pos="1164532" algn="l"/>
                      <a:tab pos="1457496" algn="l"/>
                      <a:tab pos="1750460" algn="l"/>
                      <a:tab pos="2043424" algn="l"/>
                      <a:tab pos="2329064" algn="l"/>
                      <a:tab pos="2622028" algn="l"/>
                      <a:tab pos="2914992" algn="l"/>
                      <a:tab pos="3207956" algn="l"/>
                      <a:tab pos="3500920" algn="l"/>
                    </a:tabLst>
                    <a:defRPr/>
                  </a:pPr>
                  <a:endParaRPr kumimoji="0" lang="en-US" sz="1000" b="0" i="0" u="none" strike="noStrike" kern="0" cap="none" spc="0" normalizeH="0" baseline="0" noProof="0">
                    <a:ln>
                      <a:noFill/>
                    </a:ln>
                    <a:solidFill>
                      <a:prstClr val="black"/>
                    </a:solidFill>
                    <a:effectLst/>
                    <a:uLnTx/>
                    <a:uFillTx/>
                    <a:latin typeface="Tenorite" panose="00000500000000000000" pitchFamily="2" charset="0"/>
                    <a:ea typeface="+mn-ea"/>
                    <a:cs typeface="Arial" panose="020B0604020202020204" pitchFamily="34" charset="0"/>
                    <a:sym typeface="Tenorite Regular"/>
                  </a:endParaRPr>
                </a:p>
              </p:txBody>
            </p:sp>
            <p:sp>
              <p:nvSpPr>
                <p:cNvPr id="1185" name="Freeform 1131">
                  <a:extLst>
                    <a:ext uri="{FF2B5EF4-FFF2-40B4-BE49-F238E27FC236}">
                      <a16:creationId xmlns:a16="http://schemas.microsoft.com/office/drawing/2014/main" id="{BE37A373-8FC2-850E-AD08-9A97BD6601CC}"/>
                    </a:ext>
                  </a:extLst>
                </p:cNvPr>
                <p:cNvSpPr>
                  <a:spLocks/>
                </p:cNvSpPr>
                <p:nvPr/>
              </p:nvSpPr>
              <p:spPr bwMode="auto">
                <a:xfrm>
                  <a:off x="7671976" y="5387722"/>
                  <a:ext cx="134710" cy="83275"/>
                </a:xfrm>
                <a:custGeom>
                  <a:avLst/>
                  <a:gdLst>
                    <a:gd name="T0" fmla="*/ 69 w 120"/>
                    <a:gd name="T1" fmla="*/ 41 h 75"/>
                    <a:gd name="T2" fmla="*/ 113 w 120"/>
                    <a:gd name="T3" fmla="*/ 60 h 75"/>
                    <a:gd name="T4" fmla="*/ 120 w 120"/>
                    <a:gd name="T5" fmla="*/ 60 h 75"/>
                    <a:gd name="T6" fmla="*/ 60 w 120"/>
                    <a:gd name="T7" fmla="*/ 0 h 75"/>
                    <a:gd name="T8" fmla="*/ 0 w 120"/>
                    <a:gd name="T9" fmla="*/ 60 h 75"/>
                    <a:gd name="T10" fmla="*/ 2 w 120"/>
                    <a:gd name="T11" fmla="*/ 73 h 75"/>
                    <a:gd name="T12" fmla="*/ 15 w 120"/>
                    <a:gd name="T13" fmla="*/ 75 h 75"/>
                    <a:gd name="T14" fmla="*/ 69 w 120"/>
                    <a:gd name="T15" fmla="*/ 41 h 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75">
                      <a:moveTo>
                        <a:pt x="69" y="41"/>
                      </a:moveTo>
                      <a:cubicBezTo>
                        <a:pt x="80" y="53"/>
                        <a:pt x="95" y="60"/>
                        <a:pt x="113" y="60"/>
                      </a:cubicBezTo>
                      <a:cubicBezTo>
                        <a:pt x="115" y="60"/>
                        <a:pt x="118" y="60"/>
                        <a:pt x="120" y="60"/>
                      </a:cubicBezTo>
                      <a:cubicBezTo>
                        <a:pt x="120" y="27"/>
                        <a:pt x="93" y="0"/>
                        <a:pt x="60" y="0"/>
                      </a:cubicBezTo>
                      <a:cubicBezTo>
                        <a:pt x="27" y="0"/>
                        <a:pt x="0" y="27"/>
                        <a:pt x="0" y="60"/>
                      </a:cubicBezTo>
                      <a:cubicBezTo>
                        <a:pt x="0" y="65"/>
                        <a:pt x="1" y="69"/>
                        <a:pt x="2" y="73"/>
                      </a:cubicBezTo>
                      <a:cubicBezTo>
                        <a:pt x="6" y="74"/>
                        <a:pt x="10" y="75"/>
                        <a:pt x="15" y="75"/>
                      </a:cubicBezTo>
                      <a:cubicBezTo>
                        <a:pt x="39" y="75"/>
                        <a:pt x="59" y="61"/>
                        <a:pt x="69" y="41"/>
                      </a:cubicBezTo>
                      <a:close/>
                    </a:path>
                  </a:pathLst>
                </a:custGeom>
                <a:grpFill/>
                <a:ln w="12700" cap="flat">
                  <a:noFill/>
                  <a:prstDash val="solid"/>
                  <a:miter lim="800000"/>
                  <a:headEnd/>
                  <a:tailEnd/>
                </a:ln>
              </p:spPr>
              <p:txBody>
                <a:bodyPr vert="horz" wrap="square" lIns="52727" tIns="26364" rIns="52727" bIns="26364" numCol="1" anchor="t" anchorCtr="0" compatLnSpc="1">
                  <a:prstTxWarp prst="textNoShape">
                    <a:avLst/>
                  </a:prstTxWarp>
                </a:bodyPr>
                <a:lstStyle/>
                <a:p>
                  <a:pPr marL="0" marR="0" lvl="0" indent="0" algn="l" defTabSz="556631" rtl="0" eaLnBrk="1" fontAlgn="auto" latinLnBrk="0" hangingPunct="0">
                    <a:lnSpc>
                      <a:spcPct val="100000"/>
                    </a:lnSpc>
                    <a:spcBef>
                      <a:spcPts val="0"/>
                    </a:spcBef>
                    <a:spcAft>
                      <a:spcPts val="0"/>
                    </a:spcAft>
                    <a:buClrTx/>
                    <a:buSzTx/>
                    <a:buFontTx/>
                    <a:buNone/>
                    <a:tabLst>
                      <a:tab pos="285640" algn="l"/>
                      <a:tab pos="578604" algn="l"/>
                      <a:tab pos="878892" algn="l"/>
                      <a:tab pos="1164532" algn="l"/>
                      <a:tab pos="1457496" algn="l"/>
                      <a:tab pos="1750460" algn="l"/>
                      <a:tab pos="2043424" algn="l"/>
                      <a:tab pos="2329064" algn="l"/>
                      <a:tab pos="2622028" algn="l"/>
                      <a:tab pos="2914992" algn="l"/>
                      <a:tab pos="3207956" algn="l"/>
                      <a:tab pos="3500920" algn="l"/>
                    </a:tabLst>
                    <a:defRPr/>
                  </a:pPr>
                  <a:endParaRPr kumimoji="0" lang="en-US" sz="1000" b="0" i="0" u="none" strike="noStrike" kern="0" cap="none" spc="0" normalizeH="0" baseline="0" noProof="0">
                    <a:ln>
                      <a:noFill/>
                    </a:ln>
                    <a:solidFill>
                      <a:prstClr val="black"/>
                    </a:solidFill>
                    <a:effectLst/>
                    <a:uLnTx/>
                    <a:uFillTx/>
                    <a:latin typeface="Tenorite" panose="00000500000000000000" pitchFamily="2" charset="0"/>
                    <a:ea typeface="+mn-ea"/>
                    <a:cs typeface="Arial" panose="020B0604020202020204" pitchFamily="34" charset="0"/>
                    <a:sym typeface="Tenorite Regular"/>
                  </a:endParaRPr>
                </a:p>
              </p:txBody>
            </p:sp>
            <p:sp>
              <p:nvSpPr>
                <p:cNvPr id="1186" name="Line 32">
                  <a:extLst>
                    <a:ext uri="{FF2B5EF4-FFF2-40B4-BE49-F238E27FC236}">
                      <a16:creationId xmlns:a16="http://schemas.microsoft.com/office/drawing/2014/main" id="{6EA94947-7B00-BC7D-4026-BFAA8B29CDB5}"/>
                    </a:ext>
                  </a:extLst>
                </p:cNvPr>
                <p:cNvSpPr>
                  <a:spLocks noChangeShapeType="1"/>
                </p:cNvSpPr>
                <p:nvPr/>
              </p:nvSpPr>
              <p:spPr bwMode="auto">
                <a:xfrm>
                  <a:off x="7654015" y="5615503"/>
                  <a:ext cx="0" cy="49802"/>
                </a:xfrm>
                <a:prstGeom prst="line">
                  <a:avLst/>
                </a:prstGeom>
                <a:grpFill/>
                <a:ln w="12700" cap="flat">
                  <a:noFill/>
                  <a:prstDash val="solid"/>
                  <a:miter lim="800000"/>
                  <a:headEnd/>
                  <a:tailEnd/>
                </a:ln>
              </p:spPr>
              <p:txBody>
                <a:bodyPr vert="horz" wrap="square" lIns="52727" tIns="26364" rIns="52727" bIns="26364" numCol="1" anchor="t" anchorCtr="0" compatLnSpc="1">
                  <a:prstTxWarp prst="textNoShape">
                    <a:avLst/>
                  </a:prstTxWarp>
                </a:bodyPr>
                <a:lstStyle/>
                <a:p>
                  <a:pPr marL="0" marR="0" lvl="0" indent="0" algn="l" defTabSz="556631" rtl="0" eaLnBrk="1" fontAlgn="auto" latinLnBrk="0" hangingPunct="0">
                    <a:lnSpc>
                      <a:spcPct val="100000"/>
                    </a:lnSpc>
                    <a:spcBef>
                      <a:spcPts val="0"/>
                    </a:spcBef>
                    <a:spcAft>
                      <a:spcPts val="0"/>
                    </a:spcAft>
                    <a:buClrTx/>
                    <a:buSzTx/>
                    <a:buFontTx/>
                    <a:buNone/>
                    <a:tabLst>
                      <a:tab pos="285640" algn="l"/>
                      <a:tab pos="578604" algn="l"/>
                      <a:tab pos="878892" algn="l"/>
                      <a:tab pos="1164532" algn="l"/>
                      <a:tab pos="1457496" algn="l"/>
                      <a:tab pos="1750460" algn="l"/>
                      <a:tab pos="2043424" algn="l"/>
                      <a:tab pos="2329064" algn="l"/>
                      <a:tab pos="2622028" algn="l"/>
                      <a:tab pos="2914992" algn="l"/>
                      <a:tab pos="3207956" algn="l"/>
                      <a:tab pos="3500920" algn="l"/>
                    </a:tabLst>
                    <a:defRPr/>
                  </a:pPr>
                  <a:endParaRPr kumimoji="0" lang="en-US" sz="1000" b="0" i="0" u="none" strike="noStrike" kern="0" cap="none" spc="0" normalizeH="0" baseline="0" noProof="0">
                    <a:ln>
                      <a:noFill/>
                    </a:ln>
                    <a:solidFill>
                      <a:prstClr val="black"/>
                    </a:solidFill>
                    <a:effectLst/>
                    <a:uLnTx/>
                    <a:uFillTx/>
                    <a:latin typeface="Tenorite" panose="00000500000000000000" pitchFamily="2" charset="0"/>
                    <a:ea typeface="+mn-ea"/>
                    <a:cs typeface="Arial" panose="020B0604020202020204" pitchFamily="34" charset="0"/>
                    <a:sym typeface="Tenorite Regular"/>
                  </a:endParaRPr>
                </a:p>
              </p:txBody>
            </p:sp>
            <p:sp>
              <p:nvSpPr>
                <p:cNvPr id="1187" name="Line 33">
                  <a:extLst>
                    <a:ext uri="{FF2B5EF4-FFF2-40B4-BE49-F238E27FC236}">
                      <a16:creationId xmlns:a16="http://schemas.microsoft.com/office/drawing/2014/main" id="{145BE5E9-E803-322C-679A-3FDE0B9F15AE}"/>
                    </a:ext>
                  </a:extLst>
                </p:cNvPr>
                <p:cNvSpPr>
                  <a:spLocks noChangeShapeType="1"/>
                </p:cNvSpPr>
                <p:nvPr/>
              </p:nvSpPr>
              <p:spPr bwMode="auto">
                <a:xfrm>
                  <a:off x="7824647" y="5615503"/>
                  <a:ext cx="0" cy="49802"/>
                </a:xfrm>
                <a:prstGeom prst="line">
                  <a:avLst/>
                </a:prstGeom>
                <a:grpFill/>
                <a:ln w="12700" cap="flat">
                  <a:noFill/>
                  <a:prstDash val="solid"/>
                  <a:miter lim="800000"/>
                  <a:headEnd/>
                  <a:tailEnd/>
                </a:ln>
              </p:spPr>
              <p:txBody>
                <a:bodyPr vert="horz" wrap="square" lIns="52727" tIns="26364" rIns="52727" bIns="26364" numCol="1" anchor="t" anchorCtr="0" compatLnSpc="1">
                  <a:prstTxWarp prst="textNoShape">
                    <a:avLst/>
                  </a:prstTxWarp>
                </a:bodyPr>
                <a:lstStyle/>
                <a:p>
                  <a:pPr marL="0" marR="0" lvl="0" indent="0" algn="l" defTabSz="556631" rtl="0" eaLnBrk="1" fontAlgn="auto" latinLnBrk="0" hangingPunct="0">
                    <a:lnSpc>
                      <a:spcPct val="100000"/>
                    </a:lnSpc>
                    <a:spcBef>
                      <a:spcPts val="0"/>
                    </a:spcBef>
                    <a:spcAft>
                      <a:spcPts val="0"/>
                    </a:spcAft>
                    <a:buClrTx/>
                    <a:buSzTx/>
                    <a:buFontTx/>
                    <a:buNone/>
                    <a:tabLst>
                      <a:tab pos="285640" algn="l"/>
                      <a:tab pos="578604" algn="l"/>
                      <a:tab pos="878892" algn="l"/>
                      <a:tab pos="1164532" algn="l"/>
                      <a:tab pos="1457496" algn="l"/>
                      <a:tab pos="1750460" algn="l"/>
                      <a:tab pos="2043424" algn="l"/>
                      <a:tab pos="2329064" algn="l"/>
                      <a:tab pos="2622028" algn="l"/>
                      <a:tab pos="2914992" algn="l"/>
                      <a:tab pos="3207956" algn="l"/>
                      <a:tab pos="3500920" algn="l"/>
                    </a:tabLst>
                    <a:defRPr/>
                  </a:pPr>
                  <a:endParaRPr kumimoji="0" lang="en-US" sz="1000" b="0" i="0" u="none" strike="noStrike" kern="0" cap="none" spc="0" normalizeH="0" baseline="0" noProof="0">
                    <a:ln>
                      <a:noFill/>
                    </a:ln>
                    <a:solidFill>
                      <a:prstClr val="black"/>
                    </a:solidFill>
                    <a:effectLst/>
                    <a:uLnTx/>
                    <a:uFillTx/>
                    <a:latin typeface="Tenorite" panose="00000500000000000000" pitchFamily="2" charset="0"/>
                    <a:ea typeface="+mn-ea"/>
                    <a:cs typeface="Arial" panose="020B0604020202020204" pitchFamily="34" charset="0"/>
                    <a:sym typeface="Tenorite Regular"/>
                  </a:endParaRPr>
                </a:p>
              </p:txBody>
            </p:sp>
            <p:sp>
              <p:nvSpPr>
                <p:cNvPr id="1188" name="Oval 1187">
                  <a:extLst>
                    <a:ext uri="{FF2B5EF4-FFF2-40B4-BE49-F238E27FC236}">
                      <a16:creationId xmlns:a16="http://schemas.microsoft.com/office/drawing/2014/main" id="{7E6424CC-C337-7A09-8F56-B466DE2366C9}"/>
                    </a:ext>
                  </a:extLst>
                </p:cNvPr>
                <p:cNvSpPr>
                  <a:spLocks noChangeArrowheads="1"/>
                </p:cNvSpPr>
                <p:nvPr/>
              </p:nvSpPr>
              <p:spPr bwMode="auto">
                <a:xfrm>
                  <a:off x="7728309" y="5651425"/>
                  <a:ext cx="22043" cy="21227"/>
                </a:xfrm>
                <a:prstGeom prst="ellipse">
                  <a:avLst/>
                </a:prstGeom>
                <a:grpFill/>
                <a:ln w="12700" cap="flat" cmpd="sng" algn="ctr">
                  <a:noFill/>
                  <a:prstDash val="solid"/>
                </a:ln>
                <a:effectLst/>
              </p:spPr>
              <p:txBody>
                <a:bodyPr rtlCol="0" anchor="ctr"/>
                <a:lstStyle/>
                <a:p>
                  <a:pPr marL="0" marR="0" lvl="0" indent="0" algn="ctr" defTabSz="556631" rtl="0" eaLnBrk="1" fontAlgn="auto" latinLnBrk="0" hangingPunct="0">
                    <a:lnSpc>
                      <a:spcPct val="100000"/>
                    </a:lnSpc>
                    <a:spcBef>
                      <a:spcPts val="0"/>
                    </a:spcBef>
                    <a:spcAft>
                      <a:spcPts val="0"/>
                    </a:spcAft>
                    <a:buClrTx/>
                    <a:buSzTx/>
                    <a:buFontTx/>
                    <a:buNone/>
                    <a:tabLst>
                      <a:tab pos="285640" algn="l"/>
                      <a:tab pos="578604" algn="l"/>
                      <a:tab pos="878892" algn="l"/>
                      <a:tab pos="1164532" algn="l"/>
                      <a:tab pos="1457496" algn="l"/>
                      <a:tab pos="1750460" algn="l"/>
                      <a:tab pos="2043424" algn="l"/>
                      <a:tab pos="2329064" algn="l"/>
                      <a:tab pos="2622028" algn="l"/>
                      <a:tab pos="2914992" algn="l"/>
                      <a:tab pos="3207956" algn="l"/>
                      <a:tab pos="3500920" algn="l"/>
                    </a:tabLst>
                    <a:defRPr/>
                  </a:pPr>
                  <a:endParaRPr kumimoji="0" lang="en-US" sz="1000" b="0" i="0" u="none" strike="noStrike" kern="0" cap="none" spc="0" normalizeH="0" baseline="0" noProof="0">
                    <a:ln>
                      <a:noFill/>
                    </a:ln>
                    <a:solidFill>
                      <a:prstClr val="black"/>
                    </a:solidFill>
                    <a:effectLst/>
                    <a:uLnTx/>
                    <a:uFillTx/>
                    <a:latin typeface="Tenorite" panose="00000500000000000000" pitchFamily="2" charset="0"/>
                    <a:ea typeface="+mn-ea"/>
                    <a:cs typeface="Arial" panose="020B0604020202020204" pitchFamily="34" charset="0"/>
                    <a:sym typeface="Tenorite Regular"/>
                  </a:endParaRPr>
                </a:p>
              </p:txBody>
            </p:sp>
          </p:grpSp>
          <p:grpSp>
            <p:nvGrpSpPr>
              <p:cNvPr id="1141" name="Group 1140">
                <a:extLst>
                  <a:ext uri="{FF2B5EF4-FFF2-40B4-BE49-F238E27FC236}">
                    <a16:creationId xmlns:a16="http://schemas.microsoft.com/office/drawing/2014/main" id="{3DAC0AD2-D539-48B3-3937-37E0345AEEE8}"/>
                  </a:ext>
                </a:extLst>
              </p:cNvPr>
              <p:cNvGrpSpPr/>
              <p:nvPr/>
            </p:nvGrpSpPr>
            <p:grpSpPr>
              <a:xfrm>
                <a:off x="-298330" y="7342992"/>
                <a:ext cx="197273" cy="163053"/>
                <a:chOff x="7600131" y="5387722"/>
                <a:chExt cx="278400" cy="284930"/>
              </a:xfrm>
              <a:solidFill>
                <a:srgbClr val="1B3859"/>
              </a:solidFill>
            </p:grpSpPr>
            <p:sp>
              <p:nvSpPr>
                <p:cNvPr id="1177" name="Freeform 1123">
                  <a:extLst>
                    <a:ext uri="{FF2B5EF4-FFF2-40B4-BE49-F238E27FC236}">
                      <a16:creationId xmlns:a16="http://schemas.microsoft.com/office/drawing/2014/main" id="{E8CAD30C-DCD2-5E29-FC48-598E715DF6D5}"/>
                    </a:ext>
                  </a:extLst>
                </p:cNvPr>
                <p:cNvSpPr>
                  <a:spLocks/>
                </p:cNvSpPr>
                <p:nvPr/>
              </p:nvSpPr>
              <p:spPr bwMode="auto">
                <a:xfrm>
                  <a:off x="7600131" y="5530595"/>
                  <a:ext cx="278400" cy="134709"/>
                </a:xfrm>
                <a:custGeom>
                  <a:avLst/>
                  <a:gdLst>
                    <a:gd name="T0" fmla="*/ 155 w 248"/>
                    <a:gd name="T1" fmla="*/ 120 h 120"/>
                    <a:gd name="T2" fmla="*/ 248 w 248"/>
                    <a:gd name="T3" fmla="*/ 120 h 120"/>
                    <a:gd name="T4" fmla="*/ 248 w 248"/>
                    <a:gd name="T5" fmla="*/ 60 h 120"/>
                    <a:gd name="T6" fmla="*/ 186 w 248"/>
                    <a:gd name="T7" fmla="*/ 0 h 120"/>
                    <a:gd name="T8" fmla="*/ 177 w 248"/>
                    <a:gd name="T9" fmla="*/ 0 h 120"/>
                    <a:gd name="T10" fmla="*/ 124 w 248"/>
                    <a:gd name="T11" fmla="*/ 84 h 120"/>
                    <a:gd name="T12" fmla="*/ 72 w 248"/>
                    <a:gd name="T13" fmla="*/ 0 h 120"/>
                    <a:gd name="T14" fmla="*/ 62 w 248"/>
                    <a:gd name="T15" fmla="*/ 0 h 120"/>
                    <a:gd name="T16" fmla="*/ 0 w 248"/>
                    <a:gd name="T17" fmla="*/ 60 h 120"/>
                    <a:gd name="T18" fmla="*/ 0 w 248"/>
                    <a:gd name="T19" fmla="*/ 120 h 120"/>
                    <a:gd name="T20" fmla="*/ 94 w 248"/>
                    <a:gd name="T21" fmla="*/ 12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8" h="120">
                      <a:moveTo>
                        <a:pt x="155" y="120"/>
                      </a:moveTo>
                      <a:cubicBezTo>
                        <a:pt x="248" y="120"/>
                        <a:pt x="248" y="120"/>
                        <a:pt x="248" y="120"/>
                      </a:cubicBezTo>
                      <a:cubicBezTo>
                        <a:pt x="248" y="60"/>
                        <a:pt x="248" y="60"/>
                        <a:pt x="248" y="60"/>
                      </a:cubicBezTo>
                      <a:cubicBezTo>
                        <a:pt x="248" y="27"/>
                        <a:pt x="220" y="0"/>
                        <a:pt x="186" y="0"/>
                      </a:cubicBezTo>
                      <a:cubicBezTo>
                        <a:pt x="177" y="0"/>
                        <a:pt x="177" y="0"/>
                        <a:pt x="177" y="0"/>
                      </a:cubicBezTo>
                      <a:cubicBezTo>
                        <a:pt x="124" y="84"/>
                        <a:pt x="124" y="84"/>
                        <a:pt x="124" y="84"/>
                      </a:cubicBezTo>
                      <a:cubicBezTo>
                        <a:pt x="72" y="0"/>
                        <a:pt x="72" y="0"/>
                        <a:pt x="72" y="0"/>
                      </a:cubicBezTo>
                      <a:cubicBezTo>
                        <a:pt x="62" y="0"/>
                        <a:pt x="62" y="0"/>
                        <a:pt x="62" y="0"/>
                      </a:cubicBezTo>
                      <a:cubicBezTo>
                        <a:pt x="28" y="0"/>
                        <a:pt x="0" y="27"/>
                        <a:pt x="0" y="60"/>
                      </a:cubicBezTo>
                      <a:cubicBezTo>
                        <a:pt x="0" y="120"/>
                        <a:pt x="0" y="120"/>
                        <a:pt x="0" y="120"/>
                      </a:cubicBezTo>
                      <a:cubicBezTo>
                        <a:pt x="94" y="120"/>
                        <a:pt x="94" y="120"/>
                        <a:pt x="94" y="120"/>
                      </a:cubicBezTo>
                    </a:path>
                  </a:pathLst>
                </a:custGeom>
                <a:grpFill/>
                <a:ln w="9525" cap="flat">
                  <a:noFill/>
                  <a:prstDash val="solid"/>
                  <a:miter lim="800000"/>
                  <a:headEnd/>
                  <a:tailEnd/>
                </a:ln>
              </p:spPr>
              <p:txBody>
                <a:bodyPr vert="horz" wrap="square" lIns="52727" tIns="26364" rIns="52727" bIns="26364" numCol="1" anchor="t" anchorCtr="0" compatLnSpc="1">
                  <a:prstTxWarp prst="textNoShape">
                    <a:avLst/>
                  </a:prstTxWarp>
                </a:bodyPr>
                <a:lstStyle/>
                <a:p>
                  <a:pPr marL="0" marR="0" lvl="0" indent="0" algn="l" defTabSz="556631" rtl="0" eaLnBrk="1" fontAlgn="auto" latinLnBrk="0" hangingPunct="0">
                    <a:lnSpc>
                      <a:spcPct val="100000"/>
                    </a:lnSpc>
                    <a:spcBef>
                      <a:spcPts val="0"/>
                    </a:spcBef>
                    <a:spcAft>
                      <a:spcPts val="0"/>
                    </a:spcAft>
                    <a:buClrTx/>
                    <a:buSzTx/>
                    <a:buFontTx/>
                    <a:buNone/>
                    <a:tabLst>
                      <a:tab pos="285640" algn="l"/>
                      <a:tab pos="578604" algn="l"/>
                      <a:tab pos="878892" algn="l"/>
                      <a:tab pos="1164532" algn="l"/>
                      <a:tab pos="1457496" algn="l"/>
                      <a:tab pos="1750460" algn="l"/>
                      <a:tab pos="2043424" algn="l"/>
                      <a:tab pos="2329064" algn="l"/>
                      <a:tab pos="2622028" algn="l"/>
                      <a:tab pos="2914992" algn="l"/>
                      <a:tab pos="3207956" algn="l"/>
                      <a:tab pos="3500920" algn="l"/>
                    </a:tabLst>
                    <a:defRPr/>
                  </a:pPr>
                  <a:endParaRPr kumimoji="0" lang="en-US" sz="1000" b="0" i="0" u="none" strike="noStrike" kern="0" cap="none" spc="0" normalizeH="0" baseline="0" noProof="0">
                    <a:ln>
                      <a:noFill/>
                    </a:ln>
                    <a:solidFill>
                      <a:prstClr val="black"/>
                    </a:solidFill>
                    <a:effectLst/>
                    <a:uLnTx/>
                    <a:uFillTx/>
                    <a:latin typeface="Tenorite" panose="00000500000000000000" pitchFamily="2" charset="0"/>
                    <a:ea typeface="+mn-ea"/>
                    <a:cs typeface="Arial" panose="020B0604020202020204" pitchFamily="34" charset="0"/>
                    <a:sym typeface="Tenorite Regular"/>
                  </a:endParaRPr>
                </a:p>
              </p:txBody>
            </p:sp>
            <p:sp>
              <p:nvSpPr>
                <p:cNvPr id="1178" name="Oval 1177">
                  <a:extLst>
                    <a:ext uri="{FF2B5EF4-FFF2-40B4-BE49-F238E27FC236}">
                      <a16:creationId xmlns:a16="http://schemas.microsoft.com/office/drawing/2014/main" id="{F43698D9-181A-3289-DDF1-B473F78F9BA8}"/>
                    </a:ext>
                  </a:extLst>
                </p:cNvPr>
                <p:cNvSpPr>
                  <a:spLocks noChangeArrowheads="1"/>
                </p:cNvSpPr>
                <p:nvPr/>
              </p:nvSpPr>
              <p:spPr bwMode="auto">
                <a:xfrm>
                  <a:off x="7671976" y="5387722"/>
                  <a:ext cx="134710" cy="133893"/>
                </a:xfrm>
                <a:prstGeom prst="ellipse">
                  <a:avLst/>
                </a:prstGeom>
                <a:grpFill/>
                <a:ln w="9525" cap="flat">
                  <a:noFill/>
                  <a:prstDash val="solid"/>
                  <a:miter lim="800000"/>
                  <a:headEnd/>
                  <a:tailEnd/>
                </a:ln>
              </p:spPr>
              <p:txBody>
                <a:bodyPr vert="horz" wrap="square" lIns="52727" tIns="26364" rIns="52727" bIns="26364" numCol="1" anchor="t" anchorCtr="0" compatLnSpc="1">
                  <a:prstTxWarp prst="textNoShape">
                    <a:avLst/>
                  </a:prstTxWarp>
                </a:bodyPr>
                <a:lstStyle/>
                <a:p>
                  <a:pPr marL="0" marR="0" lvl="0" indent="0" algn="l" defTabSz="556631" rtl="0" eaLnBrk="1" fontAlgn="auto" latinLnBrk="0" hangingPunct="0">
                    <a:lnSpc>
                      <a:spcPct val="100000"/>
                    </a:lnSpc>
                    <a:spcBef>
                      <a:spcPts val="0"/>
                    </a:spcBef>
                    <a:spcAft>
                      <a:spcPts val="0"/>
                    </a:spcAft>
                    <a:buClrTx/>
                    <a:buSzTx/>
                    <a:buFontTx/>
                    <a:buNone/>
                    <a:tabLst>
                      <a:tab pos="285640" algn="l"/>
                      <a:tab pos="578604" algn="l"/>
                      <a:tab pos="878892" algn="l"/>
                      <a:tab pos="1164532" algn="l"/>
                      <a:tab pos="1457496" algn="l"/>
                      <a:tab pos="1750460" algn="l"/>
                      <a:tab pos="2043424" algn="l"/>
                      <a:tab pos="2329064" algn="l"/>
                      <a:tab pos="2622028" algn="l"/>
                      <a:tab pos="2914992" algn="l"/>
                      <a:tab pos="3207956" algn="l"/>
                      <a:tab pos="3500920" algn="l"/>
                    </a:tabLst>
                    <a:defRPr/>
                  </a:pPr>
                  <a:endParaRPr kumimoji="0" lang="en-US" sz="1000" b="0" i="0" u="none" strike="noStrike" kern="0" cap="none" spc="0" normalizeH="0" baseline="0" noProof="0">
                    <a:ln>
                      <a:noFill/>
                    </a:ln>
                    <a:solidFill>
                      <a:prstClr val="black"/>
                    </a:solidFill>
                    <a:effectLst/>
                    <a:uLnTx/>
                    <a:uFillTx/>
                    <a:latin typeface="Tenorite" panose="00000500000000000000" pitchFamily="2" charset="0"/>
                    <a:ea typeface="+mn-ea"/>
                    <a:cs typeface="Arial" panose="020B0604020202020204" pitchFamily="34" charset="0"/>
                    <a:sym typeface="Tenorite Regular"/>
                  </a:endParaRPr>
                </a:p>
              </p:txBody>
            </p:sp>
            <p:sp>
              <p:nvSpPr>
                <p:cNvPr id="1179" name="Freeform 1125">
                  <a:extLst>
                    <a:ext uri="{FF2B5EF4-FFF2-40B4-BE49-F238E27FC236}">
                      <a16:creationId xmlns:a16="http://schemas.microsoft.com/office/drawing/2014/main" id="{E87C1158-10DF-B55C-C6BD-463B03E386A1}"/>
                    </a:ext>
                  </a:extLst>
                </p:cNvPr>
                <p:cNvSpPr>
                  <a:spLocks/>
                </p:cNvSpPr>
                <p:nvPr/>
              </p:nvSpPr>
              <p:spPr bwMode="auto">
                <a:xfrm>
                  <a:off x="7671976" y="5387722"/>
                  <a:ext cx="134710" cy="83275"/>
                </a:xfrm>
                <a:custGeom>
                  <a:avLst/>
                  <a:gdLst>
                    <a:gd name="T0" fmla="*/ 69 w 120"/>
                    <a:gd name="T1" fmla="*/ 41 h 75"/>
                    <a:gd name="T2" fmla="*/ 113 w 120"/>
                    <a:gd name="T3" fmla="*/ 60 h 75"/>
                    <a:gd name="T4" fmla="*/ 120 w 120"/>
                    <a:gd name="T5" fmla="*/ 60 h 75"/>
                    <a:gd name="T6" fmla="*/ 60 w 120"/>
                    <a:gd name="T7" fmla="*/ 0 h 75"/>
                    <a:gd name="T8" fmla="*/ 0 w 120"/>
                    <a:gd name="T9" fmla="*/ 60 h 75"/>
                    <a:gd name="T10" fmla="*/ 2 w 120"/>
                    <a:gd name="T11" fmla="*/ 73 h 75"/>
                    <a:gd name="T12" fmla="*/ 15 w 120"/>
                    <a:gd name="T13" fmla="*/ 75 h 75"/>
                    <a:gd name="T14" fmla="*/ 69 w 120"/>
                    <a:gd name="T15" fmla="*/ 41 h 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75">
                      <a:moveTo>
                        <a:pt x="69" y="41"/>
                      </a:moveTo>
                      <a:cubicBezTo>
                        <a:pt x="80" y="53"/>
                        <a:pt x="95" y="60"/>
                        <a:pt x="113" y="60"/>
                      </a:cubicBezTo>
                      <a:cubicBezTo>
                        <a:pt x="115" y="60"/>
                        <a:pt x="118" y="60"/>
                        <a:pt x="120" y="60"/>
                      </a:cubicBezTo>
                      <a:cubicBezTo>
                        <a:pt x="120" y="27"/>
                        <a:pt x="93" y="0"/>
                        <a:pt x="60" y="0"/>
                      </a:cubicBezTo>
                      <a:cubicBezTo>
                        <a:pt x="27" y="0"/>
                        <a:pt x="0" y="27"/>
                        <a:pt x="0" y="60"/>
                      </a:cubicBezTo>
                      <a:cubicBezTo>
                        <a:pt x="0" y="65"/>
                        <a:pt x="1" y="69"/>
                        <a:pt x="2" y="73"/>
                      </a:cubicBezTo>
                      <a:cubicBezTo>
                        <a:pt x="6" y="74"/>
                        <a:pt x="10" y="75"/>
                        <a:pt x="15" y="75"/>
                      </a:cubicBezTo>
                      <a:cubicBezTo>
                        <a:pt x="39" y="75"/>
                        <a:pt x="59" y="61"/>
                        <a:pt x="69" y="41"/>
                      </a:cubicBezTo>
                      <a:close/>
                    </a:path>
                  </a:pathLst>
                </a:custGeom>
                <a:grpFill/>
                <a:ln w="9525" cap="flat">
                  <a:noFill/>
                  <a:prstDash val="solid"/>
                  <a:miter lim="800000"/>
                  <a:headEnd/>
                  <a:tailEnd/>
                </a:ln>
              </p:spPr>
              <p:txBody>
                <a:bodyPr vert="horz" wrap="square" lIns="52727" tIns="26364" rIns="52727" bIns="26364" numCol="1" anchor="t" anchorCtr="0" compatLnSpc="1">
                  <a:prstTxWarp prst="textNoShape">
                    <a:avLst/>
                  </a:prstTxWarp>
                </a:bodyPr>
                <a:lstStyle/>
                <a:p>
                  <a:pPr marL="0" marR="0" lvl="0" indent="0" algn="l" defTabSz="556631" rtl="0" eaLnBrk="1" fontAlgn="auto" latinLnBrk="0" hangingPunct="0">
                    <a:lnSpc>
                      <a:spcPct val="100000"/>
                    </a:lnSpc>
                    <a:spcBef>
                      <a:spcPts val="0"/>
                    </a:spcBef>
                    <a:spcAft>
                      <a:spcPts val="0"/>
                    </a:spcAft>
                    <a:buClrTx/>
                    <a:buSzTx/>
                    <a:buFontTx/>
                    <a:buNone/>
                    <a:tabLst>
                      <a:tab pos="285640" algn="l"/>
                      <a:tab pos="578604" algn="l"/>
                      <a:tab pos="878892" algn="l"/>
                      <a:tab pos="1164532" algn="l"/>
                      <a:tab pos="1457496" algn="l"/>
                      <a:tab pos="1750460" algn="l"/>
                      <a:tab pos="2043424" algn="l"/>
                      <a:tab pos="2329064" algn="l"/>
                      <a:tab pos="2622028" algn="l"/>
                      <a:tab pos="2914992" algn="l"/>
                      <a:tab pos="3207956" algn="l"/>
                      <a:tab pos="3500920" algn="l"/>
                    </a:tabLst>
                    <a:defRPr/>
                  </a:pPr>
                  <a:endParaRPr kumimoji="0" lang="en-US" sz="1000" b="0" i="0" u="none" strike="noStrike" kern="0" cap="none" spc="0" normalizeH="0" baseline="0" noProof="0">
                    <a:ln>
                      <a:noFill/>
                    </a:ln>
                    <a:solidFill>
                      <a:prstClr val="black"/>
                    </a:solidFill>
                    <a:effectLst/>
                    <a:uLnTx/>
                    <a:uFillTx/>
                    <a:latin typeface="Tenorite" panose="00000500000000000000" pitchFamily="2" charset="0"/>
                    <a:ea typeface="+mn-ea"/>
                    <a:cs typeface="Arial" panose="020B0604020202020204" pitchFamily="34" charset="0"/>
                    <a:sym typeface="Tenorite Regular"/>
                  </a:endParaRPr>
                </a:p>
              </p:txBody>
            </p:sp>
            <p:sp>
              <p:nvSpPr>
                <p:cNvPr id="1180" name="Line 32">
                  <a:extLst>
                    <a:ext uri="{FF2B5EF4-FFF2-40B4-BE49-F238E27FC236}">
                      <a16:creationId xmlns:a16="http://schemas.microsoft.com/office/drawing/2014/main" id="{230D2284-78C9-B196-C152-8B13E6D75568}"/>
                    </a:ext>
                  </a:extLst>
                </p:cNvPr>
                <p:cNvSpPr>
                  <a:spLocks noChangeShapeType="1"/>
                </p:cNvSpPr>
                <p:nvPr/>
              </p:nvSpPr>
              <p:spPr bwMode="auto">
                <a:xfrm>
                  <a:off x="7654015" y="5615503"/>
                  <a:ext cx="0" cy="49802"/>
                </a:xfrm>
                <a:prstGeom prst="line">
                  <a:avLst/>
                </a:prstGeom>
                <a:grpFill/>
                <a:ln w="9525" cap="flat">
                  <a:noFill/>
                  <a:prstDash val="solid"/>
                  <a:miter lim="800000"/>
                  <a:headEnd/>
                  <a:tailEnd/>
                </a:ln>
              </p:spPr>
              <p:txBody>
                <a:bodyPr vert="horz" wrap="square" lIns="52727" tIns="26364" rIns="52727" bIns="26364" numCol="1" anchor="t" anchorCtr="0" compatLnSpc="1">
                  <a:prstTxWarp prst="textNoShape">
                    <a:avLst/>
                  </a:prstTxWarp>
                </a:bodyPr>
                <a:lstStyle/>
                <a:p>
                  <a:pPr marL="0" marR="0" lvl="0" indent="0" algn="l" defTabSz="556631" rtl="0" eaLnBrk="1" fontAlgn="auto" latinLnBrk="0" hangingPunct="0">
                    <a:lnSpc>
                      <a:spcPct val="100000"/>
                    </a:lnSpc>
                    <a:spcBef>
                      <a:spcPts val="0"/>
                    </a:spcBef>
                    <a:spcAft>
                      <a:spcPts val="0"/>
                    </a:spcAft>
                    <a:buClrTx/>
                    <a:buSzTx/>
                    <a:buFontTx/>
                    <a:buNone/>
                    <a:tabLst>
                      <a:tab pos="285640" algn="l"/>
                      <a:tab pos="578604" algn="l"/>
                      <a:tab pos="878892" algn="l"/>
                      <a:tab pos="1164532" algn="l"/>
                      <a:tab pos="1457496" algn="l"/>
                      <a:tab pos="1750460" algn="l"/>
                      <a:tab pos="2043424" algn="l"/>
                      <a:tab pos="2329064" algn="l"/>
                      <a:tab pos="2622028" algn="l"/>
                      <a:tab pos="2914992" algn="l"/>
                      <a:tab pos="3207956" algn="l"/>
                      <a:tab pos="3500920" algn="l"/>
                    </a:tabLst>
                    <a:defRPr/>
                  </a:pPr>
                  <a:endParaRPr kumimoji="0" lang="en-US" sz="1000" b="0" i="0" u="none" strike="noStrike" kern="0" cap="none" spc="0" normalizeH="0" baseline="0" noProof="0">
                    <a:ln>
                      <a:noFill/>
                    </a:ln>
                    <a:solidFill>
                      <a:prstClr val="black"/>
                    </a:solidFill>
                    <a:effectLst/>
                    <a:uLnTx/>
                    <a:uFillTx/>
                    <a:latin typeface="Tenorite" panose="00000500000000000000" pitchFamily="2" charset="0"/>
                    <a:ea typeface="+mn-ea"/>
                    <a:cs typeface="Arial" panose="020B0604020202020204" pitchFamily="34" charset="0"/>
                    <a:sym typeface="Tenorite Regular"/>
                  </a:endParaRPr>
                </a:p>
              </p:txBody>
            </p:sp>
            <p:sp>
              <p:nvSpPr>
                <p:cNvPr id="1181" name="Line 33">
                  <a:extLst>
                    <a:ext uri="{FF2B5EF4-FFF2-40B4-BE49-F238E27FC236}">
                      <a16:creationId xmlns:a16="http://schemas.microsoft.com/office/drawing/2014/main" id="{A8AA4D84-E0D6-3517-E6BA-66D1D411E7D1}"/>
                    </a:ext>
                  </a:extLst>
                </p:cNvPr>
                <p:cNvSpPr>
                  <a:spLocks noChangeShapeType="1"/>
                </p:cNvSpPr>
                <p:nvPr/>
              </p:nvSpPr>
              <p:spPr bwMode="auto">
                <a:xfrm>
                  <a:off x="7824647" y="5615503"/>
                  <a:ext cx="0" cy="49802"/>
                </a:xfrm>
                <a:prstGeom prst="line">
                  <a:avLst/>
                </a:prstGeom>
                <a:grpFill/>
                <a:ln w="9525" cap="flat">
                  <a:noFill/>
                  <a:prstDash val="solid"/>
                  <a:miter lim="800000"/>
                  <a:headEnd/>
                  <a:tailEnd/>
                </a:ln>
              </p:spPr>
              <p:txBody>
                <a:bodyPr vert="horz" wrap="square" lIns="52727" tIns="26364" rIns="52727" bIns="26364" numCol="1" anchor="t" anchorCtr="0" compatLnSpc="1">
                  <a:prstTxWarp prst="textNoShape">
                    <a:avLst/>
                  </a:prstTxWarp>
                </a:bodyPr>
                <a:lstStyle/>
                <a:p>
                  <a:pPr marL="0" marR="0" lvl="0" indent="0" algn="l" defTabSz="556631" rtl="0" eaLnBrk="1" fontAlgn="auto" latinLnBrk="0" hangingPunct="0">
                    <a:lnSpc>
                      <a:spcPct val="100000"/>
                    </a:lnSpc>
                    <a:spcBef>
                      <a:spcPts val="0"/>
                    </a:spcBef>
                    <a:spcAft>
                      <a:spcPts val="0"/>
                    </a:spcAft>
                    <a:buClrTx/>
                    <a:buSzTx/>
                    <a:buFontTx/>
                    <a:buNone/>
                    <a:tabLst>
                      <a:tab pos="285640" algn="l"/>
                      <a:tab pos="578604" algn="l"/>
                      <a:tab pos="878892" algn="l"/>
                      <a:tab pos="1164532" algn="l"/>
                      <a:tab pos="1457496" algn="l"/>
                      <a:tab pos="1750460" algn="l"/>
                      <a:tab pos="2043424" algn="l"/>
                      <a:tab pos="2329064" algn="l"/>
                      <a:tab pos="2622028" algn="l"/>
                      <a:tab pos="2914992" algn="l"/>
                      <a:tab pos="3207956" algn="l"/>
                      <a:tab pos="3500920" algn="l"/>
                    </a:tabLst>
                    <a:defRPr/>
                  </a:pPr>
                  <a:endParaRPr kumimoji="0" lang="en-US" sz="1000" b="0" i="0" u="none" strike="noStrike" kern="0" cap="none" spc="0" normalizeH="0" baseline="0" noProof="0">
                    <a:ln>
                      <a:noFill/>
                    </a:ln>
                    <a:solidFill>
                      <a:prstClr val="black"/>
                    </a:solidFill>
                    <a:effectLst/>
                    <a:uLnTx/>
                    <a:uFillTx/>
                    <a:latin typeface="Tenorite" panose="00000500000000000000" pitchFamily="2" charset="0"/>
                    <a:ea typeface="+mn-ea"/>
                    <a:cs typeface="Arial" panose="020B0604020202020204" pitchFamily="34" charset="0"/>
                    <a:sym typeface="Tenorite Regular"/>
                  </a:endParaRPr>
                </a:p>
              </p:txBody>
            </p:sp>
            <p:sp>
              <p:nvSpPr>
                <p:cNvPr id="1182" name="Oval 1181">
                  <a:extLst>
                    <a:ext uri="{FF2B5EF4-FFF2-40B4-BE49-F238E27FC236}">
                      <a16:creationId xmlns:a16="http://schemas.microsoft.com/office/drawing/2014/main" id="{52F62B29-B102-DDDB-A6CD-D5641CAC2EBA}"/>
                    </a:ext>
                  </a:extLst>
                </p:cNvPr>
                <p:cNvSpPr>
                  <a:spLocks noChangeArrowheads="1"/>
                </p:cNvSpPr>
                <p:nvPr/>
              </p:nvSpPr>
              <p:spPr bwMode="auto">
                <a:xfrm>
                  <a:off x="7728309" y="5651425"/>
                  <a:ext cx="22043" cy="21227"/>
                </a:xfrm>
                <a:prstGeom prst="ellipse">
                  <a:avLst/>
                </a:prstGeom>
                <a:grpFill/>
                <a:ln w="9525" cap="flat" cmpd="sng" algn="ctr">
                  <a:noFill/>
                  <a:prstDash val="solid"/>
                </a:ln>
                <a:effectLst/>
              </p:spPr>
              <p:txBody>
                <a:bodyPr rtlCol="0" anchor="ctr"/>
                <a:lstStyle/>
                <a:p>
                  <a:pPr marL="0" marR="0" lvl="0" indent="0" algn="ctr" defTabSz="556631" rtl="0" eaLnBrk="1" fontAlgn="auto" latinLnBrk="0" hangingPunct="0">
                    <a:lnSpc>
                      <a:spcPct val="100000"/>
                    </a:lnSpc>
                    <a:spcBef>
                      <a:spcPts val="0"/>
                    </a:spcBef>
                    <a:spcAft>
                      <a:spcPts val="0"/>
                    </a:spcAft>
                    <a:buClrTx/>
                    <a:buSzTx/>
                    <a:buFontTx/>
                    <a:buNone/>
                    <a:tabLst>
                      <a:tab pos="285640" algn="l"/>
                      <a:tab pos="578604" algn="l"/>
                      <a:tab pos="878892" algn="l"/>
                      <a:tab pos="1164532" algn="l"/>
                      <a:tab pos="1457496" algn="l"/>
                      <a:tab pos="1750460" algn="l"/>
                      <a:tab pos="2043424" algn="l"/>
                      <a:tab pos="2329064" algn="l"/>
                      <a:tab pos="2622028" algn="l"/>
                      <a:tab pos="2914992" algn="l"/>
                      <a:tab pos="3207956" algn="l"/>
                      <a:tab pos="3500920" algn="l"/>
                    </a:tabLst>
                    <a:defRPr/>
                  </a:pPr>
                  <a:endParaRPr kumimoji="0" lang="en-US" sz="1000" b="0" i="0" u="none" strike="noStrike" kern="0" cap="none" spc="0" normalizeH="0" baseline="0" noProof="0">
                    <a:ln>
                      <a:noFill/>
                    </a:ln>
                    <a:solidFill>
                      <a:prstClr val="black"/>
                    </a:solidFill>
                    <a:effectLst/>
                    <a:uLnTx/>
                    <a:uFillTx/>
                    <a:latin typeface="Tenorite" panose="00000500000000000000" pitchFamily="2" charset="0"/>
                    <a:ea typeface="+mn-ea"/>
                    <a:cs typeface="Arial" panose="020B0604020202020204" pitchFamily="34" charset="0"/>
                    <a:sym typeface="Tenorite Regular"/>
                  </a:endParaRPr>
                </a:p>
              </p:txBody>
            </p:sp>
          </p:grpSp>
          <p:grpSp>
            <p:nvGrpSpPr>
              <p:cNvPr id="1142" name="Group 1141">
                <a:extLst>
                  <a:ext uri="{FF2B5EF4-FFF2-40B4-BE49-F238E27FC236}">
                    <a16:creationId xmlns:a16="http://schemas.microsoft.com/office/drawing/2014/main" id="{48206025-87B7-0A33-9E77-20E9F7060219}"/>
                  </a:ext>
                </a:extLst>
              </p:cNvPr>
              <p:cNvGrpSpPr/>
              <p:nvPr/>
            </p:nvGrpSpPr>
            <p:grpSpPr>
              <a:xfrm>
                <a:off x="169855" y="7547575"/>
                <a:ext cx="197273" cy="163053"/>
                <a:chOff x="7600131" y="5387722"/>
                <a:chExt cx="278400" cy="284930"/>
              </a:xfrm>
              <a:solidFill>
                <a:srgbClr val="16366C">
                  <a:lumMod val="60000"/>
                  <a:lumOff val="40000"/>
                </a:srgbClr>
              </a:solidFill>
            </p:grpSpPr>
            <p:sp>
              <p:nvSpPr>
                <p:cNvPr id="1171" name="Freeform 1117">
                  <a:extLst>
                    <a:ext uri="{FF2B5EF4-FFF2-40B4-BE49-F238E27FC236}">
                      <a16:creationId xmlns:a16="http://schemas.microsoft.com/office/drawing/2014/main" id="{16D512D8-C025-12A1-AAA8-E5313345F6DB}"/>
                    </a:ext>
                  </a:extLst>
                </p:cNvPr>
                <p:cNvSpPr>
                  <a:spLocks/>
                </p:cNvSpPr>
                <p:nvPr/>
              </p:nvSpPr>
              <p:spPr bwMode="auto">
                <a:xfrm>
                  <a:off x="7600131" y="5530595"/>
                  <a:ext cx="278400" cy="134709"/>
                </a:xfrm>
                <a:custGeom>
                  <a:avLst/>
                  <a:gdLst>
                    <a:gd name="T0" fmla="*/ 155 w 248"/>
                    <a:gd name="T1" fmla="*/ 120 h 120"/>
                    <a:gd name="T2" fmla="*/ 248 w 248"/>
                    <a:gd name="T3" fmla="*/ 120 h 120"/>
                    <a:gd name="T4" fmla="*/ 248 w 248"/>
                    <a:gd name="T5" fmla="*/ 60 h 120"/>
                    <a:gd name="T6" fmla="*/ 186 w 248"/>
                    <a:gd name="T7" fmla="*/ 0 h 120"/>
                    <a:gd name="T8" fmla="*/ 177 w 248"/>
                    <a:gd name="T9" fmla="*/ 0 h 120"/>
                    <a:gd name="T10" fmla="*/ 124 w 248"/>
                    <a:gd name="T11" fmla="*/ 84 h 120"/>
                    <a:gd name="T12" fmla="*/ 72 w 248"/>
                    <a:gd name="T13" fmla="*/ 0 h 120"/>
                    <a:gd name="T14" fmla="*/ 62 w 248"/>
                    <a:gd name="T15" fmla="*/ 0 h 120"/>
                    <a:gd name="T16" fmla="*/ 0 w 248"/>
                    <a:gd name="T17" fmla="*/ 60 h 120"/>
                    <a:gd name="T18" fmla="*/ 0 w 248"/>
                    <a:gd name="T19" fmla="*/ 120 h 120"/>
                    <a:gd name="T20" fmla="*/ 94 w 248"/>
                    <a:gd name="T21" fmla="*/ 12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8" h="120">
                      <a:moveTo>
                        <a:pt x="155" y="120"/>
                      </a:moveTo>
                      <a:cubicBezTo>
                        <a:pt x="248" y="120"/>
                        <a:pt x="248" y="120"/>
                        <a:pt x="248" y="120"/>
                      </a:cubicBezTo>
                      <a:cubicBezTo>
                        <a:pt x="248" y="60"/>
                        <a:pt x="248" y="60"/>
                        <a:pt x="248" y="60"/>
                      </a:cubicBezTo>
                      <a:cubicBezTo>
                        <a:pt x="248" y="27"/>
                        <a:pt x="220" y="0"/>
                        <a:pt x="186" y="0"/>
                      </a:cubicBezTo>
                      <a:cubicBezTo>
                        <a:pt x="177" y="0"/>
                        <a:pt x="177" y="0"/>
                        <a:pt x="177" y="0"/>
                      </a:cubicBezTo>
                      <a:cubicBezTo>
                        <a:pt x="124" y="84"/>
                        <a:pt x="124" y="84"/>
                        <a:pt x="124" y="84"/>
                      </a:cubicBezTo>
                      <a:cubicBezTo>
                        <a:pt x="72" y="0"/>
                        <a:pt x="72" y="0"/>
                        <a:pt x="72" y="0"/>
                      </a:cubicBezTo>
                      <a:cubicBezTo>
                        <a:pt x="62" y="0"/>
                        <a:pt x="62" y="0"/>
                        <a:pt x="62" y="0"/>
                      </a:cubicBezTo>
                      <a:cubicBezTo>
                        <a:pt x="28" y="0"/>
                        <a:pt x="0" y="27"/>
                        <a:pt x="0" y="60"/>
                      </a:cubicBezTo>
                      <a:cubicBezTo>
                        <a:pt x="0" y="120"/>
                        <a:pt x="0" y="120"/>
                        <a:pt x="0" y="120"/>
                      </a:cubicBezTo>
                      <a:cubicBezTo>
                        <a:pt x="94" y="120"/>
                        <a:pt x="94" y="120"/>
                        <a:pt x="94" y="120"/>
                      </a:cubicBezTo>
                    </a:path>
                  </a:pathLst>
                </a:custGeom>
                <a:solidFill>
                  <a:srgbClr val="008BCE"/>
                </a:solidFill>
                <a:ln w="9525" cap="flat">
                  <a:noFill/>
                  <a:prstDash val="solid"/>
                  <a:miter lim="800000"/>
                  <a:headEnd/>
                  <a:tailEnd/>
                </a:ln>
              </p:spPr>
              <p:txBody>
                <a:bodyPr vert="horz" wrap="square" lIns="52727" tIns="26364" rIns="52727" bIns="26364" numCol="1" anchor="t" anchorCtr="0" compatLnSpc="1">
                  <a:prstTxWarp prst="textNoShape">
                    <a:avLst/>
                  </a:prstTxWarp>
                </a:bodyPr>
                <a:lstStyle/>
                <a:p>
                  <a:pPr marL="0" marR="0" lvl="0" indent="0" algn="l" defTabSz="556631" rtl="0" eaLnBrk="1" fontAlgn="auto" latinLnBrk="0" hangingPunct="0">
                    <a:lnSpc>
                      <a:spcPct val="100000"/>
                    </a:lnSpc>
                    <a:spcBef>
                      <a:spcPts val="0"/>
                    </a:spcBef>
                    <a:spcAft>
                      <a:spcPts val="0"/>
                    </a:spcAft>
                    <a:buClrTx/>
                    <a:buSzTx/>
                    <a:buFontTx/>
                    <a:buNone/>
                    <a:tabLst>
                      <a:tab pos="285640" algn="l"/>
                      <a:tab pos="578604" algn="l"/>
                      <a:tab pos="878892" algn="l"/>
                      <a:tab pos="1164532" algn="l"/>
                      <a:tab pos="1457496" algn="l"/>
                      <a:tab pos="1750460" algn="l"/>
                      <a:tab pos="2043424" algn="l"/>
                      <a:tab pos="2329064" algn="l"/>
                      <a:tab pos="2622028" algn="l"/>
                      <a:tab pos="2914992" algn="l"/>
                      <a:tab pos="3207956" algn="l"/>
                      <a:tab pos="3500920" algn="l"/>
                    </a:tabLst>
                    <a:defRPr/>
                  </a:pPr>
                  <a:endParaRPr kumimoji="0" lang="en-US" sz="1000" b="0" i="0" u="none" strike="noStrike" kern="0" cap="none" spc="0" normalizeH="0" baseline="0" noProof="0">
                    <a:ln>
                      <a:noFill/>
                    </a:ln>
                    <a:solidFill>
                      <a:prstClr val="black"/>
                    </a:solidFill>
                    <a:effectLst/>
                    <a:uLnTx/>
                    <a:uFillTx/>
                    <a:latin typeface="Tenorite" panose="00000500000000000000" pitchFamily="2" charset="0"/>
                    <a:ea typeface="+mn-ea"/>
                    <a:cs typeface="Arial" panose="020B0604020202020204" pitchFamily="34" charset="0"/>
                    <a:sym typeface="Tenorite Regular"/>
                  </a:endParaRPr>
                </a:p>
              </p:txBody>
            </p:sp>
            <p:sp>
              <p:nvSpPr>
                <p:cNvPr id="1172" name="Oval 1171">
                  <a:extLst>
                    <a:ext uri="{FF2B5EF4-FFF2-40B4-BE49-F238E27FC236}">
                      <a16:creationId xmlns:a16="http://schemas.microsoft.com/office/drawing/2014/main" id="{EB7A1E0A-9D2F-9525-738B-CAD72C9324BE}"/>
                    </a:ext>
                  </a:extLst>
                </p:cNvPr>
                <p:cNvSpPr>
                  <a:spLocks noChangeArrowheads="1"/>
                </p:cNvSpPr>
                <p:nvPr/>
              </p:nvSpPr>
              <p:spPr bwMode="auto">
                <a:xfrm>
                  <a:off x="7671976" y="5387722"/>
                  <a:ext cx="134710" cy="133893"/>
                </a:xfrm>
                <a:prstGeom prst="ellipse">
                  <a:avLst/>
                </a:prstGeom>
                <a:solidFill>
                  <a:srgbClr val="008BCE"/>
                </a:solidFill>
                <a:ln w="9525" cap="flat">
                  <a:noFill/>
                  <a:prstDash val="solid"/>
                  <a:miter lim="800000"/>
                  <a:headEnd/>
                  <a:tailEnd/>
                </a:ln>
              </p:spPr>
              <p:txBody>
                <a:bodyPr vert="horz" wrap="square" lIns="52727" tIns="26364" rIns="52727" bIns="26364" numCol="1" anchor="t" anchorCtr="0" compatLnSpc="1">
                  <a:prstTxWarp prst="textNoShape">
                    <a:avLst/>
                  </a:prstTxWarp>
                </a:bodyPr>
                <a:lstStyle/>
                <a:p>
                  <a:pPr marL="0" marR="0" lvl="0" indent="0" algn="l" defTabSz="556631" rtl="0" eaLnBrk="1" fontAlgn="auto" latinLnBrk="0" hangingPunct="0">
                    <a:lnSpc>
                      <a:spcPct val="100000"/>
                    </a:lnSpc>
                    <a:spcBef>
                      <a:spcPts val="0"/>
                    </a:spcBef>
                    <a:spcAft>
                      <a:spcPts val="0"/>
                    </a:spcAft>
                    <a:buClrTx/>
                    <a:buSzTx/>
                    <a:buFontTx/>
                    <a:buNone/>
                    <a:tabLst>
                      <a:tab pos="285640" algn="l"/>
                      <a:tab pos="578604" algn="l"/>
                      <a:tab pos="878892" algn="l"/>
                      <a:tab pos="1164532" algn="l"/>
                      <a:tab pos="1457496" algn="l"/>
                      <a:tab pos="1750460" algn="l"/>
                      <a:tab pos="2043424" algn="l"/>
                      <a:tab pos="2329064" algn="l"/>
                      <a:tab pos="2622028" algn="l"/>
                      <a:tab pos="2914992" algn="l"/>
                      <a:tab pos="3207956" algn="l"/>
                      <a:tab pos="3500920" algn="l"/>
                    </a:tabLst>
                    <a:defRPr/>
                  </a:pPr>
                  <a:endParaRPr kumimoji="0" lang="en-US" sz="1000" b="0" i="0" u="none" strike="noStrike" kern="0" cap="none" spc="0" normalizeH="0" baseline="0" noProof="0">
                    <a:ln>
                      <a:noFill/>
                    </a:ln>
                    <a:solidFill>
                      <a:prstClr val="black"/>
                    </a:solidFill>
                    <a:effectLst/>
                    <a:uLnTx/>
                    <a:uFillTx/>
                    <a:latin typeface="Tenorite" panose="00000500000000000000" pitchFamily="2" charset="0"/>
                    <a:ea typeface="+mn-ea"/>
                    <a:cs typeface="Arial" panose="020B0604020202020204" pitchFamily="34" charset="0"/>
                    <a:sym typeface="Tenorite Regular"/>
                  </a:endParaRPr>
                </a:p>
              </p:txBody>
            </p:sp>
            <p:sp>
              <p:nvSpPr>
                <p:cNvPr id="1173" name="Freeform 1119">
                  <a:extLst>
                    <a:ext uri="{FF2B5EF4-FFF2-40B4-BE49-F238E27FC236}">
                      <a16:creationId xmlns:a16="http://schemas.microsoft.com/office/drawing/2014/main" id="{24E0CE31-A0F2-B344-E2C8-642A9A5D5060}"/>
                    </a:ext>
                  </a:extLst>
                </p:cNvPr>
                <p:cNvSpPr>
                  <a:spLocks/>
                </p:cNvSpPr>
                <p:nvPr/>
              </p:nvSpPr>
              <p:spPr bwMode="auto">
                <a:xfrm>
                  <a:off x="7671976" y="5387722"/>
                  <a:ext cx="134710" cy="83275"/>
                </a:xfrm>
                <a:custGeom>
                  <a:avLst/>
                  <a:gdLst>
                    <a:gd name="T0" fmla="*/ 69 w 120"/>
                    <a:gd name="T1" fmla="*/ 41 h 75"/>
                    <a:gd name="T2" fmla="*/ 113 w 120"/>
                    <a:gd name="T3" fmla="*/ 60 h 75"/>
                    <a:gd name="T4" fmla="*/ 120 w 120"/>
                    <a:gd name="T5" fmla="*/ 60 h 75"/>
                    <a:gd name="T6" fmla="*/ 60 w 120"/>
                    <a:gd name="T7" fmla="*/ 0 h 75"/>
                    <a:gd name="T8" fmla="*/ 0 w 120"/>
                    <a:gd name="T9" fmla="*/ 60 h 75"/>
                    <a:gd name="T10" fmla="*/ 2 w 120"/>
                    <a:gd name="T11" fmla="*/ 73 h 75"/>
                    <a:gd name="T12" fmla="*/ 15 w 120"/>
                    <a:gd name="T13" fmla="*/ 75 h 75"/>
                    <a:gd name="T14" fmla="*/ 69 w 120"/>
                    <a:gd name="T15" fmla="*/ 41 h 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75">
                      <a:moveTo>
                        <a:pt x="69" y="41"/>
                      </a:moveTo>
                      <a:cubicBezTo>
                        <a:pt x="80" y="53"/>
                        <a:pt x="95" y="60"/>
                        <a:pt x="113" y="60"/>
                      </a:cubicBezTo>
                      <a:cubicBezTo>
                        <a:pt x="115" y="60"/>
                        <a:pt x="118" y="60"/>
                        <a:pt x="120" y="60"/>
                      </a:cubicBezTo>
                      <a:cubicBezTo>
                        <a:pt x="120" y="27"/>
                        <a:pt x="93" y="0"/>
                        <a:pt x="60" y="0"/>
                      </a:cubicBezTo>
                      <a:cubicBezTo>
                        <a:pt x="27" y="0"/>
                        <a:pt x="0" y="27"/>
                        <a:pt x="0" y="60"/>
                      </a:cubicBezTo>
                      <a:cubicBezTo>
                        <a:pt x="0" y="65"/>
                        <a:pt x="1" y="69"/>
                        <a:pt x="2" y="73"/>
                      </a:cubicBezTo>
                      <a:cubicBezTo>
                        <a:pt x="6" y="74"/>
                        <a:pt x="10" y="75"/>
                        <a:pt x="15" y="75"/>
                      </a:cubicBezTo>
                      <a:cubicBezTo>
                        <a:pt x="39" y="75"/>
                        <a:pt x="59" y="61"/>
                        <a:pt x="69" y="41"/>
                      </a:cubicBezTo>
                      <a:close/>
                    </a:path>
                  </a:pathLst>
                </a:custGeom>
                <a:solidFill>
                  <a:srgbClr val="008BCE"/>
                </a:solidFill>
                <a:ln w="9525" cap="flat">
                  <a:noFill/>
                  <a:prstDash val="solid"/>
                  <a:miter lim="800000"/>
                  <a:headEnd/>
                  <a:tailEnd/>
                </a:ln>
              </p:spPr>
              <p:txBody>
                <a:bodyPr vert="horz" wrap="square" lIns="52727" tIns="26364" rIns="52727" bIns="26364" numCol="1" anchor="t" anchorCtr="0" compatLnSpc="1">
                  <a:prstTxWarp prst="textNoShape">
                    <a:avLst/>
                  </a:prstTxWarp>
                </a:bodyPr>
                <a:lstStyle/>
                <a:p>
                  <a:pPr marL="0" marR="0" lvl="0" indent="0" algn="l" defTabSz="556631" rtl="0" eaLnBrk="1" fontAlgn="auto" latinLnBrk="0" hangingPunct="0">
                    <a:lnSpc>
                      <a:spcPct val="100000"/>
                    </a:lnSpc>
                    <a:spcBef>
                      <a:spcPts val="0"/>
                    </a:spcBef>
                    <a:spcAft>
                      <a:spcPts val="0"/>
                    </a:spcAft>
                    <a:buClrTx/>
                    <a:buSzTx/>
                    <a:buFontTx/>
                    <a:buNone/>
                    <a:tabLst>
                      <a:tab pos="285640" algn="l"/>
                      <a:tab pos="578604" algn="l"/>
                      <a:tab pos="878892" algn="l"/>
                      <a:tab pos="1164532" algn="l"/>
                      <a:tab pos="1457496" algn="l"/>
                      <a:tab pos="1750460" algn="l"/>
                      <a:tab pos="2043424" algn="l"/>
                      <a:tab pos="2329064" algn="l"/>
                      <a:tab pos="2622028" algn="l"/>
                      <a:tab pos="2914992" algn="l"/>
                      <a:tab pos="3207956" algn="l"/>
                      <a:tab pos="3500920" algn="l"/>
                    </a:tabLst>
                    <a:defRPr/>
                  </a:pPr>
                  <a:endParaRPr kumimoji="0" lang="en-US" sz="1000" b="0" i="0" u="none" strike="noStrike" kern="0" cap="none" spc="0" normalizeH="0" baseline="0" noProof="0">
                    <a:ln>
                      <a:noFill/>
                    </a:ln>
                    <a:solidFill>
                      <a:prstClr val="black"/>
                    </a:solidFill>
                    <a:effectLst/>
                    <a:uLnTx/>
                    <a:uFillTx/>
                    <a:latin typeface="Tenorite" panose="00000500000000000000" pitchFamily="2" charset="0"/>
                    <a:ea typeface="+mn-ea"/>
                    <a:cs typeface="Arial" panose="020B0604020202020204" pitchFamily="34" charset="0"/>
                    <a:sym typeface="Tenorite Regular"/>
                  </a:endParaRPr>
                </a:p>
              </p:txBody>
            </p:sp>
            <p:sp>
              <p:nvSpPr>
                <p:cNvPr id="1174" name="Line 32">
                  <a:extLst>
                    <a:ext uri="{FF2B5EF4-FFF2-40B4-BE49-F238E27FC236}">
                      <a16:creationId xmlns:a16="http://schemas.microsoft.com/office/drawing/2014/main" id="{6F6CBE44-A54A-50DA-FB03-FEF5971EDA20}"/>
                    </a:ext>
                  </a:extLst>
                </p:cNvPr>
                <p:cNvSpPr>
                  <a:spLocks noChangeShapeType="1"/>
                </p:cNvSpPr>
                <p:nvPr/>
              </p:nvSpPr>
              <p:spPr bwMode="auto">
                <a:xfrm>
                  <a:off x="7654015" y="5615503"/>
                  <a:ext cx="0" cy="49802"/>
                </a:xfrm>
                <a:prstGeom prst="line">
                  <a:avLst/>
                </a:prstGeom>
                <a:grpFill/>
                <a:ln w="9525" cap="flat">
                  <a:noFill/>
                  <a:prstDash val="solid"/>
                  <a:miter lim="800000"/>
                  <a:headEnd/>
                  <a:tailEnd/>
                </a:ln>
              </p:spPr>
              <p:txBody>
                <a:bodyPr vert="horz" wrap="square" lIns="52727" tIns="26364" rIns="52727" bIns="26364" numCol="1" anchor="t" anchorCtr="0" compatLnSpc="1">
                  <a:prstTxWarp prst="textNoShape">
                    <a:avLst/>
                  </a:prstTxWarp>
                </a:bodyPr>
                <a:lstStyle/>
                <a:p>
                  <a:pPr marL="0" marR="0" lvl="0" indent="0" algn="l" defTabSz="556631" rtl="0" eaLnBrk="1" fontAlgn="auto" latinLnBrk="0" hangingPunct="0">
                    <a:lnSpc>
                      <a:spcPct val="100000"/>
                    </a:lnSpc>
                    <a:spcBef>
                      <a:spcPts val="0"/>
                    </a:spcBef>
                    <a:spcAft>
                      <a:spcPts val="0"/>
                    </a:spcAft>
                    <a:buClrTx/>
                    <a:buSzTx/>
                    <a:buFontTx/>
                    <a:buNone/>
                    <a:tabLst>
                      <a:tab pos="285640" algn="l"/>
                      <a:tab pos="578604" algn="l"/>
                      <a:tab pos="878892" algn="l"/>
                      <a:tab pos="1164532" algn="l"/>
                      <a:tab pos="1457496" algn="l"/>
                      <a:tab pos="1750460" algn="l"/>
                      <a:tab pos="2043424" algn="l"/>
                      <a:tab pos="2329064" algn="l"/>
                      <a:tab pos="2622028" algn="l"/>
                      <a:tab pos="2914992" algn="l"/>
                      <a:tab pos="3207956" algn="l"/>
                      <a:tab pos="3500920" algn="l"/>
                    </a:tabLst>
                    <a:defRPr/>
                  </a:pPr>
                  <a:endParaRPr kumimoji="0" lang="en-US" sz="1000" b="0" i="0" u="none" strike="noStrike" kern="0" cap="none" spc="0" normalizeH="0" baseline="0" noProof="0">
                    <a:ln>
                      <a:noFill/>
                    </a:ln>
                    <a:solidFill>
                      <a:prstClr val="black"/>
                    </a:solidFill>
                    <a:effectLst/>
                    <a:uLnTx/>
                    <a:uFillTx/>
                    <a:latin typeface="Tenorite" panose="00000500000000000000" pitchFamily="2" charset="0"/>
                    <a:ea typeface="+mn-ea"/>
                    <a:cs typeface="Arial" panose="020B0604020202020204" pitchFamily="34" charset="0"/>
                    <a:sym typeface="Tenorite Regular"/>
                  </a:endParaRPr>
                </a:p>
              </p:txBody>
            </p:sp>
            <p:sp>
              <p:nvSpPr>
                <p:cNvPr id="1175" name="Line 33">
                  <a:extLst>
                    <a:ext uri="{FF2B5EF4-FFF2-40B4-BE49-F238E27FC236}">
                      <a16:creationId xmlns:a16="http://schemas.microsoft.com/office/drawing/2014/main" id="{E180A820-F917-77A3-B922-F6B82C67489C}"/>
                    </a:ext>
                  </a:extLst>
                </p:cNvPr>
                <p:cNvSpPr>
                  <a:spLocks noChangeShapeType="1"/>
                </p:cNvSpPr>
                <p:nvPr/>
              </p:nvSpPr>
              <p:spPr bwMode="auto">
                <a:xfrm>
                  <a:off x="7824647" y="5615503"/>
                  <a:ext cx="0" cy="49802"/>
                </a:xfrm>
                <a:prstGeom prst="line">
                  <a:avLst/>
                </a:prstGeom>
                <a:grpFill/>
                <a:ln w="9525" cap="flat">
                  <a:noFill/>
                  <a:prstDash val="solid"/>
                  <a:miter lim="800000"/>
                  <a:headEnd/>
                  <a:tailEnd/>
                </a:ln>
              </p:spPr>
              <p:txBody>
                <a:bodyPr vert="horz" wrap="square" lIns="52727" tIns="26364" rIns="52727" bIns="26364" numCol="1" anchor="t" anchorCtr="0" compatLnSpc="1">
                  <a:prstTxWarp prst="textNoShape">
                    <a:avLst/>
                  </a:prstTxWarp>
                </a:bodyPr>
                <a:lstStyle/>
                <a:p>
                  <a:pPr marL="0" marR="0" lvl="0" indent="0" algn="l" defTabSz="556631" rtl="0" eaLnBrk="1" fontAlgn="auto" latinLnBrk="0" hangingPunct="0">
                    <a:lnSpc>
                      <a:spcPct val="100000"/>
                    </a:lnSpc>
                    <a:spcBef>
                      <a:spcPts val="0"/>
                    </a:spcBef>
                    <a:spcAft>
                      <a:spcPts val="0"/>
                    </a:spcAft>
                    <a:buClrTx/>
                    <a:buSzTx/>
                    <a:buFontTx/>
                    <a:buNone/>
                    <a:tabLst>
                      <a:tab pos="285640" algn="l"/>
                      <a:tab pos="578604" algn="l"/>
                      <a:tab pos="878892" algn="l"/>
                      <a:tab pos="1164532" algn="l"/>
                      <a:tab pos="1457496" algn="l"/>
                      <a:tab pos="1750460" algn="l"/>
                      <a:tab pos="2043424" algn="l"/>
                      <a:tab pos="2329064" algn="l"/>
                      <a:tab pos="2622028" algn="l"/>
                      <a:tab pos="2914992" algn="l"/>
                      <a:tab pos="3207956" algn="l"/>
                      <a:tab pos="3500920" algn="l"/>
                    </a:tabLst>
                    <a:defRPr/>
                  </a:pPr>
                  <a:endParaRPr kumimoji="0" lang="en-US" sz="1000" b="0" i="0" u="none" strike="noStrike" kern="0" cap="none" spc="0" normalizeH="0" baseline="0" noProof="0">
                    <a:ln>
                      <a:noFill/>
                    </a:ln>
                    <a:solidFill>
                      <a:prstClr val="black"/>
                    </a:solidFill>
                    <a:effectLst/>
                    <a:uLnTx/>
                    <a:uFillTx/>
                    <a:latin typeface="Tenorite" panose="00000500000000000000" pitchFamily="2" charset="0"/>
                    <a:ea typeface="+mn-ea"/>
                    <a:cs typeface="Arial" panose="020B0604020202020204" pitchFamily="34" charset="0"/>
                    <a:sym typeface="Tenorite Regular"/>
                  </a:endParaRPr>
                </a:p>
              </p:txBody>
            </p:sp>
            <p:sp>
              <p:nvSpPr>
                <p:cNvPr id="1176" name="Oval 1175">
                  <a:extLst>
                    <a:ext uri="{FF2B5EF4-FFF2-40B4-BE49-F238E27FC236}">
                      <a16:creationId xmlns:a16="http://schemas.microsoft.com/office/drawing/2014/main" id="{8263CCA3-6EB6-5E9B-61A3-77B37E135694}"/>
                    </a:ext>
                  </a:extLst>
                </p:cNvPr>
                <p:cNvSpPr>
                  <a:spLocks noChangeArrowheads="1"/>
                </p:cNvSpPr>
                <p:nvPr/>
              </p:nvSpPr>
              <p:spPr bwMode="auto">
                <a:xfrm>
                  <a:off x="7728309" y="5651425"/>
                  <a:ext cx="22043" cy="21227"/>
                </a:xfrm>
                <a:prstGeom prst="ellipse">
                  <a:avLst/>
                </a:prstGeom>
                <a:grpFill/>
                <a:ln w="9525" cap="flat" cmpd="sng" algn="ctr">
                  <a:noFill/>
                  <a:prstDash val="solid"/>
                </a:ln>
                <a:effectLst/>
              </p:spPr>
              <p:txBody>
                <a:bodyPr rtlCol="0" anchor="ctr"/>
                <a:lstStyle/>
                <a:p>
                  <a:pPr marL="0" marR="0" lvl="0" indent="0" algn="ctr" defTabSz="556631" rtl="0" eaLnBrk="1" fontAlgn="auto" latinLnBrk="0" hangingPunct="0">
                    <a:lnSpc>
                      <a:spcPct val="100000"/>
                    </a:lnSpc>
                    <a:spcBef>
                      <a:spcPts val="0"/>
                    </a:spcBef>
                    <a:spcAft>
                      <a:spcPts val="0"/>
                    </a:spcAft>
                    <a:buClrTx/>
                    <a:buSzTx/>
                    <a:buFontTx/>
                    <a:buNone/>
                    <a:tabLst>
                      <a:tab pos="285640" algn="l"/>
                      <a:tab pos="578604" algn="l"/>
                      <a:tab pos="878892" algn="l"/>
                      <a:tab pos="1164532" algn="l"/>
                      <a:tab pos="1457496" algn="l"/>
                      <a:tab pos="1750460" algn="l"/>
                      <a:tab pos="2043424" algn="l"/>
                      <a:tab pos="2329064" algn="l"/>
                      <a:tab pos="2622028" algn="l"/>
                      <a:tab pos="2914992" algn="l"/>
                      <a:tab pos="3207956" algn="l"/>
                      <a:tab pos="3500920" algn="l"/>
                    </a:tabLst>
                    <a:defRPr/>
                  </a:pPr>
                  <a:endParaRPr kumimoji="0" lang="en-US" sz="1000" b="0" i="0" u="none" strike="noStrike" kern="0" cap="none" spc="0" normalizeH="0" baseline="0" noProof="0">
                    <a:ln>
                      <a:noFill/>
                    </a:ln>
                    <a:solidFill>
                      <a:prstClr val="black"/>
                    </a:solidFill>
                    <a:effectLst/>
                    <a:uLnTx/>
                    <a:uFillTx/>
                    <a:latin typeface="Tenorite" panose="00000500000000000000" pitchFamily="2" charset="0"/>
                    <a:ea typeface="+mn-ea"/>
                    <a:cs typeface="Arial" panose="020B0604020202020204" pitchFamily="34" charset="0"/>
                    <a:sym typeface="Tenorite Regular"/>
                  </a:endParaRPr>
                </a:p>
              </p:txBody>
            </p:sp>
          </p:grpSp>
          <p:grpSp>
            <p:nvGrpSpPr>
              <p:cNvPr id="1143" name="Group 1142">
                <a:extLst>
                  <a:ext uri="{FF2B5EF4-FFF2-40B4-BE49-F238E27FC236}">
                    <a16:creationId xmlns:a16="http://schemas.microsoft.com/office/drawing/2014/main" id="{DDC57D8D-B4C9-02FE-616A-E3CDD00C0F59}"/>
                  </a:ext>
                </a:extLst>
              </p:cNvPr>
              <p:cNvGrpSpPr/>
              <p:nvPr/>
            </p:nvGrpSpPr>
            <p:grpSpPr>
              <a:xfrm>
                <a:off x="301826" y="7332811"/>
                <a:ext cx="197273" cy="163053"/>
                <a:chOff x="7600131" y="5387722"/>
                <a:chExt cx="278400" cy="284930"/>
              </a:xfrm>
              <a:solidFill>
                <a:srgbClr val="008BCE"/>
              </a:solidFill>
            </p:grpSpPr>
            <p:sp>
              <p:nvSpPr>
                <p:cNvPr id="1165" name="Freeform 1111">
                  <a:extLst>
                    <a:ext uri="{FF2B5EF4-FFF2-40B4-BE49-F238E27FC236}">
                      <a16:creationId xmlns:a16="http://schemas.microsoft.com/office/drawing/2014/main" id="{F027C4F1-C139-DB36-7E85-DDB593CEB2F8}"/>
                    </a:ext>
                  </a:extLst>
                </p:cNvPr>
                <p:cNvSpPr>
                  <a:spLocks/>
                </p:cNvSpPr>
                <p:nvPr/>
              </p:nvSpPr>
              <p:spPr bwMode="auto">
                <a:xfrm>
                  <a:off x="7600131" y="5530595"/>
                  <a:ext cx="278400" cy="134709"/>
                </a:xfrm>
                <a:custGeom>
                  <a:avLst/>
                  <a:gdLst>
                    <a:gd name="T0" fmla="*/ 155 w 248"/>
                    <a:gd name="T1" fmla="*/ 120 h 120"/>
                    <a:gd name="T2" fmla="*/ 248 w 248"/>
                    <a:gd name="T3" fmla="*/ 120 h 120"/>
                    <a:gd name="T4" fmla="*/ 248 w 248"/>
                    <a:gd name="T5" fmla="*/ 60 h 120"/>
                    <a:gd name="T6" fmla="*/ 186 w 248"/>
                    <a:gd name="T7" fmla="*/ 0 h 120"/>
                    <a:gd name="T8" fmla="*/ 177 w 248"/>
                    <a:gd name="T9" fmla="*/ 0 h 120"/>
                    <a:gd name="T10" fmla="*/ 124 w 248"/>
                    <a:gd name="T11" fmla="*/ 84 h 120"/>
                    <a:gd name="T12" fmla="*/ 72 w 248"/>
                    <a:gd name="T13" fmla="*/ 0 h 120"/>
                    <a:gd name="T14" fmla="*/ 62 w 248"/>
                    <a:gd name="T15" fmla="*/ 0 h 120"/>
                    <a:gd name="T16" fmla="*/ 0 w 248"/>
                    <a:gd name="T17" fmla="*/ 60 h 120"/>
                    <a:gd name="T18" fmla="*/ 0 w 248"/>
                    <a:gd name="T19" fmla="*/ 120 h 120"/>
                    <a:gd name="T20" fmla="*/ 94 w 248"/>
                    <a:gd name="T21" fmla="*/ 12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8" h="120">
                      <a:moveTo>
                        <a:pt x="155" y="120"/>
                      </a:moveTo>
                      <a:cubicBezTo>
                        <a:pt x="248" y="120"/>
                        <a:pt x="248" y="120"/>
                        <a:pt x="248" y="120"/>
                      </a:cubicBezTo>
                      <a:cubicBezTo>
                        <a:pt x="248" y="60"/>
                        <a:pt x="248" y="60"/>
                        <a:pt x="248" y="60"/>
                      </a:cubicBezTo>
                      <a:cubicBezTo>
                        <a:pt x="248" y="27"/>
                        <a:pt x="220" y="0"/>
                        <a:pt x="186" y="0"/>
                      </a:cubicBezTo>
                      <a:cubicBezTo>
                        <a:pt x="177" y="0"/>
                        <a:pt x="177" y="0"/>
                        <a:pt x="177" y="0"/>
                      </a:cubicBezTo>
                      <a:cubicBezTo>
                        <a:pt x="124" y="84"/>
                        <a:pt x="124" y="84"/>
                        <a:pt x="124" y="84"/>
                      </a:cubicBezTo>
                      <a:cubicBezTo>
                        <a:pt x="72" y="0"/>
                        <a:pt x="72" y="0"/>
                        <a:pt x="72" y="0"/>
                      </a:cubicBezTo>
                      <a:cubicBezTo>
                        <a:pt x="62" y="0"/>
                        <a:pt x="62" y="0"/>
                        <a:pt x="62" y="0"/>
                      </a:cubicBezTo>
                      <a:cubicBezTo>
                        <a:pt x="28" y="0"/>
                        <a:pt x="0" y="27"/>
                        <a:pt x="0" y="60"/>
                      </a:cubicBezTo>
                      <a:cubicBezTo>
                        <a:pt x="0" y="120"/>
                        <a:pt x="0" y="120"/>
                        <a:pt x="0" y="120"/>
                      </a:cubicBezTo>
                      <a:cubicBezTo>
                        <a:pt x="94" y="120"/>
                        <a:pt x="94" y="120"/>
                        <a:pt x="94" y="120"/>
                      </a:cubicBezTo>
                    </a:path>
                  </a:pathLst>
                </a:custGeom>
                <a:grpFill/>
                <a:ln w="9525" cap="flat">
                  <a:noFill/>
                  <a:prstDash val="solid"/>
                  <a:miter lim="800000"/>
                  <a:headEnd/>
                  <a:tailEnd/>
                </a:ln>
              </p:spPr>
              <p:txBody>
                <a:bodyPr vert="horz" wrap="square" lIns="52727" tIns="26364" rIns="52727" bIns="26364" numCol="1" anchor="t" anchorCtr="0" compatLnSpc="1">
                  <a:prstTxWarp prst="textNoShape">
                    <a:avLst/>
                  </a:prstTxWarp>
                </a:bodyPr>
                <a:lstStyle/>
                <a:p>
                  <a:pPr marL="0" marR="0" lvl="0" indent="0" algn="l" defTabSz="556631" rtl="0" eaLnBrk="1" fontAlgn="auto" latinLnBrk="0" hangingPunct="0">
                    <a:lnSpc>
                      <a:spcPct val="100000"/>
                    </a:lnSpc>
                    <a:spcBef>
                      <a:spcPts val="0"/>
                    </a:spcBef>
                    <a:spcAft>
                      <a:spcPts val="0"/>
                    </a:spcAft>
                    <a:buClrTx/>
                    <a:buSzTx/>
                    <a:buFontTx/>
                    <a:buNone/>
                    <a:tabLst>
                      <a:tab pos="285640" algn="l"/>
                      <a:tab pos="578604" algn="l"/>
                      <a:tab pos="878892" algn="l"/>
                      <a:tab pos="1164532" algn="l"/>
                      <a:tab pos="1457496" algn="l"/>
                      <a:tab pos="1750460" algn="l"/>
                      <a:tab pos="2043424" algn="l"/>
                      <a:tab pos="2329064" algn="l"/>
                      <a:tab pos="2622028" algn="l"/>
                      <a:tab pos="2914992" algn="l"/>
                      <a:tab pos="3207956" algn="l"/>
                      <a:tab pos="3500920" algn="l"/>
                    </a:tabLst>
                    <a:defRPr/>
                  </a:pPr>
                  <a:endParaRPr kumimoji="0" lang="en-US" sz="1000" b="0" i="0" u="none" strike="noStrike" kern="0" cap="none" spc="0" normalizeH="0" baseline="0" noProof="0">
                    <a:ln>
                      <a:noFill/>
                    </a:ln>
                    <a:solidFill>
                      <a:prstClr val="black"/>
                    </a:solidFill>
                    <a:effectLst/>
                    <a:uLnTx/>
                    <a:uFillTx/>
                    <a:latin typeface="Tenorite" panose="00000500000000000000" pitchFamily="2" charset="0"/>
                    <a:ea typeface="+mn-ea"/>
                    <a:cs typeface="Arial" panose="020B0604020202020204" pitchFamily="34" charset="0"/>
                    <a:sym typeface="Tenorite Regular"/>
                  </a:endParaRPr>
                </a:p>
              </p:txBody>
            </p:sp>
            <p:sp>
              <p:nvSpPr>
                <p:cNvPr id="1166" name="Oval 1165">
                  <a:extLst>
                    <a:ext uri="{FF2B5EF4-FFF2-40B4-BE49-F238E27FC236}">
                      <a16:creationId xmlns:a16="http://schemas.microsoft.com/office/drawing/2014/main" id="{BDC3291A-B917-1196-743A-1AE2DD9D89DE}"/>
                    </a:ext>
                  </a:extLst>
                </p:cNvPr>
                <p:cNvSpPr>
                  <a:spLocks noChangeArrowheads="1"/>
                </p:cNvSpPr>
                <p:nvPr/>
              </p:nvSpPr>
              <p:spPr bwMode="auto">
                <a:xfrm>
                  <a:off x="7671976" y="5387722"/>
                  <a:ext cx="134710" cy="133893"/>
                </a:xfrm>
                <a:prstGeom prst="ellipse">
                  <a:avLst/>
                </a:prstGeom>
                <a:grpFill/>
                <a:ln w="9525" cap="flat">
                  <a:noFill/>
                  <a:prstDash val="solid"/>
                  <a:miter lim="800000"/>
                  <a:headEnd/>
                  <a:tailEnd/>
                </a:ln>
              </p:spPr>
              <p:txBody>
                <a:bodyPr vert="horz" wrap="square" lIns="52727" tIns="26364" rIns="52727" bIns="26364" numCol="1" anchor="t" anchorCtr="0" compatLnSpc="1">
                  <a:prstTxWarp prst="textNoShape">
                    <a:avLst/>
                  </a:prstTxWarp>
                </a:bodyPr>
                <a:lstStyle/>
                <a:p>
                  <a:pPr marL="0" marR="0" lvl="0" indent="0" algn="l" defTabSz="556631" rtl="0" eaLnBrk="1" fontAlgn="auto" latinLnBrk="0" hangingPunct="0">
                    <a:lnSpc>
                      <a:spcPct val="100000"/>
                    </a:lnSpc>
                    <a:spcBef>
                      <a:spcPts val="0"/>
                    </a:spcBef>
                    <a:spcAft>
                      <a:spcPts val="0"/>
                    </a:spcAft>
                    <a:buClrTx/>
                    <a:buSzTx/>
                    <a:buFontTx/>
                    <a:buNone/>
                    <a:tabLst>
                      <a:tab pos="285640" algn="l"/>
                      <a:tab pos="578604" algn="l"/>
                      <a:tab pos="878892" algn="l"/>
                      <a:tab pos="1164532" algn="l"/>
                      <a:tab pos="1457496" algn="l"/>
                      <a:tab pos="1750460" algn="l"/>
                      <a:tab pos="2043424" algn="l"/>
                      <a:tab pos="2329064" algn="l"/>
                      <a:tab pos="2622028" algn="l"/>
                      <a:tab pos="2914992" algn="l"/>
                      <a:tab pos="3207956" algn="l"/>
                      <a:tab pos="3500920" algn="l"/>
                    </a:tabLst>
                    <a:defRPr/>
                  </a:pPr>
                  <a:endParaRPr kumimoji="0" lang="en-US" sz="1000" b="0" i="0" u="none" strike="noStrike" kern="0" cap="none" spc="0" normalizeH="0" baseline="0" noProof="0">
                    <a:ln>
                      <a:noFill/>
                    </a:ln>
                    <a:solidFill>
                      <a:prstClr val="black"/>
                    </a:solidFill>
                    <a:effectLst/>
                    <a:uLnTx/>
                    <a:uFillTx/>
                    <a:latin typeface="Tenorite" panose="00000500000000000000" pitchFamily="2" charset="0"/>
                    <a:ea typeface="+mn-ea"/>
                    <a:cs typeface="Arial" panose="020B0604020202020204" pitchFamily="34" charset="0"/>
                    <a:sym typeface="Tenorite Regular"/>
                  </a:endParaRPr>
                </a:p>
              </p:txBody>
            </p:sp>
            <p:sp>
              <p:nvSpPr>
                <p:cNvPr id="1167" name="Freeform 1113">
                  <a:extLst>
                    <a:ext uri="{FF2B5EF4-FFF2-40B4-BE49-F238E27FC236}">
                      <a16:creationId xmlns:a16="http://schemas.microsoft.com/office/drawing/2014/main" id="{E21F8BBC-A0F6-1FCC-234B-77B69E6A6B12}"/>
                    </a:ext>
                  </a:extLst>
                </p:cNvPr>
                <p:cNvSpPr>
                  <a:spLocks/>
                </p:cNvSpPr>
                <p:nvPr/>
              </p:nvSpPr>
              <p:spPr bwMode="auto">
                <a:xfrm>
                  <a:off x="7671976" y="5387722"/>
                  <a:ext cx="134710" cy="83275"/>
                </a:xfrm>
                <a:custGeom>
                  <a:avLst/>
                  <a:gdLst>
                    <a:gd name="T0" fmla="*/ 69 w 120"/>
                    <a:gd name="T1" fmla="*/ 41 h 75"/>
                    <a:gd name="T2" fmla="*/ 113 w 120"/>
                    <a:gd name="T3" fmla="*/ 60 h 75"/>
                    <a:gd name="T4" fmla="*/ 120 w 120"/>
                    <a:gd name="T5" fmla="*/ 60 h 75"/>
                    <a:gd name="T6" fmla="*/ 60 w 120"/>
                    <a:gd name="T7" fmla="*/ 0 h 75"/>
                    <a:gd name="T8" fmla="*/ 0 w 120"/>
                    <a:gd name="T9" fmla="*/ 60 h 75"/>
                    <a:gd name="T10" fmla="*/ 2 w 120"/>
                    <a:gd name="T11" fmla="*/ 73 h 75"/>
                    <a:gd name="T12" fmla="*/ 15 w 120"/>
                    <a:gd name="T13" fmla="*/ 75 h 75"/>
                    <a:gd name="T14" fmla="*/ 69 w 120"/>
                    <a:gd name="T15" fmla="*/ 41 h 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75">
                      <a:moveTo>
                        <a:pt x="69" y="41"/>
                      </a:moveTo>
                      <a:cubicBezTo>
                        <a:pt x="80" y="53"/>
                        <a:pt x="95" y="60"/>
                        <a:pt x="113" y="60"/>
                      </a:cubicBezTo>
                      <a:cubicBezTo>
                        <a:pt x="115" y="60"/>
                        <a:pt x="118" y="60"/>
                        <a:pt x="120" y="60"/>
                      </a:cubicBezTo>
                      <a:cubicBezTo>
                        <a:pt x="120" y="27"/>
                        <a:pt x="93" y="0"/>
                        <a:pt x="60" y="0"/>
                      </a:cubicBezTo>
                      <a:cubicBezTo>
                        <a:pt x="27" y="0"/>
                        <a:pt x="0" y="27"/>
                        <a:pt x="0" y="60"/>
                      </a:cubicBezTo>
                      <a:cubicBezTo>
                        <a:pt x="0" y="65"/>
                        <a:pt x="1" y="69"/>
                        <a:pt x="2" y="73"/>
                      </a:cubicBezTo>
                      <a:cubicBezTo>
                        <a:pt x="6" y="74"/>
                        <a:pt x="10" y="75"/>
                        <a:pt x="15" y="75"/>
                      </a:cubicBezTo>
                      <a:cubicBezTo>
                        <a:pt x="39" y="75"/>
                        <a:pt x="59" y="61"/>
                        <a:pt x="69" y="41"/>
                      </a:cubicBezTo>
                      <a:close/>
                    </a:path>
                  </a:pathLst>
                </a:custGeom>
                <a:grpFill/>
                <a:ln w="9525" cap="flat">
                  <a:noFill/>
                  <a:prstDash val="solid"/>
                  <a:miter lim="800000"/>
                  <a:headEnd/>
                  <a:tailEnd/>
                </a:ln>
              </p:spPr>
              <p:txBody>
                <a:bodyPr vert="horz" wrap="square" lIns="52727" tIns="26364" rIns="52727" bIns="26364" numCol="1" anchor="t" anchorCtr="0" compatLnSpc="1">
                  <a:prstTxWarp prst="textNoShape">
                    <a:avLst/>
                  </a:prstTxWarp>
                </a:bodyPr>
                <a:lstStyle/>
                <a:p>
                  <a:pPr marL="0" marR="0" lvl="0" indent="0" algn="l" defTabSz="556631" rtl="0" eaLnBrk="1" fontAlgn="auto" latinLnBrk="0" hangingPunct="0">
                    <a:lnSpc>
                      <a:spcPct val="100000"/>
                    </a:lnSpc>
                    <a:spcBef>
                      <a:spcPts val="0"/>
                    </a:spcBef>
                    <a:spcAft>
                      <a:spcPts val="0"/>
                    </a:spcAft>
                    <a:buClrTx/>
                    <a:buSzTx/>
                    <a:buFontTx/>
                    <a:buNone/>
                    <a:tabLst>
                      <a:tab pos="285640" algn="l"/>
                      <a:tab pos="578604" algn="l"/>
                      <a:tab pos="878892" algn="l"/>
                      <a:tab pos="1164532" algn="l"/>
                      <a:tab pos="1457496" algn="l"/>
                      <a:tab pos="1750460" algn="l"/>
                      <a:tab pos="2043424" algn="l"/>
                      <a:tab pos="2329064" algn="l"/>
                      <a:tab pos="2622028" algn="l"/>
                      <a:tab pos="2914992" algn="l"/>
                      <a:tab pos="3207956" algn="l"/>
                      <a:tab pos="3500920" algn="l"/>
                    </a:tabLst>
                    <a:defRPr/>
                  </a:pPr>
                  <a:endParaRPr kumimoji="0" lang="en-US" sz="1000" b="0" i="0" u="none" strike="noStrike" kern="0" cap="none" spc="0" normalizeH="0" baseline="0" noProof="0">
                    <a:ln>
                      <a:noFill/>
                    </a:ln>
                    <a:solidFill>
                      <a:prstClr val="black"/>
                    </a:solidFill>
                    <a:effectLst/>
                    <a:uLnTx/>
                    <a:uFillTx/>
                    <a:latin typeface="Tenorite" panose="00000500000000000000" pitchFamily="2" charset="0"/>
                    <a:ea typeface="+mn-ea"/>
                    <a:cs typeface="Arial" panose="020B0604020202020204" pitchFamily="34" charset="0"/>
                    <a:sym typeface="Tenorite Regular"/>
                  </a:endParaRPr>
                </a:p>
              </p:txBody>
            </p:sp>
            <p:sp>
              <p:nvSpPr>
                <p:cNvPr id="1168" name="Line 32">
                  <a:extLst>
                    <a:ext uri="{FF2B5EF4-FFF2-40B4-BE49-F238E27FC236}">
                      <a16:creationId xmlns:a16="http://schemas.microsoft.com/office/drawing/2014/main" id="{3662C264-E1EC-4D24-F7B0-C7FFBFB9C62E}"/>
                    </a:ext>
                  </a:extLst>
                </p:cNvPr>
                <p:cNvSpPr>
                  <a:spLocks noChangeShapeType="1"/>
                </p:cNvSpPr>
                <p:nvPr/>
              </p:nvSpPr>
              <p:spPr bwMode="auto">
                <a:xfrm>
                  <a:off x="7654015" y="5615503"/>
                  <a:ext cx="0" cy="49802"/>
                </a:xfrm>
                <a:prstGeom prst="line">
                  <a:avLst/>
                </a:prstGeom>
                <a:grpFill/>
                <a:ln w="9525" cap="flat">
                  <a:noFill/>
                  <a:prstDash val="solid"/>
                  <a:miter lim="800000"/>
                  <a:headEnd/>
                  <a:tailEnd/>
                </a:ln>
              </p:spPr>
              <p:txBody>
                <a:bodyPr vert="horz" wrap="square" lIns="52727" tIns="26364" rIns="52727" bIns="26364" numCol="1" anchor="t" anchorCtr="0" compatLnSpc="1">
                  <a:prstTxWarp prst="textNoShape">
                    <a:avLst/>
                  </a:prstTxWarp>
                </a:bodyPr>
                <a:lstStyle/>
                <a:p>
                  <a:pPr marL="0" marR="0" lvl="0" indent="0" algn="l" defTabSz="556631" rtl="0" eaLnBrk="1" fontAlgn="auto" latinLnBrk="0" hangingPunct="0">
                    <a:lnSpc>
                      <a:spcPct val="100000"/>
                    </a:lnSpc>
                    <a:spcBef>
                      <a:spcPts val="0"/>
                    </a:spcBef>
                    <a:spcAft>
                      <a:spcPts val="0"/>
                    </a:spcAft>
                    <a:buClrTx/>
                    <a:buSzTx/>
                    <a:buFontTx/>
                    <a:buNone/>
                    <a:tabLst>
                      <a:tab pos="285640" algn="l"/>
                      <a:tab pos="578604" algn="l"/>
                      <a:tab pos="878892" algn="l"/>
                      <a:tab pos="1164532" algn="l"/>
                      <a:tab pos="1457496" algn="l"/>
                      <a:tab pos="1750460" algn="l"/>
                      <a:tab pos="2043424" algn="l"/>
                      <a:tab pos="2329064" algn="l"/>
                      <a:tab pos="2622028" algn="l"/>
                      <a:tab pos="2914992" algn="l"/>
                      <a:tab pos="3207956" algn="l"/>
                      <a:tab pos="3500920" algn="l"/>
                    </a:tabLst>
                    <a:defRPr/>
                  </a:pPr>
                  <a:endParaRPr kumimoji="0" lang="en-US" sz="1000" b="0" i="0" u="none" strike="noStrike" kern="0" cap="none" spc="0" normalizeH="0" baseline="0" noProof="0">
                    <a:ln>
                      <a:noFill/>
                    </a:ln>
                    <a:solidFill>
                      <a:prstClr val="black"/>
                    </a:solidFill>
                    <a:effectLst/>
                    <a:uLnTx/>
                    <a:uFillTx/>
                    <a:latin typeface="Tenorite" panose="00000500000000000000" pitchFamily="2" charset="0"/>
                    <a:ea typeface="+mn-ea"/>
                    <a:cs typeface="Arial" panose="020B0604020202020204" pitchFamily="34" charset="0"/>
                    <a:sym typeface="Tenorite Regular"/>
                  </a:endParaRPr>
                </a:p>
              </p:txBody>
            </p:sp>
            <p:sp>
              <p:nvSpPr>
                <p:cNvPr id="1169" name="Line 33">
                  <a:extLst>
                    <a:ext uri="{FF2B5EF4-FFF2-40B4-BE49-F238E27FC236}">
                      <a16:creationId xmlns:a16="http://schemas.microsoft.com/office/drawing/2014/main" id="{D4377CE5-4B9C-290A-3C83-52B98D9EC3D3}"/>
                    </a:ext>
                  </a:extLst>
                </p:cNvPr>
                <p:cNvSpPr>
                  <a:spLocks noChangeShapeType="1"/>
                </p:cNvSpPr>
                <p:nvPr/>
              </p:nvSpPr>
              <p:spPr bwMode="auto">
                <a:xfrm>
                  <a:off x="7824647" y="5615503"/>
                  <a:ext cx="0" cy="49802"/>
                </a:xfrm>
                <a:prstGeom prst="line">
                  <a:avLst/>
                </a:prstGeom>
                <a:grpFill/>
                <a:ln w="9525" cap="flat">
                  <a:noFill/>
                  <a:prstDash val="solid"/>
                  <a:miter lim="800000"/>
                  <a:headEnd/>
                  <a:tailEnd/>
                </a:ln>
              </p:spPr>
              <p:txBody>
                <a:bodyPr vert="horz" wrap="square" lIns="52727" tIns="26364" rIns="52727" bIns="26364" numCol="1" anchor="t" anchorCtr="0" compatLnSpc="1">
                  <a:prstTxWarp prst="textNoShape">
                    <a:avLst/>
                  </a:prstTxWarp>
                </a:bodyPr>
                <a:lstStyle/>
                <a:p>
                  <a:pPr marL="0" marR="0" lvl="0" indent="0" algn="l" defTabSz="556631" rtl="0" eaLnBrk="1" fontAlgn="auto" latinLnBrk="0" hangingPunct="0">
                    <a:lnSpc>
                      <a:spcPct val="100000"/>
                    </a:lnSpc>
                    <a:spcBef>
                      <a:spcPts val="0"/>
                    </a:spcBef>
                    <a:spcAft>
                      <a:spcPts val="0"/>
                    </a:spcAft>
                    <a:buClrTx/>
                    <a:buSzTx/>
                    <a:buFontTx/>
                    <a:buNone/>
                    <a:tabLst>
                      <a:tab pos="285640" algn="l"/>
                      <a:tab pos="578604" algn="l"/>
                      <a:tab pos="878892" algn="l"/>
                      <a:tab pos="1164532" algn="l"/>
                      <a:tab pos="1457496" algn="l"/>
                      <a:tab pos="1750460" algn="l"/>
                      <a:tab pos="2043424" algn="l"/>
                      <a:tab pos="2329064" algn="l"/>
                      <a:tab pos="2622028" algn="l"/>
                      <a:tab pos="2914992" algn="l"/>
                      <a:tab pos="3207956" algn="l"/>
                      <a:tab pos="3500920" algn="l"/>
                    </a:tabLst>
                    <a:defRPr/>
                  </a:pPr>
                  <a:endParaRPr kumimoji="0" lang="en-US" sz="1000" b="0" i="0" u="none" strike="noStrike" kern="0" cap="none" spc="0" normalizeH="0" baseline="0" noProof="0">
                    <a:ln>
                      <a:noFill/>
                    </a:ln>
                    <a:solidFill>
                      <a:prstClr val="black"/>
                    </a:solidFill>
                    <a:effectLst/>
                    <a:uLnTx/>
                    <a:uFillTx/>
                    <a:latin typeface="Tenorite" panose="00000500000000000000" pitchFamily="2" charset="0"/>
                    <a:ea typeface="+mn-ea"/>
                    <a:cs typeface="Arial" panose="020B0604020202020204" pitchFamily="34" charset="0"/>
                    <a:sym typeface="Tenorite Regular"/>
                  </a:endParaRPr>
                </a:p>
              </p:txBody>
            </p:sp>
            <p:sp>
              <p:nvSpPr>
                <p:cNvPr id="1170" name="Oval 1169">
                  <a:extLst>
                    <a:ext uri="{FF2B5EF4-FFF2-40B4-BE49-F238E27FC236}">
                      <a16:creationId xmlns:a16="http://schemas.microsoft.com/office/drawing/2014/main" id="{4B80FB7A-F73C-534F-0287-C48A7DD164F7}"/>
                    </a:ext>
                  </a:extLst>
                </p:cNvPr>
                <p:cNvSpPr>
                  <a:spLocks noChangeArrowheads="1"/>
                </p:cNvSpPr>
                <p:nvPr/>
              </p:nvSpPr>
              <p:spPr bwMode="auto">
                <a:xfrm>
                  <a:off x="7728309" y="5651425"/>
                  <a:ext cx="22043" cy="21227"/>
                </a:xfrm>
                <a:prstGeom prst="ellipse">
                  <a:avLst/>
                </a:prstGeom>
                <a:grpFill/>
                <a:ln w="9525" cap="flat" cmpd="sng" algn="ctr">
                  <a:noFill/>
                  <a:prstDash val="solid"/>
                </a:ln>
                <a:effectLst/>
              </p:spPr>
              <p:txBody>
                <a:bodyPr rtlCol="0" anchor="ctr"/>
                <a:lstStyle/>
                <a:p>
                  <a:pPr marL="0" marR="0" lvl="0" indent="0" algn="ctr" defTabSz="556631" rtl="0" eaLnBrk="1" fontAlgn="auto" latinLnBrk="0" hangingPunct="0">
                    <a:lnSpc>
                      <a:spcPct val="100000"/>
                    </a:lnSpc>
                    <a:spcBef>
                      <a:spcPts val="0"/>
                    </a:spcBef>
                    <a:spcAft>
                      <a:spcPts val="0"/>
                    </a:spcAft>
                    <a:buClrTx/>
                    <a:buSzTx/>
                    <a:buFontTx/>
                    <a:buNone/>
                    <a:tabLst>
                      <a:tab pos="285640" algn="l"/>
                      <a:tab pos="578604" algn="l"/>
                      <a:tab pos="878892" algn="l"/>
                      <a:tab pos="1164532" algn="l"/>
                      <a:tab pos="1457496" algn="l"/>
                      <a:tab pos="1750460" algn="l"/>
                      <a:tab pos="2043424" algn="l"/>
                      <a:tab pos="2329064" algn="l"/>
                      <a:tab pos="2622028" algn="l"/>
                      <a:tab pos="2914992" algn="l"/>
                      <a:tab pos="3207956" algn="l"/>
                      <a:tab pos="3500920" algn="l"/>
                    </a:tabLst>
                    <a:defRPr/>
                  </a:pPr>
                  <a:endParaRPr kumimoji="0" lang="en-US" sz="1000" b="0" i="0" u="none" strike="noStrike" kern="0" cap="none" spc="0" normalizeH="0" baseline="0" noProof="0">
                    <a:ln>
                      <a:noFill/>
                    </a:ln>
                    <a:solidFill>
                      <a:prstClr val="black"/>
                    </a:solidFill>
                    <a:effectLst/>
                    <a:uLnTx/>
                    <a:uFillTx/>
                    <a:latin typeface="Tenorite" panose="00000500000000000000" pitchFamily="2" charset="0"/>
                    <a:ea typeface="+mn-ea"/>
                    <a:cs typeface="Arial" panose="020B0604020202020204" pitchFamily="34" charset="0"/>
                    <a:sym typeface="Tenorite Regular"/>
                  </a:endParaRPr>
                </a:p>
              </p:txBody>
            </p:sp>
          </p:grpSp>
          <p:grpSp>
            <p:nvGrpSpPr>
              <p:cNvPr id="1144" name="Group 1143">
                <a:extLst>
                  <a:ext uri="{FF2B5EF4-FFF2-40B4-BE49-F238E27FC236}">
                    <a16:creationId xmlns:a16="http://schemas.microsoft.com/office/drawing/2014/main" id="{60D4827A-2705-A6B2-E887-07DB538F54FA}"/>
                  </a:ext>
                </a:extLst>
              </p:cNvPr>
              <p:cNvGrpSpPr/>
              <p:nvPr/>
            </p:nvGrpSpPr>
            <p:grpSpPr>
              <a:xfrm>
                <a:off x="272087" y="7052892"/>
                <a:ext cx="197273" cy="163053"/>
                <a:chOff x="7600131" y="5387722"/>
                <a:chExt cx="278400" cy="284930"/>
              </a:xfrm>
              <a:solidFill>
                <a:srgbClr val="008BCE"/>
              </a:solidFill>
            </p:grpSpPr>
            <p:sp>
              <p:nvSpPr>
                <p:cNvPr id="1159" name="Freeform 1105">
                  <a:extLst>
                    <a:ext uri="{FF2B5EF4-FFF2-40B4-BE49-F238E27FC236}">
                      <a16:creationId xmlns:a16="http://schemas.microsoft.com/office/drawing/2014/main" id="{1A9046F8-142D-000D-07BB-BC9084D3A1AF}"/>
                    </a:ext>
                  </a:extLst>
                </p:cNvPr>
                <p:cNvSpPr>
                  <a:spLocks/>
                </p:cNvSpPr>
                <p:nvPr/>
              </p:nvSpPr>
              <p:spPr bwMode="auto">
                <a:xfrm>
                  <a:off x="7600131" y="5530595"/>
                  <a:ext cx="278400" cy="134709"/>
                </a:xfrm>
                <a:custGeom>
                  <a:avLst/>
                  <a:gdLst>
                    <a:gd name="T0" fmla="*/ 155 w 248"/>
                    <a:gd name="T1" fmla="*/ 120 h 120"/>
                    <a:gd name="T2" fmla="*/ 248 w 248"/>
                    <a:gd name="T3" fmla="*/ 120 h 120"/>
                    <a:gd name="T4" fmla="*/ 248 w 248"/>
                    <a:gd name="T5" fmla="*/ 60 h 120"/>
                    <a:gd name="T6" fmla="*/ 186 w 248"/>
                    <a:gd name="T7" fmla="*/ 0 h 120"/>
                    <a:gd name="T8" fmla="*/ 177 w 248"/>
                    <a:gd name="T9" fmla="*/ 0 h 120"/>
                    <a:gd name="T10" fmla="*/ 124 w 248"/>
                    <a:gd name="T11" fmla="*/ 84 h 120"/>
                    <a:gd name="T12" fmla="*/ 72 w 248"/>
                    <a:gd name="T13" fmla="*/ 0 h 120"/>
                    <a:gd name="T14" fmla="*/ 62 w 248"/>
                    <a:gd name="T15" fmla="*/ 0 h 120"/>
                    <a:gd name="T16" fmla="*/ 0 w 248"/>
                    <a:gd name="T17" fmla="*/ 60 h 120"/>
                    <a:gd name="T18" fmla="*/ 0 w 248"/>
                    <a:gd name="T19" fmla="*/ 120 h 120"/>
                    <a:gd name="T20" fmla="*/ 94 w 248"/>
                    <a:gd name="T21" fmla="*/ 12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8" h="120">
                      <a:moveTo>
                        <a:pt x="155" y="120"/>
                      </a:moveTo>
                      <a:cubicBezTo>
                        <a:pt x="248" y="120"/>
                        <a:pt x="248" y="120"/>
                        <a:pt x="248" y="120"/>
                      </a:cubicBezTo>
                      <a:cubicBezTo>
                        <a:pt x="248" y="60"/>
                        <a:pt x="248" y="60"/>
                        <a:pt x="248" y="60"/>
                      </a:cubicBezTo>
                      <a:cubicBezTo>
                        <a:pt x="248" y="27"/>
                        <a:pt x="220" y="0"/>
                        <a:pt x="186" y="0"/>
                      </a:cubicBezTo>
                      <a:cubicBezTo>
                        <a:pt x="177" y="0"/>
                        <a:pt x="177" y="0"/>
                        <a:pt x="177" y="0"/>
                      </a:cubicBezTo>
                      <a:cubicBezTo>
                        <a:pt x="124" y="84"/>
                        <a:pt x="124" y="84"/>
                        <a:pt x="124" y="84"/>
                      </a:cubicBezTo>
                      <a:cubicBezTo>
                        <a:pt x="72" y="0"/>
                        <a:pt x="72" y="0"/>
                        <a:pt x="72" y="0"/>
                      </a:cubicBezTo>
                      <a:cubicBezTo>
                        <a:pt x="62" y="0"/>
                        <a:pt x="62" y="0"/>
                        <a:pt x="62" y="0"/>
                      </a:cubicBezTo>
                      <a:cubicBezTo>
                        <a:pt x="28" y="0"/>
                        <a:pt x="0" y="27"/>
                        <a:pt x="0" y="60"/>
                      </a:cubicBezTo>
                      <a:cubicBezTo>
                        <a:pt x="0" y="120"/>
                        <a:pt x="0" y="120"/>
                        <a:pt x="0" y="120"/>
                      </a:cubicBezTo>
                      <a:cubicBezTo>
                        <a:pt x="94" y="120"/>
                        <a:pt x="94" y="120"/>
                        <a:pt x="94" y="120"/>
                      </a:cubicBezTo>
                    </a:path>
                  </a:pathLst>
                </a:custGeom>
                <a:grpFill/>
                <a:ln w="9525" cap="flat">
                  <a:noFill/>
                  <a:prstDash val="solid"/>
                  <a:miter lim="800000"/>
                  <a:headEnd/>
                  <a:tailEnd/>
                </a:ln>
              </p:spPr>
              <p:txBody>
                <a:bodyPr vert="horz" wrap="square" lIns="52727" tIns="26364" rIns="52727" bIns="26364" numCol="1" anchor="t" anchorCtr="0" compatLnSpc="1">
                  <a:prstTxWarp prst="textNoShape">
                    <a:avLst/>
                  </a:prstTxWarp>
                </a:bodyPr>
                <a:lstStyle/>
                <a:p>
                  <a:pPr marL="0" marR="0" lvl="0" indent="0" algn="l" defTabSz="556631" rtl="0" eaLnBrk="1" fontAlgn="auto" latinLnBrk="0" hangingPunct="0">
                    <a:lnSpc>
                      <a:spcPct val="100000"/>
                    </a:lnSpc>
                    <a:spcBef>
                      <a:spcPts val="0"/>
                    </a:spcBef>
                    <a:spcAft>
                      <a:spcPts val="0"/>
                    </a:spcAft>
                    <a:buClrTx/>
                    <a:buSzTx/>
                    <a:buFontTx/>
                    <a:buNone/>
                    <a:tabLst>
                      <a:tab pos="285640" algn="l"/>
                      <a:tab pos="578604" algn="l"/>
                      <a:tab pos="878892" algn="l"/>
                      <a:tab pos="1164532" algn="l"/>
                      <a:tab pos="1457496" algn="l"/>
                      <a:tab pos="1750460" algn="l"/>
                      <a:tab pos="2043424" algn="l"/>
                      <a:tab pos="2329064" algn="l"/>
                      <a:tab pos="2622028" algn="l"/>
                      <a:tab pos="2914992" algn="l"/>
                      <a:tab pos="3207956" algn="l"/>
                      <a:tab pos="3500920" algn="l"/>
                    </a:tabLst>
                    <a:defRPr/>
                  </a:pPr>
                  <a:endParaRPr kumimoji="0" lang="en-US" sz="1000" b="0" i="0" u="none" strike="noStrike" kern="0" cap="none" spc="0" normalizeH="0" baseline="0" noProof="0">
                    <a:ln>
                      <a:noFill/>
                    </a:ln>
                    <a:solidFill>
                      <a:prstClr val="black"/>
                    </a:solidFill>
                    <a:effectLst/>
                    <a:uLnTx/>
                    <a:uFillTx/>
                    <a:latin typeface="Tenorite" panose="00000500000000000000" pitchFamily="2" charset="0"/>
                    <a:ea typeface="+mn-ea"/>
                    <a:cs typeface="Arial" panose="020B0604020202020204" pitchFamily="34" charset="0"/>
                    <a:sym typeface="Tenorite Regular"/>
                  </a:endParaRPr>
                </a:p>
              </p:txBody>
            </p:sp>
            <p:sp>
              <p:nvSpPr>
                <p:cNvPr id="1160" name="Oval 1159">
                  <a:extLst>
                    <a:ext uri="{FF2B5EF4-FFF2-40B4-BE49-F238E27FC236}">
                      <a16:creationId xmlns:a16="http://schemas.microsoft.com/office/drawing/2014/main" id="{565F26A5-CA92-A629-CBEE-3EA0D2DC8DDC}"/>
                    </a:ext>
                  </a:extLst>
                </p:cNvPr>
                <p:cNvSpPr>
                  <a:spLocks noChangeArrowheads="1"/>
                </p:cNvSpPr>
                <p:nvPr/>
              </p:nvSpPr>
              <p:spPr bwMode="auto">
                <a:xfrm>
                  <a:off x="7671976" y="5387722"/>
                  <a:ext cx="134710" cy="133893"/>
                </a:xfrm>
                <a:prstGeom prst="ellipse">
                  <a:avLst/>
                </a:prstGeom>
                <a:grpFill/>
                <a:ln w="9525" cap="flat">
                  <a:noFill/>
                  <a:prstDash val="solid"/>
                  <a:miter lim="800000"/>
                  <a:headEnd/>
                  <a:tailEnd/>
                </a:ln>
              </p:spPr>
              <p:txBody>
                <a:bodyPr vert="horz" wrap="square" lIns="52727" tIns="26364" rIns="52727" bIns="26364" numCol="1" anchor="t" anchorCtr="0" compatLnSpc="1">
                  <a:prstTxWarp prst="textNoShape">
                    <a:avLst/>
                  </a:prstTxWarp>
                </a:bodyPr>
                <a:lstStyle/>
                <a:p>
                  <a:pPr marL="0" marR="0" lvl="0" indent="0" algn="l" defTabSz="556631" rtl="0" eaLnBrk="1" fontAlgn="auto" latinLnBrk="0" hangingPunct="0">
                    <a:lnSpc>
                      <a:spcPct val="100000"/>
                    </a:lnSpc>
                    <a:spcBef>
                      <a:spcPts val="0"/>
                    </a:spcBef>
                    <a:spcAft>
                      <a:spcPts val="0"/>
                    </a:spcAft>
                    <a:buClrTx/>
                    <a:buSzTx/>
                    <a:buFontTx/>
                    <a:buNone/>
                    <a:tabLst>
                      <a:tab pos="285640" algn="l"/>
                      <a:tab pos="578604" algn="l"/>
                      <a:tab pos="878892" algn="l"/>
                      <a:tab pos="1164532" algn="l"/>
                      <a:tab pos="1457496" algn="l"/>
                      <a:tab pos="1750460" algn="l"/>
                      <a:tab pos="2043424" algn="l"/>
                      <a:tab pos="2329064" algn="l"/>
                      <a:tab pos="2622028" algn="l"/>
                      <a:tab pos="2914992" algn="l"/>
                      <a:tab pos="3207956" algn="l"/>
                      <a:tab pos="3500920" algn="l"/>
                    </a:tabLst>
                    <a:defRPr/>
                  </a:pPr>
                  <a:endParaRPr kumimoji="0" lang="en-US" sz="1000" b="0" i="0" u="none" strike="noStrike" kern="0" cap="none" spc="0" normalizeH="0" baseline="0" noProof="0">
                    <a:ln>
                      <a:noFill/>
                    </a:ln>
                    <a:solidFill>
                      <a:prstClr val="black"/>
                    </a:solidFill>
                    <a:effectLst/>
                    <a:uLnTx/>
                    <a:uFillTx/>
                    <a:latin typeface="Tenorite" panose="00000500000000000000" pitchFamily="2" charset="0"/>
                    <a:ea typeface="+mn-ea"/>
                    <a:cs typeface="Arial" panose="020B0604020202020204" pitchFamily="34" charset="0"/>
                    <a:sym typeface="Tenorite Regular"/>
                  </a:endParaRPr>
                </a:p>
              </p:txBody>
            </p:sp>
            <p:sp>
              <p:nvSpPr>
                <p:cNvPr id="1161" name="Freeform 1107">
                  <a:extLst>
                    <a:ext uri="{FF2B5EF4-FFF2-40B4-BE49-F238E27FC236}">
                      <a16:creationId xmlns:a16="http://schemas.microsoft.com/office/drawing/2014/main" id="{E3B3D232-238F-DFD6-E406-104E9FF23483}"/>
                    </a:ext>
                  </a:extLst>
                </p:cNvPr>
                <p:cNvSpPr>
                  <a:spLocks/>
                </p:cNvSpPr>
                <p:nvPr/>
              </p:nvSpPr>
              <p:spPr bwMode="auto">
                <a:xfrm>
                  <a:off x="7671976" y="5387722"/>
                  <a:ext cx="134710" cy="83275"/>
                </a:xfrm>
                <a:custGeom>
                  <a:avLst/>
                  <a:gdLst>
                    <a:gd name="T0" fmla="*/ 69 w 120"/>
                    <a:gd name="T1" fmla="*/ 41 h 75"/>
                    <a:gd name="T2" fmla="*/ 113 w 120"/>
                    <a:gd name="T3" fmla="*/ 60 h 75"/>
                    <a:gd name="T4" fmla="*/ 120 w 120"/>
                    <a:gd name="T5" fmla="*/ 60 h 75"/>
                    <a:gd name="T6" fmla="*/ 60 w 120"/>
                    <a:gd name="T7" fmla="*/ 0 h 75"/>
                    <a:gd name="T8" fmla="*/ 0 w 120"/>
                    <a:gd name="T9" fmla="*/ 60 h 75"/>
                    <a:gd name="T10" fmla="*/ 2 w 120"/>
                    <a:gd name="T11" fmla="*/ 73 h 75"/>
                    <a:gd name="T12" fmla="*/ 15 w 120"/>
                    <a:gd name="T13" fmla="*/ 75 h 75"/>
                    <a:gd name="T14" fmla="*/ 69 w 120"/>
                    <a:gd name="T15" fmla="*/ 41 h 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75">
                      <a:moveTo>
                        <a:pt x="69" y="41"/>
                      </a:moveTo>
                      <a:cubicBezTo>
                        <a:pt x="80" y="53"/>
                        <a:pt x="95" y="60"/>
                        <a:pt x="113" y="60"/>
                      </a:cubicBezTo>
                      <a:cubicBezTo>
                        <a:pt x="115" y="60"/>
                        <a:pt x="118" y="60"/>
                        <a:pt x="120" y="60"/>
                      </a:cubicBezTo>
                      <a:cubicBezTo>
                        <a:pt x="120" y="27"/>
                        <a:pt x="93" y="0"/>
                        <a:pt x="60" y="0"/>
                      </a:cubicBezTo>
                      <a:cubicBezTo>
                        <a:pt x="27" y="0"/>
                        <a:pt x="0" y="27"/>
                        <a:pt x="0" y="60"/>
                      </a:cubicBezTo>
                      <a:cubicBezTo>
                        <a:pt x="0" y="65"/>
                        <a:pt x="1" y="69"/>
                        <a:pt x="2" y="73"/>
                      </a:cubicBezTo>
                      <a:cubicBezTo>
                        <a:pt x="6" y="74"/>
                        <a:pt x="10" y="75"/>
                        <a:pt x="15" y="75"/>
                      </a:cubicBezTo>
                      <a:cubicBezTo>
                        <a:pt x="39" y="75"/>
                        <a:pt x="59" y="61"/>
                        <a:pt x="69" y="41"/>
                      </a:cubicBezTo>
                      <a:close/>
                    </a:path>
                  </a:pathLst>
                </a:custGeom>
                <a:grpFill/>
                <a:ln w="9525" cap="flat">
                  <a:noFill/>
                  <a:prstDash val="solid"/>
                  <a:miter lim="800000"/>
                  <a:headEnd/>
                  <a:tailEnd/>
                </a:ln>
              </p:spPr>
              <p:txBody>
                <a:bodyPr vert="horz" wrap="square" lIns="52727" tIns="26364" rIns="52727" bIns="26364" numCol="1" anchor="t" anchorCtr="0" compatLnSpc="1">
                  <a:prstTxWarp prst="textNoShape">
                    <a:avLst/>
                  </a:prstTxWarp>
                </a:bodyPr>
                <a:lstStyle/>
                <a:p>
                  <a:pPr marL="0" marR="0" lvl="0" indent="0" algn="l" defTabSz="556631" rtl="0" eaLnBrk="1" fontAlgn="auto" latinLnBrk="0" hangingPunct="0">
                    <a:lnSpc>
                      <a:spcPct val="100000"/>
                    </a:lnSpc>
                    <a:spcBef>
                      <a:spcPts val="0"/>
                    </a:spcBef>
                    <a:spcAft>
                      <a:spcPts val="0"/>
                    </a:spcAft>
                    <a:buClrTx/>
                    <a:buSzTx/>
                    <a:buFontTx/>
                    <a:buNone/>
                    <a:tabLst>
                      <a:tab pos="285640" algn="l"/>
                      <a:tab pos="578604" algn="l"/>
                      <a:tab pos="878892" algn="l"/>
                      <a:tab pos="1164532" algn="l"/>
                      <a:tab pos="1457496" algn="l"/>
                      <a:tab pos="1750460" algn="l"/>
                      <a:tab pos="2043424" algn="l"/>
                      <a:tab pos="2329064" algn="l"/>
                      <a:tab pos="2622028" algn="l"/>
                      <a:tab pos="2914992" algn="l"/>
                      <a:tab pos="3207956" algn="l"/>
                      <a:tab pos="3500920" algn="l"/>
                    </a:tabLst>
                    <a:defRPr/>
                  </a:pPr>
                  <a:endParaRPr kumimoji="0" lang="en-US" sz="1000" b="0" i="0" u="none" strike="noStrike" kern="0" cap="none" spc="0" normalizeH="0" baseline="0" noProof="0">
                    <a:ln>
                      <a:noFill/>
                    </a:ln>
                    <a:solidFill>
                      <a:prstClr val="black"/>
                    </a:solidFill>
                    <a:effectLst/>
                    <a:uLnTx/>
                    <a:uFillTx/>
                    <a:latin typeface="Tenorite" panose="00000500000000000000" pitchFamily="2" charset="0"/>
                    <a:ea typeface="+mn-ea"/>
                    <a:cs typeface="Arial" panose="020B0604020202020204" pitchFamily="34" charset="0"/>
                    <a:sym typeface="Tenorite Regular"/>
                  </a:endParaRPr>
                </a:p>
              </p:txBody>
            </p:sp>
            <p:sp>
              <p:nvSpPr>
                <p:cNvPr id="1162" name="Line 32">
                  <a:extLst>
                    <a:ext uri="{FF2B5EF4-FFF2-40B4-BE49-F238E27FC236}">
                      <a16:creationId xmlns:a16="http://schemas.microsoft.com/office/drawing/2014/main" id="{5053BEC2-B0AE-9D72-8A7B-E74EFAEB2323}"/>
                    </a:ext>
                  </a:extLst>
                </p:cNvPr>
                <p:cNvSpPr>
                  <a:spLocks noChangeShapeType="1"/>
                </p:cNvSpPr>
                <p:nvPr/>
              </p:nvSpPr>
              <p:spPr bwMode="auto">
                <a:xfrm>
                  <a:off x="7654015" y="5615503"/>
                  <a:ext cx="0" cy="49802"/>
                </a:xfrm>
                <a:prstGeom prst="line">
                  <a:avLst/>
                </a:prstGeom>
                <a:grpFill/>
                <a:ln w="9525" cap="flat">
                  <a:noFill/>
                  <a:prstDash val="solid"/>
                  <a:miter lim="800000"/>
                  <a:headEnd/>
                  <a:tailEnd/>
                </a:ln>
              </p:spPr>
              <p:txBody>
                <a:bodyPr vert="horz" wrap="square" lIns="52727" tIns="26364" rIns="52727" bIns="26364" numCol="1" anchor="t" anchorCtr="0" compatLnSpc="1">
                  <a:prstTxWarp prst="textNoShape">
                    <a:avLst/>
                  </a:prstTxWarp>
                </a:bodyPr>
                <a:lstStyle/>
                <a:p>
                  <a:pPr marL="0" marR="0" lvl="0" indent="0" algn="l" defTabSz="556631" rtl="0" eaLnBrk="1" fontAlgn="auto" latinLnBrk="0" hangingPunct="0">
                    <a:lnSpc>
                      <a:spcPct val="100000"/>
                    </a:lnSpc>
                    <a:spcBef>
                      <a:spcPts val="0"/>
                    </a:spcBef>
                    <a:spcAft>
                      <a:spcPts val="0"/>
                    </a:spcAft>
                    <a:buClrTx/>
                    <a:buSzTx/>
                    <a:buFontTx/>
                    <a:buNone/>
                    <a:tabLst>
                      <a:tab pos="285640" algn="l"/>
                      <a:tab pos="578604" algn="l"/>
                      <a:tab pos="878892" algn="l"/>
                      <a:tab pos="1164532" algn="l"/>
                      <a:tab pos="1457496" algn="l"/>
                      <a:tab pos="1750460" algn="l"/>
                      <a:tab pos="2043424" algn="l"/>
                      <a:tab pos="2329064" algn="l"/>
                      <a:tab pos="2622028" algn="l"/>
                      <a:tab pos="2914992" algn="l"/>
                      <a:tab pos="3207956" algn="l"/>
                      <a:tab pos="3500920" algn="l"/>
                    </a:tabLst>
                    <a:defRPr/>
                  </a:pPr>
                  <a:endParaRPr kumimoji="0" lang="en-US" sz="1000" b="0" i="0" u="none" strike="noStrike" kern="0" cap="none" spc="0" normalizeH="0" baseline="0" noProof="0">
                    <a:ln>
                      <a:noFill/>
                    </a:ln>
                    <a:solidFill>
                      <a:prstClr val="black"/>
                    </a:solidFill>
                    <a:effectLst/>
                    <a:uLnTx/>
                    <a:uFillTx/>
                    <a:latin typeface="Tenorite" panose="00000500000000000000" pitchFamily="2" charset="0"/>
                    <a:ea typeface="+mn-ea"/>
                    <a:cs typeface="Arial" panose="020B0604020202020204" pitchFamily="34" charset="0"/>
                    <a:sym typeface="Tenorite Regular"/>
                  </a:endParaRPr>
                </a:p>
              </p:txBody>
            </p:sp>
            <p:sp>
              <p:nvSpPr>
                <p:cNvPr id="1163" name="Line 33">
                  <a:extLst>
                    <a:ext uri="{FF2B5EF4-FFF2-40B4-BE49-F238E27FC236}">
                      <a16:creationId xmlns:a16="http://schemas.microsoft.com/office/drawing/2014/main" id="{D57E36D2-1CD7-DA2F-6227-4F8D92DC4332}"/>
                    </a:ext>
                  </a:extLst>
                </p:cNvPr>
                <p:cNvSpPr>
                  <a:spLocks noChangeShapeType="1"/>
                </p:cNvSpPr>
                <p:nvPr/>
              </p:nvSpPr>
              <p:spPr bwMode="auto">
                <a:xfrm>
                  <a:off x="7824647" y="5615503"/>
                  <a:ext cx="0" cy="49802"/>
                </a:xfrm>
                <a:prstGeom prst="line">
                  <a:avLst/>
                </a:prstGeom>
                <a:grpFill/>
                <a:ln w="9525" cap="flat">
                  <a:noFill/>
                  <a:prstDash val="solid"/>
                  <a:miter lim="800000"/>
                  <a:headEnd/>
                  <a:tailEnd/>
                </a:ln>
              </p:spPr>
              <p:txBody>
                <a:bodyPr vert="horz" wrap="square" lIns="52727" tIns="26364" rIns="52727" bIns="26364" numCol="1" anchor="t" anchorCtr="0" compatLnSpc="1">
                  <a:prstTxWarp prst="textNoShape">
                    <a:avLst/>
                  </a:prstTxWarp>
                </a:bodyPr>
                <a:lstStyle/>
                <a:p>
                  <a:pPr marL="0" marR="0" lvl="0" indent="0" algn="l" defTabSz="556631" rtl="0" eaLnBrk="1" fontAlgn="auto" latinLnBrk="0" hangingPunct="0">
                    <a:lnSpc>
                      <a:spcPct val="100000"/>
                    </a:lnSpc>
                    <a:spcBef>
                      <a:spcPts val="0"/>
                    </a:spcBef>
                    <a:spcAft>
                      <a:spcPts val="0"/>
                    </a:spcAft>
                    <a:buClrTx/>
                    <a:buSzTx/>
                    <a:buFontTx/>
                    <a:buNone/>
                    <a:tabLst>
                      <a:tab pos="285640" algn="l"/>
                      <a:tab pos="578604" algn="l"/>
                      <a:tab pos="878892" algn="l"/>
                      <a:tab pos="1164532" algn="l"/>
                      <a:tab pos="1457496" algn="l"/>
                      <a:tab pos="1750460" algn="l"/>
                      <a:tab pos="2043424" algn="l"/>
                      <a:tab pos="2329064" algn="l"/>
                      <a:tab pos="2622028" algn="l"/>
                      <a:tab pos="2914992" algn="l"/>
                      <a:tab pos="3207956" algn="l"/>
                      <a:tab pos="3500920" algn="l"/>
                    </a:tabLst>
                    <a:defRPr/>
                  </a:pPr>
                  <a:endParaRPr kumimoji="0" lang="en-US" sz="1000" b="0" i="0" u="none" strike="noStrike" kern="0" cap="none" spc="0" normalizeH="0" baseline="0" noProof="0">
                    <a:ln>
                      <a:noFill/>
                    </a:ln>
                    <a:solidFill>
                      <a:prstClr val="black"/>
                    </a:solidFill>
                    <a:effectLst/>
                    <a:uLnTx/>
                    <a:uFillTx/>
                    <a:latin typeface="Tenorite" panose="00000500000000000000" pitchFamily="2" charset="0"/>
                    <a:ea typeface="+mn-ea"/>
                    <a:cs typeface="Arial" panose="020B0604020202020204" pitchFamily="34" charset="0"/>
                    <a:sym typeface="Tenorite Regular"/>
                  </a:endParaRPr>
                </a:p>
              </p:txBody>
            </p:sp>
            <p:sp>
              <p:nvSpPr>
                <p:cNvPr id="1164" name="Oval 1163">
                  <a:extLst>
                    <a:ext uri="{FF2B5EF4-FFF2-40B4-BE49-F238E27FC236}">
                      <a16:creationId xmlns:a16="http://schemas.microsoft.com/office/drawing/2014/main" id="{7B932262-B6F6-2421-9F68-1E8F8466D5D3}"/>
                    </a:ext>
                  </a:extLst>
                </p:cNvPr>
                <p:cNvSpPr>
                  <a:spLocks noChangeArrowheads="1"/>
                </p:cNvSpPr>
                <p:nvPr/>
              </p:nvSpPr>
              <p:spPr bwMode="auto">
                <a:xfrm>
                  <a:off x="7728309" y="5651425"/>
                  <a:ext cx="22043" cy="21227"/>
                </a:xfrm>
                <a:prstGeom prst="ellipse">
                  <a:avLst/>
                </a:prstGeom>
                <a:grpFill/>
                <a:ln w="9525" cap="flat" cmpd="sng" algn="ctr">
                  <a:noFill/>
                  <a:prstDash val="solid"/>
                </a:ln>
                <a:effectLst/>
              </p:spPr>
              <p:txBody>
                <a:bodyPr rtlCol="0" anchor="ctr"/>
                <a:lstStyle/>
                <a:p>
                  <a:pPr marL="0" marR="0" lvl="0" indent="0" algn="ctr" defTabSz="556631" rtl="0" eaLnBrk="1" fontAlgn="auto" latinLnBrk="0" hangingPunct="0">
                    <a:lnSpc>
                      <a:spcPct val="100000"/>
                    </a:lnSpc>
                    <a:spcBef>
                      <a:spcPts val="0"/>
                    </a:spcBef>
                    <a:spcAft>
                      <a:spcPts val="0"/>
                    </a:spcAft>
                    <a:buClrTx/>
                    <a:buSzTx/>
                    <a:buFontTx/>
                    <a:buNone/>
                    <a:tabLst>
                      <a:tab pos="285640" algn="l"/>
                      <a:tab pos="578604" algn="l"/>
                      <a:tab pos="878892" algn="l"/>
                      <a:tab pos="1164532" algn="l"/>
                      <a:tab pos="1457496" algn="l"/>
                      <a:tab pos="1750460" algn="l"/>
                      <a:tab pos="2043424" algn="l"/>
                      <a:tab pos="2329064" algn="l"/>
                      <a:tab pos="2622028" algn="l"/>
                      <a:tab pos="2914992" algn="l"/>
                      <a:tab pos="3207956" algn="l"/>
                      <a:tab pos="3500920" algn="l"/>
                    </a:tabLst>
                    <a:defRPr/>
                  </a:pPr>
                  <a:endParaRPr kumimoji="0" lang="en-US" sz="1000" b="0" i="0" u="none" strike="noStrike" kern="0" cap="none" spc="0" normalizeH="0" baseline="0" noProof="0">
                    <a:ln>
                      <a:noFill/>
                    </a:ln>
                    <a:solidFill>
                      <a:prstClr val="black"/>
                    </a:solidFill>
                    <a:effectLst/>
                    <a:uLnTx/>
                    <a:uFillTx/>
                    <a:latin typeface="Tenorite" panose="00000500000000000000" pitchFamily="2" charset="0"/>
                    <a:ea typeface="+mn-ea"/>
                    <a:cs typeface="Arial" panose="020B0604020202020204" pitchFamily="34" charset="0"/>
                    <a:sym typeface="Tenorite Regular"/>
                  </a:endParaRPr>
                </a:p>
              </p:txBody>
            </p:sp>
          </p:grpSp>
          <p:grpSp>
            <p:nvGrpSpPr>
              <p:cNvPr id="1145" name="Group 1144">
                <a:extLst>
                  <a:ext uri="{FF2B5EF4-FFF2-40B4-BE49-F238E27FC236}">
                    <a16:creationId xmlns:a16="http://schemas.microsoft.com/office/drawing/2014/main" id="{9A5ADCB3-6544-0EB3-A46A-6BDB93761450}"/>
                  </a:ext>
                </a:extLst>
              </p:cNvPr>
              <p:cNvGrpSpPr/>
              <p:nvPr/>
            </p:nvGrpSpPr>
            <p:grpSpPr>
              <a:xfrm>
                <a:off x="9622" y="6916798"/>
                <a:ext cx="197273" cy="163053"/>
                <a:chOff x="7600131" y="5387722"/>
                <a:chExt cx="278400" cy="284930"/>
              </a:xfrm>
              <a:solidFill>
                <a:srgbClr val="1B3859"/>
              </a:solidFill>
            </p:grpSpPr>
            <p:sp>
              <p:nvSpPr>
                <p:cNvPr id="1153" name="Freeform 1099">
                  <a:extLst>
                    <a:ext uri="{FF2B5EF4-FFF2-40B4-BE49-F238E27FC236}">
                      <a16:creationId xmlns:a16="http://schemas.microsoft.com/office/drawing/2014/main" id="{AAF9EE98-89C5-C8F2-20D6-6D73BC3C523F}"/>
                    </a:ext>
                  </a:extLst>
                </p:cNvPr>
                <p:cNvSpPr>
                  <a:spLocks/>
                </p:cNvSpPr>
                <p:nvPr/>
              </p:nvSpPr>
              <p:spPr bwMode="auto">
                <a:xfrm>
                  <a:off x="7600131" y="5530595"/>
                  <a:ext cx="278400" cy="134709"/>
                </a:xfrm>
                <a:custGeom>
                  <a:avLst/>
                  <a:gdLst>
                    <a:gd name="T0" fmla="*/ 155 w 248"/>
                    <a:gd name="T1" fmla="*/ 120 h 120"/>
                    <a:gd name="T2" fmla="*/ 248 w 248"/>
                    <a:gd name="T3" fmla="*/ 120 h 120"/>
                    <a:gd name="T4" fmla="*/ 248 w 248"/>
                    <a:gd name="T5" fmla="*/ 60 h 120"/>
                    <a:gd name="T6" fmla="*/ 186 w 248"/>
                    <a:gd name="T7" fmla="*/ 0 h 120"/>
                    <a:gd name="T8" fmla="*/ 177 w 248"/>
                    <a:gd name="T9" fmla="*/ 0 h 120"/>
                    <a:gd name="T10" fmla="*/ 124 w 248"/>
                    <a:gd name="T11" fmla="*/ 84 h 120"/>
                    <a:gd name="T12" fmla="*/ 72 w 248"/>
                    <a:gd name="T13" fmla="*/ 0 h 120"/>
                    <a:gd name="T14" fmla="*/ 62 w 248"/>
                    <a:gd name="T15" fmla="*/ 0 h 120"/>
                    <a:gd name="T16" fmla="*/ 0 w 248"/>
                    <a:gd name="T17" fmla="*/ 60 h 120"/>
                    <a:gd name="T18" fmla="*/ 0 w 248"/>
                    <a:gd name="T19" fmla="*/ 120 h 120"/>
                    <a:gd name="T20" fmla="*/ 94 w 248"/>
                    <a:gd name="T21" fmla="*/ 12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8" h="120">
                      <a:moveTo>
                        <a:pt x="155" y="120"/>
                      </a:moveTo>
                      <a:cubicBezTo>
                        <a:pt x="248" y="120"/>
                        <a:pt x="248" y="120"/>
                        <a:pt x="248" y="120"/>
                      </a:cubicBezTo>
                      <a:cubicBezTo>
                        <a:pt x="248" y="60"/>
                        <a:pt x="248" y="60"/>
                        <a:pt x="248" y="60"/>
                      </a:cubicBezTo>
                      <a:cubicBezTo>
                        <a:pt x="248" y="27"/>
                        <a:pt x="220" y="0"/>
                        <a:pt x="186" y="0"/>
                      </a:cubicBezTo>
                      <a:cubicBezTo>
                        <a:pt x="177" y="0"/>
                        <a:pt x="177" y="0"/>
                        <a:pt x="177" y="0"/>
                      </a:cubicBezTo>
                      <a:cubicBezTo>
                        <a:pt x="124" y="84"/>
                        <a:pt x="124" y="84"/>
                        <a:pt x="124" y="84"/>
                      </a:cubicBezTo>
                      <a:cubicBezTo>
                        <a:pt x="72" y="0"/>
                        <a:pt x="72" y="0"/>
                        <a:pt x="72" y="0"/>
                      </a:cubicBezTo>
                      <a:cubicBezTo>
                        <a:pt x="62" y="0"/>
                        <a:pt x="62" y="0"/>
                        <a:pt x="62" y="0"/>
                      </a:cubicBezTo>
                      <a:cubicBezTo>
                        <a:pt x="28" y="0"/>
                        <a:pt x="0" y="27"/>
                        <a:pt x="0" y="60"/>
                      </a:cubicBezTo>
                      <a:cubicBezTo>
                        <a:pt x="0" y="120"/>
                        <a:pt x="0" y="120"/>
                        <a:pt x="0" y="120"/>
                      </a:cubicBezTo>
                      <a:cubicBezTo>
                        <a:pt x="94" y="120"/>
                        <a:pt x="94" y="120"/>
                        <a:pt x="94" y="120"/>
                      </a:cubicBezTo>
                    </a:path>
                  </a:pathLst>
                </a:custGeom>
                <a:grpFill/>
                <a:ln w="12700" cap="flat">
                  <a:noFill/>
                  <a:prstDash val="solid"/>
                  <a:miter lim="800000"/>
                  <a:headEnd/>
                  <a:tailEnd/>
                </a:ln>
              </p:spPr>
              <p:txBody>
                <a:bodyPr vert="horz" wrap="square" lIns="52727" tIns="26364" rIns="52727" bIns="26364" numCol="1" anchor="t" anchorCtr="0" compatLnSpc="1">
                  <a:prstTxWarp prst="textNoShape">
                    <a:avLst/>
                  </a:prstTxWarp>
                </a:bodyPr>
                <a:lstStyle/>
                <a:p>
                  <a:pPr marL="0" marR="0" lvl="0" indent="0" algn="l" defTabSz="556631" rtl="0" eaLnBrk="1" fontAlgn="auto" latinLnBrk="0" hangingPunct="0">
                    <a:lnSpc>
                      <a:spcPct val="100000"/>
                    </a:lnSpc>
                    <a:spcBef>
                      <a:spcPts val="0"/>
                    </a:spcBef>
                    <a:spcAft>
                      <a:spcPts val="0"/>
                    </a:spcAft>
                    <a:buClrTx/>
                    <a:buSzTx/>
                    <a:buFontTx/>
                    <a:buNone/>
                    <a:tabLst>
                      <a:tab pos="285640" algn="l"/>
                      <a:tab pos="578604" algn="l"/>
                      <a:tab pos="878892" algn="l"/>
                      <a:tab pos="1164532" algn="l"/>
                      <a:tab pos="1457496" algn="l"/>
                      <a:tab pos="1750460" algn="l"/>
                      <a:tab pos="2043424" algn="l"/>
                      <a:tab pos="2329064" algn="l"/>
                      <a:tab pos="2622028" algn="l"/>
                      <a:tab pos="2914992" algn="l"/>
                      <a:tab pos="3207956" algn="l"/>
                      <a:tab pos="3500920" algn="l"/>
                    </a:tabLst>
                    <a:defRPr/>
                  </a:pPr>
                  <a:endParaRPr kumimoji="0" lang="en-US" sz="1000" b="0" i="0" u="none" strike="noStrike" kern="0" cap="none" spc="0" normalizeH="0" baseline="0" noProof="0">
                    <a:ln>
                      <a:noFill/>
                    </a:ln>
                    <a:solidFill>
                      <a:prstClr val="black"/>
                    </a:solidFill>
                    <a:effectLst/>
                    <a:uLnTx/>
                    <a:uFillTx/>
                    <a:latin typeface="Tenorite" panose="00000500000000000000" pitchFamily="2" charset="0"/>
                    <a:ea typeface="+mn-ea"/>
                    <a:cs typeface="Arial" panose="020B0604020202020204" pitchFamily="34" charset="0"/>
                    <a:sym typeface="Tenorite Regular"/>
                  </a:endParaRPr>
                </a:p>
              </p:txBody>
            </p:sp>
            <p:sp>
              <p:nvSpPr>
                <p:cNvPr id="1154" name="Oval 1153">
                  <a:extLst>
                    <a:ext uri="{FF2B5EF4-FFF2-40B4-BE49-F238E27FC236}">
                      <a16:creationId xmlns:a16="http://schemas.microsoft.com/office/drawing/2014/main" id="{D9851798-9D28-3F1D-F461-CFD01DDD0944}"/>
                    </a:ext>
                  </a:extLst>
                </p:cNvPr>
                <p:cNvSpPr>
                  <a:spLocks noChangeArrowheads="1"/>
                </p:cNvSpPr>
                <p:nvPr/>
              </p:nvSpPr>
              <p:spPr bwMode="auto">
                <a:xfrm>
                  <a:off x="7671976" y="5387722"/>
                  <a:ext cx="134710" cy="133893"/>
                </a:xfrm>
                <a:prstGeom prst="ellipse">
                  <a:avLst/>
                </a:prstGeom>
                <a:grpFill/>
                <a:ln w="12700" cap="flat">
                  <a:noFill/>
                  <a:prstDash val="solid"/>
                  <a:miter lim="800000"/>
                  <a:headEnd/>
                  <a:tailEnd/>
                </a:ln>
              </p:spPr>
              <p:txBody>
                <a:bodyPr vert="horz" wrap="square" lIns="52727" tIns="26364" rIns="52727" bIns="26364" numCol="1" anchor="t" anchorCtr="0" compatLnSpc="1">
                  <a:prstTxWarp prst="textNoShape">
                    <a:avLst/>
                  </a:prstTxWarp>
                </a:bodyPr>
                <a:lstStyle/>
                <a:p>
                  <a:pPr marL="0" marR="0" lvl="0" indent="0" algn="l" defTabSz="556631" rtl="0" eaLnBrk="1" fontAlgn="auto" latinLnBrk="0" hangingPunct="0">
                    <a:lnSpc>
                      <a:spcPct val="100000"/>
                    </a:lnSpc>
                    <a:spcBef>
                      <a:spcPts val="0"/>
                    </a:spcBef>
                    <a:spcAft>
                      <a:spcPts val="0"/>
                    </a:spcAft>
                    <a:buClrTx/>
                    <a:buSzTx/>
                    <a:buFontTx/>
                    <a:buNone/>
                    <a:tabLst>
                      <a:tab pos="285640" algn="l"/>
                      <a:tab pos="578604" algn="l"/>
                      <a:tab pos="878892" algn="l"/>
                      <a:tab pos="1164532" algn="l"/>
                      <a:tab pos="1457496" algn="l"/>
                      <a:tab pos="1750460" algn="l"/>
                      <a:tab pos="2043424" algn="l"/>
                      <a:tab pos="2329064" algn="l"/>
                      <a:tab pos="2622028" algn="l"/>
                      <a:tab pos="2914992" algn="l"/>
                      <a:tab pos="3207956" algn="l"/>
                      <a:tab pos="3500920" algn="l"/>
                    </a:tabLst>
                    <a:defRPr/>
                  </a:pPr>
                  <a:endParaRPr kumimoji="0" lang="en-US" sz="1000" b="0" i="0" u="none" strike="noStrike" kern="0" cap="none" spc="0" normalizeH="0" baseline="0" noProof="0">
                    <a:ln>
                      <a:noFill/>
                    </a:ln>
                    <a:solidFill>
                      <a:prstClr val="black"/>
                    </a:solidFill>
                    <a:effectLst/>
                    <a:uLnTx/>
                    <a:uFillTx/>
                    <a:latin typeface="Tenorite" panose="00000500000000000000" pitchFamily="2" charset="0"/>
                    <a:ea typeface="+mn-ea"/>
                    <a:cs typeface="Arial" panose="020B0604020202020204" pitchFamily="34" charset="0"/>
                    <a:sym typeface="Tenorite Regular"/>
                  </a:endParaRPr>
                </a:p>
              </p:txBody>
            </p:sp>
            <p:sp>
              <p:nvSpPr>
                <p:cNvPr id="1155" name="Freeform 1101">
                  <a:extLst>
                    <a:ext uri="{FF2B5EF4-FFF2-40B4-BE49-F238E27FC236}">
                      <a16:creationId xmlns:a16="http://schemas.microsoft.com/office/drawing/2014/main" id="{01595E73-E00C-3053-8E6C-440BF57726C8}"/>
                    </a:ext>
                  </a:extLst>
                </p:cNvPr>
                <p:cNvSpPr>
                  <a:spLocks/>
                </p:cNvSpPr>
                <p:nvPr/>
              </p:nvSpPr>
              <p:spPr bwMode="auto">
                <a:xfrm>
                  <a:off x="7671976" y="5387722"/>
                  <a:ext cx="134710" cy="83275"/>
                </a:xfrm>
                <a:custGeom>
                  <a:avLst/>
                  <a:gdLst>
                    <a:gd name="T0" fmla="*/ 69 w 120"/>
                    <a:gd name="T1" fmla="*/ 41 h 75"/>
                    <a:gd name="T2" fmla="*/ 113 w 120"/>
                    <a:gd name="T3" fmla="*/ 60 h 75"/>
                    <a:gd name="T4" fmla="*/ 120 w 120"/>
                    <a:gd name="T5" fmla="*/ 60 h 75"/>
                    <a:gd name="T6" fmla="*/ 60 w 120"/>
                    <a:gd name="T7" fmla="*/ 0 h 75"/>
                    <a:gd name="T8" fmla="*/ 0 w 120"/>
                    <a:gd name="T9" fmla="*/ 60 h 75"/>
                    <a:gd name="T10" fmla="*/ 2 w 120"/>
                    <a:gd name="T11" fmla="*/ 73 h 75"/>
                    <a:gd name="T12" fmla="*/ 15 w 120"/>
                    <a:gd name="T13" fmla="*/ 75 h 75"/>
                    <a:gd name="T14" fmla="*/ 69 w 120"/>
                    <a:gd name="T15" fmla="*/ 41 h 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75">
                      <a:moveTo>
                        <a:pt x="69" y="41"/>
                      </a:moveTo>
                      <a:cubicBezTo>
                        <a:pt x="80" y="53"/>
                        <a:pt x="95" y="60"/>
                        <a:pt x="113" y="60"/>
                      </a:cubicBezTo>
                      <a:cubicBezTo>
                        <a:pt x="115" y="60"/>
                        <a:pt x="118" y="60"/>
                        <a:pt x="120" y="60"/>
                      </a:cubicBezTo>
                      <a:cubicBezTo>
                        <a:pt x="120" y="27"/>
                        <a:pt x="93" y="0"/>
                        <a:pt x="60" y="0"/>
                      </a:cubicBezTo>
                      <a:cubicBezTo>
                        <a:pt x="27" y="0"/>
                        <a:pt x="0" y="27"/>
                        <a:pt x="0" y="60"/>
                      </a:cubicBezTo>
                      <a:cubicBezTo>
                        <a:pt x="0" y="65"/>
                        <a:pt x="1" y="69"/>
                        <a:pt x="2" y="73"/>
                      </a:cubicBezTo>
                      <a:cubicBezTo>
                        <a:pt x="6" y="74"/>
                        <a:pt x="10" y="75"/>
                        <a:pt x="15" y="75"/>
                      </a:cubicBezTo>
                      <a:cubicBezTo>
                        <a:pt x="39" y="75"/>
                        <a:pt x="59" y="61"/>
                        <a:pt x="69" y="41"/>
                      </a:cubicBezTo>
                      <a:close/>
                    </a:path>
                  </a:pathLst>
                </a:custGeom>
                <a:grpFill/>
                <a:ln w="12700" cap="flat">
                  <a:noFill/>
                  <a:prstDash val="solid"/>
                  <a:miter lim="800000"/>
                  <a:headEnd/>
                  <a:tailEnd/>
                </a:ln>
              </p:spPr>
              <p:txBody>
                <a:bodyPr vert="horz" wrap="square" lIns="52727" tIns="26364" rIns="52727" bIns="26364" numCol="1" anchor="t" anchorCtr="0" compatLnSpc="1">
                  <a:prstTxWarp prst="textNoShape">
                    <a:avLst/>
                  </a:prstTxWarp>
                </a:bodyPr>
                <a:lstStyle/>
                <a:p>
                  <a:pPr marL="0" marR="0" lvl="0" indent="0" algn="l" defTabSz="556631" rtl="0" eaLnBrk="1" fontAlgn="auto" latinLnBrk="0" hangingPunct="0">
                    <a:lnSpc>
                      <a:spcPct val="100000"/>
                    </a:lnSpc>
                    <a:spcBef>
                      <a:spcPts val="0"/>
                    </a:spcBef>
                    <a:spcAft>
                      <a:spcPts val="0"/>
                    </a:spcAft>
                    <a:buClrTx/>
                    <a:buSzTx/>
                    <a:buFontTx/>
                    <a:buNone/>
                    <a:tabLst>
                      <a:tab pos="285640" algn="l"/>
                      <a:tab pos="578604" algn="l"/>
                      <a:tab pos="878892" algn="l"/>
                      <a:tab pos="1164532" algn="l"/>
                      <a:tab pos="1457496" algn="l"/>
                      <a:tab pos="1750460" algn="l"/>
                      <a:tab pos="2043424" algn="l"/>
                      <a:tab pos="2329064" algn="l"/>
                      <a:tab pos="2622028" algn="l"/>
                      <a:tab pos="2914992" algn="l"/>
                      <a:tab pos="3207956" algn="l"/>
                      <a:tab pos="3500920" algn="l"/>
                    </a:tabLst>
                    <a:defRPr/>
                  </a:pPr>
                  <a:endParaRPr kumimoji="0" lang="en-US" sz="1000" b="0" i="0" u="none" strike="noStrike" kern="0" cap="none" spc="0" normalizeH="0" baseline="0" noProof="0">
                    <a:ln>
                      <a:noFill/>
                    </a:ln>
                    <a:solidFill>
                      <a:prstClr val="black"/>
                    </a:solidFill>
                    <a:effectLst/>
                    <a:uLnTx/>
                    <a:uFillTx/>
                    <a:latin typeface="Tenorite" panose="00000500000000000000" pitchFamily="2" charset="0"/>
                    <a:ea typeface="+mn-ea"/>
                    <a:cs typeface="Arial" panose="020B0604020202020204" pitchFamily="34" charset="0"/>
                    <a:sym typeface="Tenorite Regular"/>
                  </a:endParaRPr>
                </a:p>
              </p:txBody>
            </p:sp>
            <p:sp>
              <p:nvSpPr>
                <p:cNvPr id="1156" name="Line 32">
                  <a:extLst>
                    <a:ext uri="{FF2B5EF4-FFF2-40B4-BE49-F238E27FC236}">
                      <a16:creationId xmlns:a16="http://schemas.microsoft.com/office/drawing/2014/main" id="{AAB69901-68F4-3420-A654-38F1542FF81A}"/>
                    </a:ext>
                  </a:extLst>
                </p:cNvPr>
                <p:cNvSpPr>
                  <a:spLocks noChangeShapeType="1"/>
                </p:cNvSpPr>
                <p:nvPr/>
              </p:nvSpPr>
              <p:spPr bwMode="auto">
                <a:xfrm>
                  <a:off x="7654015" y="5615503"/>
                  <a:ext cx="0" cy="49802"/>
                </a:xfrm>
                <a:prstGeom prst="line">
                  <a:avLst/>
                </a:prstGeom>
                <a:grpFill/>
                <a:ln w="12700" cap="flat">
                  <a:noFill/>
                  <a:prstDash val="solid"/>
                  <a:miter lim="800000"/>
                  <a:headEnd/>
                  <a:tailEnd/>
                </a:ln>
              </p:spPr>
              <p:txBody>
                <a:bodyPr vert="horz" wrap="square" lIns="52727" tIns="26364" rIns="52727" bIns="26364" numCol="1" anchor="t" anchorCtr="0" compatLnSpc="1">
                  <a:prstTxWarp prst="textNoShape">
                    <a:avLst/>
                  </a:prstTxWarp>
                </a:bodyPr>
                <a:lstStyle/>
                <a:p>
                  <a:pPr marL="0" marR="0" lvl="0" indent="0" algn="l" defTabSz="556631" rtl="0" eaLnBrk="1" fontAlgn="auto" latinLnBrk="0" hangingPunct="0">
                    <a:lnSpc>
                      <a:spcPct val="100000"/>
                    </a:lnSpc>
                    <a:spcBef>
                      <a:spcPts val="0"/>
                    </a:spcBef>
                    <a:spcAft>
                      <a:spcPts val="0"/>
                    </a:spcAft>
                    <a:buClrTx/>
                    <a:buSzTx/>
                    <a:buFontTx/>
                    <a:buNone/>
                    <a:tabLst>
                      <a:tab pos="285640" algn="l"/>
                      <a:tab pos="578604" algn="l"/>
                      <a:tab pos="878892" algn="l"/>
                      <a:tab pos="1164532" algn="l"/>
                      <a:tab pos="1457496" algn="l"/>
                      <a:tab pos="1750460" algn="l"/>
                      <a:tab pos="2043424" algn="l"/>
                      <a:tab pos="2329064" algn="l"/>
                      <a:tab pos="2622028" algn="l"/>
                      <a:tab pos="2914992" algn="l"/>
                      <a:tab pos="3207956" algn="l"/>
                      <a:tab pos="3500920" algn="l"/>
                    </a:tabLst>
                    <a:defRPr/>
                  </a:pPr>
                  <a:endParaRPr kumimoji="0" lang="en-US" sz="1000" b="0" i="0" u="none" strike="noStrike" kern="0" cap="none" spc="0" normalizeH="0" baseline="0" noProof="0">
                    <a:ln>
                      <a:noFill/>
                    </a:ln>
                    <a:solidFill>
                      <a:prstClr val="black"/>
                    </a:solidFill>
                    <a:effectLst/>
                    <a:uLnTx/>
                    <a:uFillTx/>
                    <a:latin typeface="Tenorite" panose="00000500000000000000" pitchFamily="2" charset="0"/>
                    <a:ea typeface="+mn-ea"/>
                    <a:cs typeface="Arial" panose="020B0604020202020204" pitchFamily="34" charset="0"/>
                    <a:sym typeface="Tenorite Regular"/>
                  </a:endParaRPr>
                </a:p>
              </p:txBody>
            </p:sp>
            <p:sp>
              <p:nvSpPr>
                <p:cNvPr id="1157" name="Line 33">
                  <a:extLst>
                    <a:ext uri="{FF2B5EF4-FFF2-40B4-BE49-F238E27FC236}">
                      <a16:creationId xmlns:a16="http://schemas.microsoft.com/office/drawing/2014/main" id="{BCC44675-13A9-5F8F-ED24-BBA9449F2981}"/>
                    </a:ext>
                  </a:extLst>
                </p:cNvPr>
                <p:cNvSpPr>
                  <a:spLocks noChangeShapeType="1"/>
                </p:cNvSpPr>
                <p:nvPr/>
              </p:nvSpPr>
              <p:spPr bwMode="auto">
                <a:xfrm>
                  <a:off x="7824647" y="5615503"/>
                  <a:ext cx="0" cy="49802"/>
                </a:xfrm>
                <a:prstGeom prst="line">
                  <a:avLst/>
                </a:prstGeom>
                <a:grpFill/>
                <a:ln w="12700" cap="flat">
                  <a:noFill/>
                  <a:prstDash val="solid"/>
                  <a:miter lim="800000"/>
                  <a:headEnd/>
                  <a:tailEnd/>
                </a:ln>
              </p:spPr>
              <p:txBody>
                <a:bodyPr vert="horz" wrap="square" lIns="52727" tIns="26364" rIns="52727" bIns="26364" numCol="1" anchor="t" anchorCtr="0" compatLnSpc="1">
                  <a:prstTxWarp prst="textNoShape">
                    <a:avLst/>
                  </a:prstTxWarp>
                </a:bodyPr>
                <a:lstStyle/>
                <a:p>
                  <a:pPr marL="0" marR="0" lvl="0" indent="0" algn="l" defTabSz="556631" rtl="0" eaLnBrk="1" fontAlgn="auto" latinLnBrk="0" hangingPunct="0">
                    <a:lnSpc>
                      <a:spcPct val="100000"/>
                    </a:lnSpc>
                    <a:spcBef>
                      <a:spcPts val="0"/>
                    </a:spcBef>
                    <a:spcAft>
                      <a:spcPts val="0"/>
                    </a:spcAft>
                    <a:buClrTx/>
                    <a:buSzTx/>
                    <a:buFontTx/>
                    <a:buNone/>
                    <a:tabLst>
                      <a:tab pos="285640" algn="l"/>
                      <a:tab pos="578604" algn="l"/>
                      <a:tab pos="878892" algn="l"/>
                      <a:tab pos="1164532" algn="l"/>
                      <a:tab pos="1457496" algn="l"/>
                      <a:tab pos="1750460" algn="l"/>
                      <a:tab pos="2043424" algn="l"/>
                      <a:tab pos="2329064" algn="l"/>
                      <a:tab pos="2622028" algn="l"/>
                      <a:tab pos="2914992" algn="l"/>
                      <a:tab pos="3207956" algn="l"/>
                      <a:tab pos="3500920" algn="l"/>
                    </a:tabLst>
                    <a:defRPr/>
                  </a:pPr>
                  <a:endParaRPr kumimoji="0" lang="en-US" sz="1000" b="0" i="0" u="none" strike="noStrike" kern="0" cap="none" spc="0" normalizeH="0" baseline="0" noProof="0">
                    <a:ln>
                      <a:noFill/>
                    </a:ln>
                    <a:solidFill>
                      <a:prstClr val="black"/>
                    </a:solidFill>
                    <a:effectLst/>
                    <a:uLnTx/>
                    <a:uFillTx/>
                    <a:latin typeface="Tenorite" panose="00000500000000000000" pitchFamily="2" charset="0"/>
                    <a:ea typeface="+mn-ea"/>
                    <a:cs typeface="Arial" panose="020B0604020202020204" pitchFamily="34" charset="0"/>
                    <a:sym typeface="Tenorite Regular"/>
                  </a:endParaRPr>
                </a:p>
              </p:txBody>
            </p:sp>
            <p:sp>
              <p:nvSpPr>
                <p:cNvPr id="1158" name="Oval 1157">
                  <a:extLst>
                    <a:ext uri="{FF2B5EF4-FFF2-40B4-BE49-F238E27FC236}">
                      <a16:creationId xmlns:a16="http://schemas.microsoft.com/office/drawing/2014/main" id="{F86879DA-9E19-42BB-FC52-5E89433578FC}"/>
                    </a:ext>
                  </a:extLst>
                </p:cNvPr>
                <p:cNvSpPr>
                  <a:spLocks noChangeArrowheads="1"/>
                </p:cNvSpPr>
                <p:nvPr/>
              </p:nvSpPr>
              <p:spPr bwMode="auto">
                <a:xfrm>
                  <a:off x="7728309" y="5651425"/>
                  <a:ext cx="22043" cy="21227"/>
                </a:xfrm>
                <a:prstGeom prst="ellipse">
                  <a:avLst/>
                </a:prstGeom>
                <a:grpFill/>
                <a:ln w="12700" cap="flat" cmpd="sng" algn="ctr">
                  <a:noFill/>
                  <a:prstDash val="solid"/>
                </a:ln>
                <a:effectLst/>
              </p:spPr>
              <p:txBody>
                <a:bodyPr rtlCol="0" anchor="ctr"/>
                <a:lstStyle/>
                <a:p>
                  <a:pPr marL="0" marR="0" lvl="0" indent="0" algn="ctr" defTabSz="556631" rtl="0" eaLnBrk="1" fontAlgn="auto" latinLnBrk="0" hangingPunct="0">
                    <a:lnSpc>
                      <a:spcPct val="100000"/>
                    </a:lnSpc>
                    <a:spcBef>
                      <a:spcPts val="0"/>
                    </a:spcBef>
                    <a:spcAft>
                      <a:spcPts val="0"/>
                    </a:spcAft>
                    <a:buClrTx/>
                    <a:buSzTx/>
                    <a:buFontTx/>
                    <a:buNone/>
                    <a:tabLst>
                      <a:tab pos="285640" algn="l"/>
                      <a:tab pos="578604" algn="l"/>
                      <a:tab pos="878892" algn="l"/>
                      <a:tab pos="1164532" algn="l"/>
                      <a:tab pos="1457496" algn="l"/>
                      <a:tab pos="1750460" algn="l"/>
                      <a:tab pos="2043424" algn="l"/>
                      <a:tab pos="2329064" algn="l"/>
                      <a:tab pos="2622028" algn="l"/>
                      <a:tab pos="2914992" algn="l"/>
                      <a:tab pos="3207956" algn="l"/>
                      <a:tab pos="3500920" algn="l"/>
                    </a:tabLst>
                    <a:defRPr/>
                  </a:pPr>
                  <a:endParaRPr kumimoji="0" lang="en-US" sz="1000" b="0" i="0" u="none" strike="noStrike" kern="0" cap="none" spc="0" normalizeH="0" baseline="0" noProof="0">
                    <a:ln>
                      <a:noFill/>
                    </a:ln>
                    <a:solidFill>
                      <a:prstClr val="black"/>
                    </a:solidFill>
                    <a:effectLst/>
                    <a:uLnTx/>
                    <a:uFillTx/>
                    <a:latin typeface="Tenorite" panose="00000500000000000000" pitchFamily="2" charset="0"/>
                    <a:ea typeface="+mn-ea"/>
                    <a:cs typeface="Arial" panose="020B0604020202020204" pitchFamily="34" charset="0"/>
                    <a:sym typeface="Tenorite Regular"/>
                  </a:endParaRPr>
                </a:p>
              </p:txBody>
            </p:sp>
          </p:grpSp>
          <p:grpSp>
            <p:nvGrpSpPr>
              <p:cNvPr id="1146" name="Group 1145">
                <a:extLst>
                  <a:ext uri="{FF2B5EF4-FFF2-40B4-BE49-F238E27FC236}">
                    <a16:creationId xmlns:a16="http://schemas.microsoft.com/office/drawing/2014/main" id="{4EA71E5F-DAA3-FEAB-208D-56FB1A5D7F3C}"/>
                  </a:ext>
                </a:extLst>
              </p:cNvPr>
              <p:cNvGrpSpPr/>
              <p:nvPr/>
            </p:nvGrpSpPr>
            <p:grpSpPr>
              <a:xfrm>
                <a:off x="-171161" y="7551909"/>
                <a:ext cx="197273" cy="163053"/>
                <a:chOff x="7600131" y="5387722"/>
                <a:chExt cx="278400" cy="284930"/>
              </a:xfrm>
              <a:solidFill>
                <a:srgbClr val="16366C">
                  <a:lumMod val="60000"/>
                  <a:lumOff val="40000"/>
                </a:srgbClr>
              </a:solidFill>
            </p:grpSpPr>
            <p:sp>
              <p:nvSpPr>
                <p:cNvPr id="1147" name="Freeform 1093">
                  <a:extLst>
                    <a:ext uri="{FF2B5EF4-FFF2-40B4-BE49-F238E27FC236}">
                      <a16:creationId xmlns:a16="http://schemas.microsoft.com/office/drawing/2014/main" id="{A2883870-25F5-A1F1-C6F8-62A0A54F8AB3}"/>
                    </a:ext>
                  </a:extLst>
                </p:cNvPr>
                <p:cNvSpPr>
                  <a:spLocks/>
                </p:cNvSpPr>
                <p:nvPr/>
              </p:nvSpPr>
              <p:spPr bwMode="auto">
                <a:xfrm>
                  <a:off x="7600131" y="5530595"/>
                  <a:ext cx="278400" cy="134709"/>
                </a:xfrm>
                <a:custGeom>
                  <a:avLst/>
                  <a:gdLst>
                    <a:gd name="T0" fmla="*/ 155 w 248"/>
                    <a:gd name="T1" fmla="*/ 120 h 120"/>
                    <a:gd name="T2" fmla="*/ 248 w 248"/>
                    <a:gd name="T3" fmla="*/ 120 h 120"/>
                    <a:gd name="T4" fmla="*/ 248 w 248"/>
                    <a:gd name="T5" fmla="*/ 60 h 120"/>
                    <a:gd name="T6" fmla="*/ 186 w 248"/>
                    <a:gd name="T7" fmla="*/ 0 h 120"/>
                    <a:gd name="T8" fmla="*/ 177 w 248"/>
                    <a:gd name="T9" fmla="*/ 0 h 120"/>
                    <a:gd name="T10" fmla="*/ 124 w 248"/>
                    <a:gd name="T11" fmla="*/ 84 h 120"/>
                    <a:gd name="T12" fmla="*/ 72 w 248"/>
                    <a:gd name="T13" fmla="*/ 0 h 120"/>
                    <a:gd name="T14" fmla="*/ 62 w 248"/>
                    <a:gd name="T15" fmla="*/ 0 h 120"/>
                    <a:gd name="T16" fmla="*/ 0 w 248"/>
                    <a:gd name="T17" fmla="*/ 60 h 120"/>
                    <a:gd name="T18" fmla="*/ 0 w 248"/>
                    <a:gd name="T19" fmla="*/ 120 h 120"/>
                    <a:gd name="T20" fmla="*/ 94 w 248"/>
                    <a:gd name="T21" fmla="*/ 12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8" h="120">
                      <a:moveTo>
                        <a:pt x="155" y="120"/>
                      </a:moveTo>
                      <a:cubicBezTo>
                        <a:pt x="248" y="120"/>
                        <a:pt x="248" y="120"/>
                        <a:pt x="248" y="120"/>
                      </a:cubicBezTo>
                      <a:cubicBezTo>
                        <a:pt x="248" y="60"/>
                        <a:pt x="248" y="60"/>
                        <a:pt x="248" y="60"/>
                      </a:cubicBezTo>
                      <a:cubicBezTo>
                        <a:pt x="248" y="27"/>
                        <a:pt x="220" y="0"/>
                        <a:pt x="186" y="0"/>
                      </a:cubicBezTo>
                      <a:cubicBezTo>
                        <a:pt x="177" y="0"/>
                        <a:pt x="177" y="0"/>
                        <a:pt x="177" y="0"/>
                      </a:cubicBezTo>
                      <a:cubicBezTo>
                        <a:pt x="124" y="84"/>
                        <a:pt x="124" y="84"/>
                        <a:pt x="124" y="84"/>
                      </a:cubicBezTo>
                      <a:cubicBezTo>
                        <a:pt x="72" y="0"/>
                        <a:pt x="72" y="0"/>
                        <a:pt x="72" y="0"/>
                      </a:cubicBezTo>
                      <a:cubicBezTo>
                        <a:pt x="62" y="0"/>
                        <a:pt x="62" y="0"/>
                        <a:pt x="62" y="0"/>
                      </a:cubicBezTo>
                      <a:cubicBezTo>
                        <a:pt x="28" y="0"/>
                        <a:pt x="0" y="27"/>
                        <a:pt x="0" y="60"/>
                      </a:cubicBezTo>
                      <a:cubicBezTo>
                        <a:pt x="0" y="120"/>
                        <a:pt x="0" y="120"/>
                        <a:pt x="0" y="120"/>
                      </a:cubicBezTo>
                      <a:cubicBezTo>
                        <a:pt x="94" y="120"/>
                        <a:pt x="94" y="120"/>
                        <a:pt x="94" y="120"/>
                      </a:cubicBezTo>
                    </a:path>
                  </a:pathLst>
                </a:custGeom>
                <a:solidFill>
                  <a:srgbClr val="008BCE"/>
                </a:solidFill>
                <a:ln w="9525" cap="flat">
                  <a:noFill/>
                  <a:prstDash val="solid"/>
                  <a:miter lim="800000"/>
                  <a:headEnd/>
                  <a:tailEnd/>
                </a:ln>
              </p:spPr>
              <p:txBody>
                <a:bodyPr vert="horz" wrap="square" lIns="52727" tIns="26364" rIns="52727" bIns="26364" numCol="1" anchor="t" anchorCtr="0" compatLnSpc="1">
                  <a:prstTxWarp prst="textNoShape">
                    <a:avLst/>
                  </a:prstTxWarp>
                </a:bodyPr>
                <a:lstStyle/>
                <a:p>
                  <a:pPr marL="0" marR="0" lvl="0" indent="0" algn="l" defTabSz="556631" rtl="0" eaLnBrk="1" fontAlgn="auto" latinLnBrk="0" hangingPunct="0">
                    <a:lnSpc>
                      <a:spcPct val="100000"/>
                    </a:lnSpc>
                    <a:spcBef>
                      <a:spcPts val="0"/>
                    </a:spcBef>
                    <a:spcAft>
                      <a:spcPts val="0"/>
                    </a:spcAft>
                    <a:buClrTx/>
                    <a:buSzTx/>
                    <a:buFontTx/>
                    <a:buNone/>
                    <a:tabLst>
                      <a:tab pos="285640" algn="l"/>
                      <a:tab pos="578604" algn="l"/>
                      <a:tab pos="878892" algn="l"/>
                      <a:tab pos="1164532" algn="l"/>
                      <a:tab pos="1457496" algn="l"/>
                      <a:tab pos="1750460" algn="l"/>
                      <a:tab pos="2043424" algn="l"/>
                      <a:tab pos="2329064" algn="l"/>
                      <a:tab pos="2622028" algn="l"/>
                      <a:tab pos="2914992" algn="l"/>
                      <a:tab pos="3207956" algn="l"/>
                      <a:tab pos="3500920" algn="l"/>
                    </a:tabLst>
                    <a:defRPr/>
                  </a:pPr>
                  <a:endParaRPr kumimoji="0" lang="en-US" sz="1000" b="0" i="0" u="none" strike="noStrike" kern="0" cap="none" spc="0" normalizeH="0" baseline="0" noProof="0">
                    <a:ln>
                      <a:noFill/>
                    </a:ln>
                    <a:solidFill>
                      <a:prstClr val="black"/>
                    </a:solidFill>
                    <a:effectLst/>
                    <a:uLnTx/>
                    <a:uFillTx/>
                    <a:latin typeface="Tenorite" panose="00000500000000000000" pitchFamily="2" charset="0"/>
                    <a:ea typeface="+mn-ea"/>
                    <a:cs typeface="Arial" panose="020B0604020202020204" pitchFamily="34" charset="0"/>
                    <a:sym typeface="Tenorite Regular"/>
                  </a:endParaRPr>
                </a:p>
              </p:txBody>
            </p:sp>
            <p:sp>
              <p:nvSpPr>
                <p:cNvPr id="1148" name="Oval 1147">
                  <a:extLst>
                    <a:ext uri="{FF2B5EF4-FFF2-40B4-BE49-F238E27FC236}">
                      <a16:creationId xmlns:a16="http://schemas.microsoft.com/office/drawing/2014/main" id="{E6C700DB-745F-FB45-5054-42B31045E5BC}"/>
                    </a:ext>
                  </a:extLst>
                </p:cNvPr>
                <p:cNvSpPr>
                  <a:spLocks noChangeArrowheads="1"/>
                </p:cNvSpPr>
                <p:nvPr/>
              </p:nvSpPr>
              <p:spPr bwMode="auto">
                <a:xfrm>
                  <a:off x="7671976" y="5387722"/>
                  <a:ext cx="134710" cy="133893"/>
                </a:xfrm>
                <a:prstGeom prst="ellipse">
                  <a:avLst/>
                </a:prstGeom>
                <a:solidFill>
                  <a:srgbClr val="008BCE"/>
                </a:solidFill>
                <a:ln w="9525" cap="flat">
                  <a:noFill/>
                  <a:prstDash val="solid"/>
                  <a:miter lim="800000"/>
                  <a:headEnd/>
                  <a:tailEnd/>
                </a:ln>
              </p:spPr>
              <p:txBody>
                <a:bodyPr vert="horz" wrap="square" lIns="52727" tIns="26364" rIns="52727" bIns="26364" numCol="1" anchor="t" anchorCtr="0" compatLnSpc="1">
                  <a:prstTxWarp prst="textNoShape">
                    <a:avLst/>
                  </a:prstTxWarp>
                </a:bodyPr>
                <a:lstStyle/>
                <a:p>
                  <a:pPr marL="0" marR="0" lvl="0" indent="0" algn="l" defTabSz="556631" rtl="0" eaLnBrk="1" fontAlgn="auto" latinLnBrk="0" hangingPunct="0">
                    <a:lnSpc>
                      <a:spcPct val="100000"/>
                    </a:lnSpc>
                    <a:spcBef>
                      <a:spcPts val="0"/>
                    </a:spcBef>
                    <a:spcAft>
                      <a:spcPts val="0"/>
                    </a:spcAft>
                    <a:buClrTx/>
                    <a:buSzTx/>
                    <a:buFontTx/>
                    <a:buNone/>
                    <a:tabLst>
                      <a:tab pos="285640" algn="l"/>
                      <a:tab pos="578604" algn="l"/>
                      <a:tab pos="878892" algn="l"/>
                      <a:tab pos="1164532" algn="l"/>
                      <a:tab pos="1457496" algn="l"/>
                      <a:tab pos="1750460" algn="l"/>
                      <a:tab pos="2043424" algn="l"/>
                      <a:tab pos="2329064" algn="l"/>
                      <a:tab pos="2622028" algn="l"/>
                      <a:tab pos="2914992" algn="l"/>
                      <a:tab pos="3207956" algn="l"/>
                      <a:tab pos="3500920" algn="l"/>
                    </a:tabLst>
                    <a:defRPr/>
                  </a:pPr>
                  <a:endParaRPr kumimoji="0" lang="en-US" sz="1000" b="0" i="0" u="none" strike="noStrike" kern="0" cap="none" spc="0" normalizeH="0" baseline="0" noProof="0">
                    <a:ln>
                      <a:noFill/>
                    </a:ln>
                    <a:solidFill>
                      <a:prstClr val="black"/>
                    </a:solidFill>
                    <a:effectLst/>
                    <a:uLnTx/>
                    <a:uFillTx/>
                    <a:latin typeface="Tenorite" panose="00000500000000000000" pitchFamily="2" charset="0"/>
                    <a:ea typeface="+mn-ea"/>
                    <a:cs typeface="Arial" panose="020B0604020202020204" pitchFamily="34" charset="0"/>
                    <a:sym typeface="Tenorite Regular"/>
                  </a:endParaRPr>
                </a:p>
              </p:txBody>
            </p:sp>
            <p:sp>
              <p:nvSpPr>
                <p:cNvPr id="1149" name="Freeform 1095">
                  <a:extLst>
                    <a:ext uri="{FF2B5EF4-FFF2-40B4-BE49-F238E27FC236}">
                      <a16:creationId xmlns:a16="http://schemas.microsoft.com/office/drawing/2014/main" id="{1EC650D7-CABB-09D3-48B6-D16792B7FDFB}"/>
                    </a:ext>
                  </a:extLst>
                </p:cNvPr>
                <p:cNvSpPr>
                  <a:spLocks/>
                </p:cNvSpPr>
                <p:nvPr/>
              </p:nvSpPr>
              <p:spPr bwMode="auto">
                <a:xfrm>
                  <a:off x="7671976" y="5387722"/>
                  <a:ext cx="134710" cy="83275"/>
                </a:xfrm>
                <a:custGeom>
                  <a:avLst/>
                  <a:gdLst>
                    <a:gd name="T0" fmla="*/ 69 w 120"/>
                    <a:gd name="T1" fmla="*/ 41 h 75"/>
                    <a:gd name="T2" fmla="*/ 113 w 120"/>
                    <a:gd name="T3" fmla="*/ 60 h 75"/>
                    <a:gd name="T4" fmla="*/ 120 w 120"/>
                    <a:gd name="T5" fmla="*/ 60 h 75"/>
                    <a:gd name="T6" fmla="*/ 60 w 120"/>
                    <a:gd name="T7" fmla="*/ 0 h 75"/>
                    <a:gd name="T8" fmla="*/ 0 w 120"/>
                    <a:gd name="T9" fmla="*/ 60 h 75"/>
                    <a:gd name="T10" fmla="*/ 2 w 120"/>
                    <a:gd name="T11" fmla="*/ 73 h 75"/>
                    <a:gd name="T12" fmla="*/ 15 w 120"/>
                    <a:gd name="T13" fmla="*/ 75 h 75"/>
                    <a:gd name="T14" fmla="*/ 69 w 120"/>
                    <a:gd name="T15" fmla="*/ 41 h 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75">
                      <a:moveTo>
                        <a:pt x="69" y="41"/>
                      </a:moveTo>
                      <a:cubicBezTo>
                        <a:pt x="80" y="53"/>
                        <a:pt x="95" y="60"/>
                        <a:pt x="113" y="60"/>
                      </a:cubicBezTo>
                      <a:cubicBezTo>
                        <a:pt x="115" y="60"/>
                        <a:pt x="118" y="60"/>
                        <a:pt x="120" y="60"/>
                      </a:cubicBezTo>
                      <a:cubicBezTo>
                        <a:pt x="120" y="27"/>
                        <a:pt x="93" y="0"/>
                        <a:pt x="60" y="0"/>
                      </a:cubicBezTo>
                      <a:cubicBezTo>
                        <a:pt x="27" y="0"/>
                        <a:pt x="0" y="27"/>
                        <a:pt x="0" y="60"/>
                      </a:cubicBezTo>
                      <a:cubicBezTo>
                        <a:pt x="0" y="65"/>
                        <a:pt x="1" y="69"/>
                        <a:pt x="2" y="73"/>
                      </a:cubicBezTo>
                      <a:cubicBezTo>
                        <a:pt x="6" y="74"/>
                        <a:pt x="10" y="75"/>
                        <a:pt x="15" y="75"/>
                      </a:cubicBezTo>
                      <a:cubicBezTo>
                        <a:pt x="39" y="75"/>
                        <a:pt x="59" y="61"/>
                        <a:pt x="69" y="41"/>
                      </a:cubicBezTo>
                      <a:close/>
                    </a:path>
                  </a:pathLst>
                </a:custGeom>
                <a:solidFill>
                  <a:srgbClr val="008BCE"/>
                </a:solidFill>
                <a:ln w="9525" cap="flat">
                  <a:noFill/>
                  <a:prstDash val="solid"/>
                  <a:miter lim="800000"/>
                  <a:headEnd/>
                  <a:tailEnd/>
                </a:ln>
              </p:spPr>
              <p:txBody>
                <a:bodyPr vert="horz" wrap="square" lIns="52727" tIns="26364" rIns="52727" bIns="26364" numCol="1" anchor="t" anchorCtr="0" compatLnSpc="1">
                  <a:prstTxWarp prst="textNoShape">
                    <a:avLst/>
                  </a:prstTxWarp>
                </a:bodyPr>
                <a:lstStyle/>
                <a:p>
                  <a:pPr marL="0" marR="0" lvl="0" indent="0" algn="l" defTabSz="556631" rtl="0" eaLnBrk="1" fontAlgn="auto" latinLnBrk="0" hangingPunct="0">
                    <a:lnSpc>
                      <a:spcPct val="100000"/>
                    </a:lnSpc>
                    <a:spcBef>
                      <a:spcPts val="0"/>
                    </a:spcBef>
                    <a:spcAft>
                      <a:spcPts val="0"/>
                    </a:spcAft>
                    <a:buClrTx/>
                    <a:buSzTx/>
                    <a:buFontTx/>
                    <a:buNone/>
                    <a:tabLst>
                      <a:tab pos="285640" algn="l"/>
                      <a:tab pos="578604" algn="l"/>
                      <a:tab pos="878892" algn="l"/>
                      <a:tab pos="1164532" algn="l"/>
                      <a:tab pos="1457496" algn="l"/>
                      <a:tab pos="1750460" algn="l"/>
                      <a:tab pos="2043424" algn="l"/>
                      <a:tab pos="2329064" algn="l"/>
                      <a:tab pos="2622028" algn="l"/>
                      <a:tab pos="2914992" algn="l"/>
                      <a:tab pos="3207956" algn="l"/>
                      <a:tab pos="3500920" algn="l"/>
                    </a:tabLst>
                    <a:defRPr/>
                  </a:pPr>
                  <a:endParaRPr kumimoji="0" lang="en-US" sz="1000" b="0" i="0" u="none" strike="noStrike" kern="0" cap="none" spc="0" normalizeH="0" baseline="0" noProof="0">
                    <a:ln>
                      <a:noFill/>
                    </a:ln>
                    <a:solidFill>
                      <a:prstClr val="black"/>
                    </a:solidFill>
                    <a:effectLst/>
                    <a:uLnTx/>
                    <a:uFillTx/>
                    <a:latin typeface="Tenorite" panose="00000500000000000000" pitchFamily="2" charset="0"/>
                    <a:ea typeface="+mn-ea"/>
                    <a:cs typeface="Arial" panose="020B0604020202020204" pitchFamily="34" charset="0"/>
                    <a:sym typeface="Tenorite Regular"/>
                  </a:endParaRPr>
                </a:p>
              </p:txBody>
            </p:sp>
            <p:sp>
              <p:nvSpPr>
                <p:cNvPr id="1150" name="Line 32">
                  <a:extLst>
                    <a:ext uri="{FF2B5EF4-FFF2-40B4-BE49-F238E27FC236}">
                      <a16:creationId xmlns:a16="http://schemas.microsoft.com/office/drawing/2014/main" id="{5BD57550-A9AB-A7B5-103A-6D2FAB0FCFBE}"/>
                    </a:ext>
                  </a:extLst>
                </p:cNvPr>
                <p:cNvSpPr>
                  <a:spLocks noChangeShapeType="1"/>
                </p:cNvSpPr>
                <p:nvPr/>
              </p:nvSpPr>
              <p:spPr bwMode="auto">
                <a:xfrm>
                  <a:off x="7654015" y="5615503"/>
                  <a:ext cx="0" cy="49802"/>
                </a:xfrm>
                <a:prstGeom prst="line">
                  <a:avLst/>
                </a:prstGeom>
                <a:grpFill/>
                <a:ln w="9525" cap="flat">
                  <a:noFill/>
                  <a:prstDash val="solid"/>
                  <a:miter lim="800000"/>
                  <a:headEnd/>
                  <a:tailEnd/>
                </a:ln>
              </p:spPr>
              <p:txBody>
                <a:bodyPr vert="horz" wrap="square" lIns="52727" tIns="26364" rIns="52727" bIns="26364" numCol="1" anchor="t" anchorCtr="0" compatLnSpc="1">
                  <a:prstTxWarp prst="textNoShape">
                    <a:avLst/>
                  </a:prstTxWarp>
                </a:bodyPr>
                <a:lstStyle/>
                <a:p>
                  <a:pPr marL="0" marR="0" lvl="0" indent="0" algn="l" defTabSz="556631" rtl="0" eaLnBrk="1" fontAlgn="auto" latinLnBrk="0" hangingPunct="0">
                    <a:lnSpc>
                      <a:spcPct val="100000"/>
                    </a:lnSpc>
                    <a:spcBef>
                      <a:spcPts val="0"/>
                    </a:spcBef>
                    <a:spcAft>
                      <a:spcPts val="0"/>
                    </a:spcAft>
                    <a:buClrTx/>
                    <a:buSzTx/>
                    <a:buFontTx/>
                    <a:buNone/>
                    <a:tabLst>
                      <a:tab pos="285640" algn="l"/>
                      <a:tab pos="578604" algn="l"/>
                      <a:tab pos="878892" algn="l"/>
                      <a:tab pos="1164532" algn="l"/>
                      <a:tab pos="1457496" algn="l"/>
                      <a:tab pos="1750460" algn="l"/>
                      <a:tab pos="2043424" algn="l"/>
                      <a:tab pos="2329064" algn="l"/>
                      <a:tab pos="2622028" algn="l"/>
                      <a:tab pos="2914992" algn="l"/>
                      <a:tab pos="3207956" algn="l"/>
                      <a:tab pos="3500920" algn="l"/>
                    </a:tabLst>
                    <a:defRPr/>
                  </a:pPr>
                  <a:endParaRPr kumimoji="0" lang="en-US" sz="1000" b="0" i="0" u="none" strike="noStrike" kern="0" cap="none" spc="0" normalizeH="0" baseline="0" noProof="0">
                    <a:ln>
                      <a:noFill/>
                    </a:ln>
                    <a:solidFill>
                      <a:prstClr val="black"/>
                    </a:solidFill>
                    <a:effectLst/>
                    <a:uLnTx/>
                    <a:uFillTx/>
                    <a:latin typeface="Tenorite" panose="00000500000000000000" pitchFamily="2" charset="0"/>
                    <a:ea typeface="+mn-ea"/>
                    <a:cs typeface="Arial" panose="020B0604020202020204" pitchFamily="34" charset="0"/>
                    <a:sym typeface="Tenorite Regular"/>
                  </a:endParaRPr>
                </a:p>
              </p:txBody>
            </p:sp>
            <p:sp>
              <p:nvSpPr>
                <p:cNvPr id="1151" name="Line 33">
                  <a:extLst>
                    <a:ext uri="{FF2B5EF4-FFF2-40B4-BE49-F238E27FC236}">
                      <a16:creationId xmlns:a16="http://schemas.microsoft.com/office/drawing/2014/main" id="{67AEC157-0FB1-5FB7-7672-E23A42D65FD6}"/>
                    </a:ext>
                  </a:extLst>
                </p:cNvPr>
                <p:cNvSpPr>
                  <a:spLocks noChangeShapeType="1"/>
                </p:cNvSpPr>
                <p:nvPr/>
              </p:nvSpPr>
              <p:spPr bwMode="auto">
                <a:xfrm>
                  <a:off x="7824647" y="5615503"/>
                  <a:ext cx="0" cy="49802"/>
                </a:xfrm>
                <a:prstGeom prst="line">
                  <a:avLst/>
                </a:prstGeom>
                <a:grpFill/>
                <a:ln w="9525" cap="flat">
                  <a:noFill/>
                  <a:prstDash val="solid"/>
                  <a:miter lim="800000"/>
                  <a:headEnd/>
                  <a:tailEnd/>
                </a:ln>
              </p:spPr>
              <p:txBody>
                <a:bodyPr vert="horz" wrap="square" lIns="52727" tIns="26364" rIns="52727" bIns="26364" numCol="1" anchor="t" anchorCtr="0" compatLnSpc="1">
                  <a:prstTxWarp prst="textNoShape">
                    <a:avLst/>
                  </a:prstTxWarp>
                </a:bodyPr>
                <a:lstStyle/>
                <a:p>
                  <a:pPr marL="0" marR="0" lvl="0" indent="0" algn="l" defTabSz="556631" rtl="0" eaLnBrk="1" fontAlgn="auto" latinLnBrk="0" hangingPunct="0">
                    <a:lnSpc>
                      <a:spcPct val="100000"/>
                    </a:lnSpc>
                    <a:spcBef>
                      <a:spcPts val="0"/>
                    </a:spcBef>
                    <a:spcAft>
                      <a:spcPts val="0"/>
                    </a:spcAft>
                    <a:buClrTx/>
                    <a:buSzTx/>
                    <a:buFontTx/>
                    <a:buNone/>
                    <a:tabLst>
                      <a:tab pos="285640" algn="l"/>
                      <a:tab pos="578604" algn="l"/>
                      <a:tab pos="878892" algn="l"/>
                      <a:tab pos="1164532" algn="l"/>
                      <a:tab pos="1457496" algn="l"/>
                      <a:tab pos="1750460" algn="l"/>
                      <a:tab pos="2043424" algn="l"/>
                      <a:tab pos="2329064" algn="l"/>
                      <a:tab pos="2622028" algn="l"/>
                      <a:tab pos="2914992" algn="l"/>
                      <a:tab pos="3207956" algn="l"/>
                      <a:tab pos="3500920" algn="l"/>
                    </a:tabLst>
                    <a:defRPr/>
                  </a:pPr>
                  <a:endParaRPr kumimoji="0" lang="en-US" sz="1000" b="0" i="0" u="none" strike="noStrike" kern="0" cap="none" spc="0" normalizeH="0" baseline="0" noProof="0">
                    <a:ln>
                      <a:noFill/>
                    </a:ln>
                    <a:solidFill>
                      <a:prstClr val="black"/>
                    </a:solidFill>
                    <a:effectLst/>
                    <a:uLnTx/>
                    <a:uFillTx/>
                    <a:latin typeface="Tenorite" panose="00000500000000000000" pitchFamily="2" charset="0"/>
                    <a:ea typeface="+mn-ea"/>
                    <a:cs typeface="Arial" panose="020B0604020202020204" pitchFamily="34" charset="0"/>
                    <a:sym typeface="Tenorite Regular"/>
                  </a:endParaRPr>
                </a:p>
              </p:txBody>
            </p:sp>
            <p:sp>
              <p:nvSpPr>
                <p:cNvPr id="1152" name="Oval 1151">
                  <a:extLst>
                    <a:ext uri="{FF2B5EF4-FFF2-40B4-BE49-F238E27FC236}">
                      <a16:creationId xmlns:a16="http://schemas.microsoft.com/office/drawing/2014/main" id="{65424838-3C1A-AAD2-8BAD-0218ECA63C9B}"/>
                    </a:ext>
                  </a:extLst>
                </p:cNvPr>
                <p:cNvSpPr>
                  <a:spLocks noChangeArrowheads="1"/>
                </p:cNvSpPr>
                <p:nvPr/>
              </p:nvSpPr>
              <p:spPr bwMode="auto">
                <a:xfrm>
                  <a:off x="7728309" y="5651425"/>
                  <a:ext cx="22043" cy="21227"/>
                </a:xfrm>
                <a:prstGeom prst="ellipse">
                  <a:avLst/>
                </a:prstGeom>
                <a:grpFill/>
                <a:ln w="9525" cap="flat" cmpd="sng" algn="ctr">
                  <a:noFill/>
                  <a:prstDash val="solid"/>
                </a:ln>
                <a:effectLst/>
              </p:spPr>
              <p:txBody>
                <a:bodyPr rtlCol="0" anchor="ctr"/>
                <a:lstStyle/>
                <a:p>
                  <a:pPr marL="0" marR="0" lvl="0" indent="0" algn="ctr" defTabSz="556631" rtl="0" eaLnBrk="1" fontAlgn="auto" latinLnBrk="0" hangingPunct="0">
                    <a:lnSpc>
                      <a:spcPct val="100000"/>
                    </a:lnSpc>
                    <a:spcBef>
                      <a:spcPts val="0"/>
                    </a:spcBef>
                    <a:spcAft>
                      <a:spcPts val="0"/>
                    </a:spcAft>
                    <a:buClrTx/>
                    <a:buSzTx/>
                    <a:buFontTx/>
                    <a:buNone/>
                    <a:tabLst>
                      <a:tab pos="285640" algn="l"/>
                      <a:tab pos="578604" algn="l"/>
                      <a:tab pos="878892" algn="l"/>
                      <a:tab pos="1164532" algn="l"/>
                      <a:tab pos="1457496" algn="l"/>
                      <a:tab pos="1750460" algn="l"/>
                      <a:tab pos="2043424" algn="l"/>
                      <a:tab pos="2329064" algn="l"/>
                      <a:tab pos="2622028" algn="l"/>
                      <a:tab pos="2914992" algn="l"/>
                      <a:tab pos="3207956" algn="l"/>
                      <a:tab pos="3500920" algn="l"/>
                    </a:tabLst>
                    <a:defRPr/>
                  </a:pPr>
                  <a:endParaRPr kumimoji="0" lang="en-US" sz="1000" b="0" i="0" u="none" strike="noStrike" kern="0" cap="none" spc="0" normalizeH="0" baseline="0" noProof="0">
                    <a:ln>
                      <a:noFill/>
                    </a:ln>
                    <a:solidFill>
                      <a:prstClr val="black"/>
                    </a:solidFill>
                    <a:effectLst/>
                    <a:uLnTx/>
                    <a:uFillTx/>
                    <a:latin typeface="Tenorite" panose="00000500000000000000" pitchFamily="2" charset="0"/>
                    <a:ea typeface="+mn-ea"/>
                    <a:cs typeface="Arial" panose="020B0604020202020204" pitchFamily="34" charset="0"/>
                    <a:sym typeface="Tenorite Regular"/>
                  </a:endParaRPr>
                </a:p>
              </p:txBody>
            </p:sp>
          </p:grpSp>
        </p:grpSp>
        <p:sp>
          <p:nvSpPr>
            <p:cNvPr id="53" name="Rounded Rectangle 3">
              <a:extLst>
                <a:ext uri="{FF2B5EF4-FFF2-40B4-BE49-F238E27FC236}">
                  <a16:creationId xmlns:a16="http://schemas.microsoft.com/office/drawing/2014/main" id="{FC3F9A7C-40F9-E8F3-C7A3-52FABC44E046}"/>
                </a:ext>
              </a:extLst>
            </p:cNvPr>
            <p:cNvSpPr/>
            <p:nvPr/>
          </p:nvSpPr>
          <p:spPr>
            <a:xfrm>
              <a:off x="1608974" y="4016823"/>
              <a:ext cx="534064" cy="102760"/>
            </a:xfrm>
            <a:prstGeom prst="roundRect">
              <a:avLst>
                <a:gd name="adj" fmla="val 50000"/>
              </a:avLst>
            </a:prstGeom>
            <a:solidFill>
              <a:srgbClr val="3F3A31">
                <a:alpha val="96640"/>
              </a:srgbClr>
            </a:solidFill>
            <a:ln w="6350" cap="flat" cmpd="sng" algn="ctr">
              <a:noFill/>
              <a:prstDash val="solid"/>
              <a:miter lim="800000"/>
            </a:ln>
            <a:effectLst/>
          </p:spPr>
          <p:txBody>
            <a:bodyPr lIns="0" rIns="0" rtlCol="0" anchor="ctr"/>
            <a:lstStyle/>
            <a:p>
              <a:pPr marL="0" marR="0" lvl="0" indent="0" algn="ctr" defTabSz="338927" rtl="0" eaLnBrk="1" fontAlgn="auto" latinLnBrk="0" hangingPunct="0">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prstClr val="white"/>
                  </a:solidFill>
                  <a:effectLst/>
                  <a:uLnTx/>
                  <a:uFillTx/>
                  <a:latin typeface="Tenorite"/>
                  <a:ea typeface="+mn-ea"/>
                  <a:cs typeface="Arial" panose="020B0604020202020204" pitchFamily="34" charset="0"/>
                  <a:sym typeface="Tenorite Regular"/>
                </a:rPr>
                <a:t>L2 + L3</a:t>
              </a:r>
            </a:p>
          </p:txBody>
        </p:sp>
        <p:sp>
          <p:nvSpPr>
            <p:cNvPr id="54" name="Rounded Rectangle 3">
              <a:extLst>
                <a:ext uri="{FF2B5EF4-FFF2-40B4-BE49-F238E27FC236}">
                  <a16:creationId xmlns:a16="http://schemas.microsoft.com/office/drawing/2014/main" id="{93F652E2-EE73-02D2-611A-F947228CBE72}"/>
                </a:ext>
              </a:extLst>
            </p:cNvPr>
            <p:cNvSpPr/>
            <p:nvPr/>
          </p:nvSpPr>
          <p:spPr>
            <a:xfrm>
              <a:off x="2548836" y="4016823"/>
              <a:ext cx="534064" cy="102760"/>
            </a:xfrm>
            <a:prstGeom prst="roundRect">
              <a:avLst>
                <a:gd name="adj" fmla="val 50000"/>
              </a:avLst>
            </a:prstGeom>
            <a:solidFill>
              <a:srgbClr val="3F3A31">
                <a:alpha val="96640"/>
              </a:srgbClr>
            </a:solidFill>
            <a:ln w="6350" cap="flat" cmpd="sng" algn="ctr">
              <a:noFill/>
              <a:prstDash val="solid"/>
              <a:miter lim="800000"/>
            </a:ln>
            <a:effectLst/>
          </p:spPr>
          <p:txBody>
            <a:bodyPr lIns="0" rIns="0" rtlCol="0" anchor="ctr"/>
            <a:lstStyle/>
            <a:p>
              <a:pPr marL="0" marR="0" lvl="0" indent="0" algn="ctr" defTabSz="338927" rtl="0" eaLnBrk="1" fontAlgn="auto" latinLnBrk="0" hangingPunct="0">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prstClr val="white"/>
                  </a:solidFill>
                  <a:effectLst/>
                  <a:uLnTx/>
                  <a:uFillTx/>
                  <a:latin typeface="Tenorite"/>
                  <a:ea typeface="+mn-ea"/>
                  <a:cs typeface="Arial" panose="020B0604020202020204" pitchFamily="34" charset="0"/>
                  <a:sym typeface="Tenorite Regular"/>
                </a:rPr>
                <a:t>L2 + L3</a:t>
              </a:r>
            </a:p>
          </p:txBody>
        </p:sp>
        <p:sp>
          <p:nvSpPr>
            <p:cNvPr id="55" name="Rounded Rectangle 3">
              <a:extLst>
                <a:ext uri="{FF2B5EF4-FFF2-40B4-BE49-F238E27FC236}">
                  <a16:creationId xmlns:a16="http://schemas.microsoft.com/office/drawing/2014/main" id="{ADAA093F-3469-7759-9A15-0D3E03B92A6B}"/>
                </a:ext>
              </a:extLst>
            </p:cNvPr>
            <p:cNvSpPr/>
            <p:nvPr/>
          </p:nvSpPr>
          <p:spPr>
            <a:xfrm>
              <a:off x="3488698" y="4016823"/>
              <a:ext cx="534064" cy="102760"/>
            </a:xfrm>
            <a:prstGeom prst="roundRect">
              <a:avLst>
                <a:gd name="adj" fmla="val 50000"/>
              </a:avLst>
            </a:prstGeom>
            <a:solidFill>
              <a:srgbClr val="3F3A31">
                <a:alpha val="96640"/>
              </a:srgbClr>
            </a:solidFill>
            <a:ln w="6350" cap="flat" cmpd="sng" algn="ctr">
              <a:noFill/>
              <a:prstDash val="solid"/>
              <a:miter lim="800000"/>
            </a:ln>
            <a:effectLst/>
          </p:spPr>
          <p:txBody>
            <a:bodyPr lIns="0" rIns="0" rtlCol="0" anchor="ctr"/>
            <a:lstStyle/>
            <a:p>
              <a:pPr marL="0" marR="0" lvl="0" indent="0" algn="ctr" defTabSz="338927" rtl="0" eaLnBrk="1" fontAlgn="auto" latinLnBrk="0" hangingPunct="0">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prstClr val="white"/>
                  </a:solidFill>
                  <a:effectLst/>
                  <a:uLnTx/>
                  <a:uFillTx/>
                  <a:latin typeface="Tenorite"/>
                  <a:ea typeface="+mn-ea"/>
                  <a:cs typeface="Arial" panose="020B0604020202020204" pitchFamily="34" charset="0"/>
                  <a:sym typeface="Tenorite Regular"/>
                </a:rPr>
                <a:t>L2 + L3</a:t>
              </a:r>
            </a:p>
          </p:txBody>
        </p:sp>
        <p:sp>
          <p:nvSpPr>
            <p:cNvPr id="56" name="Rounded Rectangle 3">
              <a:extLst>
                <a:ext uri="{FF2B5EF4-FFF2-40B4-BE49-F238E27FC236}">
                  <a16:creationId xmlns:a16="http://schemas.microsoft.com/office/drawing/2014/main" id="{EC54010B-B371-5CF9-E1B4-F79518E35799}"/>
                </a:ext>
              </a:extLst>
            </p:cNvPr>
            <p:cNvSpPr/>
            <p:nvPr/>
          </p:nvSpPr>
          <p:spPr>
            <a:xfrm>
              <a:off x="4428561" y="4016823"/>
              <a:ext cx="534064" cy="102760"/>
            </a:xfrm>
            <a:prstGeom prst="roundRect">
              <a:avLst>
                <a:gd name="adj" fmla="val 50000"/>
              </a:avLst>
            </a:prstGeom>
            <a:solidFill>
              <a:srgbClr val="3F3A31">
                <a:alpha val="96640"/>
              </a:srgbClr>
            </a:solidFill>
            <a:ln w="6350" cap="flat" cmpd="sng" algn="ctr">
              <a:noFill/>
              <a:prstDash val="solid"/>
              <a:miter lim="800000"/>
            </a:ln>
            <a:effectLst/>
          </p:spPr>
          <p:txBody>
            <a:bodyPr lIns="0" rIns="0" rtlCol="0" anchor="ctr"/>
            <a:lstStyle/>
            <a:p>
              <a:pPr marL="0" marR="0" lvl="0" indent="0" algn="ctr" defTabSz="338927" rtl="0" eaLnBrk="1" fontAlgn="auto" latinLnBrk="0" hangingPunct="0">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prstClr val="white"/>
                  </a:solidFill>
                  <a:effectLst/>
                  <a:uLnTx/>
                  <a:uFillTx/>
                  <a:latin typeface="Tenorite"/>
                  <a:ea typeface="+mn-ea"/>
                  <a:cs typeface="Arial" panose="020B0604020202020204" pitchFamily="34" charset="0"/>
                  <a:sym typeface="Tenorite Regular"/>
                </a:rPr>
                <a:t>L2 + L3</a:t>
              </a:r>
            </a:p>
          </p:txBody>
        </p:sp>
        <p:sp>
          <p:nvSpPr>
            <p:cNvPr id="57" name="Rounded Rectangle 3">
              <a:extLst>
                <a:ext uri="{FF2B5EF4-FFF2-40B4-BE49-F238E27FC236}">
                  <a16:creationId xmlns:a16="http://schemas.microsoft.com/office/drawing/2014/main" id="{89DFCF6A-9143-DE27-80BC-1CAC3E1F61D8}"/>
                </a:ext>
              </a:extLst>
            </p:cNvPr>
            <p:cNvSpPr/>
            <p:nvPr/>
          </p:nvSpPr>
          <p:spPr>
            <a:xfrm>
              <a:off x="5368423" y="4016823"/>
              <a:ext cx="534064" cy="102760"/>
            </a:xfrm>
            <a:prstGeom prst="roundRect">
              <a:avLst>
                <a:gd name="adj" fmla="val 50000"/>
              </a:avLst>
            </a:prstGeom>
            <a:solidFill>
              <a:srgbClr val="3F3A31">
                <a:alpha val="96640"/>
              </a:srgbClr>
            </a:solidFill>
            <a:ln w="6350" cap="flat" cmpd="sng" algn="ctr">
              <a:noFill/>
              <a:prstDash val="solid"/>
              <a:miter lim="800000"/>
            </a:ln>
            <a:effectLst/>
          </p:spPr>
          <p:txBody>
            <a:bodyPr lIns="0" rIns="0" rtlCol="0" anchor="ctr"/>
            <a:lstStyle/>
            <a:p>
              <a:pPr marL="0" marR="0" lvl="0" indent="0" algn="ctr" defTabSz="338927" rtl="0" eaLnBrk="1" fontAlgn="auto" latinLnBrk="0" hangingPunct="0">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prstClr val="white"/>
                  </a:solidFill>
                  <a:effectLst/>
                  <a:uLnTx/>
                  <a:uFillTx/>
                  <a:latin typeface="Tenorite"/>
                  <a:ea typeface="+mn-ea"/>
                  <a:cs typeface="Arial" panose="020B0604020202020204" pitchFamily="34" charset="0"/>
                  <a:sym typeface="Tenorite Regular"/>
                </a:rPr>
                <a:t>L2 + L3</a:t>
              </a:r>
            </a:p>
          </p:txBody>
        </p:sp>
      </p:grpSp>
      <p:grpSp>
        <p:nvGrpSpPr>
          <p:cNvPr id="58" name="Group 57">
            <a:extLst>
              <a:ext uri="{FF2B5EF4-FFF2-40B4-BE49-F238E27FC236}">
                <a16:creationId xmlns:a16="http://schemas.microsoft.com/office/drawing/2014/main" id="{3BC32EA0-BFD8-C806-6C55-E09B5F402F6E}"/>
              </a:ext>
            </a:extLst>
          </p:cNvPr>
          <p:cNvGrpSpPr/>
          <p:nvPr/>
        </p:nvGrpSpPr>
        <p:grpSpPr>
          <a:xfrm>
            <a:off x="1671194" y="4378981"/>
            <a:ext cx="356326" cy="356326"/>
            <a:chOff x="-411198" y="6863686"/>
            <a:chExt cx="1014826" cy="960714"/>
          </a:xfrm>
        </p:grpSpPr>
        <p:sp>
          <p:nvSpPr>
            <p:cNvPr id="59" name="Oval 58">
              <a:extLst>
                <a:ext uri="{FF2B5EF4-FFF2-40B4-BE49-F238E27FC236}">
                  <a16:creationId xmlns:a16="http://schemas.microsoft.com/office/drawing/2014/main" id="{352462CB-FF80-F99C-8B57-9A1FD6226A38}"/>
                </a:ext>
              </a:extLst>
            </p:cNvPr>
            <p:cNvSpPr/>
            <p:nvPr/>
          </p:nvSpPr>
          <p:spPr>
            <a:xfrm>
              <a:off x="-411198" y="6863686"/>
              <a:ext cx="1014826" cy="960714"/>
            </a:xfrm>
            <a:prstGeom prst="ellipse">
              <a:avLst/>
            </a:prstGeom>
            <a:solidFill>
              <a:srgbClr val="FFFFFF">
                <a:lumMod val="95000"/>
              </a:srgbClr>
            </a:solidFill>
            <a:ln w="6350" cap="flat" cmpd="sng" algn="ctr">
              <a:solidFill>
                <a:srgbClr val="555658"/>
              </a:solidFill>
              <a:prstDash val="dash"/>
            </a:ln>
            <a:effectLst/>
          </p:spPr>
          <p:txBody>
            <a:bodyPr rtlCol="0" anchor="ctr"/>
            <a:lstStyle/>
            <a:p>
              <a:pPr marL="0" marR="0" lvl="0" indent="0" algn="ctr" defTabSz="395501" rtl="0" eaLnBrk="1" fontAlgn="auto" latinLnBrk="0" hangingPunct="0">
                <a:lnSpc>
                  <a:spcPct val="100000"/>
                </a:lnSpc>
                <a:spcBef>
                  <a:spcPts val="0"/>
                </a:spcBef>
                <a:spcAft>
                  <a:spcPts val="0"/>
                </a:spcAft>
                <a:buClrTx/>
                <a:buSzTx/>
                <a:buFontTx/>
                <a:buNone/>
                <a:tabLst/>
                <a:defRPr/>
              </a:pPr>
              <a:endParaRPr kumimoji="0" lang="en-US" sz="500" b="0" i="0" u="none" strike="noStrike" kern="0" cap="none" spc="0" normalizeH="0" baseline="0" noProof="0">
                <a:ln>
                  <a:noFill/>
                </a:ln>
                <a:solidFill>
                  <a:prstClr val="white"/>
                </a:solidFill>
                <a:effectLst/>
                <a:uLnTx/>
                <a:uFillTx/>
                <a:latin typeface="Tenorite" panose="00000500000000000000" pitchFamily="2" charset="0"/>
                <a:ea typeface="+mn-ea"/>
                <a:cs typeface="Arial" panose="020B0604020202020204" pitchFamily="34" charset="0"/>
                <a:sym typeface="Tenorite Regular"/>
              </a:endParaRPr>
            </a:p>
          </p:txBody>
        </p:sp>
        <p:grpSp>
          <p:nvGrpSpPr>
            <p:cNvPr id="60" name="Group 59">
              <a:extLst>
                <a:ext uri="{FF2B5EF4-FFF2-40B4-BE49-F238E27FC236}">
                  <a16:creationId xmlns:a16="http://schemas.microsoft.com/office/drawing/2014/main" id="{59A50873-4840-8EF4-9291-A6410A7B238C}"/>
                </a:ext>
              </a:extLst>
            </p:cNvPr>
            <p:cNvGrpSpPr/>
            <p:nvPr/>
          </p:nvGrpSpPr>
          <p:grpSpPr>
            <a:xfrm>
              <a:off x="-233578" y="7058784"/>
              <a:ext cx="197273" cy="163053"/>
              <a:chOff x="7600131" y="5387722"/>
              <a:chExt cx="278400" cy="284930"/>
            </a:xfrm>
            <a:solidFill>
              <a:srgbClr val="1B3859"/>
            </a:solidFill>
          </p:grpSpPr>
          <p:sp>
            <p:nvSpPr>
              <p:cNvPr id="549" name="Freeform 29">
                <a:extLst>
                  <a:ext uri="{FF2B5EF4-FFF2-40B4-BE49-F238E27FC236}">
                    <a16:creationId xmlns:a16="http://schemas.microsoft.com/office/drawing/2014/main" id="{52136DC6-A509-8DDE-6A95-5C424F4485D0}"/>
                  </a:ext>
                </a:extLst>
              </p:cNvPr>
              <p:cNvSpPr>
                <a:spLocks/>
              </p:cNvSpPr>
              <p:nvPr/>
            </p:nvSpPr>
            <p:spPr bwMode="auto">
              <a:xfrm>
                <a:off x="7600131" y="5530595"/>
                <a:ext cx="278400" cy="134709"/>
              </a:xfrm>
              <a:custGeom>
                <a:avLst/>
                <a:gdLst>
                  <a:gd name="T0" fmla="*/ 155 w 248"/>
                  <a:gd name="T1" fmla="*/ 120 h 120"/>
                  <a:gd name="T2" fmla="*/ 248 w 248"/>
                  <a:gd name="T3" fmla="*/ 120 h 120"/>
                  <a:gd name="T4" fmla="*/ 248 w 248"/>
                  <a:gd name="T5" fmla="*/ 60 h 120"/>
                  <a:gd name="T6" fmla="*/ 186 w 248"/>
                  <a:gd name="T7" fmla="*/ 0 h 120"/>
                  <a:gd name="T8" fmla="*/ 177 w 248"/>
                  <a:gd name="T9" fmla="*/ 0 h 120"/>
                  <a:gd name="T10" fmla="*/ 124 w 248"/>
                  <a:gd name="T11" fmla="*/ 84 h 120"/>
                  <a:gd name="T12" fmla="*/ 72 w 248"/>
                  <a:gd name="T13" fmla="*/ 0 h 120"/>
                  <a:gd name="T14" fmla="*/ 62 w 248"/>
                  <a:gd name="T15" fmla="*/ 0 h 120"/>
                  <a:gd name="T16" fmla="*/ 0 w 248"/>
                  <a:gd name="T17" fmla="*/ 60 h 120"/>
                  <a:gd name="T18" fmla="*/ 0 w 248"/>
                  <a:gd name="T19" fmla="*/ 120 h 120"/>
                  <a:gd name="T20" fmla="*/ 94 w 248"/>
                  <a:gd name="T21" fmla="*/ 12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8" h="120">
                    <a:moveTo>
                      <a:pt x="155" y="120"/>
                    </a:moveTo>
                    <a:cubicBezTo>
                      <a:pt x="248" y="120"/>
                      <a:pt x="248" y="120"/>
                      <a:pt x="248" y="120"/>
                    </a:cubicBezTo>
                    <a:cubicBezTo>
                      <a:pt x="248" y="60"/>
                      <a:pt x="248" y="60"/>
                      <a:pt x="248" y="60"/>
                    </a:cubicBezTo>
                    <a:cubicBezTo>
                      <a:pt x="248" y="27"/>
                      <a:pt x="220" y="0"/>
                      <a:pt x="186" y="0"/>
                    </a:cubicBezTo>
                    <a:cubicBezTo>
                      <a:pt x="177" y="0"/>
                      <a:pt x="177" y="0"/>
                      <a:pt x="177" y="0"/>
                    </a:cubicBezTo>
                    <a:cubicBezTo>
                      <a:pt x="124" y="84"/>
                      <a:pt x="124" y="84"/>
                      <a:pt x="124" y="84"/>
                    </a:cubicBezTo>
                    <a:cubicBezTo>
                      <a:pt x="72" y="0"/>
                      <a:pt x="72" y="0"/>
                      <a:pt x="72" y="0"/>
                    </a:cubicBezTo>
                    <a:cubicBezTo>
                      <a:pt x="62" y="0"/>
                      <a:pt x="62" y="0"/>
                      <a:pt x="62" y="0"/>
                    </a:cubicBezTo>
                    <a:cubicBezTo>
                      <a:pt x="28" y="0"/>
                      <a:pt x="0" y="27"/>
                      <a:pt x="0" y="60"/>
                    </a:cubicBezTo>
                    <a:cubicBezTo>
                      <a:pt x="0" y="120"/>
                      <a:pt x="0" y="120"/>
                      <a:pt x="0" y="120"/>
                    </a:cubicBezTo>
                    <a:cubicBezTo>
                      <a:pt x="94" y="120"/>
                      <a:pt x="94" y="120"/>
                      <a:pt x="94" y="120"/>
                    </a:cubicBezTo>
                  </a:path>
                </a:pathLst>
              </a:custGeom>
              <a:grpFill/>
              <a:ln w="12700" cap="flat">
                <a:noFill/>
                <a:prstDash val="solid"/>
                <a:miter lim="800000"/>
                <a:headEnd/>
                <a:tailEnd/>
              </a:ln>
            </p:spPr>
            <p:txBody>
              <a:bodyPr vert="horz" wrap="square" lIns="52727" tIns="26364" rIns="52727" bIns="26364" numCol="1" anchor="t" anchorCtr="0" compatLnSpc="1">
                <a:prstTxWarp prst="textNoShape">
                  <a:avLst/>
                </a:prstTxWarp>
              </a:bodyPr>
              <a:lstStyle/>
              <a:p>
                <a:pPr marL="0" marR="0" lvl="0" indent="0" algn="l" defTabSz="556631" rtl="0" eaLnBrk="1" fontAlgn="auto" latinLnBrk="0" hangingPunct="0">
                  <a:lnSpc>
                    <a:spcPct val="100000"/>
                  </a:lnSpc>
                  <a:spcBef>
                    <a:spcPts val="0"/>
                  </a:spcBef>
                  <a:spcAft>
                    <a:spcPts val="0"/>
                  </a:spcAft>
                  <a:buClrTx/>
                  <a:buSzTx/>
                  <a:buFontTx/>
                  <a:buNone/>
                  <a:tabLst>
                    <a:tab pos="285640" algn="l"/>
                    <a:tab pos="578604" algn="l"/>
                    <a:tab pos="878892" algn="l"/>
                    <a:tab pos="1164532" algn="l"/>
                    <a:tab pos="1457496" algn="l"/>
                    <a:tab pos="1750460" algn="l"/>
                    <a:tab pos="2043424" algn="l"/>
                    <a:tab pos="2329064" algn="l"/>
                    <a:tab pos="2622028" algn="l"/>
                    <a:tab pos="2914992" algn="l"/>
                    <a:tab pos="3207956" algn="l"/>
                    <a:tab pos="3500920" algn="l"/>
                  </a:tabLst>
                  <a:defRPr/>
                </a:pPr>
                <a:endParaRPr kumimoji="0" lang="en-US" sz="1000" b="0" i="0" u="none" strike="noStrike" kern="0" cap="none" spc="0" normalizeH="0" baseline="0" noProof="0">
                  <a:ln>
                    <a:noFill/>
                  </a:ln>
                  <a:solidFill>
                    <a:prstClr val="black"/>
                  </a:solidFill>
                  <a:effectLst/>
                  <a:uLnTx/>
                  <a:uFillTx/>
                  <a:latin typeface="Tenorite" panose="00000500000000000000" pitchFamily="2" charset="0"/>
                  <a:ea typeface="+mn-ea"/>
                  <a:cs typeface="Arial" panose="020B0604020202020204" pitchFamily="34" charset="0"/>
                  <a:sym typeface="Tenorite Regular"/>
                </a:endParaRPr>
              </a:p>
            </p:txBody>
          </p:sp>
          <p:sp>
            <p:nvSpPr>
              <p:cNvPr id="550" name="Oval 30">
                <a:extLst>
                  <a:ext uri="{FF2B5EF4-FFF2-40B4-BE49-F238E27FC236}">
                    <a16:creationId xmlns:a16="http://schemas.microsoft.com/office/drawing/2014/main" id="{07331AFC-7ABA-95E8-1AF6-72C95ED80DAE}"/>
                  </a:ext>
                </a:extLst>
              </p:cNvPr>
              <p:cNvSpPr>
                <a:spLocks noChangeArrowheads="1"/>
              </p:cNvSpPr>
              <p:nvPr/>
            </p:nvSpPr>
            <p:spPr bwMode="auto">
              <a:xfrm>
                <a:off x="7671976" y="5387722"/>
                <a:ext cx="134710" cy="133893"/>
              </a:xfrm>
              <a:prstGeom prst="ellipse">
                <a:avLst/>
              </a:prstGeom>
              <a:grpFill/>
              <a:ln w="12700" cap="flat">
                <a:noFill/>
                <a:prstDash val="solid"/>
                <a:miter lim="800000"/>
                <a:headEnd/>
                <a:tailEnd/>
              </a:ln>
            </p:spPr>
            <p:txBody>
              <a:bodyPr vert="horz" wrap="square" lIns="52727" tIns="26364" rIns="52727" bIns="26364" numCol="1" anchor="t" anchorCtr="0" compatLnSpc="1">
                <a:prstTxWarp prst="textNoShape">
                  <a:avLst/>
                </a:prstTxWarp>
              </a:bodyPr>
              <a:lstStyle/>
              <a:p>
                <a:pPr marL="0" marR="0" lvl="0" indent="0" algn="l" defTabSz="556631" rtl="0" eaLnBrk="1" fontAlgn="auto" latinLnBrk="0" hangingPunct="0">
                  <a:lnSpc>
                    <a:spcPct val="100000"/>
                  </a:lnSpc>
                  <a:spcBef>
                    <a:spcPts val="0"/>
                  </a:spcBef>
                  <a:spcAft>
                    <a:spcPts val="0"/>
                  </a:spcAft>
                  <a:buClrTx/>
                  <a:buSzTx/>
                  <a:buFontTx/>
                  <a:buNone/>
                  <a:tabLst>
                    <a:tab pos="285640" algn="l"/>
                    <a:tab pos="578604" algn="l"/>
                    <a:tab pos="878892" algn="l"/>
                    <a:tab pos="1164532" algn="l"/>
                    <a:tab pos="1457496" algn="l"/>
                    <a:tab pos="1750460" algn="l"/>
                    <a:tab pos="2043424" algn="l"/>
                    <a:tab pos="2329064" algn="l"/>
                    <a:tab pos="2622028" algn="l"/>
                    <a:tab pos="2914992" algn="l"/>
                    <a:tab pos="3207956" algn="l"/>
                    <a:tab pos="3500920" algn="l"/>
                  </a:tabLst>
                  <a:defRPr/>
                </a:pPr>
                <a:endParaRPr kumimoji="0" lang="en-US" sz="1000" b="0" i="0" u="none" strike="noStrike" kern="0" cap="none" spc="0" normalizeH="0" baseline="0" noProof="0">
                  <a:ln>
                    <a:noFill/>
                  </a:ln>
                  <a:solidFill>
                    <a:prstClr val="black"/>
                  </a:solidFill>
                  <a:effectLst/>
                  <a:uLnTx/>
                  <a:uFillTx/>
                  <a:latin typeface="Tenorite" panose="00000500000000000000" pitchFamily="2" charset="0"/>
                  <a:ea typeface="+mn-ea"/>
                  <a:cs typeface="Arial" panose="020B0604020202020204" pitchFamily="34" charset="0"/>
                  <a:sym typeface="Tenorite Regular"/>
                </a:endParaRPr>
              </a:p>
            </p:txBody>
          </p:sp>
          <p:sp>
            <p:nvSpPr>
              <p:cNvPr id="551" name="Freeform 31">
                <a:extLst>
                  <a:ext uri="{FF2B5EF4-FFF2-40B4-BE49-F238E27FC236}">
                    <a16:creationId xmlns:a16="http://schemas.microsoft.com/office/drawing/2014/main" id="{0BF1E512-BE34-3288-057F-57C2F92E8FEA}"/>
                  </a:ext>
                </a:extLst>
              </p:cNvPr>
              <p:cNvSpPr>
                <a:spLocks/>
              </p:cNvSpPr>
              <p:nvPr/>
            </p:nvSpPr>
            <p:spPr bwMode="auto">
              <a:xfrm>
                <a:off x="7671976" y="5387722"/>
                <a:ext cx="134710" cy="83275"/>
              </a:xfrm>
              <a:custGeom>
                <a:avLst/>
                <a:gdLst>
                  <a:gd name="T0" fmla="*/ 69 w 120"/>
                  <a:gd name="T1" fmla="*/ 41 h 75"/>
                  <a:gd name="T2" fmla="*/ 113 w 120"/>
                  <a:gd name="T3" fmla="*/ 60 h 75"/>
                  <a:gd name="T4" fmla="*/ 120 w 120"/>
                  <a:gd name="T5" fmla="*/ 60 h 75"/>
                  <a:gd name="T6" fmla="*/ 60 w 120"/>
                  <a:gd name="T7" fmla="*/ 0 h 75"/>
                  <a:gd name="T8" fmla="*/ 0 w 120"/>
                  <a:gd name="T9" fmla="*/ 60 h 75"/>
                  <a:gd name="T10" fmla="*/ 2 w 120"/>
                  <a:gd name="T11" fmla="*/ 73 h 75"/>
                  <a:gd name="T12" fmla="*/ 15 w 120"/>
                  <a:gd name="T13" fmla="*/ 75 h 75"/>
                  <a:gd name="T14" fmla="*/ 69 w 120"/>
                  <a:gd name="T15" fmla="*/ 41 h 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75">
                    <a:moveTo>
                      <a:pt x="69" y="41"/>
                    </a:moveTo>
                    <a:cubicBezTo>
                      <a:pt x="80" y="53"/>
                      <a:pt x="95" y="60"/>
                      <a:pt x="113" y="60"/>
                    </a:cubicBezTo>
                    <a:cubicBezTo>
                      <a:pt x="115" y="60"/>
                      <a:pt x="118" y="60"/>
                      <a:pt x="120" y="60"/>
                    </a:cubicBezTo>
                    <a:cubicBezTo>
                      <a:pt x="120" y="27"/>
                      <a:pt x="93" y="0"/>
                      <a:pt x="60" y="0"/>
                    </a:cubicBezTo>
                    <a:cubicBezTo>
                      <a:pt x="27" y="0"/>
                      <a:pt x="0" y="27"/>
                      <a:pt x="0" y="60"/>
                    </a:cubicBezTo>
                    <a:cubicBezTo>
                      <a:pt x="0" y="65"/>
                      <a:pt x="1" y="69"/>
                      <a:pt x="2" y="73"/>
                    </a:cubicBezTo>
                    <a:cubicBezTo>
                      <a:pt x="6" y="74"/>
                      <a:pt x="10" y="75"/>
                      <a:pt x="15" y="75"/>
                    </a:cubicBezTo>
                    <a:cubicBezTo>
                      <a:pt x="39" y="75"/>
                      <a:pt x="59" y="61"/>
                      <a:pt x="69" y="41"/>
                    </a:cubicBezTo>
                    <a:close/>
                  </a:path>
                </a:pathLst>
              </a:custGeom>
              <a:grpFill/>
              <a:ln w="12700" cap="flat">
                <a:noFill/>
                <a:prstDash val="solid"/>
                <a:miter lim="800000"/>
                <a:headEnd/>
                <a:tailEnd/>
              </a:ln>
            </p:spPr>
            <p:txBody>
              <a:bodyPr vert="horz" wrap="square" lIns="52727" tIns="26364" rIns="52727" bIns="26364" numCol="1" anchor="t" anchorCtr="0" compatLnSpc="1">
                <a:prstTxWarp prst="textNoShape">
                  <a:avLst/>
                </a:prstTxWarp>
              </a:bodyPr>
              <a:lstStyle/>
              <a:p>
                <a:pPr marL="0" marR="0" lvl="0" indent="0" algn="l" defTabSz="556631" rtl="0" eaLnBrk="1" fontAlgn="auto" latinLnBrk="0" hangingPunct="0">
                  <a:lnSpc>
                    <a:spcPct val="100000"/>
                  </a:lnSpc>
                  <a:spcBef>
                    <a:spcPts val="0"/>
                  </a:spcBef>
                  <a:spcAft>
                    <a:spcPts val="0"/>
                  </a:spcAft>
                  <a:buClrTx/>
                  <a:buSzTx/>
                  <a:buFontTx/>
                  <a:buNone/>
                  <a:tabLst>
                    <a:tab pos="285640" algn="l"/>
                    <a:tab pos="578604" algn="l"/>
                    <a:tab pos="878892" algn="l"/>
                    <a:tab pos="1164532" algn="l"/>
                    <a:tab pos="1457496" algn="l"/>
                    <a:tab pos="1750460" algn="l"/>
                    <a:tab pos="2043424" algn="l"/>
                    <a:tab pos="2329064" algn="l"/>
                    <a:tab pos="2622028" algn="l"/>
                    <a:tab pos="2914992" algn="l"/>
                    <a:tab pos="3207956" algn="l"/>
                    <a:tab pos="3500920" algn="l"/>
                  </a:tabLst>
                  <a:defRPr/>
                </a:pPr>
                <a:endParaRPr kumimoji="0" lang="en-US" sz="1000" b="0" i="0" u="none" strike="noStrike" kern="0" cap="none" spc="0" normalizeH="0" baseline="0" noProof="0">
                  <a:ln>
                    <a:noFill/>
                  </a:ln>
                  <a:solidFill>
                    <a:prstClr val="black"/>
                  </a:solidFill>
                  <a:effectLst/>
                  <a:uLnTx/>
                  <a:uFillTx/>
                  <a:latin typeface="Tenorite" panose="00000500000000000000" pitchFamily="2" charset="0"/>
                  <a:ea typeface="+mn-ea"/>
                  <a:cs typeface="Arial" panose="020B0604020202020204" pitchFamily="34" charset="0"/>
                  <a:sym typeface="Tenorite Regular"/>
                </a:endParaRPr>
              </a:p>
            </p:txBody>
          </p:sp>
          <p:sp>
            <p:nvSpPr>
              <p:cNvPr id="552" name="Line 32">
                <a:extLst>
                  <a:ext uri="{FF2B5EF4-FFF2-40B4-BE49-F238E27FC236}">
                    <a16:creationId xmlns:a16="http://schemas.microsoft.com/office/drawing/2014/main" id="{68A59876-8087-BFDF-5977-A5CC79F2CF49}"/>
                  </a:ext>
                </a:extLst>
              </p:cNvPr>
              <p:cNvSpPr>
                <a:spLocks noChangeShapeType="1"/>
              </p:cNvSpPr>
              <p:nvPr/>
            </p:nvSpPr>
            <p:spPr bwMode="auto">
              <a:xfrm>
                <a:off x="7654015" y="5615503"/>
                <a:ext cx="0" cy="49802"/>
              </a:xfrm>
              <a:prstGeom prst="line">
                <a:avLst/>
              </a:prstGeom>
              <a:grpFill/>
              <a:ln w="12700" cap="flat">
                <a:noFill/>
                <a:prstDash val="solid"/>
                <a:miter lim="800000"/>
                <a:headEnd/>
                <a:tailEnd/>
              </a:ln>
            </p:spPr>
            <p:txBody>
              <a:bodyPr vert="horz" wrap="square" lIns="52727" tIns="26364" rIns="52727" bIns="26364" numCol="1" anchor="t" anchorCtr="0" compatLnSpc="1">
                <a:prstTxWarp prst="textNoShape">
                  <a:avLst/>
                </a:prstTxWarp>
              </a:bodyPr>
              <a:lstStyle/>
              <a:p>
                <a:pPr marL="0" marR="0" lvl="0" indent="0" algn="l" defTabSz="556631" rtl="0" eaLnBrk="1" fontAlgn="auto" latinLnBrk="0" hangingPunct="0">
                  <a:lnSpc>
                    <a:spcPct val="100000"/>
                  </a:lnSpc>
                  <a:spcBef>
                    <a:spcPts val="0"/>
                  </a:spcBef>
                  <a:spcAft>
                    <a:spcPts val="0"/>
                  </a:spcAft>
                  <a:buClrTx/>
                  <a:buSzTx/>
                  <a:buFontTx/>
                  <a:buNone/>
                  <a:tabLst>
                    <a:tab pos="285640" algn="l"/>
                    <a:tab pos="578604" algn="l"/>
                    <a:tab pos="878892" algn="l"/>
                    <a:tab pos="1164532" algn="l"/>
                    <a:tab pos="1457496" algn="l"/>
                    <a:tab pos="1750460" algn="l"/>
                    <a:tab pos="2043424" algn="l"/>
                    <a:tab pos="2329064" algn="l"/>
                    <a:tab pos="2622028" algn="l"/>
                    <a:tab pos="2914992" algn="l"/>
                    <a:tab pos="3207956" algn="l"/>
                    <a:tab pos="3500920" algn="l"/>
                  </a:tabLst>
                  <a:defRPr/>
                </a:pPr>
                <a:endParaRPr kumimoji="0" lang="en-US" sz="1000" b="0" i="0" u="none" strike="noStrike" kern="0" cap="none" spc="0" normalizeH="0" baseline="0" noProof="0">
                  <a:ln>
                    <a:noFill/>
                  </a:ln>
                  <a:solidFill>
                    <a:prstClr val="black"/>
                  </a:solidFill>
                  <a:effectLst/>
                  <a:uLnTx/>
                  <a:uFillTx/>
                  <a:latin typeface="Tenorite" panose="00000500000000000000" pitchFamily="2" charset="0"/>
                  <a:ea typeface="+mn-ea"/>
                  <a:cs typeface="Arial" panose="020B0604020202020204" pitchFamily="34" charset="0"/>
                  <a:sym typeface="Tenorite Regular"/>
                </a:endParaRPr>
              </a:p>
            </p:txBody>
          </p:sp>
          <p:sp>
            <p:nvSpPr>
              <p:cNvPr id="553" name="Line 33">
                <a:extLst>
                  <a:ext uri="{FF2B5EF4-FFF2-40B4-BE49-F238E27FC236}">
                    <a16:creationId xmlns:a16="http://schemas.microsoft.com/office/drawing/2014/main" id="{6D884ECE-8568-C397-28B2-EDD803A092C8}"/>
                  </a:ext>
                </a:extLst>
              </p:cNvPr>
              <p:cNvSpPr>
                <a:spLocks noChangeShapeType="1"/>
              </p:cNvSpPr>
              <p:nvPr/>
            </p:nvSpPr>
            <p:spPr bwMode="auto">
              <a:xfrm>
                <a:off x="7824647" y="5615503"/>
                <a:ext cx="0" cy="49802"/>
              </a:xfrm>
              <a:prstGeom prst="line">
                <a:avLst/>
              </a:prstGeom>
              <a:grpFill/>
              <a:ln w="12700" cap="flat">
                <a:noFill/>
                <a:prstDash val="solid"/>
                <a:miter lim="800000"/>
                <a:headEnd/>
                <a:tailEnd/>
              </a:ln>
            </p:spPr>
            <p:txBody>
              <a:bodyPr vert="horz" wrap="square" lIns="52727" tIns="26364" rIns="52727" bIns="26364" numCol="1" anchor="t" anchorCtr="0" compatLnSpc="1">
                <a:prstTxWarp prst="textNoShape">
                  <a:avLst/>
                </a:prstTxWarp>
              </a:bodyPr>
              <a:lstStyle/>
              <a:p>
                <a:pPr marL="0" marR="0" lvl="0" indent="0" algn="l" defTabSz="556631" rtl="0" eaLnBrk="1" fontAlgn="auto" latinLnBrk="0" hangingPunct="0">
                  <a:lnSpc>
                    <a:spcPct val="100000"/>
                  </a:lnSpc>
                  <a:spcBef>
                    <a:spcPts val="0"/>
                  </a:spcBef>
                  <a:spcAft>
                    <a:spcPts val="0"/>
                  </a:spcAft>
                  <a:buClrTx/>
                  <a:buSzTx/>
                  <a:buFontTx/>
                  <a:buNone/>
                  <a:tabLst>
                    <a:tab pos="285640" algn="l"/>
                    <a:tab pos="578604" algn="l"/>
                    <a:tab pos="878892" algn="l"/>
                    <a:tab pos="1164532" algn="l"/>
                    <a:tab pos="1457496" algn="l"/>
                    <a:tab pos="1750460" algn="l"/>
                    <a:tab pos="2043424" algn="l"/>
                    <a:tab pos="2329064" algn="l"/>
                    <a:tab pos="2622028" algn="l"/>
                    <a:tab pos="2914992" algn="l"/>
                    <a:tab pos="3207956" algn="l"/>
                    <a:tab pos="3500920" algn="l"/>
                  </a:tabLst>
                  <a:defRPr/>
                </a:pPr>
                <a:endParaRPr kumimoji="0" lang="en-US" sz="1000" b="0" i="0" u="none" strike="noStrike" kern="0" cap="none" spc="0" normalizeH="0" baseline="0" noProof="0">
                  <a:ln>
                    <a:noFill/>
                  </a:ln>
                  <a:solidFill>
                    <a:prstClr val="black"/>
                  </a:solidFill>
                  <a:effectLst/>
                  <a:uLnTx/>
                  <a:uFillTx/>
                  <a:latin typeface="Tenorite" panose="00000500000000000000" pitchFamily="2" charset="0"/>
                  <a:ea typeface="+mn-ea"/>
                  <a:cs typeface="Arial" panose="020B0604020202020204" pitchFamily="34" charset="0"/>
                  <a:sym typeface="Tenorite Regular"/>
                </a:endParaRPr>
              </a:p>
            </p:txBody>
          </p:sp>
          <p:sp>
            <p:nvSpPr>
              <p:cNvPr id="554" name="Oval 34">
                <a:extLst>
                  <a:ext uri="{FF2B5EF4-FFF2-40B4-BE49-F238E27FC236}">
                    <a16:creationId xmlns:a16="http://schemas.microsoft.com/office/drawing/2014/main" id="{09F1D094-647E-9253-FFA0-41352EC50071}"/>
                  </a:ext>
                </a:extLst>
              </p:cNvPr>
              <p:cNvSpPr>
                <a:spLocks noChangeArrowheads="1"/>
              </p:cNvSpPr>
              <p:nvPr/>
            </p:nvSpPr>
            <p:spPr bwMode="auto">
              <a:xfrm>
                <a:off x="7728309" y="5651425"/>
                <a:ext cx="22043" cy="21227"/>
              </a:xfrm>
              <a:prstGeom prst="ellipse">
                <a:avLst/>
              </a:prstGeom>
              <a:grpFill/>
              <a:ln w="12700" cap="flat" cmpd="sng" algn="ctr">
                <a:noFill/>
                <a:prstDash val="solid"/>
              </a:ln>
              <a:effectLst/>
            </p:spPr>
            <p:txBody>
              <a:bodyPr rtlCol="0" anchor="ctr"/>
              <a:lstStyle/>
              <a:p>
                <a:pPr marL="0" marR="0" lvl="0" indent="0" algn="ctr" defTabSz="556631" rtl="0" eaLnBrk="1" fontAlgn="auto" latinLnBrk="0" hangingPunct="0">
                  <a:lnSpc>
                    <a:spcPct val="100000"/>
                  </a:lnSpc>
                  <a:spcBef>
                    <a:spcPts val="0"/>
                  </a:spcBef>
                  <a:spcAft>
                    <a:spcPts val="0"/>
                  </a:spcAft>
                  <a:buClrTx/>
                  <a:buSzTx/>
                  <a:buFontTx/>
                  <a:buNone/>
                  <a:tabLst>
                    <a:tab pos="285640" algn="l"/>
                    <a:tab pos="578604" algn="l"/>
                    <a:tab pos="878892" algn="l"/>
                    <a:tab pos="1164532" algn="l"/>
                    <a:tab pos="1457496" algn="l"/>
                    <a:tab pos="1750460" algn="l"/>
                    <a:tab pos="2043424" algn="l"/>
                    <a:tab pos="2329064" algn="l"/>
                    <a:tab pos="2622028" algn="l"/>
                    <a:tab pos="2914992" algn="l"/>
                    <a:tab pos="3207956" algn="l"/>
                    <a:tab pos="3500920" algn="l"/>
                  </a:tabLst>
                  <a:defRPr/>
                </a:pPr>
                <a:endParaRPr kumimoji="0" lang="en-US" sz="1000" b="0" i="0" u="none" strike="noStrike" kern="0" cap="none" spc="0" normalizeH="0" baseline="0" noProof="0">
                  <a:ln>
                    <a:noFill/>
                  </a:ln>
                  <a:solidFill>
                    <a:prstClr val="black"/>
                  </a:solidFill>
                  <a:effectLst/>
                  <a:uLnTx/>
                  <a:uFillTx/>
                  <a:latin typeface="Tenorite" panose="00000500000000000000" pitchFamily="2" charset="0"/>
                  <a:ea typeface="+mn-ea"/>
                  <a:cs typeface="Arial" panose="020B0604020202020204" pitchFamily="34" charset="0"/>
                  <a:sym typeface="Tenorite Regular"/>
                </a:endParaRPr>
              </a:p>
            </p:txBody>
          </p:sp>
        </p:grpSp>
        <p:grpSp>
          <p:nvGrpSpPr>
            <p:cNvPr id="61" name="Group 60">
              <a:extLst>
                <a:ext uri="{FF2B5EF4-FFF2-40B4-BE49-F238E27FC236}">
                  <a16:creationId xmlns:a16="http://schemas.microsoft.com/office/drawing/2014/main" id="{AF497F5E-6033-AD7E-9DA1-E8E63BC7F08C}"/>
                </a:ext>
              </a:extLst>
            </p:cNvPr>
            <p:cNvGrpSpPr/>
            <p:nvPr/>
          </p:nvGrpSpPr>
          <p:grpSpPr>
            <a:xfrm>
              <a:off x="18902" y="7267468"/>
              <a:ext cx="197273" cy="163053"/>
              <a:chOff x="7600131" y="5387722"/>
              <a:chExt cx="278400" cy="284930"/>
            </a:xfrm>
            <a:solidFill>
              <a:srgbClr val="FF612B"/>
            </a:solidFill>
          </p:grpSpPr>
          <p:sp>
            <p:nvSpPr>
              <p:cNvPr id="543" name="Freeform 1129">
                <a:extLst>
                  <a:ext uri="{FF2B5EF4-FFF2-40B4-BE49-F238E27FC236}">
                    <a16:creationId xmlns:a16="http://schemas.microsoft.com/office/drawing/2014/main" id="{08079C1A-CD25-5877-2E92-13C1E9D7086B}"/>
                  </a:ext>
                </a:extLst>
              </p:cNvPr>
              <p:cNvSpPr>
                <a:spLocks/>
              </p:cNvSpPr>
              <p:nvPr/>
            </p:nvSpPr>
            <p:spPr bwMode="auto">
              <a:xfrm>
                <a:off x="7600131" y="5530595"/>
                <a:ext cx="278400" cy="134709"/>
              </a:xfrm>
              <a:custGeom>
                <a:avLst/>
                <a:gdLst>
                  <a:gd name="T0" fmla="*/ 155 w 248"/>
                  <a:gd name="T1" fmla="*/ 120 h 120"/>
                  <a:gd name="T2" fmla="*/ 248 w 248"/>
                  <a:gd name="T3" fmla="*/ 120 h 120"/>
                  <a:gd name="T4" fmla="*/ 248 w 248"/>
                  <a:gd name="T5" fmla="*/ 60 h 120"/>
                  <a:gd name="T6" fmla="*/ 186 w 248"/>
                  <a:gd name="T7" fmla="*/ 0 h 120"/>
                  <a:gd name="T8" fmla="*/ 177 w 248"/>
                  <a:gd name="T9" fmla="*/ 0 h 120"/>
                  <a:gd name="T10" fmla="*/ 124 w 248"/>
                  <a:gd name="T11" fmla="*/ 84 h 120"/>
                  <a:gd name="T12" fmla="*/ 72 w 248"/>
                  <a:gd name="T13" fmla="*/ 0 h 120"/>
                  <a:gd name="T14" fmla="*/ 62 w 248"/>
                  <a:gd name="T15" fmla="*/ 0 h 120"/>
                  <a:gd name="T16" fmla="*/ 0 w 248"/>
                  <a:gd name="T17" fmla="*/ 60 h 120"/>
                  <a:gd name="T18" fmla="*/ 0 w 248"/>
                  <a:gd name="T19" fmla="*/ 120 h 120"/>
                  <a:gd name="T20" fmla="*/ 94 w 248"/>
                  <a:gd name="T21" fmla="*/ 12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8" h="120">
                    <a:moveTo>
                      <a:pt x="155" y="120"/>
                    </a:moveTo>
                    <a:cubicBezTo>
                      <a:pt x="248" y="120"/>
                      <a:pt x="248" y="120"/>
                      <a:pt x="248" y="120"/>
                    </a:cubicBezTo>
                    <a:cubicBezTo>
                      <a:pt x="248" y="60"/>
                      <a:pt x="248" y="60"/>
                      <a:pt x="248" y="60"/>
                    </a:cubicBezTo>
                    <a:cubicBezTo>
                      <a:pt x="248" y="27"/>
                      <a:pt x="220" y="0"/>
                      <a:pt x="186" y="0"/>
                    </a:cubicBezTo>
                    <a:cubicBezTo>
                      <a:pt x="177" y="0"/>
                      <a:pt x="177" y="0"/>
                      <a:pt x="177" y="0"/>
                    </a:cubicBezTo>
                    <a:cubicBezTo>
                      <a:pt x="124" y="84"/>
                      <a:pt x="124" y="84"/>
                      <a:pt x="124" y="84"/>
                    </a:cubicBezTo>
                    <a:cubicBezTo>
                      <a:pt x="72" y="0"/>
                      <a:pt x="72" y="0"/>
                      <a:pt x="72" y="0"/>
                    </a:cubicBezTo>
                    <a:cubicBezTo>
                      <a:pt x="62" y="0"/>
                      <a:pt x="62" y="0"/>
                      <a:pt x="62" y="0"/>
                    </a:cubicBezTo>
                    <a:cubicBezTo>
                      <a:pt x="28" y="0"/>
                      <a:pt x="0" y="27"/>
                      <a:pt x="0" y="60"/>
                    </a:cubicBezTo>
                    <a:cubicBezTo>
                      <a:pt x="0" y="120"/>
                      <a:pt x="0" y="120"/>
                      <a:pt x="0" y="120"/>
                    </a:cubicBezTo>
                    <a:cubicBezTo>
                      <a:pt x="94" y="120"/>
                      <a:pt x="94" y="120"/>
                      <a:pt x="94" y="120"/>
                    </a:cubicBezTo>
                  </a:path>
                </a:pathLst>
              </a:custGeom>
              <a:grpFill/>
              <a:ln w="12700" cap="flat">
                <a:noFill/>
                <a:prstDash val="solid"/>
                <a:miter lim="800000"/>
                <a:headEnd/>
                <a:tailEnd/>
              </a:ln>
            </p:spPr>
            <p:txBody>
              <a:bodyPr vert="horz" wrap="square" lIns="52727" tIns="26364" rIns="52727" bIns="26364" numCol="1" anchor="t" anchorCtr="0" compatLnSpc="1">
                <a:prstTxWarp prst="textNoShape">
                  <a:avLst/>
                </a:prstTxWarp>
              </a:bodyPr>
              <a:lstStyle/>
              <a:p>
                <a:pPr marL="0" marR="0" lvl="0" indent="0" algn="l" defTabSz="556631" rtl="0" eaLnBrk="1" fontAlgn="auto" latinLnBrk="0" hangingPunct="0">
                  <a:lnSpc>
                    <a:spcPct val="100000"/>
                  </a:lnSpc>
                  <a:spcBef>
                    <a:spcPts val="0"/>
                  </a:spcBef>
                  <a:spcAft>
                    <a:spcPts val="0"/>
                  </a:spcAft>
                  <a:buClrTx/>
                  <a:buSzTx/>
                  <a:buFontTx/>
                  <a:buNone/>
                  <a:tabLst>
                    <a:tab pos="285640" algn="l"/>
                    <a:tab pos="578604" algn="l"/>
                    <a:tab pos="878892" algn="l"/>
                    <a:tab pos="1164532" algn="l"/>
                    <a:tab pos="1457496" algn="l"/>
                    <a:tab pos="1750460" algn="l"/>
                    <a:tab pos="2043424" algn="l"/>
                    <a:tab pos="2329064" algn="l"/>
                    <a:tab pos="2622028" algn="l"/>
                    <a:tab pos="2914992" algn="l"/>
                    <a:tab pos="3207956" algn="l"/>
                    <a:tab pos="3500920" algn="l"/>
                  </a:tabLst>
                  <a:defRPr/>
                </a:pPr>
                <a:endParaRPr kumimoji="0" lang="en-US" sz="1000" b="0" i="0" u="none" strike="noStrike" kern="0" cap="none" spc="0" normalizeH="0" baseline="0" noProof="0">
                  <a:ln>
                    <a:noFill/>
                  </a:ln>
                  <a:solidFill>
                    <a:prstClr val="black"/>
                  </a:solidFill>
                  <a:effectLst/>
                  <a:uLnTx/>
                  <a:uFillTx/>
                  <a:latin typeface="Tenorite" panose="00000500000000000000" pitchFamily="2" charset="0"/>
                  <a:ea typeface="+mn-ea"/>
                  <a:cs typeface="Arial" panose="020B0604020202020204" pitchFamily="34" charset="0"/>
                  <a:sym typeface="Tenorite Regular"/>
                </a:endParaRPr>
              </a:p>
            </p:txBody>
          </p:sp>
          <p:sp>
            <p:nvSpPr>
              <p:cNvPr id="544" name="Oval 543">
                <a:extLst>
                  <a:ext uri="{FF2B5EF4-FFF2-40B4-BE49-F238E27FC236}">
                    <a16:creationId xmlns:a16="http://schemas.microsoft.com/office/drawing/2014/main" id="{F99ADFFD-54D1-E519-6225-23452C731EAA}"/>
                  </a:ext>
                </a:extLst>
              </p:cNvPr>
              <p:cNvSpPr>
                <a:spLocks noChangeArrowheads="1"/>
              </p:cNvSpPr>
              <p:nvPr/>
            </p:nvSpPr>
            <p:spPr bwMode="auto">
              <a:xfrm>
                <a:off x="7671976" y="5387722"/>
                <a:ext cx="134710" cy="133893"/>
              </a:xfrm>
              <a:prstGeom prst="ellipse">
                <a:avLst/>
              </a:prstGeom>
              <a:grpFill/>
              <a:ln w="12700" cap="flat">
                <a:noFill/>
                <a:prstDash val="solid"/>
                <a:miter lim="800000"/>
                <a:headEnd/>
                <a:tailEnd/>
              </a:ln>
            </p:spPr>
            <p:txBody>
              <a:bodyPr vert="horz" wrap="square" lIns="52727" tIns="26364" rIns="52727" bIns="26364" numCol="1" anchor="t" anchorCtr="0" compatLnSpc="1">
                <a:prstTxWarp prst="textNoShape">
                  <a:avLst/>
                </a:prstTxWarp>
              </a:bodyPr>
              <a:lstStyle/>
              <a:p>
                <a:pPr marL="0" marR="0" lvl="0" indent="0" algn="l" defTabSz="556631" rtl="0" eaLnBrk="1" fontAlgn="auto" latinLnBrk="0" hangingPunct="0">
                  <a:lnSpc>
                    <a:spcPct val="100000"/>
                  </a:lnSpc>
                  <a:spcBef>
                    <a:spcPts val="0"/>
                  </a:spcBef>
                  <a:spcAft>
                    <a:spcPts val="0"/>
                  </a:spcAft>
                  <a:buClrTx/>
                  <a:buSzTx/>
                  <a:buFontTx/>
                  <a:buNone/>
                  <a:tabLst>
                    <a:tab pos="285640" algn="l"/>
                    <a:tab pos="578604" algn="l"/>
                    <a:tab pos="878892" algn="l"/>
                    <a:tab pos="1164532" algn="l"/>
                    <a:tab pos="1457496" algn="l"/>
                    <a:tab pos="1750460" algn="l"/>
                    <a:tab pos="2043424" algn="l"/>
                    <a:tab pos="2329064" algn="l"/>
                    <a:tab pos="2622028" algn="l"/>
                    <a:tab pos="2914992" algn="l"/>
                    <a:tab pos="3207956" algn="l"/>
                    <a:tab pos="3500920" algn="l"/>
                  </a:tabLst>
                  <a:defRPr/>
                </a:pPr>
                <a:endParaRPr kumimoji="0" lang="en-US" sz="1000" b="0" i="0" u="none" strike="noStrike" kern="0" cap="none" spc="0" normalizeH="0" baseline="0" noProof="0">
                  <a:ln>
                    <a:noFill/>
                  </a:ln>
                  <a:solidFill>
                    <a:prstClr val="black"/>
                  </a:solidFill>
                  <a:effectLst/>
                  <a:uLnTx/>
                  <a:uFillTx/>
                  <a:latin typeface="Tenorite" panose="00000500000000000000" pitchFamily="2" charset="0"/>
                  <a:ea typeface="+mn-ea"/>
                  <a:cs typeface="Arial" panose="020B0604020202020204" pitchFamily="34" charset="0"/>
                  <a:sym typeface="Tenorite Regular"/>
                </a:endParaRPr>
              </a:p>
            </p:txBody>
          </p:sp>
          <p:sp>
            <p:nvSpPr>
              <p:cNvPr id="545" name="Freeform 1131">
                <a:extLst>
                  <a:ext uri="{FF2B5EF4-FFF2-40B4-BE49-F238E27FC236}">
                    <a16:creationId xmlns:a16="http://schemas.microsoft.com/office/drawing/2014/main" id="{03701EA4-BBC4-2703-FE57-C38EFED5F91A}"/>
                  </a:ext>
                </a:extLst>
              </p:cNvPr>
              <p:cNvSpPr>
                <a:spLocks/>
              </p:cNvSpPr>
              <p:nvPr/>
            </p:nvSpPr>
            <p:spPr bwMode="auto">
              <a:xfrm>
                <a:off x="7671976" y="5387722"/>
                <a:ext cx="134710" cy="83275"/>
              </a:xfrm>
              <a:custGeom>
                <a:avLst/>
                <a:gdLst>
                  <a:gd name="T0" fmla="*/ 69 w 120"/>
                  <a:gd name="T1" fmla="*/ 41 h 75"/>
                  <a:gd name="T2" fmla="*/ 113 w 120"/>
                  <a:gd name="T3" fmla="*/ 60 h 75"/>
                  <a:gd name="T4" fmla="*/ 120 w 120"/>
                  <a:gd name="T5" fmla="*/ 60 h 75"/>
                  <a:gd name="T6" fmla="*/ 60 w 120"/>
                  <a:gd name="T7" fmla="*/ 0 h 75"/>
                  <a:gd name="T8" fmla="*/ 0 w 120"/>
                  <a:gd name="T9" fmla="*/ 60 h 75"/>
                  <a:gd name="T10" fmla="*/ 2 w 120"/>
                  <a:gd name="T11" fmla="*/ 73 h 75"/>
                  <a:gd name="T12" fmla="*/ 15 w 120"/>
                  <a:gd name="T13" fmla="*/ 75 h 75"/>
                  <a:gd name="T14" fmla="*/ 69 w 120"/>
                  <a:gd name="T15" fmla="*/ 41 h 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75">
                    <a:moveTo>
                      <a:pt x="69" y="41"/>
                    </a:moveTo>
                    <a:cubicBezTo>
                      <a:pt x="80" y="53"/>
                      <a:pt x="95" y="60"/>
                      <a:pt x="113" y="60"/>
                    </a:cubicBezTo>
                    <a:cubicBezTo>
                      <a:pt x="115" y="60"/>
                      <a:pt x="118" y="60"/>
                      <a:pt x="120" y="60"/>
                    </a:cubicBezTo>
                    <a:cubicBezTo>
                      <a:pt x="120" y="27"/>
                      <a:pt x="93" y="0"/>
                      <a:pt x="60" y="0"/>
                    </a:cubicBezTo>
                    <a:cubicBezTo>
                      <a:pt x="27" y="0"/>
                      <a:pt x="0" y="27"/>
                      <a:pt x="0" y="60"/>
                    </a:cubicBezTo>
                    <a:cubicBezTo>
                      <a:pt x="0" y="65"/>
                      <a:pt x="1" y="69"/>
                      <a:pt x="2" y="73"/>
                    </a:cubicBezTo>
                    <a:cubicBezTo>
                      <a:pt x="6" y="74"/>
                      <a:pt x="10" y="75"/>
                      <a:pt x="15" y="75"/>
                    </a:cubicBezTo>
                    <a:cubicBezTo>
                      <a:pt x="39" y="75"/>
                      <a:pt x="59" y="61"/>
                      <a:pt x="69" y="41"/>
                    </a:cubicBezTo>
                    <a:close/>
                  </a:path>
                </a:pathLst>
              </a:custGeom>
              <a:grpFill/>
              <a:ln w="12700" cap="flat">
                <a:noFill/>
                <a:prstDash val="solid"/>
                <a:miter lim="800000"/>
                <a:headEnd/>
                <a:tailEnd/>
              </a:ln>
            </p:spPr>
            <p:txBody>
              <a:bodyPr vert="horz" wrap="square" lIns="52727" tIns="26364" rIns="52727" bIns="26364" numCol="1" anchor="t" anchorCtr="0" compatLnSpc="1">
                <a:prstTxWarp prst="textNoShape">
                  <a:avLst/>
                </a:prstTxWarp>
              </a:bodyPr>
              <a:lstStyle/>
              <a:p>
                <a:pPr marL="0" marR="0" lvl="0" indent="0" algn="l" defTabSz="556631" rtl="0" eaLnBrk="1" fontAlgn="auto" latinLnBrk="0" hangingPunct="0">
                  <a:lnSpc>
                    <a:spcPct val="100000"/>
                  </a:lnSpc>
                  <a:spcBef>
                    <a:spcPts val="0"/>
                  </a:spcBef>
                  <a:spcAft>
                    <a:spcPts val="0"/>
                  </a:spcAft>
                  <a:buClrTx/>
                  <a:buSzTx/>
                  <a:buFontTx/>
                  <a:buNone/>
                  <a:tabLst>
                    <a:tab pos="285640" algn="l"/>
                    <a:tab pos="578604" algn="l"/>
                    <a:tab pos="878892" algn="l"/>
                    <a:tab pos="1164532" algn="l"/>
                    <a:tab pos="1457496" algn="l"/>
                    <a:tab pos="1750460" algn="l"/>
                    <a:tab pos="2043424" algn="l"/>
                    <a:tab pos="2329064" algn="l"/>
                    <a:tab pos="2622028" algn="l"/>
                    <a:tab pos="2914992" algn="l"/>
                    <a:tab pos="3207956" algn="l"/>
                    <a:tab pos="3500920" algn="l"/>
                  </a:tabLst>
                  <a:defRPr/>
                </a:pPr>
                <a:endParaRPr kumimoji="0" lang="en-US" sz="1000" b="0" i="0" u="none" strike="noStrike" kern="0" cap="none" spc="0" normalizeH="0" baseline="0" noProof="0">
                  <a:ln>
                    <a:noFill/>
                  </a:ln>
                  <a:solidFill>
                    <a:prstClr val="black"/>
                  </a:solidFill>
                  <a:effectLst/>
                  <a:uLnTx/>
                  <a:uFillTx/>
                  <a:latin typeface="Tenorite" panose="00000500000000000000" pitchFamily="2" charset="0"/>
                  <a:ea typeface="+mn-ea"/>
                  <a:cs typeface="Arial" panose="020B0604020202020204" pitchFamily="34" charset="0"/>
                  <a:sym typeface="Tenorite Regular"/>
                </a:endParaRPr>
              </a:p>
            </p:txBody>
          </p:sp>
          <p:sp>
            <p:nvSpPr>
              <p:cNvPr id="546" name="Line 32">
                <a:extLst>
                  <a:ext uri="{FF2B5EF4-FFF2-40B4-BE49-F238E27FC236}">
                    <a16:creationId xmlns:a16="http://schemas.microsoft.com/office/drawing/2014/main" id="{61FBF79C-CBD1-3CC0-05B4-ACCF91401EC5}"/>
                  </a:ext>
                </a:extLst>
              </p:cNvPr>
              <p:cNvSpPr>
                <a:spLocks noChangeShapeType="1"/>
              </p:cNvSpPr>
              <p:nvPr/>
            </p:nvSpPr>
            <p:spPr bwMode="auto">
              <a:xfrm>
                <a:off x="7654015" y="5615503"/>
                <a:ext cx="0" cy="49802"/>
              </a:xfrm>
              <a:prstGeom prst="line">
                <a:avLst/>
              </a:prstGeom>
              <a:grpFill/>
              <a:ln w="12700" cap="flat">
                <a:noFill/>
                <a:prstDash val="solid"/>
                <a:miter lim="800000"/>
                <a:headEnd/>
                <a:tailEnd/>
              </a:ln>
            </p:spPr>
            <p:txBody>
              <a:bodyPr vert="horz" wrap="square" lIns="52727" tIns="26364" rIns="52727" bIns="26364" numCol="1" anchor="t" anchorCtr="0" compatLnSpc="1">
                <a:prstTxWarp prst="textNoShape">
                  <a:avLst/>
                </a:prstTxWarp>
              </a:bodyPr>
              <a:lstStyle/>
              <a:p>
                <a:pPr marL="0" marR="0" lvl="0" indent="0" algn="l" defTabSz="556631" rtl="0" eaLnBrk="1" fontAlgn="auto" latinLnBrk="0" hangingPunct="0">
                  <a:lnSpc>
                    <a:spcPct val="100000"/>
                  </a:lnSpc>
                  <a:spcBef>
                    <a:spcPts val="0"/>
                  </a:spcBef>
                  <a:spcAft>
                    <a:spcPts val="0"/>
                  </a:spcAft>
                  <a:buClrTx/>
                  <a:buSzTx/>
                  <a:buFontTx/>
                  <a:buNone/>
                  <a:tabLst>
                    <a:tab pos="285640" algn="l"/>
                    <a:tab pos="578604" algn="l"/>
                    <a:tab pos="878892" algn="l"/>
                    <a:tab pos="1164532" algn="l"/>
                    <a:tab pos="1457496" algn="l"/>
                    <a:tab pos="1750460" algn="l"/>
                    <a:tab pos="2043424" algn="l"/>
                    <a:tab pos="2329064" algn="l"/>
                    <a:tab pos="2622028" algn="l"/>
                    <a:tab pos="2914992" algn="l"/>
                    <a:tab pos="3207956" algn="l"/>
                    <a:tab pos="3500920" algn="l"/>
                  </a:tabLst>
                  <a:defRPr/>
                </a:pPr>
                <a:endParaRPr kumimoji="0" lang="en-US" sz="1000" b="0" i="0" u="none" strike="noStrike" kern="0" cap="none" spc="0" normalizeH="0" baseline="0" noProof="0">
                  <a:ln>
                    <a:noFill/>
                  </a:ln>
                  <a:solidFill>
                    <a:prstClr val="black"/>
                  </a:solidFill>
                  <a:effectLst/>
                  <a:uLnTx/>
                  <a:uFillTx/>
                  <a:latin typeface="Tenorite" panose="00000500000000000000" pitchFamily="2" charset="0"/>
                  <a:ea typeface="+mn-ea"/>
                  <a:cs typeface="Arial" panose="020B0604020202020204" pitchFamily="34" charset="0"/>
                  <a:sym typeface="Tenorite Regular"/>
                </a:endParaRPr>
              </a:p>
            </p:txBody>
          </p:sp>
          <p:sp>
            <p:nvSpPr>
              <p:cNvPr id="547" name="Line 33">
                <a:extLst>
                  <a:ext uri="{FF2B5EF4-FFF2-40B4-BE49-F238E27FC236}">
                    <a16:creationId xmlns:a16="http://schemas.microsoft.com/office/drawing/2014/main" id="{D2F2313A-590A-835F-766E-02A60840CC67}"/>
                  </a:ext>
                </a:extLst>
              </p:cNvPr>
              <p:cNvSpPr>
                <a:spLocks noChangeShapeType="1"/>
              </p:cNvSpPr>
              <p:nvPr/>
            </p:nvSpPr>
            <p:spPr bwMode="auto">
              <a:xfrm>
                <a:off x="7824647" y="5615503"/>
                <a:ext cx="0" cy="49802"/>
              </a:xfrm>
              <a:prstGeom prst="line">
                <a:avLst/>
              </a:prstGeom>
              <a:grpFill/>
              <a:ln w="12700" cap="flat">
                <a:noFill/>
                <a:prstDash val="solid"/>
                <a:miter lim="800000"/>
                <a:headEnd/>
                <a:tailEnd/>
              </a:ln>
            </p:spPr>
            <p:txBody>
              <a:bodyPr vert="horz" wrap="square" lIns="52727" tIns="26364" rIns="52727" bIns="26364" numCol="1" anchor="t" anchorCtr="0" compatLnSpc="1">
                <a:prstTxWarp prst="textNoShape">
                  <a:avLst/>
                </a:prstTxWarp>
              </a:bodyPr>
              <a:lstStyle/>
              <a:p>
                <a:pPr marL="0" marR="0" lvl="0" indent="0" algn="l" defTabSz="556631" rtl="0" eaLnBrk="1" fontAlgn="auto" latinLnBrk="0" hangingPunct="0">
                  <a:lnSpc>
                    <a:spcPct val="100000"/>
                  </a:lnSpc>
                  <a:spcBef>
                    <a:spcPts val="0"/>
                  </a:spcBef>
                  <a:spcAft>
                    <a:spcPts val="0"/>
                  </a:spcAft>
                  <a:buClrTx/>
                  <a:buSzTx/>
                  <a:buFontTx/>
                  <a:buNone/>
                  <a:tabLst>
                    <a:tab pos="285640" algn="l"/>
                    <a:tab pos="578604" algn="l"/>
                    <a:tab pos="878892" algn="l"/>
                    <a:tab pos="1164532" algn="l"/>
                    <a:tab pos="1457496" algn="l"/>
                    <a:tab pos="1750460" algn="l"/>
                    <a:tab pos="2043424" algn="l"/>
                    <a:tab pos="2329064" algn="l"/>
                    <a:tab pos="2622028" algn="l"/>
                    <a:tab pos="2914992" algn="l"/>
                    <a:tab pos="3207956" algn="l"/>
                    <a:tab pos="3500920" algn="l"/>
                  </a:tabLst>
                  <a:defRPr/>
                </a:pPr>
                <a:endParaRPr kumimoji="0" lang="en-US" sz="1000" b="0" i="0" u="none" strike="noStrike" kern="0" cap="none" spc="0" normalizeH="0" baseline="0" noProof="0">
                  <a:ln>
                    <a:noFill/>
                  </a:ln>
                  <a:solidFill>
                    <a:prstClr val="black"/>
                  </a:solidFill>
                  <a:effectLst/>
                  <a:uLnTx/>
                  <a:uFillTx/>
                  <a:latin typeface="Tenorite" panose="00000500000000000000" pitchFamily="2" charset="0"/>
                  <a:ea typeface="+mn-ea"/>
                  <a:cs typeface="Arial" panose="020B0604020202020204" pitchFamily="34" charset="0"/>
                  <a:sym typeface="Tenorite Regular"/>
                </a:endParaRPr>
              </a:p>
            </p:txBody>
          </p:sp>
          <p:sp>
            <p:nvSpPr>
              <p:cNvPr id="548" name="Oval 547">
                <a:extLst>
                  <a:ext uri="{FF2B5EF4-FFF2-40B4-BE49-F238E27FC236}">
                    <a16:creationId xmlns:a16="http://schemas.microsoft.com/office/drawing/2014/main" id="{C8694E09-C812-FBDC-644D-6F74FD3FC4FC}"/>
                  </a:ext>
                </a:extLst>
              </p:cNvPr>
              <p:cNvSpPr>
                <a:spLocks noChangeArrowheads="1"/>
              </p:cNvSpPr>
              <p:nvPr/>
            </p:nvSpPr>
            <p:spPr bwMode="auto">
              <a:xfrm>
                <a:off x="7728309" y="5651425"/>
                <a:ext cx="22043" cy="21227"/>
              </a:xfrm>
              <a:prstGeom prst="ellipse">
                <a:avLst/>
              </a:prstGeom>
              <a:grpFill/>
              <a:ln w="12700" cap="flat" cmpd="sng" algn="ctr">
                <a:noFill/>
                <a:prstDash val="solid"/>
              </a:ln>
              <a:effectLst/>
            </p:spPr>
            <p:txBody>
              <a:bodyPr rtlCol="0" anchor="ctr"/>
              <a:lstStyle/>
              <a:p>
                <a:pPr marL="0" marR="0" lvl="0" indent="0" algn="ctr" defTabSz="556631" rtl="0" eaLnBrk="1" fontAlgn="auto" latinLnBrk="0" hangingPunct="0">
                  <a:lnSpc>
                    <a:spcPct val="100000"/>
                  </a:lnSpc>
                  <a:spcBef>
                    <a:spcPts val="0"/>
                  </a:spcBef>
                  <a:spcAft>
                    <a:spcPts val="0"/>
                  </a:spcAft>
                  <a:buClrTx/>
                  <a:buSzTx/>
                  <a:buFontTx/>
                  <a:buNone/>
                  <a:tabLst>
                    <a:tab pos="285640" algn="l"/>
                    <a:tab pos="578604" algn="l"/>
                    <a:tab pos="878892" algn="l"/>
                    <a:tab pos="1164532" algn="l"/>
                    <a:tab pos="1457496" algn="l"/>
                    <a:tab pos="1750460" algn="l"/>
                    <a:tab pos="2043424" algn="l"/>
                    <a:tab pos="2329064" algn="l"/>
                    <a:tab pos="2622028" algn="l"/>
                    <a:tab pos="2914992" algn="l"/>
                    <a:tab pos="3207956" algn="l"/>
                    <a:tab pos="3500920" algn="l"/>
                  </a:tabLst>
                  <a:defRPr/>
                </a:pPr>
                <a:endParaRPr kumimoji="0" lang="en-US" sz="1000" b="0" i="0" u="none" strike="noStrike" kern="0" cap="none" spc="0" normalizeH="0" baseline="0" noProof="0">
                  <a:ln>
                    <a:noFill/>
                  </a:ln>
                  <a:solidFill>
                    <a:prstClr val="black"/>
                  </a:solidFill>
                  <a:effectLst/>
                  <a:uLnTx/>
                  <a:uFillTx/>
                  <a:latin typeface="Tenorite" panose="00000500000000000000" pitchFamily="2" charset="0"/>
                  <a:ea typeface="+mn-ea"/>
                  <a:cs typeface="Arial" panose="020B0604020202020204" pitchFamily="34" charset="0"/>
                  <a:sym typeface="Tenorite Regular"/>
                </a:endParaRPr>
              </a:p>
            </p:txBody>
          </p:sp>
        </p:grpSp>
        <p:grpSp>
          <p:nvGrpSpPr>
            <p:cNvPr id="62" name="Group 61">
              <a:extLst>
                <a:ext uri="{FF2B5EF4-FFF2-40B4-BE49-F238E27FC236}">
                  <a16:creationId xmlns:a16="http://schemas.microsoft.com/office/drawing/2014/main" id="{DF4E5EF9-DFA6-7AC9-E92F-D07AA1F48571}"/>
                </a:ext>
              </a:extLst>
            </p:cNvPr>
            <p:cNvGrpSpPr/>
            <p:nvPr/>
          </p:nvGrpSpPr>
          <p:grpSpPr>
            <a:xfrm>
              <a:off x="-298330" y="7342992"/>
              <a:ext cx="197273" cy="163053"/>
              <a:chOff x="7600131" y="5387722"/>
              <a:chExt cx="278400" cy="284930"/>
            </a:xfrm>
            <a:solidFill>
              <a:srgbClr val="1B3859"/>
            </a:solidFill>
          </p:grpSpPr>
          <p:sp>
            <p:nvSpPr>
              <p:cNvPr id="537" name="Freeform 1123">
                <a:extLst>
                  <a:ext uri="{FF2B5EF4-FFF2-40B4-BE49-F238E27FC236}">
                    <a16:creationId xmlns:a16="http://schemas.microsoft.com/office/drawing/2014/main" id="{8D3CBC21-D334-E8E1-E328-CF21B01B93A9}"/>
                  </a:ext>
                </a:extLst>
              </p:cNvPr>
              <p:cNvSpPr>
                <a:spLocks/>
              </p:cNvSpPr>
              <p:nvPr/>
            </p:nvSpPr>
            <p:spPr bwMode="auto">
              <a:xfrm>
                <a:off x="7600131" y="5530595"/>
                <a:ext cx="278400" cy="134709"/>
              </a:xfrm>
              <a:custGeom>
                <a:avLst/>
                <a:gdLst>
                  <a:gd name="T0" fmla="*/ 155 w 248"/>
                  <a:gd name="T1" fmla="*/ 120 h 120"/>
                  <a:gd name="T2" fmla="*/ 248 w 248"/>
                  <a:gd name="T3" fmla="*/ 120 h 120"/>
                  <a:gd name="T4" fmla="*/ 248 w 248"/>
                  <a:gd name="T5" fmla="*/ 60 h 120"/>
                  <a:gd name="T6" fmla="*/ 186 w 248"/>
                  <a:gd name="T7" fmla="*/ 0 h 120"/>
                  <a:gd name="T8" fmla="*/ 177 w 248"/>
                  <a:gd name="T9" fmla="*/ 0 h 120"/>
                  <a:gd name="T10" fmla="*/ 124 w 248"/>
                  <a:gd name="T11" fmla="*/ 84 h 120"/>
                  <a:gd name="T12" fmla="*/ 72 w 248"/>
                  <a:gd name="T13" fmla="*/ 0 h 120"/>
                  <a:gd name="T14" fmla="*/ 62 w 248"/>
                  <a:gd name="T15" fmla="*/ 0 h 120"/>
                  <a:gd name="T16" fmla="*/ 0 w 248"/>
                  <a:gd name="T17" fmla="*/ 60 h 120"/>
                  <a:gd name="T18" fmla="*/ 0 w 248"/>
                  <a:gd name="T19" fmla="*/ 120 h 120"/>
                  <a:gd name="T20" fmla="*/ 94 w 248"/>
                  <a:gd name="T21" fmla="*/ 12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8" h="120">
                    <a:moveTo>
                      <a:pt x="155" y="120"/>
                    </a:moveTo>
                    <a:cubicBezTo>
                      <a:pt x="248" y="120"/>
                      <a:pt x="248" y="120"/>
                      <a:pt x="248" y="120"/>
                    </a:cubicBezTo>
                    <a:cubicBezTo>
                      <a:pt x="248" y="60"/>
                      <a:pt x="248" y="60"/>
                      <a:pt x="248" y="60"/>
                    </a:cubicBezTo>
                    <a:cubicBezTo>
                      <a:pt x="248" y="27"/>
                      <a:pt x="220" y="0"/>
                      <a:pt x="186" y="0"/>
                    </a:cubicBezTo>
                    <a:cubicBezTo>
                      <a:pt x="177" y="0"/>
                      <a:pt x="177" y="0"/>
                      <a:pt x="177" y="0"/>
                    </a:cubicBezTo>
                    <a:cubicBezTo>
                      <a:pt x="124" y="84"/>
                      <a:pt x="124" y="84"/>
                      <a:pt x="124" y="84"/>
                    </a:cubicBezTo>
                    <a:cubicBezTo>
                      <a:pt x="72" y="0"/>
                      <a:pt x="72" y="0"/>
                      <a:pt x="72" y="0"/>
                    </a:cubicBezTo>
                    <a:cubicBezTo>
                      <a:pt x="62" y="0"/>
                      <a:pt x="62" y="0"/>
                      <a:pt x="62" y="0"/>
                    </a:cubicBezTo>
                    <a:cubicBezTo>
                      <a:pt x="28" y="0"/>
                      <a:pt x="0" y="27"/>
                      <a:pt x="0" y="60"/>
                    </a:cubicBezTo>
                    <a:cubicBezTo>
                      <a:pt x="0" y="120"/>
                      <a:pt x="0" y="120"/>
                      <a:pt x="0" y="120"/>
                    </a:cubicBezTo>
                    <a:cubicBezTo>
                      <a:pt x="94" y="120"/>
                      <a:pt x="94" y="120"/>
                      <a:pt x="94" y="120"/>
                    </a:cubicBezTo>
                  </a:path>
                </a:pathLst>
              </a:custGeom>
              <a:grpFill/>
              <a:ln w="9525" cap="flat">
                <a:noFill/>
                <a:prstDash val="solid"/>
                <a:miter lim="800000"/>
                <a:headEnd/>
                <a:tailEnd/>
              </a:ln>
            </p:spPr>
            <p:txBody>
              <a:bodyPr vert="horz" wrap="square" lIns="52727" tIns="26364" rIns="52727" bIns="26364" numCol="1" anchor="t" anchorCtr="0" compatLnSpc="1">
                <a:prstTxWarp prst="textNoShape">
                  <a:avLst/>
                </a:prstTxWarp>
              </a:bodyPr>
              <a:lstStyle/>
              <a:p>
                <a:pPr marL="0" marR="0" lvl="0" indent="0" algn="l" defTabSz="556631" rtl="0" eaLnBrk="1" fontAlgn="auto" latinLnBrk="0" hangingPunct="0">
                  <a:lnSpc>
                    <a:spcPct val="100000"/>
                  </a:lnSpc>
                  <a:spcBef>
                    <a:spcPts val="0"/>
                  </a:spcBef>
                  <a:spcAft>
                    <a:spcPts val="0"/>
                  </a:spcAft>
                  <a:buClrTx/>
                  <a:buSzTx/>
                  <a:buFontTx/>
                  <a:buNone/>
                  <a:tabLst>
                    <a:tab pos="285640" algn="l"/>
                    <a:tab pos="578604" algn="l"/>
                    <a:tab pos="878892" algn="l"/>
                    <a:tab pos="1164532" algn="l"/>
                    <a:tab pos="1457496" algn="l"/>
                    <a:tab pos="1750460" algn="l"/>
                    <a:tab pos="2043424" algn="l"/>
                    <a:tab pos="2329064" algn="l"/>
                    <a:tab pos="2622028" algn="l"/>
                    <a:tab pos="2914992" algn="l"/>
                    <a:tab pos="3207956" algn="l"/>
                    <a:tab pos="3500920" algn="l"/>
                  </a:tabLst>
                  <a:defRPr/>
                </a:pPr>
                <a:endParaRPr kumimoji="0" lang="en-US" sz="1000" b="0" i="0" u="none" strike="noStrike" kern="0" cap="none" spc="0" normalizeH="0" baseline="0" noProof="0">
                  <a:ln>
                    <a:noFill/>
                  </a:ln>
                  <a:solidFill>
                    <a:prstClr val="black"/>
                  </a:solidFill>
                  <a:effectLst/>
                  <a:uLnTx/>
                  <a:uFillTx/>
                  <a:latin typeface="Tenorite" panose="00000500000000000000" pitchFamily="2" charset="0"/>
                  <a:ea typeface="+mn-ea"/>
                  <a:cs typeface="Arial" panose="020B0604020202020204" pitchFamily="34" charset="0"/>
                  <a:sym typeface="Tenorite Regular"/>
                </a:endParaRPr>
              </a:p>
            </p:txBody>
          </p:sp>
          <p:sp>
            <p:nvSpPr>
              <p:cNvPr id="538" name="Oval 537">
                <a:extLst>
                  <a:ext uri="{FF2B5EF4-FFF2-40B4-BE49-F238E27FC236}">
                    <a16:creationId xmlns:a16="http://schemas.microsoft.com/office/drawing/2014/main" id="{350B64D3-9EEC-CD9A-DF92-1531103A96A0}"/>
                  </a:ext>
                </a:extLst>
              </p:cNvPr>
              <p:cNvSpPr>
                <a:spLocks noChangeArrowheads="1"/>
              </p:cNvSpPr>
              <p:nvPr/>
            </p:nvSpPr>
            <p:spPr bwMode="auto">
              <a:xfrm>
                <a:off x="7671976" y="5387722"/>
                <a:ext cx="134710" cy="133893"/>
              </a:xfrm>
              <a:prstGeom prst="ellipse">
                <a:avLst/>
              </a:prstGeom>
              <a:grpFill/>
              <a:ln w="9525" cap="flat">
                <a:noFill/>
                <a:prstDash val="solid"/>
                <a:miter lim="800000"/>
                <a:headEnd/>
                <a:tailEnd/>
              </a:ln>
            </p:spPr>
            <p:txBody>
              <a:bodyPr vert="horz" wrap="square" lIns="52727" tIns="26364" rIns="52727" bIns="26364" numCol="1" anchor="t" anchorCtr="0" compatLnSpc="1">
                <a:prstTxWarp prst="textNoShape">
                  <a:avLst/>
                </a:prstTxWarp>
              </a:bodyPr>
              <a:lstStyle/>
              <a:p>
                <a:pPr marL="0" marR="0" lvl="0" indent="0" algn="l" defTabSz="556631" rtl="0" eaLnBrk="1" fontAlgn="auto" latinLnBrk="0" hangingPunct="0">
                  <a:lnSpc>
                    <a:spcPct val="100000"/>
                  </a:lnSpc>
                  <a:spcBef>
                    <a:spcPts val="0"/>
                  </a:spcBef>
                  <a:spcAft>
                    <a:spcPts val="0"/>
                  </a:spcAft>
                  <a:buClrTx/>
                  <a:buSzTx/>
                  <a:buFontTx/>
                  <a:buNone/>
                  <a:tabLst>
                    <a:tab pos="285640" algn="l"/>
                    <a:tab pos="578604" algn="l"/>
                    <a:tab pos="878892" algn="l"/>
                    <a:tab pos="1164532" algn="l"/>
                    <a:tab pos="1457496" algn="l"/>
                    <a:tab pos="1750460" algn="l"/>
                    <a:tab pos="2043424" algn="l"/>
                    <a:tab pos="2329064" algn="l"/>
                    <a:tab pos="2622028" algn="l"/>
                    <a:tab pos="2914992" algn="l"/>
                    <a:tab pos="3207956" algn="l"/>
                    <a:tab pos="3500920" algn="l"/>
                  </a:tabLst>
                  <a:defRPr/>
                </a:pPr>
                <a:endParaRPr kumimoji="0" lang="en-US" sz="1000" b="0" i="0" u="none" strike="noStrike" kern="0" cap="none" spc="0" normalizeH="0" baseline="0" noProof="0">
                  <a:ln>
                    <a:noFill/>
                  </a:ln>
                  <a:solidFill>
                    <a:prstClr val="black"/>
                  </a:solidFill>
                  <a:effectLst/>
                  <a:uLnTx/>
                  <a:uFillTx/>
                  <a:latin typeface="Tenorite" panose="00000500000000000000" pitchFamily="2" charset="0"/>
                  <a:ea typeface="+mn-ea"/>
                  <a:cs typeface="Arial" panose="020B0604020202020204" pitchFamily="34" charset="0"/>
                  <a:sym typeface="Tenorite Regular"/>
                </a:endParaRPr>
              </a:p>
            </p:txBody>
          </p:sp>
          <p:sp>
            <p:nvSpPr>
              <p:cNvPr id="539" name="Freeform 1125">
                <a:extLst>
                  <a:ext uri="{FF2B5EF4-FFF2-40B4-BE49-F238E27FC236}">
                    <a16:creationId xmlns:a16="http://schemas.microsoft.com/office/drawing/2014/main" id="{0CAB49E8-C3C0-5009-61CA-7A831AA66F68}"/>
                  </a:ext>
                </a:extLst>
              </p:cNvPr>
              <p:cNvSpPr>
                <a:spLocks/>
              </p:cNvSpPr>
              <p:nvPr/>
            </p:nvSpPr>
            <p:spPr bwMode="auto">
              <a:xfrm>
                <a:off x="7671976" y="5387722"/>
                <a:ext cx="134710" cy="83275"/>
              </a:xfrm>
              <a:custGeom>
                <a:avLst/>
                <a:gdLst>
                  <a:gd name="T0" fmla="*/ 69 w 120"/>
                  <a:gd name="T1" fmla="*/ 41 h 75"/>
                  <a:gd name="T2" fmla="*/ 113 w 120"/>
                  <a:gd name="T3" fmla="*/ 60 h 75"/>
                  <a:gd name="T4" fmla="*/ 120 w 120"/>
                  <a:gd name="T5" fmla="*/ 60 h 75"/>
                  <a:gd name="T6" fmla="*/ 60 w 120"/>
                  <a:gd name="T7" fmla="*/ 0 h 75"/>
                  <a:gd name="T8" fmla="*/ 0 w 120"/>
                  <a:gd name="T9" fmla="*/ 60 h 75"/>
                  <a:gd name="T10" fmla="*/ 2 w 120"/>
                  <a:gd name="T11" fmla="*/ 73 h 75"/>
                  <a:gd name="T12" fmla="*/ 15 w 120"/>
                  <a:gd name="T13" fmla="*/ 75 h 75"/>
                  <a:gd name="T14" fmla="*/ 69 w 120"/>
                  <a:gd name="T15" fmla="*/ 41 h 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75">
                    <a:moveTo>
                      <a:pt x="69" y="41"/>
                    </a:moveTo>
                    <a:cubicBezTo>
                      <a:pt x="80" y="53"/>
                      <a:pt x="95" y="60"/>
                      <a:pt x="113" y="60"/>
                    </a:cubicBezTo>
                    <a:cubicBezTo>
                      <a:pt x="115" y="60"/>
                      <a:pt x="118" y="60"/>
                      <a:pt x="120" y="60"/>
                    </a:cubicBezTo>
                    <a:cubicBezTo>
                      <a:pt x="120" y="27"/>
                      <a:pt x="93" y="0"/>
                      <a:pt x="60" y="0"/>
                    </a:cubicBezTo>
                    <a:cubicBezTo>
                      <a:pt x="27" y="0"/>
                      <a:pt x="0" y="27"/>
                      <a:pt x="0" y="60"/>
                    </a:cubicBezTo>
                    <a:cubicBezTo>
                      <a:pt x="0" y="65"/>
                      <a:pt x="1" y="69"/>
                      <a:pt x="2" y="73"/>
                    </a:cubicBezTo>
                    <a:cubicBezTo>
                      <a:pt x="6" y="74"/>
                      <a:pt x="10" y="75"/>
                      <a:pt x="15" y="75"/>
                    </a:cubicBezTo>
                    <a:cubicBezTo>
                      <a:pt x="39" y="75"/>
                      <a:pt x="59" y="61"/>
                      <a:pt x="69" y="41"/>
                    </a:cubicBezTo>
                    <a:close/>
                  </a:path>
                </a:pathLst>
              </a:custGeom>
              <a:grpFill/>
              <a:ln w="9525" cap="flat">
                <a:noFill/>
                <a:prstDash val="solid"/>
                <a:miter lim="800000"/>
                <a:headEnd/>
                <a:tailEnd/>
              </a:ln>
            </p:spPr>
            <p:txBody>
              <a:bodyPr vert="horz" wrap="square" lIns="52727" tIns="26364" rIns="52727" bIns="26364" numCol="1" anchor="t" anchorCtr="0" compatLnSpc="1">
                <a:prstTxWarp prst="textNoShape">
                  <a:avLst/>
                </a:prstTxWarp>
              </a:bodyPr>
              <a:lstStyle/>
              <a:p>
                <a:pPr marL="0" marR="0" lvl="0" indent="0" algn="l" defTabSz="556631" rtl="0" eaLnBrk="1" fontAlgn="auto" latinLnBrk="0" hangingPunct="0">
                  <a:lnSpc>
                    <a:spcPct val="100000"/>
                  </a:lnSpc>
                  <a:spcBef>
                    <a:spcPts val="0"/>
                  </a:spcBef>
                  <a:spcAft>
                    <a:spcPts val="0"/>
                  </a:spcAft>
                  <a:buClrTx/>
                  <a:buSzTx/>
                  <a:buFontTx/>
                  <a:buNone/>
                  <a:tabLst>
                    <a:tab pos="285640" algn="l"/>
                    <a:tab pos="578604" algn="l"/>
                    <a:tab pos="878892" algn="l"/>
                    <a:tab pos="1164532" algn="l"/>
                    <a:tab pos="1457496" algn="l"/>
                    <a:tab pos="1750460" algn="l"/>
                    <a:tab pos="2043424" algn="l"/>
                    <a:tab pos="2329064" algn="l"/>
                    <a:tab pos="2622028" algn="l"/>
                    <a:tab pos="2914992" algn="l"/>
                    <a:tab pos="3207956" algn="l"/>
                    <a:tab pos="3500920" algn="l"/>
                  </a:tabLst>
                  <a:defRPr/>
                </a:pPr>
                <a:endParaRPr kumimoji="0" lang="en-US" sz="1000" b="0" i="0" u="none" strike="noStrike" kern="0" cap="none" spc="0" normalizeH="0" baseline="0" noProof="0">
                  <a:ln>
                    <a:noFill/>
                  </a:ln>
                  <a:solidFill>
                    <a:prstClr val="black"/>
                  </a:solidFill>
                  <a:effectLst/>
                  <a:uLnTx/>
                  <a:uFillTx/>
                  <a:latin typeface="Tenorite" panose="00000500000000000000" pitchFamily="2" charset="0"/>
                  <a:ea typeface="+mn-ea"/>
                  <a:cs typeface="Arial" panose="020B0604020202020204" pitchFamily="34" charset="0"/>
                  <a:sym typeface="Tenorite Regular"/>
                </a:endParaRPr>
              </a:p>
            </p:txBody>
          </p:sp>
          <p:sp>
            <p:nvSpPr>
              <p:cNvPr id="540" name="Line 32">
                <a:extLst>
                  <a:ext uri="{FF2B5EF4-FFF2-40B4-BE49-F238E27FC236}">
                    <a16:creationId xmlns:a16="http://schemas.microsoft.com/office/drawing/2014/main" id="{9EAFB846-9FF7-9FD5-D8E1-850FA7F37D1A}"/>
                  </a:ext>
                </a:extLst>
              </p:cNvPr>
              <p:cNvSpPr>
                <a:spLocks noChangeShapeType="1"/>
              </p:cNvSpPr>
              <p:nvPr/>
            </p:nvSpPr>
            <p:spPr bwMode="auto">
              <a:xfrm>
                <a:off x="7654015" y="5615503"/>
                <a:ext cx="0" cy="49802"/>
              </a:xfrm>
              <a:prstGeom prst="line">
                <a:avLst/>
              </a:prstGeom>
              <a:grpFill/>
              <a:ln w="9525" cap="flat">
                <a:noFill/>
                <a:prstDash val="solid"/>
                <a:miter lim="800000"/>
                <a:headEnd/>
                <a:tailEnd/>
              </a:ln>
            </p:spPr>
            <p:txBody>
              <a:bodyPr vert="horz" wrap="square" lIns="52727" tIns="26364" rIns="52727" bIns="26364" numCol="1" anchor="t" anchorCtr="0" compatLnSpc="1">
                <a:prstTxWarp prst="textNoShape">
                  <a:avLst/>
                </a:prstTxWarp>
              </a:bodyPr>
              <a:lstStyle/>
              <a:p>
                <a:pPr marL="0" marR="0" lvl="0" indent="0" algn="l" defTabSz="556631" rtl="0" eaLnBrk="1" fontAlgn="auto" latinLnBrk="0" hangingPunct="0">
                  <a:lnSpc>
                    <a:spcPct val="100000"/>
                  </a:lnSpc>
                  <a:spcBef>
                    <a:spcPts val="0"/>
                  </a:spcBef>
                  <a:spcAft>
                    <a:spcPts val="0"/>
                  </a:spcAft>
                  <a:buClrTx/>
                  <a:buSzTx/>
                  <a:buFontTx/>
                  <a:buNone/>
                  <a:tabLst>
                    <a:tab pos="285640" algn="l"/>
                    <a:tab pos="578604" algn="l"/>
                    <a:tab pos="878892" algn="l"/>
                    <a:tab pos="1164532" algn="l"/>
                    <a:tab pos="1457496" algn="l"/>
                    <a:tab pos="1750460" algn="l"/>
                    <a:tab pos="2043424" algn="l"/>
                    <a:tab pos="2329064" algn="l"/>
                    <a:tab pos="2622028" algn="l"/>
                    <a:tab pos="2914992" algn="l"/>
                    <a:tab pos="3207956" algn="l"/>
                    <a:tab pos="3500920" algn="l"/>
                  </a:tabLst>
                  <a:defRPr/>
                </a:pPr>
                <a:endParaRPr kumimoji="0" lang="en-US" sz="1000" b="0" i="0" u="none" strike="noStrike" kern="0" cap="none" spc="0" normalizeH="0" baseline="0" noProof="0">
                  <a:ln>
                    <a:noFill/>
                  </a:ln>
                  <a:solidFill>
                    <a:prstClr val="black"/>
                  </a:solidFill>
                  <a:effectLst/>
                  <a:uLnTx/>
                  <a:uFillTx/>
                  <a:latin typeface="Tenorite" panose="00000500000000000000" pitchFamily="2" charset="0"/>
                  <a:ea typeface="+mn-ea"/>
                  <a:cs typeface="Arial" panose="020B0604020202020204" pitchFamily="34" charset="0"/>
                  <a:sym typeface="Tenorite Regular"/>
                </a:endParaRPr>
              </a:p>
            </p:txBody>
          </p:sp>
          <p:sp>
            <p:nvSpPr>
              <p:cNvPr id="541" name="Line 33">
                <a:extLst>
                  <a:ext uri="{FF2B5EF4-FFF2-40B4-BE49-F238E27FC236}">
                    <a16:creationId xmlns:a16="http://schemas.microsoft.com/office/drawing/2014/main" id="{D54C463E-FF23-2013-33D3-85D5826DABDB}"/>
                  </a:ext>
                </a:extLst>
              </p:cNvPr>
              <p:cNvSpPr>
                <a:spLocks noChangeShapeType="1"/>
              </p:cNvSpPr>
              <p:nvPr/>
            </p:nvSpPr>
            <p:spPr bwMode="auto">
              <a:xfrm>
                <a:off x="7824647" y="5615503"/>
                <a:ext cx="0" cy="49802"/>
              </a:xfrm>
              <a:prstGeom prst="line">
                <a:avLst/>
              </a:prstGeom>
              <a:grpFill/>
              <a:ln w="9525" cap="flat">
                <a:noFill/>
                <a:prstDash val="solid"/>
                <a:miter lim="800000"/>
                <a:headEnd/>
                <a:tailEnd/>
              </a:ln>
            </p:spPr>
            <p:txBody>
              <a:bodyPr vert="horz" wrap="square" lIns="52727" tIns="26364" rIns="52727" bIns="26364" numCol="1" anchor="t" anchorCtr="0" compatLnSpc="1">
                <a:prstTxWarp prst="textNoShape">
                  <a:avLst/>
                </a:prstTxWarp>
              </a:bodyPr>
              <a:lstStyle/>
              <a:p>
                <a:pPr marL="0" marR="0" lvl="0" indent="0" algn="l" defTabSz="556631" rtl="0" eaLnBrk="1" fontAlgn="auto" latinLnBrk="0" hangingPunct="0">
                  <a:lnSpc>
                    <a:spcPct val="100000"/>
                  </a:lnSpc>
                  <a:spcBef>
                    <a:spcPts val="0"/>
                  </a:spcBef>
                  <a:spcAft>
                    <a:spcPts val="0"/>
                  </a:spcAft>
                  <a:buClrTx/>
                  <a:buSzTx/>
                  <a:buFontTx/>
                  <a:buNone/>
                  <a:tabLst>
                    <a:tab pos="285640" algn="l"/>
                    <a:tab pos="578604" algn="l"/>
                    <a:tab pos="878892" algn="l"/>
                    <a:tab pos="1164532" algn="l"/>
                    <a:tab pos="1457496" algn="l"/>
                    <a:tab pos="1750460" algn="l"/>
                    <a:tab pos="2043424" algn="l"/>
                    <a:tab pos="2329064" algn="l"/>
                    <a:tab pos="2622028" algn="l"/>
                    <a:tab pos="2914992" algn="l"/>
                    <a:tab pos="3207956" algn="l"/>
                    <a:tab pos="3500920" algn="l"/>
                  </a:tabLst>
                  <a:defRPr/>
                </a:pPr>
                <a:endParaRPr kumimoji="0" lang="en-US" sz="1000" b="0" i="0" u="none" strike="noStrike" kern="0" cap="none" spc="0" normalizeH="0" baseline="0" noProof="0">
                  <a:ln>
                    <a:noFill/>
                  </a:ln>
                  <a:solidFill>
                    <a:prstClr val="black"/>
                  </a:solidFill>
                  <a:effectLst/>
                  <a:uLnTx/>
                  <a:uFillTx/>
                  <a:latin typeface="Tenorite" panose="00000500000000000000" pitchFamily="2" charset="0"/>
                  <a:ea typeface="+mn-ea"/>
                  <a:cs typeface="Arial" panose="020B0604020202020204" pitchFamily="34" charset="0"/>
                  <a:sym typeface="Tenorite Regular"/>
                </a:endParaRPr>
              </a:p>
            </p:txBody>
          </p:sp>
          <p:sp>
            <p:nvSpPr>
              <p:cNvPr id="542" name="Oval 541">
                <a:extLst>
                  <a:ext uri="{FF2B5EF4-FFF2-40B4-BE49-F238E27FC236}">
                    <a16:creationId xmlns:a16="http://schemas.microsoft.com/office/drawing/2014/main" id="{902CA4E8-DAAF-48C3-2B47-D117A8B43F35}"/>
                  </a:ext>
                </a:extLst>
              </p:cNvPr>
              <p:cNvSpPr>
                <a:spLocks noChangeArrowheads="1"/>
              </p:cNvSpPr>
              <p:nvPr/>
            </p:nvSpPr>
            <p:spPr bwMode="auto">
              <a:xfrm>
                <a:off x="7728309" y="5651425"/>
                <a:ext cx="22043" cy="21227"/>
              </a:xfrm>
              <a:prstGeom prst="ellipse">
                <a:avLst/>
              </a:prstGeom>
              <a:grpFill/>
              <a:ln w="9525" cap="flat" cmpd="sng" algn="ctr">
                <a:noFill/>
                <a:prstDash val="solid"/>
              </a:ln>
              <a:effectLst/>
            </p:spPr>
            <p:txBody>
              <a:bodyPr rtlCol="0" anchor="ctr"/>
              <a:lstStyle/>
              <a:p>
                <a:pPr marL="0" marR="0" lvl="0" indent="0" algn="ctr" defTabSz="556631" rtl="0" eaLnBrk="1" fontAlgn="auto" latinLnBrk="0" hangingPunct="0">
                  <a:lnSpc>
                    <a:spcPct val="100000"/>
                  </a:lnSpc>
                  <a:spcBef>
                    <a:spcPts val="0"/>
                  </a:spcBef>
                  <a:spcAft>
                    <a:spcPts val="0"/>
                  </a:spcAft>
                  <a:buClrTx/>
                  <a:buSzTx/>
                  <a:buFontTx/>
                  <a:buNone/>
                  <a:tabLst>
                    <a:tab pos="285640" algn="l"/>
                    <a:tab pos="578604" algn="l"/>
                    <a:tab pos="878892" algn="l"/>
                    <a:tab pos="1164532" algn="l"/>
                    <a:tab pos="1457496" algn="l"/>
                    <a:tab pos="1750460" algn="l"/>
                    <a:tab pos="2043424" algn="l"/>
                    <a:tab pos="2329064" algn="l"/>
                    <a:tab pos="2622028" algn="l"/>
                    <a:tab pos="2914992" algn="l"/>
                    <a:tab pos="3207956" algn="l"/>
                    <a:tab pos="3500920" algn="l"/>
                  </a:tabLst>
                  <a:defRPr/>
                </a:pPr>
                <a:endParaRPr kumimoji="0" lang="en-US" sz="1000" b="0" i="0" u="none" strike="noStrike" kern="0" cap="none" spc="0" normalizeH="0" baseline="0" noProof="0">
                  <a:ln>
                    <a:noFill/>
                  </a:ln>
                  <a:solidFill>
                    <a:prstClr val="black"/>
                  </a:solidFill>
                  <a:effectLst/>
                  <a:uLnTx/>
                  <a:uFillTx/>
                  <a:latin typeface="Tenorite" panose="00000500000000000000" pitchFamily="2" charset="0"/>
                  <a:ea typeface="+mn-ea"/>
                  <a:cs typeface="Arial" panose="020B0604020202020204" pitchFamily="34" charset="0"/>
                  <a:sym typeface="Tenorite Regular"/>
                </a:endParaRPr>
              </a:p>
            </p:txBody>
          </p:sp>
        </p:grpSp>
        <p:grpSp>
          <p:nvGrpSpPr>
            <p:cNvPr id="63" name="Group 62">
              <a:extLst>
                <a:ext uri="{FF2B5EF4-FFF2-40B4-BE49-F238E27FC236}">
                  <a16:creationId xmlns:a16="http://schemas.microsoft.com/office/drawing/2014/main" id="{E968EFF7-4981-89F9-616A-6ECCF4CF3671}"/>
                </a:ext>
              </a:extLst>
            </p:cNvPr>
            <p:cNvGrpSpPr/>
            <p:nvPr/>
          </p:nvGrpSpPr>
          <p:grpSpPr>
            <a:xfrm>
              <a:off x="169855" y="7547575"/>
              <a:ext cx="197273" cy="163053"/>
              <a:chOff x="7600131" y="5387722"/>
              <a:chExt cx="278400" cy="284930"/>
            </a:xfrm>
            <a:solidFill>
              <a:srgbClr val="16366C">
                <a:lumMod val="60000"/>
                <a:lumOff val="40000"/>
              </a:srgbClr>
            </a:solidFill>
          </p:grpSpPr>
          <p:sp>
            <p:nvSpPr>
              <p:cNvPr id="531" name="Freeform 1117">
                <a:extLst>
                  <a:ext uri="{FF2B5EF4-FFF2-40B4-BE49-F238E27FC236}">
                    <a16:creationId xmlns:a16="http://schemas.microsoft.com/office/drawing/2014/main" id="{8ABCCD46-C686-8660-4B87-1E6BAC9ED90B}"/>
                  </a:ext>
                </a:extLst>
              </p:cNvPr>
              <p:cNvSpPr>
                <a:spLocks/>
              </p:cNvSpPr>
              <p:nvPr/>
            </p:nvSpPr>
            <p:spPr bwMode="auto">
              <a:xfrm>
                <a:off x="7600131" y="5530595"/>
                <a:ext cx="278400" cy="134709"/>
              </a:xfrm>
              <a:custGeom>
                <a:avLst/>
                <a:gdLst>
                  <a:gd name="T0" fmla="*/ 155 w 248"/>
                  <a:gd name="T1" fmla="*/ 120 h 120"/>
                  <a:gd name="T2" fmla="*/ 248 w 248"/>
                  <a:gd name="T3" fmla="*/ 120 h 120"/>
                  <a:gd name="T4" fmla="*/ 248 w 248"/>
                  <a:gd name="T5" fmla="*/ 60 h 120"/>
                  <a:gd name="T6" fmla="*/ 186 w 248"/>
                  <a:gd name="T7" fmla="*/ 0 h 120"/>
                  <a:gd name="T8" fmla="*/ 177 w 248"/>
                  <a:gd name="T9" fmla="*/ 0 h 120"/>
                  <a:gd name="T10" fmla="*/ 124 w 248"/>
                  <a:gd name="T11" fmla="*/ 84 h 120"/>
                  <a:gd name="T12" fmla="*/ 72 w 248"/>
                  <a:gd name="T13" fmla="*/ 0 h 120"/>
                  <a:gd name="T14" fmla="*/ 62 w 248"/>
                  <a:gd name="T15" fmla="*/ 0 h 120"/>
                  <a:gd name="T16" fmla="*/ 0 w 248"/>
                  <a:gd name="T17" fmla="*/ 60 h 120"/>
                  <a:gd name="T18" fmla="*/ 0 w 248"/>
                  <a:gd name="T19" fmla="*/ 120 h 120"/>
                  <a:gd name="T20" fmla="*/ 94 w 248"/>
                  <a:gd name="T21" fmla="*/ 12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8" h="120">
                    <a:moveTo>
                      <a:pt x="155" y="120"/>
                    </a:moveTo>
                    <a:cubicBezTo>
                      <a:pt x="248" y="120"/>
                      <a:pt x="248" y="120"/>
                      <a:pt x="248" y="120"/>
                    </a:cubicBezTo>
                    <a:cubicBezTo>
                      <a:pt x="248" y="60"/>
                      <a:pt x="248" y="60"/>
                      <a:pt x="248" y="60"/>
                    </a:cubicBezTo>
                    <a:cubicBezTo>
                      <a:pt x="248" y="27"/>
                      <a:pt x="220" y="0"/>
                      <a:pt x="186" y="0"/>
                    </a:cubicBezTo>
                    <a:cubicBezTo>
                      <a:pt x="177" y="0"/>
                      <a:pt x="177" y="0"/>
                      <a:pt x="177" y="0"/>
                    </a:cubicBezTo>
                    <a:cubicBezTo>
                      <a:pt x="124" y="84"/>
                      <a:pt x="124" y="84"/>
                      <a:pt x="124" y="84"/>
                    </a:cubicBezTo>
                    <a:cubicBezTo>
                      <a:pt x="72" y="0"/>
                      <a:pt x="72" y="0"/>
                      <a:pt x="72" y="0"/>
                    </a:cubicBezTo>
                    <a:cubicBezTo>
                      <a:pt x="62" y="0"/>
                      <a:pt x="62" y="0"/>
                      <a:pt x="62" y="0"/>
                    </a:cubicBezTo>
                    <a:cubicBezTo>
                      <a:pt x="28" y="0"/>
                      <a:pt x="0" y="27"/>
                      <a:pt x="0" y="60"/>
                    </a:cubicBezTo>
                    <a:cubicBezTo>
                      <a:pt x="0" y="120"/>
                      <a:pt x="0" y="120"/>
                      <a:pt x="0" y="120"/>
                    </a:cubicBezTo>
                    <a:cubicBezTo>
                      <a:pt x="94" y="120"/>
                      <a:pt x="94" y="120"/>
                      <a:pt x="94" y="120"/>
                    </a:cubicBezTo>
                  </a:path>
                </a:pathLst>
              </a:custGeom>
              <a:solidFill>
                <a:srgbClr val="008BCE"/>
              </a:solidFill>
              <a:ln w="9525" cap="flat">
                <a:noFill/>
                <a:prstDash val="solid"/>
                <a:miter lim="800000"/>
                <a:headEnd/>
                <a:tailEnd/>
              </a:ln>
            </p:spPr>
            <p:txBody>
              <a:bodyPr vert="horz" wrap="square" lIns="52727" tIns="26364" rIns="52727" bIns="26364" numCol="1" anchor="t" anchorCtr="0" compatLnSpc="1">
                <a:prstTxWarp prst="textNoShape">
                  <a:avLst/>
                </a:prstTxWarp>
              </a:bodyPr>
              <a:lstStyle/>
              <a:p>
                <a:pPr marL="0" marR="0" lvl="0" indent="0" algn="l" defTabSz="556631" rtl="0" eaLnBrk="1" fontAlgn="auto" latinLnBrk="0" hangingPunct="0">
                  <a:lnSpc>
                    <a:spcPct val="100000"/>
                  </a:lnSpc>
                  <a:spcBef>
                    <a:spcPts val="0"/>
                  </a:spcBef>
                  <a:spcAft>
                    <a:spcPts val="0"/>
                  </a:spcAft>
                  <a:buClrTx/>
                  <a:buSzTx/>
                  <a:buFontTx/>
                  <a:buNone/>
                  <a:tabLst>
                    <a:tab pos="285640" algn="l"/>
                    <a:tab pos="578604" algn="l"/>
                    <a:tab pos="878892" algn="l"/>
                    <a:tab pos="1164532" algn="l"/>
                    <a:tab pos="1457496" algn="l"/>
                    <a:tab pos="1750460" algn="l"/>
                    <a:tab pos="2043424" algn="l"/>
                    <a:tab pos="2329064" algn="l"/>
                    <a:tab pos="2622028" algn="l"/>
                    <a:tab pos="2914992" algn="l"/>
                    <a:tab pos="3207956" algn="l"/>
                    <a:tab pos="3500920" algn="l"/>
                  </a:tabLst>
                  <a:defRPr/>
                </a:pPr>
                <a:endParaRPr kumimoji="0" lang="en-US" sz="1000" b="0" i="0" u="none" strike="noStrike" kern="0" cap="none" spc="0" normalizeH="0" baseline="0" noProof="0">
                  <a:ln>
                    <a:noFill/>
                  </a:ln>
                  <a:solidFill>
                    <a:prstClr val="black"/>
                  </a:solidFill>
                  <a:effectLst/>
                  <a:uLnTx/>
                  <a:uFillTx/>
                  <a:latin typeface="Tenorite" panose="00000500000000000000" pitchFamily="2" charset="0"/>
                  <a:ea typeface="+mn-ea"/>
                  <a:cs typeface="Arial" panose="020B0604020202020204" pitchFamily="34" charset="0"/>
                  <a:sym typeface="Tenorite Regular"/>
                </a:endParaRPr>
              </a:p>
            </p:txBody>
          </p:sp>
          <p:sp>
            <p:nvSpPr>
              <p:cNvPr id="532" name="Oval 531">
                <a:extLst>
                  <a:ext uri="{FF2B5EF4-FFF2-40B4-BE49-F238E27FC236}">
                    <a16:creationId xmlns:a16="http://schemas.microsoft.com/office/drawing/2014/main" id="{331FE850-B8E7-3CD2-35AE-060E3D3252D3}"/>
                  </a:ext>
                </a:extLst>
              </p:cNvPr>
              <p:cNvSpPr>
                <a:spLocks noChangeArrowheads="1"/>
              </p:cNvSpPr>
              <p:nvPr/>
            </p:nvSpPr>
            <p:spPr bwMode="auto">
              <a:xfrm>
                <a:off x="7671976" y="5387722"/>
                <a:ext cx="134710" cy="133893"/>
              </a:xfrm>
              <a:prstGeom prst="ellipse">
                <a:avLst/>
              </a:prstGeom>
              <a:solidFill>
                <a:srgbClr val="008BCE"/>
              </a:solidFill>
              <a:ln w="9525" cap="flat">
                <a:noFill/>
                <a:prstDash val="solid"/>
                <a:miter lim="800000"/>
                <a:headEnd/>
                <a:tailEnd/>
              </a:ln>
            </p:spPr>
            <p:txBody>
              <a:bodyPr vert="horz" wrap="square" lIns="52727" tIns="26364" rIns="52727" bIns="26364" numCol="1" anchor="t" anchorCtr="0" compatLnSpc="1">
                <a:prstTxWarp prst="textNoShape">
                  <a:avLst/>
                </a:prstTxWarp>
              </a:bodyPr>
              <a:lstStyle/>
              <a:p>
                <a:pPr marL="0" marR="0" lvl="0" indent="0" algn="l" defTabSz="556631" rtl="0" eaLnBrk="1" fontAlgn="auto" latinLnBrk="0" hangingPunct="0">
                  <a:lnSpc>
                    <a:spcPct val="100000"/>
                  </a:lnSpc>
                  <a:spcBef>
                    <a:spcPts val="0"/>
                  </a:spcBef>
                  <a:spcAft>
                    <a:spcPts val="0"/>
                  </a:spcAft>
                  <a:buClrTx/>
                  <a:buSzTx/>
                  <a:buFontTx/>
                  <a:buNone/>
                  <a:tabLst>
                    <a:tab pos="285640" algn="l"/>
                    <a:tab pos="578604" algn="l"/>
                    <a:tab pos="878892" algn="l"/>
                    <a:tab pos="1164532" algn="l"/>
                    <a:tab pos="1457496" algn="l"/>
                    <a:tab pos="1750460" algn="l"/>
                    <a:tab pos="2043424" algn="l"/>
                    <a:tab pos="2329064" algn="l"/>
                    <a:tab pos="2622028" algn="l"/>
                    <a:tab pos="2914992" algn="l"/>
                    <a:tab pos="3207956" algn="l"/>
                    <a:tab pos="3500920" algn="l"/>
                  </a:tabLst>
                  <a:defRPr/>
                </a:pPr>
                <a:endParaRPr kumimoji="0" lang="en-US" sz="1000" b="0" i="0" u="none" strike="noStrike" kern="0" cap="none" spc="0" normalizeH="0" baseline="0" noProof="0">
                  <a:ln>
                    <a:noFill/>
                  </a:ln>
                  <a:solidFill>
                    <a:prstClr val="black"/>
                  </a:solidFill>
                  <a:effectLst/>
                  <a:uLnTx/>
                  <a:uFillTx/>
                  <a:latin typeface="Tenorite" panose="00000500000000000000" pitchFamily="2" charset="0"/>
                  <a:ea typeface="+mn-ea"/>
                  <a:cs typeface="Arial" panose="020B0604020202020204" pitchFamily="34" charset="0"/>
                  <a:sym typeface="Tenorite Regular"/>
                </a:endParaRPr>
              </a:p>
            </p:txBody>
          </p:sp>
          <p:sp>
            <p:nvSpPr>
              <p:cNvPr id="533" name="Freeform 1119">
                <a:extLst>
                  <a:ext uri="{FF2B5EF4-FFF2-40B4-BE49-F238E27FC236}">
                    <a16:creationId xmlns:a16="http://schemas.microsoft.com/office/drawing/2014/main" id="{0B403303-A3C8-0629-EF19-0C2B315092B6}"/>
                  </a:ext>
                </a:extLst>
              </p:cNvPr>
              <p:cNvSpPr>
                <a:spLocks/>
              </p:cNvSpPr>
              <p:nvPr/>
            </p:nvSpPr>
            <p:spPr bwMode="auto">
              <a:xfrm>
                <a:off x="7671976" y="5387722"/>
                <a:ext cx="134710" cy="83275"/>
              </a:xfrm>
              <a:custGeom>
                <a:avLst/>
                <a:gdLst>
                  <a:gd name="T0" fmla="*/ 69 w 120"/>
                  <a:gd name="T1" fmla="*/ 41 h 75"/>
                  <a:gd name="T2" fmla="*/ 113 w 120"/>
                  <a:gd name="T3" fmla="*/ 60 h 75"/>
                  <a:gd name="T4" fmla="*/ 120 w 120"/>
                  <a:gd name="T5" fmla="*/ 60 h 75"/>
                  <a:gd name="T6" fmla="*/ 60 w 120"/>
                  <a:gd name="T7" fmla="*/ 0 h 75"/>
                  <a:gd name="T8" fmla="*/ 0 w 120"/>
                  <a:gd name="T9" fmla="*/ 60 h 75"/>
                  <a:gd name="T10" fmla="*/ 2 w 120"/>
                  <a:gd name="T11" fmla="*/ 73 h 75"/>
                  <a:gd name="T12" fmla="*/ 15 w 120"/>
                  <a:gd name="T13" fmla="*/ 75 h 75"/>
                  <a:gd name="T14" fmla="*/ 69 w 120"/>
                  <a:gd name="T15" fmla="*/ 41 h 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75">
                    <a:moveTo>
                      <a:pt x="69" y="41"/>
                    </a:moveTo>
                    <a:cubicBezTo>
                      <a:pt x="80" y="53"/>
                      <a:pt x="95" y="60"/>
                      <a:pt x="113" y="60"/>
                    </a:cubicBezTo>
                    <a:cubicBezTo>
                      <a:pt x="115" y="60"/>
                      <a:pt x="118" y="60"/>
                      <a:pt x="120" y="60"/>
                    </a:cubicBezTo>
                    <a:cubicBezTo>
                      <a:pt x="120" y="27"/>
                      <a:pt x="93" y="0"/>
                      <a:pt x="60" y="0"/>
                    </a:cubicBezTo>
                    <a:cubicBezTo>
                      <a:pt x="27" y="0"/>
                      <a:pt x="0" y="27"/>
                      <a:pt x="0" y="60"/>
                    </a:cubicBezTo>
                    <a:cubicBezTo>
                      <a:pt x="0" y="65"/>
                      <a:pt x="1" y="69"/>
                      <a:pt x="2" y="73"/>
                    </a:cubicBezTo>
                    <a:cubicBezTo>
                      <a:pt x="6" y="74"/>
                      <a:pt x="10" y="75"/>
                      <a:pt x="15" y="75"/>
                    </a:cubicBezTo>
                    <a:cubicBezTo>
                      <a:pt x="39" y="75"/>
                      <a:pt x="59" y="61"/>
                      <a:pt x="69" y="41"/>
                    </a:cubicBezTo>
                    <a:close/>
                  </a:path>
                </a:pathLst>
              </a:custGeom>
              <a:solidFill>
                <a:srgbClr val="008BCE"/>
              </a:solidFill>
              <a:ln w="9525" cap="flat">
                <a:noFill/>
                <a:prstDash val="solid"/>
                <a:miter lim="800000"/>
                <a:headEnd/>
                <a:tailEnd/>
              </a:ln>
            </p:spPr>
            <p:txBody>
              <a:bodyPr vert="horz" wrap="square" lIns="52727" tIns="26364" rIns="52727" bIns="26364" numCol="1" anchor="t" anchorCtr="0" compatLnSpc="1">
                <a:prstTxWarp prst="textNoShape">
                  <a:avLst/>
                </a:prstTxWarp>
              </a:bodyPr>
              <a:lstStyle/>
              <a:p>
                <a:pPr marL="0" marR="0" lvl="0" indent="0" algn="l" defTabSz="556631" rtl="0" eaLnBrk="1" fontAlgn="auto" latinLnBrk="0" hangingPunct="0">
                  <a:lnSpc>
                    <a:spcPct val="100000"/>
                  </a:lnSpc>
                  <a:spcBef>
                    <a:spcPts val="0"/>
                  </a:spcBef>
                  <a:spcAft>
                    <a:spcPts val="0"/>
                  </a:spcAft>
                  <a:buClrTx/>
                  <a:buSzTx/>
                  <a:buFontTx/>
                  <a:buNone/>
                  <a:tabLst>
                    <a:tab pos="285640" algn="l"/>
                    <a:tab pos="578604" algn="l"/>
                    <a:tab pos="878892" algn="l"/>
                    <a:tab pos="1164532" algn="l"/>
                    <a:tab pos="1457496" algn="l"/>
                    <a:tab pos="1750460" algn="l"/>
                    <a:tab pos="2043424" algn="l"/>
                    <a:tab pos="2329064" algn="l"/>
                    <a:tab pos="2622028" algn="l"/>
                    <a:tab pos="2914992" algn="l"/>
                    <a:tab pos="3207956" algn="l"/>
                    <a:tab pos="3500920" algn="l"/>
                  </a:tabLst>
                  <a:defRPr/>
                </a:pPr>
                <a:endParaRPr kumimoji="0" lang="en-US" sz="1000" b="0" i="0" u="none" strike="noStrike" kern="0" cap="none" spc="0" normalizeH="0" baseline="0" noProof="0">
                  <a:ln>
                    <a:noFill/>
                  </a:ln>
                  <a:solidFill>
                    <a:prstClr val="black"/>
                  </a:solidFill>
                  <a:effectLst/>
                  <a:uLnTx/>
                  <a:uFillTx/>
                  <a:latin typeface="Tenorite" panose="00000500000000000000" pitchFamily="2" charset="0"/>
                  <a:ea typeface="+mn-ea"/>
                  <a:cs typeface="Arial" panose="020B0604020202020204" pitchFamily="34" charset="0"/>
                  <a:sym typeface="Tenorite Regular"/>
                </a:endParaRPr>
              </a:p>
            </p:txBody>
          </p:sp>
          <p:sp>
            <p:nvSpPr>
              <p:cNvPr id="534" name="Line 32">
                <a:extLst>
                  <a:ext uri="{FF2B5EF4-FFF2-40B4-BE49-F238E27FC236}">
                    <a16:creationId xmlns:a16="http://schemas.microsoft.com/office/drawing/2014/main" id="{9B492F96-926C-5391-2DAB-6295F640D77D}"/>
                  </a:ext>
                </a:extLst>
              </p:cNvPr>
              <p:cNvSpPr>
                <a:spLocks noChangeShapeType="1"/>
              </p:cNvSpPr>
              <p:nvPr/>
            </p:nvSpPr>
            <p:spPr bwMode="auto">
              <a:xfrm>
                <a:off x="7654015" y="5615503"/>
                <a:ext cx="0" cy="49802"/>
              </a:xfrm>
              <a:prstGeom prst="line">
                <a:avLst/>
              </a:prstGeom>
              <a:grpFill/>
              <a:ln w="9525" cap="flat">
                <a:noFill/>
                <a:prstDash val="solid"/>
                <a:miter lim="800000"/>
                <a:headEnd/>
                <a:tailEnd/>
              </a:ln>
            </p:spPr>
            <p:txBody>
              <a:bodyPr vert="horz" wrap="square" lIns="52727" tIns="26364" rIns="52727" bIns="26364" numCol="1" anchor="t" anchorCtr="0" compatLnSpc="1">
                <a:prstTxWarp prst="textNoShape">
                  <a:avLst/>
                </a:prstTxWarp>
              </a:bodyPr>
              <a:lstStyle/>
              <a:p>
                <a:pPr marL="0" marR="0" lvl="0" indent="0" algn="l" defTabSz="556631" rtl="0" eaLnBrk="1" fontAlgn="auto" latinLnBrk="0" hangingPunct="0">
                  <a:lnSpc>
                    <a:spcPct val="100000"/>
                  </a:lnSpc>
                  <a:spcBef>
                    <a:spcPts val="0"/>
                  </a:spcBef>
                  <a:spcAft>
                    <a:spcPts val="0"/>
                  </a:spcAft>
                  <a:buClrTx/>
                  <a:buSzTx/>
                  <a:buFontTx/>
                  <a:buNone/>
                  <a:tabLst>
                    <a:tab pos="285640" algn="l"/>
                    <a:tab pos="578604" algn="l"/>
                    <a:tab pos="878892" algn="l"/>
                    <a:tab pos="1164532" algn="l"/>
                    <a:tab pos="1457496" algn="l"/>
                    <a:tab pos="1750460" algn="l"/>
                    <a:tab pos="2043424" algn="l"/>
                    <a:tab pos="2329064" algn="l"/>
                    <a:tab pos="2622028" algn="l"/>
                    <a:tab pos="2914992" algn="l"/>
                    <a:tab pos="3207956" algn="l"/>
                    <a:tab pos="3500920" algn="l"/>
                  </a:tabLst>
                  <a:defRPr/>
                </a:pPr>
                <a:endParaRPr kumimoji="0" lang="en-US" sz="1000" b="0" i="0" u="none" strike="noStrike" kern="0" cap="none" spc="0" normalizeH="0" baseline="0" noProof="0">
                  <a:ln>
                    <a:noFill/>
                  </a:ln>
                  <a:solidFill>
                    <a:prstClr val="black"/>
                  </a:solidFill>
                  <a:effectLst/>
                  <a:uLnTx/>
                  <a:uFillTx/>
                  <a:latin typeface="Tenorite" panose="00000500000000000000" pitchFamily="2" charset="0"/>
                  <a:ea typeface="+mn-ea"/>
                  <a:cs typeface="Arial" panose="020B0604020202020204" pitchFamily="34" charset="0"/>
                  <a:sym typeface="Tenorite Regular"/>
                </a:endParaRPr>
              </a:p>
            </p:txBody>
          </p:sp>
          <p:sp>
            <p:nvSpPr>
              <p:cNvPr id="535" name="Line 33">
                <a:extLst>
                  <a:ext uri="{FF2B5EF4-FFF2-40B4-BE49-F238E27FC236}">
                    <a16:creationId xmlns:a16="http://schemas.microsoft.com/office/drawing/2014/main" id="{682A7569-5298-15E2-FE60-0D7795857E73}"/>
                  </a:ext>
                </a:extLst>
              </p:cNvPr>
              <p:cNvSpPr>
                <a:spLocks noChangeShapeType="1"/>
              </p:cNvSpPr>
              <p:nvPr/>
            </p:nvSpPr>
            <p:spPr bwMode="auto">
              <a:xfrm>
                <a:off x="7824647" y="5615503"/>
                <a:ext cx="0" cy="49802"/>
              </a:xfrm>
              <a:prstGeom prst="line">
                <a:avLst/>
              </a:prstGeom>
              <a:grpFill/>
              <a:ln w="9525" cap="flat">
                <a:noFill/>
                <a:prstDash val="solid"/>
                <a:miter lim="800000"/>
                <a:headEnd/>
                <a:tailEnd/>
              </a:ln>
            </p:spPr>
            <p:txBody>
              <a:bodyPr vert="horz" wrap="square" lIns="52727" tIns="26364" rIns="52727" bIns="26364" numCol="1" anchor="t" anchorCtr="0" compatLnSpc="1">
                <a:prstTxWarp prst="textNoShape">
                  <a:avLst/>
                </a:prstTxWarp>
              </a:bodyPr>
              <a:lstStyle/>
              <a:p>
                <a:pPr marL="0" marR="0" lvl="0" indent="0" algn="l" defTabSz="556631" rtl="0" eaLnBrk="1" fontAlgn="auto" latinLnBrk="0" hangingPunct="0">
                  <a:lnSpc>
                    <a:spcPct val="100000"/>
                  </a:lnSpc>
                  <a:spcBef>
                    <a:spcPts val="0"/>
                  </a:spcBef>
                  <a:spcAft>
                    <a:spcPts val="0"/>
                  </a:spcAft>
                  <a:buClrTx/>
                  <a:buSzTx/>
                  <a:buFontTx/>
                  <a:buNone/>
                  <a:tabLst>
                    <a:tab pos="285640" algn="l"/>
                    <a:tab pos="578604" algn="l"/>
                    <a:tab pos="878892" algn="l"/>
                    <a:tab pos="1164532" algn="l"/>
                    <a:tab pos="1457496" algn="l"/>
                    <a:tab pos="1750460" algn="l"/>
                    <a:tab pos="2043424" algn="l"/>
                    <a:tab pos="2329064" algn="l"/>
                    <a:tab pos="2622028" algn="l"/>
                    <a:tab pos="2914992" algn="l"/>
                    <a:tab pos="3207956" algn="l"/>
                    <a:tab pos="3500920" algn="l"/>
                  </a:tabLst>
                  <a:defRPr/>
                </a:pPr>
                <a:endParaRPr kumimoji="0" lang="en-US" sz="1000" b="0" i="0" u="none" strike="noStrike" kern="0" cap="none" spc="0" normalizeH="0" baseline="0" noProof="0">
                  <a:ln>
                    <a:noFill/>
                  </a:ln>
                  <a:solidFill>
                    <a:prstClr val="black"/>
                  </a:solidFill>
                  <a:effectLst/>
                  <a:uLnTx/>
                  <a:uFillTx/>
                  <a:latin typeface="Tenorite" panose="00000500000000000000" pitchFamily="2" charset="0"/>
                  <a:ea typeface="+mn-ea"/>
                  <a:cs typeface="Arial" panose="020B0604020202020204" pitchFamily="34" charset="0"/>
                  <a:sym typeface="Tenorite Regular"/>
                </a:endParaRPr>
              </a:p>
            </p:txBody>
          </p:sp>
          <p:sp>
            <p:nvSpPr>
              <p:cNvPr id="536" name="Oval 535">
                <a:extLst>
                  <a:ext uri="{FF2B5EF4-FFF2-40B4-BE49-F238E27FC236}">
                    <a16:creationId xmlns:a16="http://schemas.microsoft.com/office/drawing/2014/main" id="{36B273C0-BB62-A27F-AECE-2D820F0D0373}"/>
                  </a:ext>
                </a:extLst>
              </p:cNvPr>
              <p:cNvSpPr>
                <a:spLocks noChangeArrowheads="1"/>
              </p:cNvSpPr>
              <p:nvPr/>
            </p:nvSpPr>
            <p:spPr bwMode="auto">
              <a:xfrm>
                <a:off x="7728309" y="5651425"/>
                <a:ext cx="22043" cy="21227"/>
              </a:xfrm>
              <a:prstGeom prst="ellipse">
                <a:avLst/>
              </a:prstGeom>
              <a:grpFill/>
              <a:ln w="9525" cap="flat" cmpd="sng" algn="ctr">
                <a:noFill/>
                <a:prstDash val="solid"/>
              </a:ln>
              <a:effectLst/>
            </p:spPr>
            <p:txBody>
              <a:bodyPr rtlCol="0" anchor="ctr"/>
              <a:lstStyle/>
              <a:p>
                <a:pPr marL="0" marR="0" lvl="0" indent="0" algn="ctr" defTabSz="556631" rtl="0" eaLnBrk="1" fontAlgn="auto" latinLnBrk="0" hangingPunct="0">
                  <a:lnSpc>
                    <a:spcPct val="100000"/>
                  </a:lnSpc>
                  <a:spcBef>
                    <a:spcPts val="0"/>
                  </a:spcBef>
                  <a:spcAft>
                    <a:spcPts val="0"/>
                  </a:spcAft>
                  <a:buClrTx/>
                  <a:buSzTx/>
                  <a:buFontTx/>
                  <a:buNone/>
                  <a:tabLst>
                    <a:tab pos="285640" algn="l"/>
                    <a:tab pos="578604" algn="l"/>
                    <a:tab pos="878892" algn="l"/>
                    <a:tab pos="1164532" algn="l"/>
                    <a:tab pos="1457496" algn="l"/>
                    <a:tab pos="1750460" algn="l"/>
                    <a:tab pos="2043424" algn="l"/>
                    <a:tab pos="2329064" algn="l"/>
                    <a:tab pos="2622028" algn="l"/>
                    <a:tab pos="2914992" algn="l"/>
                    <a:tab pos="3207956" algn="l"/>
                    <a:tab pos="3500920" algn="l"/>
                  </a:tabLst>
                  <a:defRPr/>
                </a:pPr>
                <a:endParaRPr kumimoji="0" lang="en-US" sz="1000" b="0" i="0" u="none" strike="noStrike" kern="0" cap="none" spc="0" normalizeH="0" baseline="0" noProof="0">
                  <a:ln>
                    <a:noFill/>
                  </a:ln>
                  <a:solidFill>
                    <a:prstClr val="black"/>
                  </a:solidFill>
                  <a:effectLst/>
                  <a:uLnTx/>
                  <a:uFillTx/>
                  <a:latin typeface="Tenorite" panose="00000500000000000000" pitchFamily="2" charset="0"/>
                  <a:ea typeface="+mn-ea"/>
                  <a:cs typeface="Arial" panose="020B0604020202020204" pitchFamily="34" charset="0"/>
                  <a:sym typeface="Tenorite Regular"/>
                </a:endParaRPr>
              </a:p>
            </p:txBody>
          </p:sp>
        </p:grpSp>
        <p:grpSp>
          <p:nvGrpSpPr>
            <p:cNvPr id="497" name="Group 496">
              <a:extLst>
                <a:ext uri="{FF2B5EF4-FFF2-40B4-BE49-F238E27FC236}">
                  <a16:creationId xmlns:a16="http://schemas.microsoft.com/office/drawing/2014/main" id="{F8D76B6B-02B1-EA3A-67E8-510106A28FE3}"/>
                </a:ext>
              </a:extLst>
            </p:cNvPr>
            <p:cNvGrpSpPr/>
            <p:nvPr/>
          </p:nvGrpSpPr>
          <p:grpSpPr>
            <a:xfrm>
              <a:off x="301826" y="7332811"/>
              <a:ext cx="197273" cy="163053"/>
              <a:chOff x="7600131" y="5387722"/>
              <a:chExt cx="278400" cy="284930"/>
            </a:xfrm>
            <a:solidFill>
              <a:srgbClr val="008BCE"/>
            </a:solidFill>
          </p:grpSpPr>
          <p:sp>
            <p:nvSpPr>
              <p:cNvPr id="525" name="Freeform 1111">
                <a:extLst>
                  <a:ext uri="{FF2B5EF4-FFF2-40B4-BE49-F238E27FC236}">
                    <a16:creationId xmlns:a16="http://schemas.microsoft.com/office/drawing/2014/main" id="{F24DCA9E-F9E1-FB02-0EBA-ED9EDF80CE1B}"/>
                  </a:ext>
                </a:extLst>
              </p:cNvPr>
              <p:cNvSpPr>
                <a:spLocks/>
              </p:cNvSpPr>
              <p:nvPr/>
            </p:nvSpPr>
            <p:spPr bwMode="auto">
              <a:xfrm>
                <a:off x="7600131" y="5530595"/>
                <a:ext cx="278400" cy="134709"/>
              </a:xfrm>
              <a:custGeom>
                <a:avLst/>
                <a:gdLst>
                  <a:gd name="T0" fmla="*/ 155 w 248"/>
                  <a:gd name="T1" fmla="*/ 120 h 120"/>
                  <a:gd name="T2" fmla="*/ 248 w 248"/>
                  <a:gd name="T3" fmla="*/ 120 h 120"/>
                  <a:gd name="T4" fmla="*/ 248 w 248"/>
                  <a:gd name="T5" fmla="*/ 60 h 120"/>
                  <a:gd name="T6" fmla="*/ 186 w 248"/>
                  <a:gd name="T7" fmla="*/ 0 h 120"/>
                  <a:gd name="T8" fmla="*/ 177 w 248"/>
                  <a:gd name="T9" fmla="*/ 0 h 120"/>
                  <a:gd name="T10" fmla="*/ 124 w 248"/>
                  <a:gd name="T11" fmla="*/ 84 h 120"/>
                  <a:gd name="T12" fmla="*/ 72 w 248"/>
                  <a:gd name="T13" fmla="*/ 0 h 120"/>
                  <a:gd name="T14" fmla="*/ 62 w 248"/>
                  <a:gd name="T15" fmla="*/ 0 h 120"/>
                  <a:gd name="T16" fmla="*/ 0 w 248"/>
                  <a:gd name="T17" fmla="*/ 60 h 120"/>
                  <a:gd name="T18" fmla="*/ 0 w 248"/>
                  <a:gd name="T19" fmla="*/ 120 h 120"/>
                  <a:gd name="T20" fmla="*/ 94 w 248"/>
                  <a:gd name="T21" fmla="*/ 12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8" h="120">
                    <a:moveTo>
                      <a:pt x="155" y="120"/>
                    </a:moveTo>
                    <a:cubicBezTo>
                      <a:pt x="248" y="120"/>
                      <a:pt x="248" y="120"/>
                      <a:pt x="248" y="120"/>
                    </a:cubicBezTo>
                    <a:cubicBezTo>
                      <a:pt x="248" y="60"/>
                      <a:pt x="248" y="60"/>
                      <a:pt x="248" y="60"/>
                    </a:cubicBezTo>
                    <a:cubicBezTo>
                      <a:pt x="248" y="27"/>
                      <a:pt x="220" y="0"/>
                      <a:pt x="186" y="0"/>
                    </a:cubicBezTo>
                    <a:cubicBezTo>
                      <a:pt x="177" y="0"/>
                      <a:pt x="177" y="0"/>
                      <a:pt x="177" y="0"/>
                    </a:cubicBezTo>
                    <a:cubicBezTo>
                      <a:pt x="124" y="84"/>
                      <a:pt x="124" y="84"/>
                      <a:pt x="124" y="84"/>
                    </a:cubicBezTo>
                    <a:cubicBezTo>
                      <a:pt x="72" y="0"/>
                      <a:pt x="72" y="0"/>
                      <a:pt x="72" y="0"/>
                    </a:cubicBezTo>
                    <a:cubicBezTo>
                      <a:pt x="62" y="0"/>
                      <a:pt x="62" y="0"/>
                      <a:pt x="62" y="0"/>
                    </a:cubicBezTo>
                    <a:cubicBezTo>
                      <a:pt x="28" y="0"/>
                      <a:pt x="0" y="27"/>
                      <a:pt x="0" y="60"/>
                    </a:cubicBezTo>
                    <a:cubicBezTo>
                      <a:pt x="0" y="120"/>
                      <a:pt x="0" y="120"/>
                      <a:pt x="0" y="120"/>
                    </a:cubicBezTo>
                    <a:cubicBezTo>
                      <a:pt x="94" y="120"/>
                      <a:pt x="94" y="120"/>
                      <a:pt x="94" y="120"/>
                    </a:cubicBezTo>
                  </a:path>
                </a:pathLst>
              </a:custGeom>
              <a:grpFill/>
              <a:ln w="9525" cap="flat">
                <a:noFill/>
                <a:prstDash val="solid"/>
                <a:miter lim="800000"/>
                <a:headEnd/>
                <a:tailEnd/>
              </a:ln>
            </p:spPr>
            <p:txBody>
              <a:bodyPr vert="horz" wrap="square" lIns="52727" tIns="26364" rIns="52727" bIns="26364" numCol="1" anchor="t" anchorCtr="0" compatLnSpc="1">
                <a:prstTxWarp prst="textNoShape">
                  <a:avLst/>
                </a:prstTxWarp>
              </a:bodyPr>
              <a:lstStyle/>
              <a:p>
                <a:pPr marL="0" marR="0" lvl="0" indent="0" algn="l" defTabSz="556631" rtl="0" eaLnBrk="1" fontAlgn="auto" latinLnBrk="0" hangingPunct="0">
                  <a:lnSpc>
                    <a:spcPct val="100000"/>
                  </a:lnSpc>
                  <a:spcBef>
                    <a:spcPts val="0"/>
                  </a:spcBef>
                  <a:spcAft>
                    <a:spcPts val="0"/>
                  </a:spcAft>
                  <a:buClrTx/>
                  <a:buSzTx/>
                  <a:buFontTx/>
                  <a:buNone/>
                  <a:tabLst>
                    <a:tab pos="285640" algn="l"/>
                    <a:tab pos="578604" algn="l"/>
                    <a:tab pos="878892" algn="l"/>
                    <a:tab pos="1164532" algn="l"/>
                    <a:tab pos="1457496" algn="l"/>
                    <a:tab pos="1750460" algn="l"/>
                    <a:tab pos="2043424" algn="l"/>
                    <a:tab pos="2329064" algn="l"/>
                    <a:tab pos="2622028" algn="l"/>
                    <a:tab pos="2914992" algn="l"/>
                    <a:tab pos="3207956" algn="l"/>
                    <a:tab pos="3500920" algn="l"/>
                  </a:tabLst>
                  <a:defRPr/>
                </a:pPr>
                <a:endParaRPr kumimoji="0" lang="en-US" sz="1000" b="0" i="0" u="none" strike="noStrike" kern="0" cap="none" spc="0" normalizeH="0" baseline="0" noProof="0">
                  <a:ln>
                    <a:noFill/>
                  </a:ln>
                  <a:solidFill>
                    <a:prstClr val="black"/>
                  </a:solidFill>
                  <a:effectLst/>
                  <a:uLnTx/>
                  <a:uFillTx/>
                  <a:latin typeface="Tenorite" panose="00000500000000000000" pitchFamily="2" charset="0"/>
                  <a:ea typeface="+mn-ea"/>
                  <a:cs typeface="Arial" panose="020B0604020202020204" pitchFamily="34" charset="0"/>
                  <a:sym typeface="Tenorite Regular"/>
                </a:endParaRPr>
              </a:p>
            </p:txBody>
          </p:sp>
          <p:sp>
            <p:nvSpPr>
              <p:cNvPr id="526" name="Oval 525">
                <a:extLst>
                  <a:ext uri="{FF2B5EF4-FFF2-40B4-BE49-F238E27FC236}">
                    <a16:creationId xmlns:a16="http://schemas.microsoft.com/office/drawing/2014/main" id="{C55F872B-A865-AAC6-433D-C9643CDAB8D6}"/>
                  </a:ext>
                </a:extLst>
              </p:cNvPr>
              <p:cNvSpPr>
                <a:spLocks noChangeArrowheads="1"/>
              </p:cNvSpPr>
              <p:nvPr/>
            </p:nvSpPr>
            <p:spPr bwMode="auto">
              <a:xfrm>
                <a:off x="7671976" y="5387722"/>
                <a:ext cx="134710" cy="133893"/>
              </a:xfrm>
              <a:prstGeom prst="ellipse">
                <a:avLst/>
              </a:prstGeom>
              <a:grpFill/>
              <a:ln w="9525" cap="flat">
                <a:noFill/>
                <a:prstDash val="solid"/>
                <a:miter lim="800000"/>
                <a:headEnd/>
                <a:tailEnd/>
              </a:ln>
            </p:spPr>
            <p:txBody>
              <a:bodyPr vert="horz" wrap="square" lIns="52727" tIns="26364" rIns="52727" bIns="26364" numCol="1" anchor="t" anchorCtr="0" compatLnSpc="1">
                <a:prstTxWarp prst="textNoShape">
                  <a:avLst/>
                </a:prstTxWarp>
              </a:bodyPr>
              <a:lstStyle/>
              <a:p>
                <a:pPr marL="0" marR="0" lvl="0" indent="0" algn="l" defTabSz="556631" rtl="0" eaLnBrk="1" fontAlgn="auto" latinLnBrk="0" hangingPunct="0">
                  <a:lnSpc>
                    <a:spcPct val="100000"/>
                  </a:lnSpc>
                  <a:spcBef>
                    <a:spcPts val="0"/>
                  </a:spcBef>
                  <a:spcAft>
                    <a:spcPts val="0"/>
                  </a:spcAft>
                  <a:buClrTx/>
                  <a:buSzTx/>
                  <a:buFontTx/>
                  <a:buNone/>
                  <a:tabLst>
                    <a:tab pos="285640" algn="l"/>
                    <a:tab pos="578604" algn="l"/>
                    <a:tab pos="878892" algn="l"/>
                    <a:tab pos="1164532" algn="l"/>
                    <a:tab pos="1457496" algn="l"/>
                    <a:tab pos="1750460" algn="l"/>
                    <a:tab pos="2043424" algn="l"/>
                    <a:tab pos="2329064" algn="l"/>
                    <a:tab pos="2622028" algn="l"/>
                    <a:tab pos="2914992" algn="l"/>
                    <a:tab pos="3207956" algn="l"/>
                    <a:tab pos="3500920" algn="l"/>
                  </a:tabLst>
                  <a:defRPr/>
                </a:pPr>
                <a:endParaRPr kumimoji="0" lang="en-US" sz="1000" b="0" i="0" u="none" strike="noStrike" kern="0" cap="none" spc="0" normalizeH="0" baseline="0" noProof="0">
                  <a:ln>
                    <a:noFill/>
                  </a:ln>
                  <a:solidFill>
                    <a:prstClr val="black"/>
                  </a:solidFill>
                  <a:effectLst/>
                  <a:uLnTx/>
                  <a:uFillTx/>
                  <a:latin typeface="Tenorite" panose="00000500000000000000" pitchFamily="2" charset="0"/>
                  <a:ea typeface="+mn-ea"/>
                  <a:cs typeface="Arial" panose="020B0604020202020204" pitchFamily="34" charset="0"/>
                  <a:sym typeface="Tenorite Regular"/>
                </a:endParaRPr>
              </a:p>
            </p:txBody>
          </p:sp>
          <p:sp>
            <p:nvSpPr>
              <p:cNvPr id="527" name="Freeform 1113">
                <a:extLst>
                  <a:ext uri="{FF2B5EF4-FFF2-40B4-BE49-F238E27FC236}">
                    <a16:creationId xmlns:a16="http://schemas.microsoft.com/office/drawing/2014/main" id="{678E74B5-EE32-1C99-69A4-C5D81AEC7B73}"/>
                  </a:ext>
                </a:extLst>
              </p:cNvPr>
              <p:cNvSpPr>
                <a:spLocks/>
              </p:cNvSpPr>
              <p:nvPr/>
            </p:nvSpPr>
            <p:spPr bwMode="auto">
              <a:xfrm>
                <a:off x="7671976" y="5387722"/>
                <a:ext cx="134710" cy="83275"/>
              </a:xfrm>
              <a:custGeom>
                <a:avLst/>
                <a:gdLst>
                  <a:gd name="T0" fmla="*/ 69 w 120"/>
                  <a:gd name="T1" fmla="*/ 41 h 75"/>
                  <a:gd name="T2" fmla="*/ 113 w 120"/>
                  <a:gd name="T3" fmla="*/ 60 h 75"/>
                  <a:gd name="T4" fmla="*/ 120 w 120"/>
                  <a:gd name="T5" fmla="*/ 60 h 75"/>
                  <a:gd name="T6" fmla="*/ 60 w 120"/>
                  <a:gd name="T7" fmla="*/ 0 h 75"/>
                  <a:gd name="T8" fmla="*/ 0 w 120"/>
                  <a:gd name="T9" fmla="*/ 60 h 75"/>
                  <a:gd name="T10" fmla="*/ 2 w 120"/>
                  <a:gd name="T11" fmla="*/ 73 h 75"/>
                  <a:gd name="T12" fmla="*/ 15 w 120"/>
                  <a:gd name="T13" fmla="*/ 75 h 75"/>
                  <a:gd name="T14" fmla="*/ 69 w 120"/>
                  <a:gd name="T15" fmla="*/ 41 h 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75">
                    <a:moveTo>
                      <a:pt x="69" y="41"/>
                    </a:moveTo>
                    <a:cubicBezTo>
                      <a:pt x="80" y="53"/>
                      <a:pt x="95" y="60"/>
                      <a:pt x="113" y="60"/>
                    </a:cubicBezTo>
                    <a:cubicBezTo>
                      <a:pt x="115" y="60"/>
                      <a:pt x="118" y="60"/>
                      <a:pt x="120" y="60"/>
                    </a:cubicBezTo>
                    <a:cubicBezTo>
                      <a:pt x="120" y="27"/>
                      <a:pt x="93" y="0"/>
                      <a:pt x="60" y="0"/>
                    </a:cubicBezTo>
                    <a:cubicBezTo>
                      <a:pt x="27" y="0"/>
                      <a:pt x="0" y="27"/>
                      <a:pt x="0" y="60"/>
                    </a:cubicBezTo>
                    <a:cubicBezTo>
                      <a:pt x="0" y="65"/>
                      <a:pt x="1" y="69"/>
                      <a:pt x="2" y="73"/>
                    </a:cubicBezTo>
                    <a:cubicBezTo>
                      <a:pt x="6" y="74"/>
                      <a:pt x="10" y="75"/>
                      <a:pt x="15" y="75"/>
                    </a:cubicBezTo>
                    <a:cubicBezTo>
                      <a:pt x="39" y="75"/>
                      <a:pt x="59" y="61"/>
                      <a:pt x="69" y="41"/>
                    </a:cubicBezTo>
                    <a:close/>
                  </a:path>
                </a:pathLst>
              </a:custGeom>
              <a:grpFill/>
              <a:ln w="9525" cap="flat">
                <a:noFill/>
                <a:prstDash val="solid"/>
                <a:miter lim="800000"/>
                <a:headEnd/>
                <a:tailEnd/>
              </a:ln>
            </p:spPr>
            <p:txBody>
              <a:bodyPr vert="horz" wrap="square" lIns="52727" tIns="26364" rIns="52727" bIns="26364" numCol="1" anchor="t" anchorCtr="0" compatLnSpc="1">
                <a:prstTxWarp prst="textNoShape">
                  <a:avLst/>
                </a:prstTxWarp>
              </a:bodyPr>
              <a:lstStyle/>
              <a:p>
                <a:pPr marL="0" marR="0" lvl="0" indent="0" algn="l" defTabSz="556631" rtl="0" eaLnBrk="1" fontAlgn="auto" latinLnBrk="0" hangingPunct="0">
                  <a:lnSpc>
                    <a:spcPct val="100000"/>
                  </a:lnSpc>
                  <a:spcBef>
                    <a:spcPts val="0"/>
                  </a:spcBef>
                  <a:spcAft>
                    <a:spcPts val="0"/>
                  </a:spcAft>
                  <a:buClrTx/>
                  <a:buSzTx/>
                  <a:buFontTx/>
                  <a:buNone/>
                  <a:tabLst>
                    <a:tab pos="285640" algn="l"/>
                    <a:tab pos="578604" algn="l"/>
                    <a:tab pos="878892" algn="l"/>
                    <a:tab pos="1164532" algn="l"/>
                    <a:tab pos="1457496" algn="l"/>
                    <a:tab pos="1750460" algn="l"/>
                    <a:tab pos="2043424" algn="l"/>
                    <a:tab pos="2329064" algn="l"/>
                    <a:tab pos="2622028" algn="l"/>
                    <a:tab pos="2914992" algn="l"/>
                    <a:tab pos="3207956" algn="l"/>
                    <a:tab pos="3500920" algn="l"/>
                  </a:tabLst>
                  <a:defRPr/>
                </a:pPr>
                <a:endParaRPr kumimoji="0" lang="en-US" sz="1000" b="0" i="0" u="none" strike="noStrike" kern="0" cap="none" spc="0" normalizeH="0" baseline="0" noProof="0">
                  <a:ln>
                    <a:noFill/>
                  </a:ln>
                  <a:solidFill>
                    <a:prstClr val="black"/>
                  </a:solidFill>
                  <a:effectLst/>
                  <a:uLnTx/>
                  <a:uFillTx/>
                  <a:latin typeface="Tenorite" panose="00000500000000000000" pitchFamily="2" charset="0"/>
                  <a:ea typeface="+mn-ea"/>
                  <a:cs typeface="Arial" panose="020B0604020202020204" pitchFamily="34" charset="0"/>
                  <a:sym typeface="Tenorite Regular"/>
                </a:endParaRPr>
              </a:p>
            </p:txBody>
          </p:sp>
          <p:sp>
            <p:nvSpPr>
              <p:cNvPr id="528" name="Line 32">
                <a:extLst>
                  <a:ext uri="{FF2B5EF4-FFF2-40B4-BE49-F238E27FC236}">
                    <a16:creationId xmlns:a16="http://schemas.microsoft.com/office/drawing/2014/main" id="{B14D93A4-B27E-4785-47FB-2A17FC8C1257}"/>
                  </a:ext>
                </a:extLst>
              </p:cNvPr>
              <p:cNvSpPr>
                <a:spLocks noChangeShapeType="1"/>
              </p:cNvSpPr>
              <p:nvPr/>
            </p:nvSpPr>
            <p:spPr bwMode="auto">
              <a:xfrm>
                <a:off x="7654015" y="5615503"/>
                <a:ext cx="0" cy="49802"/>
              </a:xfrm>
              <a:prstGeom prst="line">
                <a:avLst/>
              </a:prstGeom>
              <a:grpFill/>
              <a:ln w="9525" cap="flat">
                <a:noFill/>
                <a:prstDash val="solid"/>
                <a:miter lim="800000"/>
                <a:headEnd/>
                <a:tailEnd/>
              </a:ln>
            </p:spPr>
            <p:txBody>
              <a:bodyPr vert="horz" wrap="square" lIns="52727" tIns="26364" rIns="52727" bIns="26364" numCol="1" anchor="t" anchorCtr="0" compatLnSpc="1">
                <a:prstTxWarp prst="textNoShape">
                  <a:avLst/>
                </a:prstTxWarp>
              </a:bodyPr>
              <a:lstStyle/>
              <a:p>
                <a:pPr marL="0" marR="0" lvl="0" indent="0" algn="l" defTabSz="556631" rtl="0" eaLnBrk="1" fontAlgn="auto" latinLnBrk="0" hangingPunct="0">
                  <a:lnSpc>
                    <a:spcPct val="100000"/>
                  </a:lnSpc>
                  <a:spcBef>
                    <a:spcPts val="0"/>
                  </a:spcBef>
                  <a:spcAft>
                    <a:spcPts val="0"/>
                  </a:spcAft>
                  <a:buClrTx/>
                  <a:buSzTx/>
                  <a:buFontTx/>
                  <a:buNone/>
                  <a:tabLst>
                    <a:tab pos="285640" algn="l"/>
                    <a:tab pos="578604" algn="l"/>
                    <a:tab pos="878892" algn="l"/>
                    <a:tab pos="1164532" algn="l"/>
                    <a:tab pos="1457496" algn="l"/>
                    <a:tab pos="1750460" algn="l"/>
                    <a:tab pos="2043424" algn="l"/>
                    <a:tab pos="2329064" algn="l"/>
                    <a:tab pos="2622028" algn="l"/>
                    <a:tab pos="2914992" algn="l"/>
                    <a:tab pos="3207956" algn="l"/>
                    <a:tab pos="3500920" algn="l"/>
                  </a:tabLst>
                  <a:defRPr/>
                </a:pPr>
                <a:endParaRPr kumimoji="0" lang="en-US" sz="1000" b="0" i="0" u="none" strike="noStrike" kern="0" cap="none" spc="0" normalizeH="0" baseline="0" noProof="0">
                  <a:ln>
                    <a:noFill/>
                  </a:ln>
                  <a:solidFill>
                    <a:prstClr val="black"/>
                  </a:solidFill>
                  <a:effectLst/>
                  <a:uLnTx/>
                  <a:uFillTx/>
                  <a:latin typeface="Tenorite" panose="00000500000000000000" pitchFamily="2" charset="0"/>
                  <a:ea typeface="+mn-ea"/>
                  <a:cs typeface="Arial" panose="020B0604020202020204" pitchFamily="34" charset="0"/>
                  <a:sym typeface="Tenorite Regular"/>
                </a:endParaRPr>
              </a:p>
            </p:txBody>
          </p:sp>
          <p:sp>
            <p:nvSpPr>
              <p:cNvPr id="529" name="Line 33">
                <a:extLst>
                  <a:ext uri="{FF2B5EF4-FFF2-40B4-BE49-F238E27FC236}">
                    <a16:creationId xmlns:a16="http://schemas.microsoft.com/office/drawing/2014/main" id="{65CC5E3B-D152-B046-0D51-63427ACFE83F}"/>
                  </a:ext>
                </a:extLst>
              </p:cNvPr>
              <p:cNvSpPr>
                <a:spLocks noChangeShapeType="1"/>
              </p:cNvSpPr>
              <p:nvPr/>
            </p:nvSpPr>
            <p:spPr bwMode="auto">
              <a:xfrm>
                <a:off x="7824647" y="5615503"/>
                <a:ext cx="0" cy="49802"/>
              </a:xfrm>
              <a:prstGeom prst="line">
                <a:avLst/>
              </a:prstGeom>
              <a:grpFill/>
              <a:ln w="9525" cap="flat">
                <a:noFill/>
                <a:prstDash val="solid"/>
                <a:miter lim="800000"/>
                <a:headEnd/>
                <a:tailEnd/>
              </a:ln>
            </p:spPr>
            <p:txBody>
              <a:bodyPr vert="horz" wrap="square" lIns="52727" tIns="26364" rIns="52727" bIns="26364" numCol="1" anchor="t" anchorCtr="0" compatLnSpc="1">
                <a:prstTxWarp prst="textNoShape">
                  <a:avLst/>
                </a:prstTxWarp>
              </a:bodyPr>
              <a:lstStyle/>
              <a:p>
                <a:pPr marL="0" marR="0" lvl="0" indent="0" algn="l" defTabSz="556631" rtl="0" eaLnBrk="1" fontAlgn="auto" latinLnBrk="0" hangingPunct="0">
                  <a:lnSpc>
                    <a:spcPct val="100000"/>
                  </a:lnSpc>
                  <a:spcBef>
                    <a:spcPts val="0"/>
                  </a:spcBef>
                  <a:spcAft>
                    <a:spcPts val="0"/>
                  </a:spcAft>
                  <a:buClrTx/>
                  <a:buSzTx/>
                  <a:buFontTx/>
                  <a:buNone/>
                  <a:tabLst>
                    <a:tab pos="285640" algn="l"/>
                    <a:tab pos="578604" algn="l"/>
                    <a:tab pos="878892" algn="l"/>
                    <a:tab pos="1164532" algn="l"/>
                    <a:tab pos="1457496" algn="l"/>
                    <a:tab pos="1750460" algn="l"/>
                    <a:tab pos="2043424" algn="l"/>
                    <a:tab pos="2329064" algn="l"/>
                    <a:tab pos="2622028" algn="l"/>
                    <a:tab pos="2914992" algn="l"/>
                    <a:tab pos="3207956" algn="l"/>
                    <a:tab pos="3500920" algn="l"/>
                  </a:tabLst>
                  <a:defRPr/>
                </a:pPr>
                <a:endParaRPr kumimoji="0" lang="en-US" sz="1000" b="0" i="0" u="none" strike="noStrike" kern="0" cap="none" spc="0" normalizeH="0" baseline="0" noProof="0">
                  <a:ln>
                    <a:noFill/>
                  </a:ln>
                  <a:solidFill>
                    <a:prstClr val="black"/>
                  </a:solidFill>
                  <a:effectLst/>
                  <a:uLnTx/>
                  <a:uFillTx/>
                  <a:latin typeface="Tenorite" panose="00000500000000000000" pitchFamily="2" charset="0"/>
                  <a:ea typeface="+mn-ea"/>
                  <a:cs typeface="Arial" panose="020B0604020202020204" pitchFamily="34" charset="0"/>
                  <a:sym typeface="Tenorite Regular"/>
                </a:endParaRPr>
              </a:p>
            </p:txBody>
          </p:sp>
          <p:sp>
            <p:nvSpPr>
              <p:cNvPr id="530" name="Oval 529">
                <a:extLst>
                  <a:ext uri="{FF2B5EF4-FFF2-40B4-BE49-F238E27FC236}">
                    <a16:creationId xmlns:a16="http://schemas.microsoft.com/office/drawing/2014/main" id="{9C952B1C-32FD-3541-8801-57DFE0D2D5D3}"/>
                  </a:ext>
                </a:extLst>
              </p:cNvPr>
              <p:cNvSpPr>
                <a:spLocks noChangeArrowheads="1"/>
              </p:cNvSpPr>
              <p:nvPr/>
            </p:nvSpPr>
            <p:spPr bwMode="auto">
              <a:xfrm>
                <a:off x="7728309" y="5651425"/>
                <a:ext cx="22043" cy="21227"/>
              </a:xfrm>
              <a:prstGeom prst="ellipse">
                <a:avLst/>
              </a:prstGeom>
              <a:grpFill/>
              <a:ln w="9525" cap="flat" cmpd="sng" algn="ctr">
                <a:noFill/>
                <a:prstDash val="solid"/>
              </a:ln>
              <a:effectLst/>
            </p:spPr>
            <p:txBody>
              <a:bodyPr rtlCol="0" anchor="ctr"/>
              <a:lstStyle/>
              <a:p>
                <a:pPr marL="0" marR="0" lvl="0" indent="0" algn="ctr" defTabSz="556631" rtl="0" eaLnBrk="1" fontAlgn="auto" latinLnBrk="0" hangingPunct="0">
                  <a:lnSpc>
                    <a:spcPct val="100000"/>
                  </a:lnSpc>
                  <a:spcBef>
                    <a:spcPts val="0"/>
                  </a:spcBef>
                  <a:spcAft>
                    <a:spcPts val="0"/>
                  </a:spcAft>
                  <a:buClrTx/>
                  <a:buSzTx/>
                  <a:buFontTx/>
                  <a:buNone/>
                  <a:tabLst>
                    <a:tab pos="285640" algn="l"/>
                    <a:tab pos="578604" algn="l"/>
                    <a:tab pos="878892" algn="l"/>
                    <a:tab pos="1164532" algn="l"/>
                    <a:tab pos="1457496" algn="l"/>
                    <a:tab pos="1750460" algn="l"/>
                    <a:tab pos="2043424" algn="l"/>
                    <a:tab pos="2329064" algn="l"/>
                    <a:tab pos="2622028" algn="l"/>
                    <a:tab pos="2914992" algn="l"/>
                    <a:tab pos="3207956" algn="l"/>
                    <a:tab pos="3500920" algn="l"/>
                  </a:tabLst>
                  <a:defRPr/>
                </a:pPr>
                <a:endParaRPr kumimoji="0" lang="en-US" sz="1000" b="0" i="0" u="none" strike="noStrike" kern="0" cap="none" spc="0" normalizeH="0" baseline="0" noProof="0">
                  <a:ln>
                    <a:noFill/>
                  </a:ln>
                  <a:solidFill>
                    <a:prstClr val="black"/>
                  </a:solidFill>
                  <a:effectLst/>
                  <a:uLnTx/>
                  <a:uFillTx/>
                  <a:latin typeface="Tenorite" panose="00000500000000000000" pitchFamily="2" charset="0"/>
                  <a:ea typeface="+mn-ea"/>
                  <a:cs typeface="Arial" panose="020B0604020202020204" pitchFamily="34" charset="0"/>
                  <a:sym typeface="Tenorite Regular"/>
                </a:endParaRPr>
              </a:p>
            </p:txBody>
          </p:sp>
        </p:grpSp>
        <p:grpSp>
          <p:nvGrpSpPr>
            <p:cNvPr id="501" name="Group 500">
              <a:extLst>
                <a:ext uri="{FF2B5EF4-FFF2-40B4-BE49-F238E27FC236}">
                  <a16:creationId xmlns:a16="http://schemas.microsoft.com/office/drawing/2014/main" id="{43D3062E-3E08-F7F4-A524-75C1A6EF9AE1}"/>
                </a:ext>
              </a:extLst>
            </p:cNvPr>
            <p:cNvGrpSpPr/>
            <p:nvPr/>
          </p:nvGrpSpPr>
          <p:grpSpPr>
            <a:xfrm>
              <a:off x="272087" y="7052892"/>
              <a:ext cx="197273" cy="163053"/>
              <a:chOff x="7600131" y="5387722"/>
              <a:chExt cx="278400" cy="284930"/>
            </a:xfrm>
            <a:solidFill>
              <a:srgbClr val="008BCE"/>
            </a:solidFill>
          </p:grpSpPr>
          <p:sp>
            <p:nvSpPr>
              <p:cNvPr id="516" name="Freeform 1105">
                <a:extLst>
                  <a:ext uri="{FF2B5EF4-FFF2-40B4-BE49-F238E27FC236}">
                    <a16:creationId xmlns:a16="http://schemas.microsoft.com/office/drawing/2014/main" id="{A9241567-C69B-928E-CC8A-993CE018B5D0}"/>
                  </a:ext>
                </a:extLst>
              </p:cNvPr>
              <p:cNvSpPr>
                <a:spLocks/>
              </p:cNvSpPr>
              <p:nvPr/>
            </p:nvSpPr>
            <p:spPr bwMode="auto">
              <a:xfrm>
                <a:off x="7600131" y="5530595"/>
                <a:ext cx="278400" cy="134709"/>
              </a:xfrm>
              <a:custGeom>
                <a:avLst/>
                <a:gdLst>
                  <a:gd name="T0" fmla="*/ 155 w 248"/>
                  <a:gd name="T1" fmla="*/ 120 h 120"/>
                  <a:gd name="T2" fmla="*/ 248 w 248"/>
                  <a:gd name="T3" fmla="*/ 120 h 120"/>
                  <a:gd name="T4" fmla="*/ 248 w 248"/>
                  <a:gd name="T5" fmla="*/ 60 h 120"/>
                  <a:gd name="T6" fmla="*/ 186 w 248"/>
                  <a:gd name="T7" fmla="*/ 0 h 120"/>
                  <a:gd name="T8" fmla="*/ 177 w 248"/>
                  <a:gd name="T9" fmla="*/ 0 h 120"/>
                  <a:gd name="T10" fmla="*/ 124 w 248"/>
                  <a:gd name="T11" fmla="*/ 84 h 120"/>
                  <a:gd name="T12" fmla="*/ 72 w 248"/>
                  <a:gd name="T13" fmla="*/ 0 h 120"/>
                  <a:gd name="T14" fmla="*/ 62 w 248"/>
                  <a:gd name="T15" fmla="*/ 0 h 120"/>
                  <a:gd name="T16" fmla="*/ 0 w 248"/>
                  <a:gd name="T17" fmla="*/ 60 h 120"/>
                  <a:gd name="T18" fmla="*/ 0 w 248"/>
                  <a:gd name="T19" fmla="*/ 120 h 120"/>
                  <a:gd name="T20" fmla="*/ 94 w 248"/>
                  <a:gd name="T21" fmla="*/ 12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8" h="120">
                    <a:moveTo>
                      <a:pt x="155" y="120"/>
                    </a:moveTo>
                    <a:cubicBezTo>
                      <a:pt x="248" y="120"/>
                      <a:pt x="248" y="120"/>
                      <a:pt x="248" y="120"/>
                    </a:cubicBezTo>
                    <a:cubicBezTo>
                      <a:pt x="248" y="60"/>
                      <a:pt x="248" y="60"/>
                      <a:pt x="248" y="60"/>
                    </a:cubicBezTo>
                    <a:cubicBezTo>
                      <a:pt x="248" y="27"/>
                      <a:pt x="220" y="0"/>
                      <a:pt x="186" y="0"/>
                    </a:cubicBezTo>
                    <a:cubicBezTo>
                      <a:pt x="177" y="0"/>
                      <a:pt x="177" y="0"/>
                      <a:pt x="177" y="0"/>
                    </a:cubicBezTo>
                    <a:cubicBezTo>
                      <a:pt x="124" y="84"/>
                      <a:pt x="124" y="84"/>
                      <a:pt x="124" y="84"/>
                    </a:cubicBezTo>
                    <a:cubicBezTo>
                      <a:pt x="72" y="0"/>
                      <a:pt x="72" y="0"/>
                      <a:pt x="72" y="0"/>
                    </a:cubicBezTo>
                    <a:cubicBezTo>
                      <a:pt x="62" y="0"/>
                      <a:pt x="62" y="0"/>
                      <a:pt x="62" y="0"/>
                    </a:cubicBezTo>
                    <a:cubicBezTo>
                      <a:pt x="28" y="0"/>
                      <a:pt x="0" y="27"/>
                      <a:pt x="0" y="60"/>
                    </a:cubicBezTo>
                    <a:cubicBezTo>
                      <a:pt x="0" y="120"/>
                      <a:pt x="0" y="120"/>
                      <a:pt x="0" y="120"/>
                    </a:cubicBezTo>
                    <a:cubicBezTo>
                      <a:pt x="94" y="120"/>
                      <a:pt x="94" y="120"/>
                      <a:pt x="94" y="120"/>
                    </a:cubicBezTo>
                  </a:path>
                </a:pathLst>
              </a:custGeom>
              <a:grpFill/>
              <a:ln w="9525" cap="flat">
                <a:noFill/>
                <a:prstDash val="solid"/>
                <a:miter lim="800000"/>
                <a:headEnd/>
                <a:tailEnd/>
              </a:ln>
            </p:spPr>
            <p:txBody>
              <a:bodyPr vert="horz" wrap="square" lIns="52727" tIns="26364" rIns="52727" bIns="26364" numCol="1" anchor="t" anchorCtr="0" compatLnSpc="1">
                <a:prstTxWarp prst="textNoShape">
                  <a:avLst/>
                </a:prstTxWarp>
              </a:bodyPr>
              <a:lstStyle/>
              <a:p>
                <a:pPr marL="0" marR="0" lvl="0" indent="0" algn="l" defTabSz="556631" rtl="0" eaLnBrk="1" fontAlgn="auto" latinLnBrk="0" hangingPunct="0">
                  <a:lnSpc>
                    <a:spcPct val="100000"/>
                  </a:lnSpc>
                  <a:spcBef>
                    <a:spcPts val="0"/>
                  </a:spcBef>
                  <a:spcAft>
                    <a:spcPts val="0"/>
                  </a:spcAft>
                  <a:buClrTx/>
                  <a:buSzTx/>
                  <a:buFontTx/>
                  <a:buNone/>
                  <a:tabLst>
                    <a:tab pos="285640" algn="l"/>
                    <a:tab pos="578604" algn="l"/>
                    <a:tab pos="878892" algn="l"/>
                    <a:tab pos="1164532" algn="l"/>
                    <a:tab pos="1457496" algn="l"/>
                    <a:tab pos="1750460" algn="l"/>
                    <a:tab pos="2043424" algn="l"/>
                    <a:tab pos="2329064" algn="l"/>
                    <a:tab pos="2622028" algn="l"/>
                    <a:tab pos="2914992" algn="l"/>
                    <a:tab pos="3207956" algn="l"/>
                    <a:tab pos="3500920" algn="l"/>
                  </a:tabLst>
                  <a:defRPr/>
                </a:pPr>
                <a:endParaRPr kumimoji="0" lang="en-US" sz="1000" b="0" i="0" u="none" strike="noStrike" kern="0" cap="none" spc="0" normalizeH="0" baseline="0" noProof="0">
                  <a:ln>
                    <a:noFill/>
                  </a:ln>
                  <a:solidFill>
                    <a:prstClr val="black"/>
                  </a:solidFill>
                  <a:effectLst/>
                  <a:uLnTx/>
                  <a:uFillTx/>
                  <a:latin typeface="Tenorite" panose="00000500000000000000" pitchFamily="2" charset="0"/>
                  <a:ea typeface="+mn-ea"/>
                  <a:cs typeface="Arial" panose="020B0604020202020204" pitchFamily="34" charset="0"/>
                  <a:sym typeface="Tenorite Regular"/>
                </a:endParaRPr>
              </a:p>
            </p:txBody>
          </p:sp>
          <p:sp>
            <p:nvSpPr>
              <p:cNvPr id="517" name="Oval 516">
                <a:extLst>
                  <a:ext uri="{FF2B5EF4-FFF2-40B4-BE49-F238E27FC236}">
                    <a16:creationId xmlns:a16="http://schemas.microsoft.com/office/drawing/2014/main" id="{73F809E3-3358-3366-A528-78FE32C9965A}"/>
                  </a:ext>
                </a:extLst>
              </p:cNvPr>
              <p:cNvSpPr>
                <a:spLocks noChangeArrowheads="1"/>
              </p:cNvSpPr>
              <p:nvPr/>
            </p:nvSpPr>
            <p:spPr bwMode="auto">
              <a:xfrm>
                <a:off x="7671976" y="5387722"/>
                <a:ext cx="134710" cy="133893"/>
              </a:xfrm>
              <a:prstGeom prst="ellipse">
                <a:avLst/>
              </a:prstGeom>
              <a:grpFill/>
              <a:ln w="9525" cap="flat">
                <a:noFill/>
                <a:prstDash val="solid"/>
                <a:miter lim="800000"/>
                <a:headEnd/>
                <a:tailEnd/>
              </a:ln>
            </p:spPr>
            <p:txBody>
              <a:bodyPr vert="horz" wrap="square" lIns="52727" tIns="26364" rIns="52727" bIns="26364" numCol="1" anchor="t" anchorCtr="0" compatLnSpc="1">
                <a:prstTxWarp prst="textNoShape">
                  <a:avLst/>
                </a:prstTxWarp>
              </a:bodyPr>
              <a:lstStyle/>
              <a:p>
                <a:pPr marL="0" marR="0" lvl="0" indent="0" algn="l" defTabSz="556631" rtl="0" eaLnBrk="1" fontAlgn="auto" latinLnBrk="0" hangingPunct="0">
                  <a:lnSpc>
                    <a:spcPct val="100000"/>
                  </a:lnSpc>
                  <a:spcBef>
                    <a:spcPts val="0"/>
                  </a:spcBef>
                  <a:spcAft>
                    <a:spcPts val="0"/>
                  </a:spcAft>
                  <a:buClrTx/>
                  <a:buSzTx/>
                  <a:buFontTx/>
                  <a:buNone/>
                  <a:tabLst>
                    <a:tab pos="285640" algn="l"/>
                    <a:tab pos="578604" algn="l"/>
                    <a:tab pos="878892" algn="l"/>
                    <a:tab pos="1164532" algn="l"/>
                    <a:tab pos="1457496" algn="l"/>
                    <a:tab pos="1750460" algn="l"/>
                    <a:tab pos="2043424" algn="l"/>
                    <a:tab pos="2329064" algn="l"/>
                    <a:tab pos="2622028" algn="l"/>
                    <a:tab pos="2914992" algn="l"/>
                    <a:tab pos="3207956" algn="l"/>
                    <a:tab pos="3500920" algn="l"/>
                  </a:tabLst>
                  <a:defRPr/>
                </a:pPr>
                <a:endParaRPr kumimoji="0" lang="en-US" sz="1000" b="0" i="0" u="none" strike="noStrike" kern="0" cap="none" spc="0" normalizeH="0" baseline="0" noProof="0">
                  <a:ln>
                    <a:noFill/>
                  </a:ln>
                  <a:solidFill>
                    <a:prstClr val="black"/>
                  </a:solidFill>
                  <a:effectLst/>
                  <a:uLnTx/>
                  <a:uFillTx/>
                  <a:latin typeface="Tenorite" panose="00000500000000000000" pitchFamily="2" charset="0"/>
                  <a:ea typeface="+mn-ea"/>
                  <a:cs typeface="Arial" panose="020B0604020202020204" pitchFamily="34" charset="0"/>
                  <a:sym typeface="Tenorite Regular"/>
                </a:endParaRPr>
              </a:p>
            </p:txBody>
          </p:sp>
          <p:sp>
            <p:nvSpPr>
              <p:cNvPr id="518" name="Freeform 1107">
                <a:extLst>
                  <a:ext uri="{FF2B5EF4-FFF2-40B4-BE49-F238E27FC236}">
                    <a16:creationId xmlns:a16="http://schemas.microsoft.com/office/drawing/2014/main" id="{4F38AC8A-1842-6556-3A89-663E6CC726BD}"/>
                  </a:ext>
                </a:extLst>
              </p:cNvPr>
              <p:cNvSpPr>
                <a:spLocks/>
              </p:cNvSpPr>
              <p:nvPr/>
            </p:nvSpPr>
            <p:spPr bwMode="auto">
              <a:xfrm>
                <a:off x="7671976" y="5387722"/>
                <a:ext cx="134710" cy="83275"/>
              </a:xfrm>
              <a:custGeom>
                <a:avLst/>
                <a:gdLst>
                  <a:gd name="T0" fmla="*/ 69 w 120"/>
                  <a:gd name="T1" fmla="*/ 41 h 75"/>
                  <a:gd name="T2" fmla="*/ 113 w 120"/>
                  <a:gd name="T3" fmla="*/ 60 h 75"/>
                  <a:gd name="T4" fmla="*/ 120 w 120"/>
                  <a:gd name="T5" fmla="*/ 60 h 75"/>
                  <a:gd name="T6" fmla="*/ 60 w 120"/>
                  <a:gd name="T7" fmla="*/ 0 h 75"/>
                  <a:gd name="T8" fmla="*/ 0 w 120"/>
                  <a:gd name="T9" fmla="*/ 60 h 75"/>
                  <a:gd name="T10" fmla="*/ 2 w 120"/>
                  <a:gd name="T11" fmla="*/ 73 h 75"/>
                  <a:gd name="T12" fmla="*/ 15 w 120"/>
                  <a:gd name="T13" fmla="*/ 75 h 75"/>
                  <a:gd name="T14" fmla="*/ 69 w 120"/>
                  <a:gd name="T15" fmla="*/ 41 h 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75">
                    <a:moveTo>
                      <a:pt x="69" y="41"/>
                    </a:moveTo>
                    <a:cubicBezTo>
                      <a:pt x="80" y="53"/>
                      <a:pt x="95" y="60"/>
                      <a:pt x="113" y="60"/>
                    </a:cubicBezTo>
                    <a:cubicBezTo>
                      <a:pt x="115" y="60"/>
                      <a:pt x="118" y="60"/>
                      <a:pt x="120" y="60"/>
                    </a:cubicBezTo>
                    <a:cubicBezTo>
                      <a:pt x="120" y="27"/>
                      <a:pt x="93" y="0"/>
                      <a:pt x="60" y="0"/>
                    </a:cubicBezTo>
                    <a:cubicBezTo>
                      <a:pt x="27" y="0"/>
                      <a:pt x="0" y="27"/>
                      <a:pt x="0" y="60"/>
                    </a:cubicBezTo>
                    <a:cubicBezTo>
                      <a:pt x="0" y="65"/>
                      <a:pt x="1" y="69"/>
                      <a:pt x="2" y="73"/>
                    </a:cubicBezTo>
                    <a:cubicBezTo>
                      <a:pt x="6" y="74"/>
                      <a:pt x="10" y="75"/>
                      <a:pt x="15" y="75"/>
                    </a:cubicBezTo>
                    <a:cubicBezTo>
                      <a:pt x="39" y="75"/>
                      <a:pt x="59" y="61"/>
                      <a:pt x="69" y="41"/>
                    </a:cubicBezTo>
                    <a:close/>
                  </a:path>
                </a:pathLst>
              </a:custGeom>
              <a:grpFill/>
              <a:ln w="9525" cap="flat">
                <a:noFill/>
                <a:prstDash val="solid"/>
                <a:miter lim="800000"/>
                <a:headEnd/>
                <a:tailEnd/>
              </a:ln>
            </p:spPr>
            <p:txBody>
              <a:bodyPr vert="horz" wrap="square" lIns="52727" tIns="26364" rIns="52727" bIns="26364" numCol="1" anchor="t" anchorCtr="0" compatLnSpc="1">
                <a:prstTxWarp prst="textNoShape">
                  <a:avLst/>
                </a:prstTxWarp>
              </a:bodyPr>
              <a:lstStyle/>
              <a:p>
                <a:pPr marL="0" marR="0" lvl="0" indent="0" algn="l" defTabSz="556631" rtl="0" eaLnBrk="1" fontAlgn="auto" latinLnBrk="0" hangingPunct="0">
                  <a:lnSpc>
                    <a:spcPct val="100000"/>
                  </a:lnSpc>
                  <a:spcBef>
                    <a:spcPts val="0"/>
                  </a:spcBef>
                  <a:spcAft>
                    <a:spcPts val="0"/>
                  </a:spcAft>
                  <a:buClrTx/>
                  <a:buSzTx/>
                  <a:buFontTx/>
                  <a:buNone/>
                  <a:tabLst>
                    <a:tab pos="285640" algn="l"/>
                    <a:tab pos="578604" algn="l"/>
                    <a:tab pos="878892" algn="l"/>
                    <a:tab pos="1164532" algn="l"/>
                    <a:tab pos="1457496" algn="l"/>
                    <a:tab pos="1750460" algn="l"/>
                    <a:tab pos="2043424" algn="l"/>
                    <a:tab pos="2329064" algn="l"/>
                    <a:tab pos="2622028" algn="l"/>
                    <a:tab pos="2914992" algn="l"/>
                    <a:tab pos="3207956" algn="l"/>
                    <a:tab pos="3500920" algn="l"/>
                  </a:tabLst>
                  <a:defRPr/>
                </a:pPr>
                <a:endParaRPr kumimoji="0" lang="en-US" sz="1000" b="0" i="0" u="none" strike="noStrike" kern="0" cap="none" spc="0" normalizeH="0" baseline="0" noProof="0">
                  <a:ln>
                    <a:noFill/>
                  </a:ln>
                  <a:solidFill>
                    <a:prstClr val="black"/>
                  </a:solidFill>
                  <a:effectLst/>
                  <a:uLnTx/>
                  <a:uFillTx/>
                  <a:latin typeface="Tenorite" panose="00000500000000000000" pitchFamily="2" charset="0"/>
                  <a:ea typeface="+mn-ea"/>
                  <a:cs typeface="Arial" panose="020B0604020202020204" pitchFamily="34" charset="0"/>
                  <a:sym typeface="Tenorite Regular"/>
                </a:endParaRPr>
              </a:p>
            </p:txBody>
          </p:sp>
          <p:sp>
            <p:nvSpPr>
              <p:cNvPr id="519" name="Line 32">
                <a:extLst>
                  <a:ext uri="{FF2B5EF4-FFF2-40B4-BE49-F238E27FC236}">
                    <a16:creationId xmlns:a16="http://schemas.microsoft.com/office/drawing/2014/main" id="{145D9297-E599-9064-85CF-961F40979916}"/>
                  </a:ext>
                </a:extLst>
              </p:cNvPr>
              <p:cNvSpPr>
                <a:spLocks noChangeShapeType="1"/>
              </p:cNvSpPr>
              <p:nvPr/>
            </p:nvSpPr>
            <p:spPr bwMode="auto">
              <a:xfrm>
                <a:off x="7654015" y="5615503"/>
                <a:ext cx="0" cy="49802"/>
              </a:xfrm>
              <a:prstGeom prst="line">
                <a:avLst/>
              </a:prstGeom>
              <a:grpFill/>
              <a:ln w="9525" cap="flat">
                <a:noFill/>
                <a:prstDash val="solid"/>
                <a:miter lim="800000"/>
                <a:headEnd/>
                <a:tailEnd/>
              </a:ln>
            </p:spPr>
            <p:txBody>
              <a:bodyPr vert="horz" wrap="square" lIns="52727" tIns="26364" rIns="52727" bIns="26364" numCol="1" anchor="t" anchorCtr="0" compatLnSpc="1">
                <a:prstTxWarp prst="textNoShape">
                  <a:avLst/>
                </a:prstTxWarp>
              </a:bodyPr>
              <a:lstStyle/>
              <a:p>
                <a:pPr marL="0" marR="0" lvl="0" indent="0" algn="l" defTabSz="556631" rtl="0" eaLnBrk="1" fontAlgn="auto" latinLnBrk="0" hangingPunct="0">
                  <a:lnSpc>
                    <a:spcPct val="100000"/>
                  </a:lnSpc>
                  <a:spcBef>
                    <a:spcPts val="0"/>
                  </a:spcBef>
                  <a:spcAft>
                    <a:spcPts val="0"/>
                  </a:spcAft>
                  <a:buClrTx/>
                  <a:buSzTx/>
                  <a:buFontTx/>
                  <a:buNone/>
                  <a:tabLst>
                    <a:tab pos="285640" algn="l"/>
                    <a:tab pos="578604" algn="l"/>
                    <a:tab pos="878892" algn="l"/>
                    <a:tab pos="1164532" algn="l"/>
                    <a:tab pos="1457496" algn="l"/>
                    <a:tab pos="1750460" algn="l"/>
                    <a:tab pos="2043424" algn="l"/>
                    <a:tab pos="2329064" algn="l"/>
                    <a:tab pos="2622028" algn="l"/>
                    <a:tab pos="2914992" algn="l"/>
                    <a:tab pos="3207956" algn="l"/>
                    <a:tab pos="3500920" algn="l"/>
                  </a:tabLst>
                  <a:defRPr/>
                </a:pPr>
                <a:endParaRPr kumimoji="0" lang="en-US" sz="1000" b="0" i="0" u="none" strike="noStrike" kern="0" cap="none" spc="0" normalizeH="0" baseline="0" noProof="0">
                  <a:ln>
                    <a:noFill/>
                  </a:ln>
                  <a:solidFill>
                    <a:prstClr val="black"/>
                  </a:solidFill>
                  <a:effectLst/>
                  <a:uLnTx/>
                  <a:uFillTx/>
                  <a:latin typeface="Tenorite" panose="00000500000000000000" pitchFamily="2" charset="0"/>
                  <a:ea typeface="+mn-ea"/>
                  <a:cs typeface="Arial" panose="020B0604020202020204" pitchFamily="34" charset="0"/>
                  <a:sym typeface="Tenorite Regular"/>
                </a:endParaRPr>
              </a:p>
            </p:txBody>
          </p:sp>
          <p:sp>
            <p:nvSpPr>
              <p:cNvPr id="520" name="Line 33">
                <a:extLst>
                  <a:ext uri="{FF2B5EF4-FFF2-40B4-BE49-F238E27FC236}">
                    <a16:creationId xmlns:a16="http://schemas.microsoft.com/office/drawing/2014/main" id="{AC5C1B3E-21E5-4D2D-6A4D-8E40F2526D7D}"/>
                  </a:ext>
                </a:extLst>
              </p:cNvPr>
              <p:cNvSpPr>
                <a:spLocks noChangeShapeType="1"/>
              </p:cNvSpPr>
              <p:nvPr/>
            </p:nvSpPr>
            <p:spPr bwMode="auto">
              <a:xfrm>
                <a:off x="7824647" y="5615503"/>
                <a:ext cx="0" cy="49802"/>
              </a:xfrm>
              <a:prstGeom prst="line">
                <a:avLst/>
              </a:prstGeom>
              <a:grpFill/>
              <a:ln w="9525" cap="flat">
                <a:noFill/>
                <a:prstDash val="solid"/>
                <a:miter lim="800000"/>
                <a:headEnd/>
                <a:tailEnd/>
              </a:ln>
            </p:spPr>
            <p:txBody>
              <a:bodyPr vert="horz" wrap="square" lIns="52727" tIns="26364" rIns="52727" bIns="26364" numCol="1" anchor="t" anchorCtr="0" compatLnSpc="1">
                <a:prstTxWarp prst="textNoShape">
                  <a:avLst/>
                </a:prstTxWarp>
              </a:bodyPr>
              <a:lstStyle/>
              <a:p>
                <a:pPr marL="0" marR="0" lvl="0" indent="0" algn="l" defTabSz="556631" rtl="0" eaLnBrk="1" fontAlgn="auto" latinLnBrk="0" hangingPunct="0">
                  <a:lnSpc>
                    <a:spcPct val="100000"/>
                  </a:lnSpc>
                  <a:spcBef>
                    <a:spcPts val="0"/>
                  </a:spcBef>
                  <a:spcAft>
                    <a:spcPts val="0"/>
                  </a:spcAft>
                  <a:buClrTx/>
                  <a:buSzTx/>
                  <a:buFontTx/>
                  <a:buNone/>
                  <a:tabLst>
                    <a:tab pos="285640" algn="l"/>
                    <a:tab pos="578604" algn="l"/>
                    <a:tab pos="878892" algn="l"/>
                    <a:tab pos="1164532" algn="l"/>
                    <a:tab pos="1457496" algn="l"/>
                    <a:tab pos="1750460" algn="l"/>
                    <a:tab pos="2043424" algn="l"/>
                    <a:tab pos="2329064" algn="l"/>
                    <a:tab pos="2622028" algn="l"/>
                    <a:tab pos="2914992" algn="l"/>
                    <a:tab pos="3207956" algn="l"/>
                    <a:tab pos="3500920" algn="l"/>
                  </a:tabLst>
                  <a:defRPr/>
                </a:pPr>
                <a:endParaRPr kumimoji="0" lang="en-US" sz="1000" b="0" i="0" u="none" strike="noStrike" kern="0" cap="none" spc="0" normalizeH="0" baseline="0" noProof="0">
                  <a:ln>
                    <a:noFill/>
                  </a:ln>
                  <a:solidFill>
                    <a:prstClr val="black"/>
                  </a:solidFill>
                  <a:effectLst/>
                  <a:uLnTx/>
                  <a:uFillTx/>
                  <a:latin typeface="Tenorite" panose="00000500000000000000" pitchFamily="2" charset="0"/>
                  <a:ea typeface="+mn-ea"/>
                  <a:cs typeface="Arial" panose="020B0604020202020204" pitchFamily="34" charset="0"/>
                  <a:sym typeface="Tenorite Regular"/>
                </a:endParaRPr>
              </a:p>
            </p:txBody>
          </p:sp>
          <p:sp>
            <p:nvSpPr>
              <p:cNvPr id="524" name="Oval 523">
                <a:extLst>
                  <a:ext uri="{FF2B5EF4-FFF2-40B4-BE49-F238E27FC236}">
                    <a16:creationId xmlns:a16="http://schemas.microsoft.com/office/drawing/2014/main" id="{FE49377C-CC8D-22D5-5538-E9A88FF71829}"/>
                  </a:ext>
                </a:extLst>
              </p:cNvPr>
              <p:cNvSpPr>
                <a:spLocks noChangeArrowheads="1"/>
              </p:cNvSpPr>
              <p:nvPr/>
            </p:nvSpPr>
            <p:spPr bwMode="auto">
              <a:xfrm>
                <a:off x="7728309" y="5651425"/>
                <a:ext cx="22043" cy="21227"/>
              </a:xfrm>
              <a:prstGeom prst="ellipse">
                <a:avLst/>
              </a:prstGeom>
              <a:grpFill/>
              <a:ln w="9525" cap="flat" cmpd="sng" algn="ctr">
                <a:noFill/>
                <a:prstDash val="solid"/>
              </a:ln>
              <a:effectLst/>
            </p:spPr>
            <p:txBody>
              <a:bodyPr rtlCol="0" anchor="ctr"/>
              <a:lstStyle/>
              <a:p>
                <a:pPr marL="0" marR="0" lvl="0" indent="0" algn="ctr" defTabSz="556631" rtl="0" eaLnBrk="1" fontAlgn="auto" latinLnBrk="0" hangingPunct="0">
                  <a:lnSpc>
                    <a:spcPct val="100000"/>
                  </a:lnSpc>
                  <a:spcBef>
                    <a:spcPts val="0"/>
                  </a:spcBef>
                  <a:spcAft>
                    <a:spcPts val="0"/>
                  </a:spcAft>
                  <a:buClrTx/>
                  <a:buSzTx/>
                  <a:buFontTx/>
                  <a:buNone/>
                  <a:tabLst>
                    <a:tab pos="285640" algn="l"/>
                    <a:tab pos="578604" algn="l"/>
                    <a:tab pos="878892" algn="l"/>
                    <a:tab pos="1164532" algn="l"/>
                    <a:tab pos="1457496" algn="l"/>
                    <a:tab pos="1750460" algn="l"/>
                    <a:tab pos="2043424" algn="l"/>
                    <a:tab pos="2329064" algn="l"/>
                    <a:tab pos="2622028" algn="l"/>
                    <a:tab pos="2914992" algn="l"/>
                    <a:tab pos="3207956" algn="l"/>
                    <a:tab pos="3500920" algn="l"/>
                  </a:tabLst>
                  <a:defRPr/>
                </a:pPr>
                <a:endParaRPr kumimoji="0" lang="en-US" sz="1000" b="0" i="0" u="none" strike="noStrike" kern="0" cap="none" spc="0" normalizeH="0" baseline="0" noProof="0">
                  <a:ln>
                    <a:noFill/>
                  </a:ln>
                  <a:solidFill>
                    <a:prstClr val="black"/>
                  </a:solidFill>
                  <a:effectLst/>
                  <a:uLnTx/>
                  <a:uFillTx/>
                  <a:latin typeface="Tenorite" panose="00000500000000000000" pitchFamily="2" charset="0"/>
                  <a:ea typeface="+mn-ea"/>
                  <a:cs typeface="Arial" panose="020B0604020202020204" pitchFamily="34" charset="0"/>
                  <a:sym typeface="Tenorite Regular"/>
                </a:endParaRPr>
              </a:p>
            </p:txBody>
          </p:sp>
        </p:grpSp>
        <p:grpSp>
          <p:nvGrpSpPr>
            <p:cNvPr id="502" name="Group 501">
              <a:extLst>
                <a:ext uri="{FF2B5EF4-FFF2-40B4-BE49-F238E27FC236}">
                  <a16:creationId xmlns:a16="http://schemas.microsoft.com/office/drawing/2014/main" id="{785831F3-596E-E383-99A2-E3F22C765606}"/>
                </a:ext>
              </a:extLst>
            </p:cNvPr>
            <p:cNvGrpSpPr/>
            <p:nvPr/>
          </p:nvGrpSpPr>
          <p:grpSpPr>
            <a:xfrm>
              <a:off x="9622" y="6916798"/>
              <a:ext cx="197273" cy="163053"/>
              <a:chOff x="7600131" y="5387722"/>
              <a:chExt cx="278400" cy="284930"/>
            </a:xfrm>
            <a:solidFill>
              <a:srgbClr val="1B3859"/>
            </a:solidFill>
          </p:grpSpPr>
          <p:sp>
            <p:nvSpPr>
              <p:cNvPr id="510" name="Freeform 1099">
                <a:extLst>
                  <a:ext uri="{FF2B5EF4-FFF2-40B4-BE49-F238E27FC236}">
                    <a16:creationId xmlns:a16="http://schemas.microsoft.com/office/drawing/2014/main" id="{A2FEFD9C-774C-B9DF-7705-C3184F0C6993}"/>
                  </a:ext>
                </a:extLst>
              </p:cNvPr>
              <p:cNvSpPr>
                <a:spLocks/>
              </p:cNvSpPr>
              <p:nvPr/>
            </p:nvSpPr>
            <p:spPr bwMode="auto">
              <a:xfrm>
                <a:off x="7600131" y="5530595"/>
                <a:ext cx="278400" cy="134709"/>
              </a:xfrm>
              <a:custGeom>
                <a:avLst/>
                <a:gdLst>
                  <a:gd name="T0" fmla="*/ 155 w 248"/>
                  <a:gd name="T1" fmla="*/ 120 h 120"/>
                  <a:gd name="T2" fmla="*/ 248 w 248"/>
                  <a:gd name="T3" fmla="*/ 120 h 120"/>
                  <a:gd name="T4" fmla="*/ 248 w 248"/>
                  <a:gd name="T5" fmla="*/ 60 h 120"/>
                  <a:gd name="T6" fmla="*/ 186 w 248"/>
                  <a:gd name="T7" fmla="*/ 0 h 120"/>
                  <a:gd name="T8" fmla="*/ 177 w 248"/>
                  <a:gd name="T9" fmla="*/ 0 h 120"/>
                  <a:gd name="T10" fmla="*/ 124 w 248"/>
                  <a:gd name="T11" fmla="*/ 84 h 120"/>
                  <a:gd name="T12" fmla="*/ 72 w 248"/>
                  <a:gd name="T13" fmla="*/ 0 h 120"/>
                  <a:gd name="T14" fmla="*/ 62 w 248"/>
                  <a:gd name="T15" fmla="*/ 0 h 120"/>
                  <a:gd name="T16" fmla="*/ 0 w 248"/>
                  <a:gd name="T17" fmla="*/ 60 h 120"/>
                  <a:gd name="T18" fmla="*/ 0 w 248"/>
                  <a:gd name="T19" fmla="*/ 120 h 120"/>
                  <a:gd name="T20" fmla="*/ 94 w 248"/>
                  <a:gd name="T21" fmla="*/ 12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8" h="120">
                    <a:moveTo>
                      <a:pt x="155" y="120"/>
                    </a:moveTo>
                    <a:cubicBezTo>
                      <a:pt x="248" y="120"/>
                      <a:pt x="248" y="120"/>
                      <a:pt x="248" y="120"/>
                    </a:cubicBezTo>
                    <a:cubicBezTo>
                      <a:pt x="248" y="60"/>
                      <a:pt x="248" y="60"/>
                      <a:pt x="248" y="60"/>
                    </a:cubicBezTo>
                    <a:cubicBezTo>
                      <a:pt x="248" y="27"/>
                      <a:pt x="220" y="0"/>
                      <a:pt x="186" y="0"/>
                    </a:cubicBezTo>
                    <a:cubicBezTo>
                      <a:pt x="177" y="0"/>
                      <a:pt x="177" y="0"/>
                      <a:pt x="177" y="0"/>
                    </a:cubicBezTo>
                    <a:cubicBezTo>
                      <a:pt x="124" y="84"/>
                      <a:pt x="124" y="84"/>
                      <a:pt x="124" y="84"/>
                    </a:cubicBezTo>
                    <a:cubicBezTo>
                      <a:pt x="72" y="0"/>
                      <a:pt x="72" y="0"/>
                      <a:pt x="72" y="0"/>
                    </a:cubicBezTo>
                    <a:cubicBezTo>
                      <a:pt x="62" y="0"/>
                      <a:pt x="62" y="0"/>
                      <a:pt x="62" y="0"/>
                    </a:cubicBezTo>
                    <a:cubicBezTo>
                      <a:pt x="28" y="0"/>
                      <a:pt x="0" y="27"/>
                      <a:pt x="0" y="60"/>
                    </a:cubicBezTo>
                    <a:cubicBezTo>
                      <a:pt x="0" y="120"/>
                      <a:pt x="0" y="120"/>
                      <a:pt x="0" y="120"/>
                    </a:cubicBezTo>
                    <a:cubicBezTo>
                      <a:pt x="94" y="120"/>
                      <a:pt x="94" y="120"/>
                      <a:pt x="94" y="120"/>
                    </a:cubicBezTo>
                  </a:path>
                </a:pathLst>
              </a:custGeom>
              <a:grpFill/>
              <a:ln w="12700" cap="flat">
                <a:noFill/>
                <a:prstDash val="solid"/>
                <a:miter lim="800000"/>
                <a:headEnd/>
                <a:tailEnd/>
              </a:ln>
            </p:spPr>
            <p:txBody>
              <a:bodyPr vert="horz" wrap="square" lIns="52727" tIns="26364" rIns="52727" bIns="26364" numCol="1" anchor="t" anchorCtr="0" compatLnSpc="1">
                <a:prstTxWarp prst="textNoShape">
                  <a:avLst/>
                </a:prstTxWarp>
              </a:bodyPr>
              <a:lstStyle/>
              <a:p>
                <a:pPr marL="0" marR="0" lvl="0" indent="0" algn="l" defTabSz="556631" rtl="0" eaLnBrk="1" fontAlgn="auto" latinLnBrk="0" hangingPunct="0">
                  <a:lnSpc>
                    <a:spcPct val="100000"/>
                  </a:lnSpc>
                  <a:spcBef>
                    <a:spcPts val="0"/>
                  </a:spcBef>
                  <a:spcAft>
                    <a:spcPts val="0"/>
                  </a:spcAft>
                  <a:buClrTx/>
                  <a:buSzTx/>
                  <a:buFontTx/>
                  <a:buNone/>
                  <a:tabLst>
                    <a:tab pos="285640" algn="l"/>
                    <a:tab pos="578604" algn="l"/>
                    <a:tab pos="878892" algn="l"/>
                    <a:tab pos="1164532" algn="l"/>
                    <a:tab pos="1457496" algn="l"/>
                    <a:tab pos="1750460" algn="l"/>
                    <a:tab pos="2043424" algn="l"/>
                    <a:tab pos="2329064" algn="l"/>
                    <a:tab pos="2622028" algn="l"/>
                    <a:tab pos="2914992" algn="l"/>
                    <a:tab pos="3207956" algn="l"/>
                    <a:tab pos="3500920" algn="l"/>
                  </a:tabLst>
                  <a:defRPr/>
                </a:pPr>
                <a:endParaRPr kumimoji="0" lang="en-US" sz="1000" b="0" i="0" u="none" strike="noStrike" kern="0" cap="none" spc="0" normalizeH="0" baseline="0" noProof="0">
                  <a:ln>
                    <a:noFill/>
                  </a:ln>
                  <a:solidFill>
                    <a:prstClr val="black"/>
                  </a:solidFill>
                  <a:effectLst/>
                  <a:uLnTx/>
                  <a:uFillTx/>
                  <a:latin typeface="Tenorite" panose="00000500000000000000" pitchFamily="2" charset="0"/>
                  <a:ea typeface="+mn-ea"/>
                  <a:cs typeface="Arial" panose="020B0604020202020204" pitchFamily="34" charset="0"/>
                  <a:sym typeface="Tenorite Regular"/>
                </a:endParaRPr>
              </a:p>
            </p:txBody>
          </p:sp>
          <p:sp>
            <p:nvSpPr>
              <p:cNvPr id="511" name="Oval 510">
                <a:extLst>
                  <a:ext uri="{FF2B5EF4-FFF2-40B4-BE49-F238E27FC236}">
                    <a16:creationId xmlns:a16="http://schemas.microsoft.com/office/drawing/2014/main" id="{7218CFFB-6110-DBB8-0F29-4B394E5DDE11}"/>
                  </a:ext>
                </a:extLst>
              </p:cNvPr>
              <p:cNvSpPr>
                <a:spLocks noChangeArrowheads="1"/>
              </p:cNvSpPr>
              <p:nvPr/>
            </p:nvSpPr>
            <p:spPr bwMode="auto">
              <a:xfrm>
                <a:off x="7671976" y="5387722"/>
                <a:ext cx="134710" cy="133893"/>
              </a:xfrm>
              <a:prstGeom prst="ellipse">
                <a:avLst/>
              </a:prstGeom>
              <a:grpFill/>
              <a:ln w="12700" cap="flat">
                <a:noFill/>
                <a:prstDash val="solid"/>
                <a:miter lim="800000"/>
                <a:headEnd/>
                <a:tailEnd/>
              </a:ln>
            </p:spPr>
            <p:txBody>
              <a:bodyPr vert="horz" wrap="square" lIns="52727" tIns="26364" rIns="52727" bIns="26364" numCol="1" anchor="t" anchorCtr="0" compatLnSpc="1">
                <a:prstTxWarp prst="textNoShape">
                  <a:avLst/>
                </a:prstTxWarp>
              </a:bodyPr>
              <a:lstStyle/>
              <a:p>
                <a:pPr marL="0" marR="0" lvl="0" indent="0" algn="l" defTabSz="556631" rtl="0" eaLnBrk="1" fontAlgn="auto" latinLnBrk="0" hangingPunct="0">
                  <a:lnSpc>
                    <a:spcPct val="100000"/>
                  </a:lnSpc>
                  <a:spcBef>
                    <a:spcPts val="0"/>
                  </a:spcBef>
                  <a:spcAft>
                    <a:spcPts val="0"/>
                  </a:spcAft>
                  <a:buClrTx/>
                  <a:buSzTx/>
                  <a:buFontTx/>
                  <a:buNone/>
                  <a:tabLst>
                    <a:tab pos="285640" algn="l"/>
                    <a:tab pos="578604" algn="l"/>
                    <a:tab pos="878892" algn="l"/>
                    <a:tab pos="1164532" algn="l"/>
                    <a:tab pos="1457496" algn="l"/>
                    <a:tab pos="1750460" algn="l"/>
                    <a:tab pos="2043424" algn="l"/>
                    <a:tab pos="2329064" algn="l"/>
                    <a:tab pos="2622028" algn="l"/>
                    <a:tab pos="2914992" algn="l"/>
                    <a:tab pos="3207956" algn="l"/>
                    <a:tab pos="3500920" algn="l"/>
                  </a:tabLst>
                  <a:defRPr/>
                </a:pPr>
                <a:endParaRPr kumimoji="0" lang="en-US" sz="1000" b="0" i="0" u="none" strike="noStrike" kern="0" cap="none" spc="0" normalizeH="0" baseline="0" noProof="0">
                  <a:ln>
                    <a:noFill/>
                  </a:ln>
                  <a:solidFill>
                    <a:prstClr val="black"/>
                  </a:solidFill>
                  <a:effectLst/>
                  <a:uLnTx/>
                  <a:uFillTx/>
                  <a:latin typeface="Tenorite" panose="00000500000000000000" pitchFamily="2" charset="0"/>
                  <a:ea typeface="+mn-ea"/>
                  <a:cs typeface="Arial" panose="020B0604020202020204" pitchFamily="34" charset="0"/>
                  <a:sym typeface="Tenorite Regular"/>
                </a:endParaRPr>
              </a:p>
            </p:txBody>
          </p:sp>
          <p:sp>
            <p:nvSpPr>
              <p:cNvPr id="512" name="Freeform 1101">
                <a:extLst>
                  <a:ext uri="{FF2B5EF4-FFF2-40B4-BE49-F238E27FC236}">
                    <a16:creationId xmlns:a16="http://schemas.microsoft.com/office/drawing/2014/main" id="{EC206D74-982B-6D3D-047F-43548FEB3EAF}"/>
                  </a:ext>
                </a:extLst>
              </p:cNvPr>
              <p:cNvSpPr>
                <a:spLocks/>
              </p:cNvSpPr>
              <p:nvPr/>
            </p:nvSpPr>
            <p:spPr bwMode="auto">
              <a:xfrm>
                <a:off x="7671976" y="5387722"/>
                <a:ext cx="134710" cy="83275"/>
              </a:xfrm>
              <a:custGeom>
                <a:avLst/>
                <a:gdLst>
                  <a:gd name="T0" fmla="*/ 69 w 120"/>
                  <a:gd name="T1" fmla="*/ 41 h 75"/>
                  <a:gd name="T2" fmla="*/ 113 w 120"/>
                  <a:gd name="T3" fmla="*/ 60 h 75"/>
                  <a:gd name="T4" fmla="*/ 120 w 120"/>
                  <a:gd name="T5" fmla="*/ 60 h 75"/>
                  <a:gd name="T6" fmla="*/ 60 w 120"/>
                  <a:gd name="T7" fmla="*/ 0 h 75"/>
                  <a:gd name="T8" fmla="*/ 0 w 120"/>
                  <a:gd name="T9" fmla="*/ 60 h 75"/>
                  <a:gd name="T10" fmla="*/ 2 w 120"/>
                  <a:gd name="T11" fmla="*/ 73 h 75"/>
                  <a:gd name="T12" fmla="*/ 15 w 120"/>
                  <a:gd name="T13" fmla="*/ 75 h 75"/>
                  <a:gd name="T14" fmla="*/ 69 w 120"/>
                  <a:gd name="T15" fmla="*/ 41 h 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75">
                    <a:moveTo>
                      <a:pt x="69" y="41"/>
                    </a:moveTo>
                    <a:cubicBezTo>
                      <a:pt x="80" y="53"/>
                      <a:pt x="95" y="60"/>
                      <a:pt x="113" y="60"/>
                    </a:cubicBezTo>
                    <a:cubicBezTo>
                      <a:pt x="115" y="60"/>
                      <a:pt x="118" y="60"/>
                      <a:pt x="120" y="60"/>
                    </a:cubicBezTo>
                    <a:cubicBezTo>
                      <a:pt x="120" y="27"/>
                      <a:pt x="93" y="0"/>
                      <a:pt x="60" y="0"/>
                    </a:cubicBezTo>
                    <a:cubicBezTo>
                      <a:pt x="27" y="0"/>
                      <a:pt x="0" y="27"/>
                      <a:pt x="0" y="60"/>
                    </a:cubicBezTo>
                    <a:cubicBezTo>
                      <a:pt x="0" y="65"/>
                      <a:pt x="1" y="69"/>
                      <a:pt x="2" y="73"/>
                    </a:cubicBezTo>
                    <a:cubicBezTo>
                      <a:pt x="6" y="74"/>
                      <a:pt x="10" y="75"/>
                      <a:pt x="15" y="75"/>
                    </a:cubicBezTo>
                    <a:cubicBezTo>
                      <a:pt x="39" y="75"/>
                      <a:pt x="59" y="61"/>
                      <a:pt x="69" y="41"/>
                    </a:cubicBezTo>
                    <a:close/>
                  </a:path>
                </a:pathLst>
              </a:custGeom>
              <a:grpFill/>
              <a:ln w="12700" cap="flat">
                <a:noFill/>
                <a:prstDash val="solid"/>
                <a:miter lim="800000"/>
                <a:headEnd/>
                <a:tailEnd/>
              </a:ln>
            </p:spPr>
            <p:txBody>
              <a:bodyPr vert="horz" wrap="square" lIns="52727" tIns="26364" rIns="52727" bIns="26364" numCol="1" anchor="t" anchorCtr="0" compatLnSpc="1">
                <a:prstTxWarp prst="textNoShape">
                  <a:avLst/>
                </a:prstTxWarp>
              </a:bodyPr>
              <a:lstStyle/>
              <a:p>
                <a:pPr marL="0" marR="0" lvl="0" indent="0" algn="l" defTabSz="556631" rtl="0" eaLnBrk="1" fontAlgn="auto" latinLnBrk="0" hangingPunct="0">
                  <a:lnSpc>
                    <a:spcPct val="100000"/>
                  </a:lnSpc>
                  <a:spcBef>
                    <a:spcPts val="0"/>
                  </a:spcBef>
                  <a:spcAft>
                    <a:spcPts val="0"/>
                  </a:spcAft>
                  <a:buClrTx/>
                  <a:buSzTx/>
                  <a:buFontTx/>
                  <a:buNone/>
                  <a:tabLst>
                    <a:tab pos="285640" algn="l"/>
                    <a:tab pos="578604" algn="l"/>
                    <a:tab pos="878892" algn="l"/>
                    <a:tab pos="1164532" algn="l"/>
                    <a:tab pos="1457496" algn="l"/>
                    <a:tab pos="1750460" algn="l"/>
                    <a:tab pos="2043424" algn="l"/>
                    <a:tab pos="2329064" algn="l"/>
                    <a:tab pos="2622028" algn="l"/>
                    <a:tab pos="2914992" algn="l"/>
                    <a:tab pos="3207956" algn="l"/>
                    <a:tab pos="3500920" algn="l"/>
                  </a:tabLst>
                  <a:defRPr/>
                </a:pPr>
                <a:endParaRPr kumimoji="0" lang="en-US" sz="1000" b="0" i="0" u="none" strike="noStrike" kern="0" cap="none" spc="0" normalizeH="0" baseline="0" noProof="0">
                  <a:ln>
                    <a:noFill/>
                  </a:ln>
                  <a:solidFill>
                    <a:prstClr val="black"/>
                  </a:solidFill>
                  <a:effectLst/>
                  <a:uLnTx/>
                  <a:uFillTx/>
                  <a:latin typeface="Tenorite" panose="00000500000000000000" pitchFamily="2" charset="0"/>
                  <a:ea typeface="+mn-ea"/>
                  <a:cs typeface="Arial" panose="020B0604020202020204" pitchFamily="34" charset="0"/>
                  <a:sym typeface="Tenorite Regular"/>
                </a:endParaRPr>
              </a:p>
            </p:txBody>
          </p:sp>
          <p:sp>
            <p:nvSpPr>
              <p:cNvPr id="513" name="Line 32">
                <a:extLst>
                  <a:ext uri="{FF2B5EF4-FFF2-40B4-BE49-F238E27FC236}">
                    <a16:creationId xmlns:a16="http://schemas.microsoft.com/office/drawing/2014/main" id="{C28BAD5D-69B1-3BE5-1D7C-BD4140589723}"/>
                  </a:ext>
                </a:extLst>
              </p:cNvPr>
              <p:cNvSpPr>
                <a:spLocks noChangeShapeType="1"/>
              </p:cNvSpPr>
              <p:nvPr/>
            </p:nvSpPr>
            <p:spPr bwMode="auto">
              <a:xfrm>
                <a:off x="7654015" y="5615503"/>
                <a:ext cx="0" cy="49802"/>
              </a:xfrm>
              <a:prstGeom prst="line">
                <a:avLst/>
              </a:prstGeom>
              <a:grpFill/>
              <a:ln w="12700" cap="flat">
                <a:noFill/>
                <a:prstDash val="solid"/>
                <a:miter lim="800000"/>
                <a:headEnd/>
                <a:tailEnd/>
              </a:ln>
            </p:spPr>
            <p:txBody>
              <a:bodyPr vert="horz" wrap="square" lIns="52727" tIns="26364" rIns="52727" bIns="26364" numCol="1" anchor="t" anchorCtr="0" compatLnSpc="1">
                <a:prstTxWarp prst="textNoShape">
                  <a:avLst/>
                </a:prstTxWarp>
              </a:bodyPr>
              <a:lstStyle/>
              <a:p>
                <a:pPr marL="0" marR="0" lvl="0" indent="0" algn="l" defTabSz="556631" rtl="0" eaLnBrk="1" fontAlgn="auto" latinLnBrk="0" hangingPunct="0">
                  <a:lnSpc>
                    <a:spcPct val="100000"/>
                  </a:lnSpc>
                  <a:spcBef>
                    <a:spcPts val="0"/>
                  </a:spcBef>
                  <a:spcAft>
                    <a:spcPts val="0"/>
                  </a:spcAft>
                  <a:buClrTx/>
                  <a:buSzTx/>
                  <a:buFontTx/>
                  <a:buNone/>
                  <a:tabLst>
                    <a:tab pos="285640" algn="l"/>
                    <a:tab pos="578604" algn="l"/>
                    <a:tab pos="878892" algn="l"/>
                    <a:tab pos="1164532" algn="l"/>
                    <a:tab pos="1457496" algn="l"/>
                    <a:tab pos="1750460" algn="l"/>
                    <a:tab pos="2043424" algn="l"/>
                    <a:tab pos="2329064" algn="l"/>
                    <a:tab pos="2622028" algn="l"/>
                    <a:tab pos="2914992" algn="l"/>
                    <a:tab pos="3207956" algn="l"/>
                    <a:tab pos="3500920" algn="l"/>
                  </a:tabLst>
                  <a:defRPr/>
                </a:pPr>
                <a:endParaRPr kumimoji="0" lang="en-US" sz="1000" b="0" i="0" u="none" strike="noStrike" kern="0" cap="none" spc="0" normalizeH="0" baseline="0" noProof="0">
                  <a:ln>
                    <a:noFill/>
                  </a:ln>
                  <a:solidFill>
                    <a:prstClr val="black"/>
                  </a:solidFill>
                  <a:effectLst/>
                  <a:uLnTx/>
                  <a:uFillTx/>
                  <a:latin typeface="Tenorite" panose="00000500000000000000" pitchFamily="2" charset="0"/>
                  <a:ea typeface="+mn-ea"/>
                  <a:cs typeface="Arial" panose="020B0604020202020204" pitchFamily="34" charset="0"/>
                  <a:sym typeface="Tenorite Regular"/>
                </a:endParaRPr>
              </a:p>
            </p:txBody>
          </p:sp>
          <p:sp>
            <p:nvSpPr>
              <p:cNvPr id="514" name="Line 33">
                <a:extLst>
                  <a:ext uri="{FF2B5EF4-FFF2-40B4-BE49-F238E27FC236}">
                    <a16:creationId xmlns:a16="http://schemas.microsoft.com/office/drawing/2014/main" id="{CEC3C377-D3CD-1B25-79A1-A132E3FF505D}"/>
                  </a:ext>
                </a:extLst>
              </p:cNvPr>
              <p:cNvSpPr>
                <a:spLocks noChangeShapeType="1"/>
              </p:cNvSpPr>
              <p:nvPr/>
            </p:nvSpPr>
            <p:spPr bwMode="auto">
              <a:xfrm>
                <a:off x="7824647" y="5615503"/>
                <a:ext cx="0" cy="49802"/>
              </a:xfrm>
              <a:prstGeom prst="line">
                <a:avLst/>
              </a:prstGeom>
              <a:grpFill/>
              <a:ln w="12700" cap="flat">
                <a:noFill/>
                <a:prstDash val="solid"/>
                <a:miter lim="800000"/>
                <a:headEnd/>
                <a:tailEnd/>
              </a:ln>
            </p:spPr>
            <p:txBody>
              <a:bodyPr vert="horz" wrap="square" lIns="52727" tIns="26364" rIns="52727" bIns="26364" numCol="1" anchor="t" anchorCtr="0" compatLnSpc="1">
                <a:prstTxWarp prst="textNoShape">
                  <a:avLst/>
                </a:prstTxWarp>
              </a:bodyPr>
              <a:lstStyle/>
              <a:p>
                <a:pPr marL="0" marR="0" lvl="0" indent="0" algn="l" defTabSz="556631" rtl="0" eaLnBrk="1" fontAlgn="auto" latinLnBrk="0" hangingPunct="0">
                  <a:lnSpc>
                    <a:spcPct val="100000"/>
                  </a:lnSpc>
                  <a:spcBef>
                    <a:spcPts val="0"/>
                  </a:spcBef>
                  <a:spcAft>
                    <a:spcPts val="0"/>
                  </a:spcAft>
                  <a:buClrTx/>
                  <a:buSzTx/>
                  <a:buFontTx/>
                  <a:buNone/>
                  <a:tabLst>
                    <a:tab pos="285640" algn="l"/>
                    <a:tab pos="578604" algn="l"/>
                    <a:tab pos="878892" algn="l"/>
                    <a:tab pos="1164532" algn="l"/>
                    <a:tab pos="1457496" algn="l"/>
                    <a:tab pos="1750460" algn="l"/>
                    <a:tab pos="2043424" algn="l"/>
                    <a:tab pos="2329064" algn="l"/>
                    <a:tab pos="2622028" algn="l"/>
                    <a:tab pos="2914992" algn="l"/>
                    <a:tab pos="3207956" algn="l"/>
                    <a:tab pos="3500920" algn="l"/>
                  </a:tabLst>
                  <a:defRPr/>
                </a:pPr>
                <a:endParaRPr kumimoji="0" lang="en-US" sz="1000" b="0" i="0" u="none" strike="noStrike" kern="0" cap="none" spc="0" normalizeH="0" baseline="0" noProof="0">
                  <a:ln>
                    <a:noFill/>
                  </a:ln>
                  <a:solidFill>
                    <a:prstClr val="black"/>
                  </a:solidFill>
                  <a:effectLst/>
                  <a:uLnTx/>
                  <a:uFillTx/>
                  <a:latin typeface="Tenorite" panose="00000500000000000000" pitchFamily="2" charset="0"/>
                  <a:ea typeface="+mn-ea"/>
                  <a:cs typeface="Arial" panose="020B0604020202020204" pitchFamily="34" charset="0"/>
                  <a:sym typeface="Tenorite Regular"/>
                </a:endParaRPr>
              </a:p>
            </p:txBody>
          </p:sp>
          <p:sp>
            <p:nvSpPr>
              <p:cNvPr id="515" name="Oval 514">
                <a:extLst>
                  <a:ext uri="{FF2B5EF4-FFF2-40B4-BE49-F238E27FC236}">
                    <a16:creationId xmlns:a16="http://schemas.microsoft.com/office/drawing/2014/main" id="{C77BE532-9C01-F779-1A84-AF75A2E1A8DB}"/>
                  </a:ext>
                </a:extLst>
              </p:cNvPr>
              <p:cNvSpPr>
                <a:spLocks noChangeArrowheads="1"/>
              </p:cNvSpPr>
              <p:nvPr/>
            </p:nvSpPr>
            <p:spPr bwMode="auto">
              <a:xfrm>
                <a:off x="7728309" y="5651425"/>
                <a:ext cx="22043" cy="21227"/>
              </a:xfrm>
              <a:prstGeom prst="ellipse">
                <a:avLst/>
              </a:prstGeom>
              <a:grpFill/>
              <a:ln w="12700" cap="flat" cmpd="sng" algn="ctr">
                <a:noFill/>
                <a:prstDash val="solid"/>
              </a:ln>
              <a:effectLst/>
            </p:spPr>
            <p:txBody>
              <a:bodyPr rtlCol="0" anchor="ctr"/>
              <a:lstStyle/>
              <a:p>
                <a:pPr marL="0" marR="0" lvl="0" indent="0" algn="ctr" defTabSz="556631" rtl="0" eaLnBrk="1" fontAlgn="auto" latinLnBrk="0" hangingPunct="0">
                  <a:lnSpc>
                    <a:spcPct val="100000"/>
                  </a:lnSpc>
                  <a:spcBef>
                    <a:spcPts val="0"/>
                  </a:spcBef>
                  <a:spcAft>
                    <a:spcPts val="0"/>
                  </a:spcAft>
                  <a:buClrTx/>
                  <a:buSzTx/>
                  <a:buFontTx/>
                  <a:buNone/>
                  <a:tabLst>
                    <a:tab pos="285640" algn="l"/>
                    <a:tab pos="578604" algn="l"/>
                    <a:tab pos="878892" algn="l"/>
                    <a:tab pos="1164532" algn="l"/>
                    <a:tab pos="1457496" algn="l"/>
                    <a:tab pos="1750460" algn="l"/>
                    <a:tab pos="2043424" algn="l"/>
                    <a:tab pos="2329064" algn="l"/>
                    <a:tab pos="2622028" algn="l"/>
                    <a:tab pos="2914992" algn="l"/>
                    <a:tab pos="3207956" algn="l"/>
                    <a:tab pos="3500920" algn="l"/>
                  </a:tabLst>
                  <a:defRPr/>
                </a:pPr>
                <a:endParaRPr kumimoji="0" lang="en-US" sz="1000" b="0" i="0" u="none" strike="noStrike" kern="0" cap="none" spc="0" normalizeH="0" baseline="0" noProof="0">
                  <a:ln>
                    <a:noFill/>
                  </a:ln>
                  <a:solidFill>
                    <a:prstClr val="black"/>
                  </a:solidFill>
                  <a:effectLst/>
                  <a:uLnTx/>
                  <a:uFillTx/>
                  <a:latin typeface="Tenorite" panose="00000500000000000000" pitchFamily="2" charset="0"/>
                  <a:ea typeface="+mn-ea"/>
                  <a:cs typeface="Arial" panose="020B0604020202020204" pitchFamily="34" charset="0"/>
                  <a:sym typeface="Tenorite Regular"/>
                </a:endParaRPr>
              </a:p>
            </p:txBody>
          </p:sp>
        </p:grpSp>
        <p:grpSp>
          <p:nvGrpSpPr>
            <p:cNvPr id="503" name="Group 502">
              <a:extLst>
                <a:ext uri="{FF2B5EF4-FFF2-40B4-BE49-F238E27FC236}">
                  <a16:creationId xmlns:a16="http://schemas.microsoft.com/office/drawing/2014/main" id="{B6092CED-9348-7CE1-01C1-919F9816C898}"/>
                </a:ext>
              </a:extLst>
            </p:cNvPr>
            <p:cNvGrpSpPr/>
            <p:nvPr/>
          </p:nvGrpSpPr>
          <p:grpSpPr>
            <a:xfrm>
              <a:off x="-171161" y="7551909"/>
              <a:ext cx="197273" cy="163053"/>
              <a:chOff x="7600131" y="5387722"/>
              <a:chExt cx="278400" cy="284930"/>
            </a:xfrm>
            <a:solidFill>
              <a:srgbClr val="16366C">
                <a:lumMod val="60000"/>
                <a:lumOff val="40000"/>
              </a:srgbClr>
            </a:solidFill>
          </p:grpSpPr>
          <p:sp>
            <p:nvSpPr>
              <p:cNvPr id="504" name="Freeform 1093">
                <a:extLst>
                  <a:ext uri="{FF2B5EF4-FFF2-40B4-BE49-F238E27FC236}">
                    <a16:creationId xmlns:a16="http://schemas.microsoft.com/office/drawing/2014/main" id="{45393CD2-A90C-28D2-758F-54681D6F3952}"/>
                  </a:ext>
                </a:extLst>
              </p:cNvPr>
              <p:cNvSpPr>
                <a:spLocks/>
              </p:cNvSpPr>
              <p:nvPr/>
            </p:nvSpPr>
            <p:spPr bwMode="auto">
              <a:xfrm>
                <a:off x="7600131" y="5530595"/>
                <a:ext cx="278400" cy="134709"/>
              </a:xfrm>
              <a:custGeom>
                <a:avLst/>
                <a:gdLst>
                  <a:gd name="T0" fmla="*/ 155 w 248"/>
                  <a:gd name="T1" fmla="*/ 120 h 120"/>
                  <a:gd name="T2" fmla="*/ 248 w 248"/>
                  <a:gd name="T3" fmla="*/ 120 h 120"/>
                  <a:gd name="T4" fmla="*/ 248 w 248"/>
                  <a:gd name="T5" fmla="*/ 60 h 120"/>
                  <a:gd name="T6" fmla="*/ 186 w 248"/>
                  <a:gd name="T7" fmla="*/ 0 h 120"/>
                  <a:gd name="T8" fmla="*/ 177 w 248"/>
                  <a:gd name="T9" fmla="*/ 0 h 120"/>
                  <a:gd name="T10" fmla="*/ 124 w 248"/>
                  <a:gd name="T11" fmla="*/ 84 h 120"/>
                  <a:gd name="T12" fmla="*/ 72 w 248"/>
                  <a:gd name="T13" fmla="*/ 0 h 120"/>
                  <a:gd name="T14" fmla="*/ 62 w 248"/>
                  <a:gd name="T15" fmla="*/ 0 h 120"/>
                  <a:gd name="T16" fmla="*/ 0 w 248"/>
                  <a:gd name="T17" fmla="*/ 60 h 120"/>
                  <a:gd name="T18" fmla="*/ 0 w 248"/>
                  <a:gd name="T19" fmla="*/ 120 h 120"/>
                  <a:gd name="T20" fmla="*/ 94 w 248"/>
                  <a:gd name="T21" fmla="*/ 12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8" h="120">
                    <a:moveTo>
                      <a:pt x="155" y="120"/>
                    </a:moveTo>
                    <a:cubicBezTo>
                      <a:pt x="248" y="120"/>
                      <a:pt x="248" y="120"/>
                      <a:pt x="248" y="120"/>
                    </a:cubicBezTo>
                    <a:cubicBezTo>
                      <a:pt x="248" y="60"/>
                      <a:pt x="248" y="60"/>
                      <a:pt x="248" y="60"/>
                    </a:cubicBezTo>
                    <a:cubicBezTo>
                      <a:pt x="248" y="27"/>
                      <a:pt x="220" y="0"/>
                      <a:pt x="186" y="0"/>
                    </a:cubicBezTo>
                    <a:cubicBezTo>
                      <a:pt x="177" y="0"/>
                      <a:pt x="177" y="0"/>
                      <a:pt x="177" y="0"/>
                    </a:cubicBezTo>
                    <a:cubicBezTo>
                      <a:pt x="124" y="84"/>
                      <a:pt x="124" y="84"/>
                      <a:pt x="124" y="84"/>
                    </a:cubicBezTo>
                    <a:cubicBezTo>
                      <a:pt x="72" y="0"/>
                      <a:pt x="72" y="0"/>
                      <a:pt x="72" y="0"/>
                    </a:cubicBezTo>
                    <a:cubicBezTo>
                      <a:pt x="62" y="0"/>
                      <a:pt x="62" y="0"/>
                      <a:pt x="62" y="0"/>
                    </a:cubicBezTo>
                    <a:cubicBezTo>
                      <a:pt x="28" y="0"/>
                      <a:pt x="0" y="27"/>
                      <a:pt x="0" y="60"/>
                    </a:cubicBezTo>
                    <a:cubicBezTo>
                      <a:pt x="0" y="120"/>
                      <a:pt x="0" y="120"/>
                      <a:pt x="0" y="120"/>
                    </a:cubicBezTo>
                    <a:cubicBezTo>
                      <a:pt x="94" y="120"/>
                      <a:pt x="94" y="120"/>
                      <a:pt x="94" y="120"/>
                    </a:cubicBezTo>
                  </a:path>
                </a:pathLst>
              </a:custGeom>
              <a:solidFill>
                <a:srgbClr val="008BCE"/>
              </a:solidFill>
              <a:ln w="9525" cap="flat">
                <a:noFill/>
                <a:prstDash val="solid"/>
                <a:miter lim="800000"/>
                <a:headEnd/>
                <a:tailEnd/>
              </a:ln>
            </p:spPr>
            <p:txBody>
              <a:bodyPr vert="horz" wrap="square" lIns="52727" tIns="26364" rIns="52727" bIns="26364" numCol="1" anchor="t" anchorCtr="0" compatLnSpc="1">
                <a:prstTxWarp prst="textNoShape">
                  <a:avLst/>
                </a:prstTxWarp>
              </a:bodyPr>
              <a:lstStyle/>
              <a:p>
                <a:pPr marL="0" marR="0" lvl="0" indent="0" algn="l" defTabSz="556631" rtl="0" eaLnBrk="1" fontAlgn="auto" latinLnBrk="0" hangingPunct="0">
                  <a:lnSpc>
                    <a:spcPct val="100000"/>
                  </a:lnSpc>
                  <a:spcBef>
                    <a:spcPts val="0"/>
                  </a:spcBef>
                  <a:spcAft>
                    <a:spcPts val="0"/>
                  </a:spcAft>
                  <a:buClrTx/>
                  <a:buSzTx/>
                  <a:buFontTx/>
                  <a:buNone/>
                  <a:tabLst>
                    <a:tab pos="285640" algn="l"/>
                    <a:tab pos="578604" algn="l"/>
                    <a:tab pos="878892" algn="l"/>
                    <a:tab pos="1164532" algn="l"/>
                    <a:tab pos="1457496" algn="l"/>
                    <a:tab pos="1750460" algn="l"/>
                    <a:tab pos="2043424" algn="l"/>
                    <a:tab pos="2329064" algn="l"/>
                    <a:tab pos="2622028" algn="l"/>
                    <a:tab pos="2914992" algn="l"/>
                    <a:tab pos="3207956" algn="l"/>
                    <a:tab pos="3500920" algn="l"/>
                  </a:tabLst>
                  <a:defRPr/>
                </a:pPr>
                <a:endParaRPr kumimoji="0" lang="en-US" sz="1000" b="0" i="0" u="none" strike="noStrike" kern="0" cap="none" spc="0" normalizeH="0" baseline="0" noProof="0">
                  <a:ln>
                    <a:noFill/>
                  </a:ln>
                  <a:solidFill>
                    <a:prstClr val="black"/>
                  </a:solidFill>
                  <a:effectLst/>
                  <a:uLnTx/>
                  <a:uFillTx/>
                  <a:latin typeface="Tenorite" panose="00000500000000000000" pitchFamily="2" charset="0"/>
                  <a:ea typeface="+mn-ea"/>
                  <a:cs typeface="Arial" panose="020B0604020202020204" pitchFamily="34" charset="0"/>
                  <a:sym typeface="Tenorite Regular"/>
                </a:endParaRPr>
              </a:p>
            </p:txBody>
          </p:sp>
          <p:sp>
            <p:nvSpPr>
              <p:cNvPr id="505" name="Oval 504">
                <a:extLst>
                  <a:ext uri="{FF2B5EF4-FFF2-40B4-BE49-F238E27FC236}">
                    <a16:creationId xmlns:a16="http://schemas.microsoft.com/office/drawing/2014/main" id="{85C91F47-82F6-35D9-4BCD-1E27EDF2ED03}"/>
                  </a:ext>
                </a:extLst>
              </p:cNvPr>
              <p:cNvSpPr>
                <a:spLocks noChangeArrowheads="1"/>
              </p:cNvSpPr>
              <p:nvPr/>
            </p:nvSpPr>
            <p:spPr bwMode="auto">
              <a:xfrm>
                <a:off x="7671976" y="5387722"/>
                <a:ext cx="134710" cy="133893"/>
              </a:xfrm>
              <a:prstGeom prst="ellipse">
                <a:avLst/>
              </a:prstGeom>
              <a:solidFill>
                <a:srgbClr val="008BCE"/>
              </a:solidFill>
              <a:ln w="9525" cap="flat">
                <a:noFill/>
                <a:prstDash val="solid"/>
                <a:miter lim="800000"/>
                <a:headEnd/>
                <a:tailEnd/>
              </a:ln>
            </p:spPr>
            <p:txBody>
              <a:bodyPr vert="horz" wrap="square" lIns="52727" tIns="26364" rIns="52727" bIns="26364" numCol="1" anchor="t" anchorCtr="0" compatLnSpc="1">
                <a:prstTxWarp prst="textNoShape">
                  <a:avLst/>
                </a:prstTxWarp>
              </a:bodyPr>
              <a:lstStyle/>
              <a:p>
                <a:pPr marL="0" marR="0" lvl="0" indent="0" algn="l" defTabSz="556631" rtl="0" eaLnBrk="1" fontAlgn="auto" latinLnBrk="0" hangingPunct="0">
                  <a:lnSpc>
                    <a:spcPct val="100000"/>
                  </a:lnSpc>
                  <a:spcBef>
                    <a:spcPts val="0"/>
                  </a:spcBef>
                  <a:spcAft>
                    <a:spcPts val="0"/>
                  </a:spcAft>
                  <a:buClrTx/>
                  <a:buSzTx/>
                  <a:buFontTx/>
                  <a:buNone/>
                  <a:tabLst>
                    <a:tab pos="285640" algn="l"/>
                    <a:tab pos="578604" algn="l"/>
                    <a:tab pos="878892" algn="l"/>
                    <a:tab pos="1164532" algn="l"/>
                    <a:tab pos="1457496" algn="l"/>
                    <a:tab pos="1750460" algn="l"/>
                    <a:tab pos="2043424" algn="l"/>
                    <a:tab pos="2329064" algn="l"/>
                    <a:tab pos="2622028" algn="l"/>
                    <a:tab pos="2914992" algn="l"/>
                    <a:tab pos="3207956" algn="l"/>
                    <a:tab pos="3500920" algn="l"/>
                  </a:tabLst>
                  <a:defRPr/>
                </a:pPr>
                <a:endParaRPr kumimoji="0" lang="en-US" sz="1000" b="0" i="0" u="none" strike="noStrike" kern="0" cap="none" spc="0" normalizeH="0" baseline="0" noProof="0">
                  <a:ln>
                    <a:noFill/>
                  </a:ln>
                  <a:solidFill>
                    <a:prstClr val="black"/>
                  </a:solidFill>
                  <a:effectLst/>
                  <a:uLnTx/>
                  <a:uFillTx/>
                  <a:latin typeface="Tenorite" panose="00000500000000000000" pitchFamily="2" charset="0"/>
                  <a:ea typeface="+mn-ea"/>
                  <a:cs typeface="Arial" panose="020B0604020202020204" pitchFamily="34" charset="0"/>
                  <a:sym typeface="Tenorite Regular"/>
                </a:endParaRPr>
              </a:p>
            </p:txBody>
          </p:sp>
          <p:sp>
            <p:nvSpPr>
              <p:cNvPr id="506" name="Freeform 1095">
                <a:extLst>
                  <a:ext uri="{FF2B5EF4-FFF2-40B4-BE49-F238E27FC236}">
                    <a16:creationId xmlns:a16="http://schemas.microsoft.com/office/drawing/2014/main" id="{368A9275-AB07-6406-A705-D737FE98FD7D}"/>
                  </a:ext>
                </a:extLst>
              </p:cNvPr>
              <p:cNvSpPr>
                <a:spLocks/>
              </p:cNvSpPr>
              <p:nvPr/>
            </p:nvSpPr>
            <p:spPr bwMode="auto">
              <a:xfrm>
                <a:off x="7671976" y="5387722"/>
                <a:ext cx="134710" cy="83275"/>
              </a:xfrm>
              <a:custGeom>
                <a:avLst/>
                <a:gdLst>
                  <a:gd name="T0" fmla="*/ 69 w 120"/>
                  <a:gd name="T1" fmla="*/ 41 h 75"/>
                  <a:gd name="T2" fmla="*/ 113 w 120"/>
                  <a:gd name="T3" fmla="*/ 60 h 75"/>
                  <a:gd name="T4" fmla="*/ 120 w 120"/>
                  <a:gd name="T5" fmla="*/ 60 h 75"/>
                  <a:gd name="T6" fmla="*/ 60 w 120"/>
                  <a:gd name="T7" fmla="*/ 0 h 75"/>
                  <a:gd name="T8" fmla="*/ 0 w 120"/>
                  <a:gd name="T9" fmla="*/ 60 h 75"/>
                  <a:gd name="T10" fmla="*/ 2 w 120"/>
                  <a:gd name="T11" fmla="*/ 73 h 75"/>
                  <a:gd name="T12" fmla="*/ 15 w 120"/>
                  <a:gd name="T13" fmla="*/ 75 h 75"/>
                  <a:gd name="T14" fmla="*/ 69 w 120"/>
                  <a:gd name="T15" fmla="*/ 41 h 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75">
                    <a:moveTo>
                      <a:pt x="69" y="41"/>
                    </a:moveTo>
                    <a:cubicBezTo>
                      <a:pt x="80" y="53"/>
                      <a:pt x="95" y="60"/>
                      <a:pt x="113" y="60"/>
                    </a:cubicBezTo>
                    <a:cubicBezTo>
                      <a:pt x="115" y="60"/>
                      <a:pt x="118" y="60"/>
                      <a:pt x="120" y="60"/>
                    </a:cubicBezTo>
                    <a:cubicBezTo>
                      <a:pt x="120" y="27"/>
                      <a:pt x="93" y="0"/>
                      <a:pt x="60" y="0"/>
                    </a:cubicBezTo>
                    <a:cubicBezTo>
                      <a:pt x="27" y="0"/>
                      <a:pt x="0" y="27"/>
                      <a:pt x="0" y="60"/>
                    </a:cubicBezTo>
                    <a:cubicBezTo>
                      <a:pt x="0" y="65"/>
                      <a:pt x="1" y="69"/>
                      <a:pt x="2" y="73"/>
                    </a:cubicBezTo>
                    <a:cubicBezTo>
                      <a:pt x="6" y="74"/>
                      <a:pt x="10" y="75"/>
                      <a:pt x="15" y="75"/>
                    </a:cubicBezTo>
                    <a:cubicBezTo>
                      <a:pt x="39" y="75"/>
                      <a:pt x="59" y="61"/>
                      <a:pt x="69" y="41"/>
                    </a:cubicBezTo>
                    <a:close/>
                  </a:path>
                </a:pathLst>
              </a:custGeom>
              <a:solidFill>
                <a:srgbClr val="008BCE"/>
              </a:solidFill>
              <a:ln w="9525" cap="flat">
                <a:noFill/>
                <a:prstDash val="solid"/>
                <a:miter lim="800000"/>
                <a:headEnd/>
                <a:tailEnd/>
              </a:ln>
            </p:spPr>
            <p:txBody>
              <a:bodyPr vert="horz" wrap="square" lIns="52727" tIns="26364" rIns="52727" bIns="26364" numCol="1" anchor="t" anchorCtr="0" compatLnSpc="1">
                <a:prstTxWarp prst="textNoShape">
                  <a:avLst/>
                </a:prstTxWarp>
              </a:bodyPr>
              <a:lstStyle/>
              <a:p>
                <a:pPr marL="0" marR="0" lvl="0" indent="0" algn="l" defTabSz="556631" rtl="0" eaLnBrk="1" fontAlgn="auto" latinLnBrk="0" hangingPunct="0">
                  <a:lnSpc>
                    <a:spcPct val="100000"/>
                  </a:lnSpc>
                  <a:spcBef>
                    <a:spcPts val="0"/>
                  </a:spcBef>
                  <a:spcAft>
                    <a:spcPts val="0"/>
                  </a:spcAft>
                  <a:buClrTx/>
                  <a:buSzTx/>
                  <a:buFontTx/>
                  <a:buNone/>
                  <a:tabLst>
                    <a:tab pos="285640" algn="l"/>
                    <a:tab pos="578604" algn="l"/>
                    <a:tab pos="878892" algn="l"/>
                    <a:tab pos="1164532" algn="l"/>
                    <a:tab pos="1457496" algn="l"/>
                    <a:tab pos="1750460" algn="l"/>
                    <a:tab pos="2043424" algn="l"/>
                    <a:tab pos="2329064" algn="l"/>
                    <a:tab pos="2622028" algn="l"/>
                    <a:tab pos="2914992" algn="l"/>
                    <a:tab pos="3207956" algn="l"/>
                    <a:tab pos="3500920" algn="l"/>
                  </a:tabLst>
                  <a:defRPr/>
                </a:pPr>
                <a:endParaRPr kumimoji="0" lang="en-US" sz="1000" b="0" i="0" u="none" strike="noStrike" kern="0" cap="none" spc="0" normalizeH="0" baseline="0" noProof="0">
                  <a:ln>
                    <a:noFill/>
                  </a:ln>
                  <a:solidFill>
                    <a:prstClr val="black"/>
                  </a:solidFill>
                  <a:effectLst/>
                  <a:uLnTx/>
                  <a:uFillTx/>
                  <a:latin typeface="Tenorite" panose="00000500000000000000" pitchFamily="2" charset="0"/>
                  <a:ea typeface="+mn-ea"/>
                  <a:cs typeface="Arial" panose="020B0604020202020204" pitchFamily="34" charset="0"/>
                  <a:sym typeface="Tenorite Regular"/>
                </a:endParaRPr>
              </a:p>
            </p:txBody>
          </p:sp>
          <p:sp>
            <p:nvSpPr>
              <p:cNvPr id="507" name="Line 32">
                <a:extLst>
                  <a:ext uri="{FF2B5EF4-FFF2-40B4-BE49-F238E27FC236}">
                    <a16:creationId xmlns:a16="http://schemas.microsoft.com/office/drawing/2014/main" id="{F3A6EA7E-B80C-7896-A4F8-4B851784891E}"/>
                  </a:ext>
                </a:extLst>
              </p:cNvPr>
              <p:cNvSpPr>
                <a:spLocks noChangeShapeType="1"/>
              </p:cNvSpPr>
              <p:nvPr/>
            </p:nvSpPr>
            <p:spPr bwMode="auto">
              <a:xfrm>
                <a:off x="7654015" y="5615503"/>
                <a:ext cx="0" cy="49802"/>
              </a:xfrm>
              <a:prstGeom prst="line">
                <a:avLst/>
              </a:prstGeom>
              <a:grpFill/>
              <a:ln w="9525" cap="flat">
                <a:noFill/>
                <a:prstDash val="solid"/>
                <a:miter lim="800000"/>
                <a:headEnd/>
                <a:tailEnd/>
              </a:ln>
            </p:spPr>
            <p:txBody>
              <a:bodyPr vert="horz" wrap="square" lIns="52727" tIns="26364" rIns="52727" bIns="26364" numCol="1" anchor="t" anchorCtr="0" compatLnSpc="1">
                <a:prstTxWarp prst="textNoShape">
                  <a:avLst/>
                </a:prstTxWarp>
              </a:bodyPr>
              <a:lstStyle/>
              <a:p>
                <a:pPr marL="0" marR="0" lvl="0" indent="0" algn="l" defTabSz="556631" rtl="0" eaLnBrk="1" fontAlgn="auto" latinLnBrk="0" hangingPunct="0">
                  <a:lnSpc>
                    <a:spcPct val="100000"/>
                  </a:lnSpc>
                  <a:spcBef>
                    <a:spcPts val="0"/>
                  </a:spcBef>
                  <a:spcAft>
                    <a:spcPts val="0"/>
                  </a:spcAft>
                  <a:buClrTx/>
                  <a:buSzTx/>
                  <a:buFontTx/>
                  <a:buNone/>
                  <a:tabLst>
                    <a:tab pos="285640" algn="l"/>
                    <a:tab pos="578604" algn="l"/>
                    <a:tab pos="878892" algn="l"/>
                    <a:tab pos="1164532" algn="l"/>
                    <a:tab pos="1457496" algn="l"/>
                    <a:tab pos="1750460" algn="l"/>
                    <a:tab pos="2043424" algn="l"/>
                    <a:tab pos="2329064" algn="l"/>
                    <a:tab pos="2622028" algn="l"/>
                    <a:tab pos="2914992" algn="l"/>
                    <a:tab pos="3207956" algn="l"/>
                    <a:tab pos="3500920" algn="l"/>
                  </a:tabLst>
                  <a:defRPr/>
                </a:pPr>
                <a:endParaRPr kumimoji="0" lang="en-US" sz="1000" b="0" i="0" u="none" strike="noStrike" kern="0" cap="none" spc="0" normalizeH="0" baseline="0" noProof="0">
                  <a:ln>
                    <a:noFill/>
                  </a:ln>
                  <a:solidFill>
                    <a:prstClr val="black"/>
                  </a:solidFill>
                  <a:effectLst/>
                  <a:uLnTx/>
                  <a:uFillTx/>
                  <a:latin typeface="Tenorite" panose="00000500000000000000" pitchFamily="2" charset="0"/>
                  <a:ea typeface="+mn-ea"/>
                  <a:cs typeface="Arial" panose="020B0604020202020204" pitchFamily="34" charset="0"/>
                  <a:sym typeface="Tenorite Regular"/>
                </a:endParaRPr>
              </a:p>
            </p:txBody>
          </p:sp>
          <p:sp>
            <p:nvSpPr>
              <p:cNvPr id="508" name="Line 33">
                <a:extLst>
                  <a:ext uri="{FF2B5EF4-FFF2-40B4-BE49-F238E27FC236}">
                    <a16:creationId xmlns:a16="http://schemas.microsoft.com/office/drawing/2014/main" id="{2812EC8D-E099-38CD-52AC-FDB1369996A7}"/>
                  </a:ext>
                </a:extLst>
              </p:cNvPr>
              <p:cNvSpPr>
                <a:spLocks noChangeShapeType="1"/>
              </p:cNvSpPr>
              <p:nvPr/>
            </p:nvSpPr>
            <p:spPr bwMode="auto">
              <a:xfrm>
                <a:off x="7824647" y="5615503"/>
                <a:ext cx="0" cy="49802"/>
              </a:xfrm>
              <a:prstGeom prst="line">
                <a:avLst/>
              </a:prstGeom>
              <a:grpFill/>
              <a:ln w="9525" cap="flat">
                <a:noFill/>
                <a:prstDash val="solid"/>
                <a:miter lim="800000"/>
                <a:headEnd/>
                <a:tailEnd/>
              </a:ln>
            </p:spPr>
            <p:txBody>
              <a:bodyPr vert="horz" wrap="square" lIns="52727" tIns="26364" rIns="52727" bIns="26364" numCol="1" anchor="t" anchorCtr="0" compatLnSpc="1">
                <a:prstTxWarp prst="textNoShape">
                  <a:avLst/>
                </a:prstTxWarp>
              </a:bodyPr>
              <a:lstStyle/>
              <a:p>
                <a:pPr marL="0" marR="0" lvl="0" indent="0" algn="l" defTabSz="556631" rtl="0" eaLnBrk="1" fontAlgn="auto" latinLnBrk="0" hangingPunct="0">
                  <a:lnSpc>
                    <a:spcPct val="100000"/>
                  </a:lnSpc>
                  <a:spcBef>
                    <a:spcPts val="0"/>
                  </a:spcBef>
                  <a:spcAft>
                    <a:spcPts val="0"/>
                  </a:spcAft>
                  <a:buClrTx/>
                  <a:buSzTx/>
                  <a:buFontTx/>
                  <a:buNone/>
                  <a:tabLst>
                    <a:tab pos="285640" algn="l"/>
                    <a:tab pos="578604" algn="l"/>
                    <a:tab pos="878892" algn="l"/>
                    <a:tab pos="1164532" algn="l"/>
                    <a:tab pos="1457496" algn="l"/>
                    <a:tab pos="1750460" algn="l"/>
                    <a:tab pos="2043424" algn="l"/>
                    <a:tab pos="2329064" algn="l"/>
                    <a:tab pos="2622028" algn="l"/>
                    <a:tab pos="2914992" algn="l"/>
                    <a:tab pos="3207956" algn="l"/>
                    <a:tab pos="3500920" algn="l"/>
                  </a:tabLst>
                  <a:defRPr/>
                </a:pPr>
                <a:endParaRPr kumimoji="0" lang="en-US" sz="1000" b="0" i="0" u="none" strike="noStrike" kern="0" cap="none" spc="0" normalizeH="0" baseline="0" noProof="0">
                  <a:ln>
                    <a:noFill/>
                  </a:ln>
                  <a:solidFill>
                    <a:prstClr val="black"/>
                  </a:solidFill>
                  <a:effectLst/>
                  <a:uLnTx/>
                  <a:uFillTx/>
                  <a:latin typeface="Tenorite" panose="00000500000000000000" pitchFamily="2" charset="0"/>
                  <a:ea typeface="+mn-ea"/>
                  <a:cs typeface="Arial" panose="020B0604020202020204" pitchFamily="34" charset="0"/>
                  <a:sym typeface="Tenorite Regular"/>
                </a:endParaRPr>
              </a:p>
            </p:txBody>
          </p:sp>
          <p:sp>
            <p:nvSpPr>
              <p:cNvPr id="509" name="Oval 508">
                <a:extLst>
                  <a:ext uri="{FF2B5EF4-FFF2-40B4-BE49-F238E27FC236}">
                    <a16:creationId xmlns:a16="http://schemas.microsoft.com/office/drawing/2014/main" id="{B498C47F-48D9-D220-DB3F-4E1FDAF262B7}"/>
                  </a:ext>
                </a:extLst>
              </p:cNvPr>
              <p:cNvSpPr>
                <a:spLocks noChangeArrowheads="1"/>
              </p:cNvSpPr>
              <p:nvPr/>
            </p:nvSpPr>
            <p:spPr bwMode="auto">
              <a:xfrm>
                <a:off x="7728309" y="5651425"/>
                <a:ext cx="22043" cy="21227"/>
              </a:xfrm>
              <a:prstGeom prst="ellipse">
                <a:avLst/>
              </a:prstGeom>
              <a:grpFill/>
              <a:ln w="9525" cap="flat" cmpd="sng" algn="ctr">
                <a:noFill/>
                <a:prstDash val="solid"/>
              </a:ln>
              <a:effectLst/>
            </p:spPr>
            <p:txBody>
              <a:bodyPr rtlCol="0" anchor="ctr"/>
              <a:lstStyle/>
              <a:p>
                <a:pPr marL="0" marR="0" lvl="0" indent="0" algn="ctr" defTabSz="556631" rtl="0" eaLnBrk="1" fontAlgn="auto" latinLnBrk="0" hangingPunct="0">
                  <a:lnSpc>
                    <a:spcPct val="100000"/>
                  </a:lnSpc>
                  <a:spcBef>
                    <a:spcPts val="0"/>
                  </a:spcBef>
                  <a:spcAft>
                    <a:spcPts val="0"/>
                  </a:spcAft>
                  <a:buClrTx/>
                  <a:buSzTx/>
                  <a:buFontTx/>
                  <a:buNone/>
                  <a:tabLst>
                    <a:tab pos="285640" algn="l"/>
                    <a:tab pos="578604" algn="l"/>
                    <a:tab pos="878892" algn="l"/>
                    <a:tab pos="1164532" algn="l"/>
                    <a:tab pos="1457496" algn="l"/>
                    <a:tab pos="1750460" algn="l"/>
                    <a:tab pos="2043424" algn="l"/>
                    <a:tab pos="2329064" algn="l"/>
                    <a:tab pos="2622028" algn="l"/>
                    <a:tab pos="2914992" algn="l"/>
                    <a:tab pos="3207956" algn="l"/>
                    <a:tab pos="3500920" algn="l"/>
                  </a:tabLst>
                  <a:defRPr/>
                </a:pPr>
                <a:endParaRPr kumimoji="0" lang="en-US" sz="1000" b="0" i="0" u="none" strike="noStrike" kern="0" cap="none" spc="0" normalizeH="0" baseline="0" noProof="0">
                  <a:ln>
                    <a:noFill/>
                  </a:ln>
                  <a:solidFill>
                    <a:prstClr val="black"/>
                  </a:solidFill>
                  <a:effectLst/>
                  <a:uLnTx/>
                  <a:uFillTx/>
                  <a:latin typeface="Tenorite" panose="00000500000000000000" pitchFamily="2" charset="0"/>
                  <a:ea typeface="+mn-ea"/>
                  <a:cs typeface="Arial" panose="020B0604020202020204" pitchFamily="34" charset="0"/>
                  <a:sym typeface="Tenorite Regular"/>
                </a:endParaRPr>
              </a:p>
            </p:txBody>
          </p:sp>
        </p:grpSp>
      </p:grpSp>
      <p:sp>
        <p:nvSpPr>
          <p:cNvPr id="555" name="Rectangle: Rounded Corners 554">
            <a:extLst>
              <a:ext uri="{FF2B5EF4-FFF2-40B4-BE49-F238E27FC236}">
                <a16:creationId xmlns:a16="http://schemas.microsoft.com/office/drawing/2014/main" id="{3A042226-C8BB-5053-C018-D5DF5C630166}"/>
              </a:ext>
            </a:extLst>
          </p:cNvPr>
          <p:cNvSpPr/>
          <p:nvPr/>
        </p:nvSpPr>
        <p:spPr>
          <a:xfrm>
            <a:off x="2116389" y="4587768"/>
            <a:ext cx="3952962" cy="219838"/>
          </a:xfrm>
          <a:prstGeom prst="roundRect">
            <a:avLst>
              <a:gd name="adj" fmla="val 19193"/>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GB" sz="1000" b="0" i="0" u="none" strike="noStrike" kern="0" cap="none" spc="0" normalizeH="0" baseline="0" noProof="0">
                <a:ln>
                  <a:noFill/>
                </a:ln>
                <a:solidFill>
                  <a:prstClr val="black"/>
                </a:solidFill>
                <a:effectLst/>
                <a:uLnTx/>
                <a:uFillTx/>
                <a:latin typeface="Tenorite"/>
                <a:ea typeface="+mn-ea"/>
                <a:cs typeface="+mn-cs"/>
                <a:sym typeface="Tenorite Regular"/>
              </a:rPr>
              <a:t>Enterprise Integration (Boomi, Azure integration)</a:t>
            </a:r>
          </a:p>
        </p:txBody>
      </p:sp>
      <p:sp>
        <p:nvSpPr>
          <p:cNvPr id="556" name="Rectangle: Rounded Corners 555">
            <a:extLst>
              <a:ext uri="{FF2B5EF4-FFF2-40B4-BE49-F238E27FC236}">
                <a16:creationId xmlns:a16="http://schemas.microsoft.com/office/drawing/2014/main" id="{14D02ED7-A2D5-E889-0959-056B996ACA6B}"/>
              </a:ext>
            </a:extLst>
          </p:cNvPr>
          <p:cNvSpPr/>
          <p:nvPr/>
        </p:nvSpPr>
        <p:spPr>
          <a:xfrm>
            <a:off x="2116389" y="4327363"/>
            <a:ext cx="3952962" cy="219838"/>
          </a:xfrm>
          <a:prstGeom prst="roundRect">
            <a:avLst>
              <a:gd name="adj" fmla="val 19193"/>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GB" sz="1000" b="0" i="0" u="none" strike="noStrike" kern="0" cap="none" spc="0" normalizeH="0" baseline="0" noProof="0">
                <a:ln>
                  <a:noFill/>
                </a:ln>
                <a:solidFill>
                  <a:prstClr val="black"/>
                </a:solidFill>
                <a:effectLst/>
                <a:uLnTx/>
                <a:uFillTx/>
                <a:latin typeface="Tenorite"/>
                <a:ea typeface="+mn-ea"/>
                <a:cs typeface="+mn-cs"/>
                <a:sym typeface="Tenorite Regular"/>
              </a:rPr>
              <a:t>Quality Engineering (Automation + Manual)</a:t>
            </a:r>
          </a:p>
        </p:txBody>
      </p:sp>
      <p:sp>
        <p:nvSpPr>
          <p:cNvPr id="557" name="Rectangle: Rounded Corners 556">
            <a:extLst>
              <a:ext uri="{FF2B5EF4-FFF2-40B4-BE49-F238E27FC236}">
                <a16:creationId xmlns:a16="http://schemas.microsoft.com/office/drawing/2014/main" id="{81F3799A-2D42-F054-7C89-97B2CACEA73F}"/>
              </a:ext>
            </a:extLst>
          </p:cNvPr>
          <p:cNvSpPr/>
          <p:nvPr/>
        </p:nvSpPr>
        <p:spPr>
          <a:xfrm>
            <a:off x="1388811" y="4904735"/>
            <a:ext cx="4680540" cy="219838"/>
          </a:xfrm>
          <a:prstGeom prst="roundRect">
            <a:avLst>
              <a:gd name="adj" fmla="val 19193"/>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GB" sz="1000" b="0" i="0" u="none" strike="noStrike" kern="0" cap="none" spc="0" normalizeH="0" baseline="0" noProof="0">
                <a:ln>
                  <a:noFill/>
                </a:ln>
                <a:solidFill>
                  <a:prstClr val="black"/>
                </a:solidFill>
                <a:effectLst/>
                <a:uLnTx/>
                <a:uFillTx/>
                <a:latin typeface="Tenorite"/>
                <a:ea typeface="+mn-ea"/>
                <a:cs typeface="+mn-cs"/>
                <a:sym typeface="Tenorite Regular"/>
              </a:rPr>
              <a:t>Major Projects</a:t>
            </a:r>
          </a:p>
        </p:txBody>
      </p:sp>
      <p:sp>
        <p:nvSpPr>
          <p:cNvPr id="558" name="Rectangle: Rounded Corners 557">
            <a:extLst>
              <a:ext uri="{FF2B5EF4-FFF2-40B4-BE49-F238E27FC236}">
                <a16:creationId xmlns:a16="http://schemas.microsoft.com/office/drawing/2014/main" id="{027B0B17-C88B-8D2C-1960-E0B90162426F}"/>
              </a:ext>
            </a:extLst>
          </p:cNvPr>
          <p:cNvSpPr/>
          <p:nvPr/>
        </p:nvSpPr>
        <p:spPr>
          <a:xfrm>
            <a:off x="1415460" y="5328328"/>
            <a:ext cx="4680540" cy="219838"/>
          </a:xfrm>
          <a:prstGeom prst="roundRect">
            <a:avLst>
              <a:gd name="adj" fmla="val 19193"/>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GB" sz="1000" b="0" i="0" u="none" strike="noStrike" kern="0" cap="none" spc="0" normalizeH="0" baseline="0" noProof="0">
                <a:ln>
                  <a:noFill/>
                </a:ln>
                <a:solidFill>
                  <a:prstClr val="black"/>
                </a:solidFill>
                <a:effectLst/>
                <a:uLnTx/>
                <a:uFillTx/>
                <a:latin typeface="Tenorite"/>
                <a:ea typeface="+mn-ea"/>
                <a:cs typeface="+mn-cs"/>
                <a:sym typeface="Tenorite Regular"/>
              </a:rPr>
              <a:t>Platform Services – Azure DevOps, Application Security &amp; Vulnerability</a:t>
            </a:r>
          </a:p>
        </p:txBody>
      </p:sp>
      <p:sp>
        <p:nvSpPr>
          <p:cNvPr id="559" name="Rectangle: Rounded Corners 558">
            <a:extLst>
              <a:ext uri="{FF2B5EF4-FFF2-40B4-BE49-F238E27FC236}">
                <a16:creationId xmlns:a16="http://schemas.microsoft.com/office/drawing/2014/main" id="{642A6543-ABA9-F5E7-C446-65AE818341DD}"/>
              </a:ext>
            </a:extLst>
          </p:cNvPr>
          <p:cNvSpPr/>
          <p:nvPr/>
        </p:nvSpPr>
        <p:spPr>
          <a:xfrm>
            <a:off x="581961" y="6327901"/>
            <a:ext cx="2995606" cy="332704"/>
          </a:xfrm>
          <a:prstGeom prst="roundRect">
            <a:avLst>
              <a:gd name="adj" fmla="val 50000"/>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GB" sz="1000" b="0" i="0" u="none" strike="noStrike" kern="0" cap="none" spc="0" normalizeH="0" baseline="0" noProof="0">
                <a:ln>
                  <a:noFill/>
                </a:ln>
                <a:solidFill>
                  <a:prstClr val="black"/>
                </a:solidFill>
                <a:effectLst/>
                <a:uLnTx/>
                <a:uFillTx/>
                <a:latin typeface="Tenorite"/>
                <a:ea typeface="+mn-ea"/>
                <a:cs typeface="+mn-cs"/>
                <a:sym typeface="Tenorite Regular"/>
              </a:rPr>
              <a:t>* Collaborative governance between Scottish Water &amp; Wipro</a:t>
            </a:r>
          </a:p>
        </p:txBody>
      </p:sp>
      <p:sp>
        <p:nvSpPr>
          <p:cNvPr id="560" name="Rectangle: Rounded Corners 559">
            <a:extLst>
              <a:ext uri="{FF2B5EF4-FFF2-40B4-BE49-F238E27FC236}">
                <a16:creationId xmlns:a16="http://schemas.microsoft.com/office/drawing/2014/main" id="{886D6A79-55B4-7579-4250-F0DD2EEA49C6}"/>
              </a:ext>
            </a:extLst>
          </p:cNvPr>
          <p:cNvSpPr/>
          <p:nvPr/>
        </p:nvSpPr>
        <p:spPr>
          <a:xfrm>
            <a:off x="3677107" y="6399228"/>
            <a:ext cx="2418893" cy="219838"/>
          </a:xfrm>
          <a:prstGeom prst="roundRect">
            <a:avLst>
              <a:gd name="adj" fmla="val 50000"/>
            </a:avLst>
          </a:prstGeom>
          <a:solidFill>
            <a:srgbClr val="0400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hangingPunct="0">
              <a:defRPr/>
            </a:pPr>
            <a:r>
              <a:rPr lang="en-GB" sz="1000" kern="0">
                <a:solidFill>
                  <a:schemeClr val="bg1"/>
                </a:solidFill>
                <a:latin typeface="Tenorite"/>
                <a:sym typeface="Tenorite Regular"/>
              </a:rPr>
              <a:t>Scottish Water</a:t>
            </a:r>
            <a:r>
              <a:rPr kumimoji="0" lang="en-GB" sz="1000" b="0" i="0" u="none" strike="noStrike" kern="0" cap="none" spc="0" normalizeH="0" baseline="0" noProof="0">
                <a:ln>
                  <a:noFill/>
                </a:ln>
                <a:solidFill>
                  <a:schemeClr val="bg1"/>
                </a:solidFill>
                <a:effectLst/>
                <a:uLnTx/>
                <a:uFillTx/>
                <a:latin typeface="Tenorite"/>
                <a:ea typeface="+mn-ea"/>
                <a:cs typeface="+mn-cs"/>
                <a:sym typeface="Tenorite Regular"/>
              </a:rPr>
              <a:t> managed Service </a:t>
            </a:r>
            <a:r>
              <a:rPr kumimoji="0" lang="en-GB" sz="1000" b="0" i="0" u="none" strike="noStrike" kern="0" cap="none" spc="0" normalizeH="0" baseline="0" noProof="0">
                <a:ln>
                  <a:noFill/>
                </a:ln>
                <a:solidFill>
                  <a:prstClr val="white"/>
                </a:solidFill>
                <a:effectLst/>
                <a:uLnTx/>
                <a:uFillTx/>
                <a:latin typeface="Tenorite"/>
                <a:ea typeface="+mn-ea"/>
                <a:cs typeface="+mn-cs"/>
                <a:sym typeface="Tenorite Regular"/>
              </a:rPr>
              <a:t>desk</a:t>
            </a:r>
          </a:p>
        </p:txBody>
      </p:sp>
      <p:sp>
        <p:nvSpPr>
          <p:cNvPr id="561" name="Rectangle: Rounded Corners 560">
            <a:extLst>
              <a:ext uri="{FF2B5EF4-FFF2-40B4-BE49-F238E27FC236}">
                <a16:creationId xmlns:a16="http://schemas.microsoft.com/office/drawing/2014/main" id="{12ABEDE0-6F33-7D9E-6C17-492A8657A1E2}"/>
              </a:ext>
            </a:extLst>
          </p:cNvPr>
          <p:cNvSpPr/>
          <p:nvPr/>
        </p:nvSpPr>
        <p:spPr>
          <a:xfrm>
            <a:off x="609599" y="5633009"/>
            <a:ext cx="5486401" cy="634505"/>
          </a:xfrm>
          <a:prstGeom prst="roundRect">
            <a:avLst/>
          </a:prstGeom>
          <a:solidFill>
            <a:schemeClr val="bg1">
              <a:lumMod val="95000"/>
            </a:schemeClr>
          </a:solidFill>
          <a:ln w="9525" cap="flat" cmpd="sng" algn="ctr">
            <a:noFill/>
            <a:prstDash val="solid"/>
            <a:miter lim="800000"/>
            <a:extLst>
              <a:ext uri="{C807C97D-BFC1-408E-A445-0C87EB9F89A2}">
                <ask:lineSketchStyleProps xmlns:ask="http://schemas.microsoft.com/office/drawing/2018/sketchyshapes">
                  <ask:type>
                    <ask:lineSketchNone/>
                  </ask:type>
                </ask:lineSketchStyleProps>
              </a:ext>
            </a:extLst>
          </a:ln>
          <a:effectLst/>
        </p:spPr>
        <p:txBody>
          <a:bodyPr lIns="0" rIns="0" rtlCol="0" anchor="t"/>
          <a:lstStyle/>
          <a:p>
            <a:pPr marL="0" marR="0" lvl="0" indent="0" algn="ctr" defTabSz="228874" rtl="0" eaLnBrk="1" fontAlgn="auto" latinLnBrk="0" hangingPunct="0">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E7E6E6">
                    <a:lumMod val="10000"/>
                  </a:srgbClr>
                </a:solidFill>
                <a:effectLst/>
                <a:uLnTx/>
                <a:uFillTx/>
                <a:latin typeface="Tenorite" pitchFamily="2" charset="0"/>
                <a:ea typeface="+mn-ea"/>
                <a:cs typeface="+mn-cs"/>
                <a:sym typeface="Tenorite Regular"/>
              </a:rPr>
              <a:t>Enterprise Capabilities : QE (TC4E ) | DevSecOps | Gen AI </a:t>
            </a:r>
          </a:p>
        </p:txBody>
      </p:sp>
      <p:sp>
        <p:nvSpPr>
          <p:cNvPr id="562" name="Rounded Rectangle 99">
            <a:extLst>
              <a:ext uri="{FF2B5EF4-FFF2-40B4-BE49-F238E27FC236}">
                <a16:creationId xmlns:a16="http://schemas.microsoft.com/office/drawing/2014/main" id="{2E53DBA8-3BFF-7F2E-F5F8-E0C4D8A68BE8}"/>
              </a:ext>
            </a:extLst>
          </p:cNvPr>
          <p:cNvSpPr/>
          <p:nvPr/>
        </p:nvSpPr>
        <p:spPr>
          <a:xfrm>
            <a:off x="685339" y="5972119"/>
            <a:ext cx="664679" cy="242949"/>
          </a:xfrm>
          <a:prstGeom prst="roundRect">
            <a:avLst>
              <a:gd name="adj" fmla="val 7382"/>
            </a:avLst>
          </a:prstGeom>
          <a:solidFill>
            <a:srgbClr val="FCF8F0"/>
          </a:solidFill>
          <a:ln w="12700" cap="flat" cmpd="sng" algn="ctr">
            <a:noFill/>
            <a:prstDash val="solid"/>
            <a:miter lim="800000"/>
          </a:ln>
          <a:effectLst/>
        </p:spPr>
        <p:txBody>
          <a:bodyPr lIns="0" rIns="0" rtlCol="0" anchor="ctr"/>
          <a:lstStyle/>
          <a:p>
            <a:pPr marL="0" marR="0" lvl="0" indent="0" algn="ctr" defTabSz="338927" rtl="0" eaLnBrk="1" fontAlgn="auto" latinLnBrk="0" hangingPunct="0">
              <a:lnSpc>
                <a:spcPct val="100000"/>
              </a:lnSpc>
              <a:spcBef>
                <a:spcPts val="0"/>
              </a:spcBef>
              <a:spcAft>
                <a:spcPts val="0"/>
              </a:spcAft>
              <a:buClrTx/>
              <a:buSzTx/>
              <a:buFontTx/>
              <a:buNone/>
              <a:tabLst/>
              <a:defRPr/>
            </a:pPr>
            <a:r>
              <a:rPr lang="en-IN" sz="700" kern="0">
                <a:solidFill>
                  <a:srgbClr val="E7E6E6">
                    <a:lumMod val="10000"/>
                  </a:srgbClr>
                </a:solidFill>
                <a:latin typeface="Tenorite"/>
                <a:cs typeface="Arial" panose="020B0604020202020204" pitchFamily="34" charset="0"/>
                <a:sym typeface="Tenorite Regular"/>
              </a:rPr>
              <a:t>Scottish Water</a:t>
            </a:r>
            <a:br>
              <a:rPr kumimoji="0" lang="en-IN" sz="700" b="0" i="0" u="none" strike="noStrike" kern="0" cap="none" spc="0" normalizeH="0" baseline="0" noProof="0">
                <a:ln>
                  <a:noFill/>
                </a:ln>
                <a:solidFill>
                  <a:srgbClr val="E7E6E6">
                    <a:lumMod val="10000"/>
                  </a:srgbClr>
                </a:solidFill>
                <a:effectLst/>
                <a:uLnTx/>
                <a:uFillTx/>
                <a:latin typeface="Tenorite"/>
                <a:ea typeface="+mn-ea"/>
                <a:cs typeface="Arial" panose="020B0604020202020204" pitchFamily="34" charset="0"/>
                <a:sym typeface="Tenorite Regular"/>
              </a:rPr>
            </a:br>
            <a:r>
              <a:rPr kumimoji="0" lang="en-IN" sz="700" b="0" i="0" u="none" strike="noStrike" kern="0" cap="none" spc="0" normalizeH="0" baseline="0" noProof="0">
                <a:ln>
                  <a:noFill/>
                </a:ln>
                <a:solidFill>
                  <a:srgbClr val="E7E6E6">
                    <a:lumMod val="10000"/>
                  </a:srgbClr>
                </a:solidFill>
                <a:effectLst/>
                <a:uLnTx/>
                <a:uFillTx/>
                <a:latin typeface="Tenorite"/>
                <a:ea typeface="+mn-ea"/>
                <a:cs typeface="Arial" panose="020B0604020202020204" pitchFamily="34" charset="0"/>
                <a:sym typeface="Tenorite Regular"/>
              </a:rPr>
              <a:t>Academy</a:t>
            </a:r>
          </a:p>
        </p:txBody>
      </p:sp>
      <p:sp>
        <p:nvSpPr>
          <p:cNvPr id="563" name="Rounded Rectangle 101">
            <a:extLst>
              <a:ext uri="{FF2B5EF4-FFF2-40B4-BE49-F238E27FC236}">
                <a16:creationId xmlns:a16="http://schemas.microsoft.com/office/drawing/2014/main" id="{286E46C5-A7A5-5AEE-CABE-5F6A3FC68656}"/>
              </a:ext>
            </a:extLst>
          </p:cNvPr>
          <p:cNvSpPr/>
          <p:nvPr/>
        </p:nvSpPr>
        <p:spPr>
          <a:xfrm>
            <a:off x="1378458" y="5972601"/>
            <a:ext cx="2866244" cy="242949"/>
          </a:xfrm>
          <a:prstGeom prst="roundRect">
            <a:avLst>
              <a:gd name="adj" fmla="val 7382"/>
            </a:avLst>
          </a:prstGeom>
          <a:solidFill>
            <a:srgbClr val="FCF8F0"/>
          </a:solidFill>
          <a:ln w="12700" cap="flat" cmpd="sng" algn="ctr">
            <a:noFill/>
            <a:prstDash val="solid"/>
            <a:miter lim="800000"/>
          </a:ln>
          <a:effectLst/>
        </p:spPr>
        <p:txBody>
          <a:bodyPr lIns="0" rIns="0" rtlCol="0" anchor="ctr"/>
          <a:lstStyle/>
          <a:p>
            <a:pPr marL="0" marR="0" lvl="0" indent="0" algn="ctr" defTabSz="338927" rtl="0" eaLnBrk="1" fontAlgn="auto" latinLnBrk="0" hangingPunct="0">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srgbClr val="E7E6E6">
                    <a:lumMod val="10000"/>
                  </a:srgbClr>
                </a:solidFill>
                <a:effectLst/>
                <a:uLnTx/>
                <a:uFillTx/>
                <a:latin typeface="Tenorite"/>
                <a:ea typeface="+mn-ea"/>
                <a:cs typeface="Arial" panose="020B0604020202020204" pitchFamily="34" charset="0"/>
                <a:sym typeface="Tenorite Regular"/>
              </a:rPr>
              <a:t>Center of Excellence(s)</a:t>
            </a:r>
          </a:p>
          <a:p>
            <a:pPr marL="0" marR="0" lvl="0" indent="0" algn="ctr" defTabSz="338927" rtl="0" eaLnBrk="1" fontAlgn="auto" latinLnBrk="0" hangingPunct="0">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srgbClr val="E7E6E6">
                    <a:lumMod val="10000"/>
                  </a:srgbClr>
                </a:solidFill>
                <a:effectLst/>
                <a:uLnTx/>
                <a:uFillTx/>
                <a:latin typeface="Tenorite"/>
                <a:ea typeface="+mn-ea"/>
                <a:cs typeface="Arial" panose="020B0604020202020204" pitchFamily="34" charset="0"/>
                <a:sym typeface="Tenorite Regular"/>
              </a:rPr>
              <a:t>Lab 45 | Oracle | Automation | Engineering | Cloud | AI | Analytics …</a:t>
            </a:r>
          </a:p>
        </p:txBody>
      </p:sp>
      <p:sp>
        <p:nvSpPr>
          <p:cNvPr id="564" name="Rounded Rectangle 103">
            <a:extLst>
              <a:ext uri="{FF2B5EF4-FFF2-40B4-BE49-F238E27FC236}">
                <a16:creationId xmlns:a16="http://schemas.microsoft.com/office/drawing/2014/main" id="{94674FA2-640F-8F42-8753-2FAEF8B61C59}"/>
              </a:ext>
            </a:extLst>
          </p:cNvPr>
          <p:cNvSpPr/>
          <p:nvPr/>
        </p:nvSpPr>
        <p:spPr>
          <a:xfrm>
            <a:off x="5539393" y="5971790"/>
            <a:ext cx="486758" cy="242949"/>
          </a:xfrm>
          <a:prstGeom prst="roundRect">
            <a:avLst>
              <a:gd name="adj" fmla="val 7382"/>
            </a:avLst>
          </a:prstGeom>
          <a:solidFill>
            <a:srgbClr val="FCF8F0"/>
          </a:solidFill>
          <a:ln w="12700" cap="flat" cmpd="sng" algn="ctr">
            <a:noFill/>
            <a:prstDash val="solid"/>
            <a:miter lim="800000"/>
          </a:ln>
          <a:effectLst/>
        </p:spPr>
        <p:txBody>
          <a:bodyPr lIns="0" rIns="0" rtlCol="0" anchor="ctr"/>
          <a:lstStyle/>
          <a:p>
            <a:pPr marL="0" marR="0" lvl="0" indent="0" algn="ctr" defTabSz="338927" rtl="0" eaLnBrk="1" fontAlgn="auto" latinLnBrk="0" hangingPunct="0">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srgbClr val="E7E6E6">
                    <a:lumMod val="10000"/>
                  </a:srgbClr>
                </a:solidFill>
                <a:effectLst/>
                <a:uLnTx/>
                <a:uFillTx/>
                <a:latin typeface="Tenorite"/>
                <a:ea typeface="+mn-ea"/>
                <a:cs typeface="Arial" panose="020B0604020202020204" pitchFamily="34" charset="0"/>
                <a:sym typeface="Tenorite Regular"/>
              </a:rPr>
              <a:t>HR | Talent</a:t>
            </a:r>
          </a:p>
        </p:txBody>
      </p:sp>
      <p:sp>
        <p:nvSpPr>
          <p:cNvPr id="565" name="Rounded Rectangle 100">
            <a:extLst>
              <a:ext uri="{FF2B5EF4-FFF2-40B4-BE49-F238E27FC236}">
                <a16:creationId xmlns:a16="http://schemas.microsoft.com/office/drawing/2014/main" id="{56518B68-FFB1-479D-ACAD-62693A72CA7F}"/>
              </a:ext>
            </a:extLst>
          </p:cNvPr>
          <p:cNvSpPr/>
          <p:nvPr/>
        </p:nvSpPr>
        <p:spPr>
          <a:xfrm>
            <a:off x="4158826" y="5973007"/>
            <a:ext cx="1380565" cy="294507"/>
          </a:xfrm>
          <a:prstGeom prst="roundRect">
            <a:avLst>
              <a:gd name="adj" fmla="val 7382"/>
            </a:avLst>
          </a:prstGeom>
          <a:solidFill>
            <a:srgbClr val="FCF8F0"/>
          </a:solidFill>
          <a:ln w="12700" cap="flat" cmpd="sng" algn="ctr">
            <a:noFill/>
            <a:prstDash val="solid"/>
            <a:miter lim="800000"/>
          </a:ln>
          <a:effectLst/>
        </p:spPr>
        <p:txBody>
          <a:bodyPr lIns="0" rIns="0" rtlCol="0" anchor="ctr"/>
          <a:lstStyle/>
          <a:p>
            <a:pPr marL="0" marR="0" lvl="0" indent="0" algn="ctr" defTabSz="338927" rtl="0" eaLnBrk="1" fontAlgn="auto" latinLnBrk="0" hangingPunct="0">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srgbClr val="E7E6E6">
                    <a:lumMod val="10000"/>
                  </a:srgbClr>
                </a:solidFill>
                <a:effectLst/>
                <a:uLnTx/>
                <a:uFillTx/>
                <a:latin typeface="Tenorite"/>
                <a:ea typeface="+mn-ea"/>
                <a:cs typeface="Arial" panose="020B0604020202020204" pitchFamily="34" charset="0"/>
                <a:sym typeface="Tenorite Regular"/>
              </a:rPr>
              <a:t>Partnership &amp; Ventures</a:t>
            </a:r>
          </a:p>
          <a:p>
            <a:pPr marL="0" marR="0" lvl="0" indent="0" algn="ctr" defTabSz="338927" rtl="0" eaLnBrk="1" fontAlgn="auto" latinLnBrk="0" hangingPunct="0">
              <a:lnSpc>
                <a:spcPct val="100000"/>
              </a:lnSpc>
              <a:spcBef>
                <a:spcPts val="0"/>
              </a:spcBef>
              <a:spcAft>
                <a:spcPts val="0"/>
              </a:spcAft>
              <a:buClrTx/>
              <a:buSzTx/>
              <a:buFontTx/>
              <a:buNone/>
              <a:tabLst/>
              <a:defRPr/>
            </a:pPr>
            <a:r>
              <a:rPr lang="en-US" sz="700" kern="0">
                <a:solidFill>
                  <a:srgbClr val="E7E6E6">
                    <a:lumMod val="10000"/>
                  </a:srgbClr>
                </a:solidFill>
                <a:latin typeface="Tenorite"/>
                <a:cs typeface="Arial" panose="020B0604020202020204" pitchFamily="34" charset="0"/>
                <a:sym typeface="Tenorite Regular"/>
              </a:rPr>
              <a:t>Oracle</a:t>
            </a:r>
            <a:r>
              <a:rPr kumimoji="0" lang="en-US" sz="700" b="0" i="0" u="none" strike="noStrike" kern="0" cap="none" spc="0" normalizeH="0" baseline="0" noProof="0">
                <a:ln>
                  <a:noFill/>
                </a:ln>
                <a:solidFill>
                  <a:srgbClr val="E7E6E6">
                    <a:lumMod val="10000"/>
                  </a:srgbClr>
                </a:solidFill>
                <a:effectLst/>
                <a:uLnTx/>
                <a:uFillTx/>
                <a:latin typeface="Tenorite"/>
                <a:ea typeface="+mn-ea"/>
                <a:cs typeface="Arial" panose="020B0604020202020204" pitchFamily="34" charset="0"/>
                <a:sym typeface="Tenorite Regular"/>
              </a:rPr>
              <a:t> | Salesforce | Azure | Workday</a:t>
            </a:r>
          </a:p>
        </p:txBody>
      </p:sp>
      <p:sp>
        <p:nvSpPr>
          <p:cNvPr id="567" name="Rectangle: Rounded Corners 116">
            <a:extLst>
              <a:ext uri="{FF2B5EF4-FFF2-40B4-BE49-F238E27FC236}">
                <a16:creationId xmlns:a16="http://schemas.microsoft.com/office/drawing/2014/main" id="{5FCBCE51-4D1A-90DD-7870-6B40CC9D5F55}"/>
              </a:ext>
            </a:extLst>
          </p:cNvPr>
          <p:cNvSpPr/>
          <p:nvPr/>
        </p:nvSpPr>
        <p:spPr>
          <a:xfrm>
            <a:off x="6281928" y="1350862"/>
            <a:ext cx="5300471" cy="277017"/>
          </a:xfrm>
          <a:prstGeom prst="roundRect">
            <a:avLst>
              <a:gd name="adj" fmla="val 50000"/>
            </a:avLst>
          </a:prstGeom>
          <a:solidFill>
            <a:srgbClr val="3F3A31"/>
          </a:solidFill>
          <a:ln>
            <a:noFill/>
          </a:ln>
        </p:spPr>
        <p:txBody>
          <a:bodyPr tIns="0" bIns="0" anchor="ctr" anchorCtr="0"/>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prstClr val="white"/>
                </a:solidFill>
                <a:effectLst/>
                <a:uLnTx/>
                <a:uFillTx/>
                <a:latin typeface="Tenorite" pitchFamily="2" charset="0"/>
                <a:ea typeface="+mn-ea"/>
                <a:cs typeface="+mn-cs"/>
                <a:sym typeface="Tenorite Regular"/>
              </a:rPr>
              <a:t>Key interventions</a:t>
            </a:r>
          </a:p>
        </p:txBody>
      </p:sp>
      <p:sp>
        <p:nvSpPr>
          <p:cNvPr id="571" name="TextBox 570">
            <a:extLst>
              <a:ext uri="{FF2B5EF4-FFF2-40B4-BE49-F238E27FC236}">
                <a16:creationId xmlns:a16="http://schemas.microsoft.com/office/drawing/2014/main" id="{D1179DB2-9F8F-4B34-345B-78FF1E81090F}"/>
              </a:ext>
            </a:extLst>
          </p:cNvPr>
          <p:cNvSpPr txBox="1"/>
          <p:nvPr/>
        </p:nvSpPr>
        <p:spPr>
          <a:xfrm>
            <a:off x="6361802" y="1839890"/>
            <a:ext cx="5220598" cy="4324261"/>
          </a:xfrm>
          <a:prstGeom prst="rect">
            <a:avLst/>
          </a:prstGeom>
          <a:noFill/>
        </p:spPr>
        <p:txBody>
          <a:bodyPr wrap="square">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GB" sz="1100" b="1" i="0" u="none" strike="noStrike" kern="0" cap="none" spc="0" normalizeH="0" baseline="0" noProof="0">
                <a:ln>
                  <a:noFill/>
                </a:ln>
                <a:solidFill>
                  <a:srgbClr val="000000"/>
                </a:solidFill>
                <a:effectLst/>
                <a:uLnTx/>
                <a:uFillTx/>
                <a:latin typeface="Tenorite"/>
                <a:ea typeface="+mn-ea"/>
                <a:cs typeface="+mn-cs"/>
                <a:sym typeface="Tenorite Regular"/>
              </a:rPr>
              <a:t>1. Integrated Program Governance</a:t>
            </a:r>
          </a:p>
          <a:p>
            <a:pPr marL="0" marR="0" lvl="0" indent="0" algn="l" defTabSz="914400" rtl="0" eaLnBrk="1" fontAlgn="auto" latinLnBrk="0" hangingPunct="0">
              <a:lnSpc>
                <a:spcPct val="100000"/>
              </a:lnSpc>
              <a:spcBef>
                <a:spcPts val="0"/>
              </a:spcBef>
              <a:spcAft>
                <a:spcPts val="0"/>
              </a:spcAft>
              <a:buClrTx/>
              <a:buSzTx/>
              <a:buFontTx/>
              <a:buNone/>
              <a:tabLst/>
              <a:defRPr/>
            </a:pPr>
            <a:r>
              <a:rPr kumimoji="0" lang="en-GB" sz="1000" b="0" i="0" u="none" strike="noStrike" kern="0" cap="none" spc="0" normalizeH="0" baseline="0" noProof="0">
                <a:ln>
                  <a:noFill/>
                </a:ln>
                <a:solidFill>
                  <a:srgbClr val="000000"/>
                </a:solidFill>
                <a:effectLst/>
                <a:uLnTx/>
                <a:uFillTx/>
                <a:latin typeface="Tenorite"/>
                <a:ea typeface="+mn-ea"/>
                <a:cs typeface="+mn-cs"/>
                <a:sym typeface="Tenorite Regular"/>
              </a:rPr>
              <a:t>Strong governance &amp; advisory team as Wipro investment comprising of Program governance capabilities, Payor Domain SME, who will work closely with stakeholders within Scottish water  Health</a:t>
            </a:r>
          </a:p>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GB" sz="500" b="0" i="0" u="none" strike="noStrike" kern="0" cap="none" spc="0" normalizeH="0" baseline="0" noProof="0">
              <a:ln>
                <a:noFill/>
              </a:ln>
              <a:solidFill>
                <a:srgbClr val="000000"/>
              </a:solidFill>
              <a:effectLst/>
              <a:uLnTx/>
              <a:uFillTx/>
              <a:latin typeface="Tenorite"/>
              <a:ea typeface="+mn-ea"/>
              <a:cs typeface="+mn-cs"/>
              <a:sym typeface="Tenorite Regular"/>
            </a:endParaRPr>
          </a:p>
          <a:p>
            <a:pPr marL="0" marR="0" lvl="0" indent="0" algn="l" defTabSz="914400" rtl="0" eaLnBrk="1" fontAlgn="auto" latinLnBrk="0" hangingPunct="0">
              <a:lnSpc>
                <a:spcPct val="100000"/>
              </a:lnSpc>
              <a:spcBef>
                <a:spcPts val="0"/>
              </a:spcBef>
              <a:spcAft>
                <a:spcPts val="0"/>
              </a:spcAft>
              <a:buClrTx/>
              <a:buSzTx/>
              <a:buFontTx/>
              <a:buNone/>
              <a:tabLst/>
              <a:defRPr/>
            </a:pPr>
            <a:r>
              <a:rPr kumimoji="0" lang="en-GB" sz="1100" b="1" i="0" u="none" strike="noStrike" kern="0" cap="none" spc="0" normalizeH="0" baseline="0" noProof="0">
                <a:ln>
                  <a:noFill/>
                </a:ln>
                <a:solidFill>
                  <a:srgbClr val="000000"/>
                </a:solidFill>
                <a:effectLst/>
                <a:uLnTx/>
                <a:uFillTx/>
                <a:latin typeface="Tenorite"/>
                <a:ea typeface="+mn-ea"/>
                <a:cs typeface="+mn-cs"/>
                <a:sym typeface="Tenorite Regular"/>
              </a:rPr>
              <a:t>2. Smart Ops</a:t>
            </a:r>
          </a:p>
          <a:p>
            <a:pPr marL="0" marR="0" lvl="0" indent="0" algn="l" defTabSz="914400" rtl="0" eaLnBrk="1" fontAlgn="auto" latinLnBrk="0" hangingPunct="0">
              <a:lnSpc>
                <a:spcPct val="100000"/>
              </a:lnSpc>
              <a:spcBef>
                <a:spcPts val="0"/>
              </a:spcBef>
              <a:spcAft>
                <a:spcPts val="0"/>
              </a:spcAft>
              <a:buClrTx/>
              <a:buSzTx/>
              <a:buFontTx/>
              <a:buNone/>
              <a:tabLst/>
              <a:defRPr/>
            </a:pPr>
            <a:r>
              <a:rPr kumimoji="0" lang="en-GB" sz="1000" b="0" i="0" u="none" strike="noStrike" kern="0" cap="none" spc="0" normalizeH="0" baseline="0" noProof="0">
                <a:ln>
                  <a:noFill/>
                </a:ln>
                <a:solidFill>
                  <a:srgbClr val="000000"/>
                </a:solidFill>
                <a:effectLst/>
                <a:uLnTx/>
                <a:uFillTx/>
                <a:latin typeface="Tenorite"/>
                <a:ea typeface="+mn-ea"/>
                <a:cs typeface="+mn-cs"/>
                <a:sym typeface="Tenorite Regular"/>
              </a:rPr>
              <a:t>Wipro Digital command Centre – L1.5 driving shift-left, AIOPs enabled full-stack observability</a:t>
            </a:r>
          </a:p>
          <a:p>
            <a:pPr marL="0" marR="0" lvl="0" indent="0" algn="l" defTabSz="914400" rtl="0" eaLnBrk="1" fontAlgn="auto" latinLnBrk="0" hangingPunct="0">
              <a:lnSpc>
                <a:spcPct val="100000"/>
              </a:lnSpc>
              <a:spcBef>
                <a:spcPts val="0"/>
              </a:spcBef>
              <a:spcAft>
                <a:spcPts val="0"/>
              </a:spcAft>
              <a:buClrTx/>
              <a:buSzTx/>
              <a:buFontTx/>
              <a:buNone/>
              <a:tabLst/>
              <a:defRPr/>
            </a:pPr>
            <a:r>
              <a:rPr kumimoji="0" lang="en-GB" sz="1000" b="0" i="0" u="none" strike="noStrike" kern="0" cap="none" spc="0" normalizeH="0" baseline="0" noProof="0">
                <a:ln>
                  <a:noFill/>
                </a:ln>
                <a:solidFill>
                  <a:srgbClr val="000000"/>
                </a:solidFill>
                <a:effectLst/>
                <a:uLnTx/>
                <a:uFillTx/>
                <a:latin typeface="Tenorite"/>
                <a:ea typeface="+mn-ea"/>
                <a:cs typeface="+mn-cs"/>
                <a:sym typeface="Tenorite Regular"/>
              </a:rPr>
              <a:t>Dedicated Automation PODs – automation assets creation, Industrialization of Operations through RPA BOTs / AI assist</a:t>
            </a:r>
          </a:p>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GB" sz="500" b="0" i="0" u="none" strike="noStrike" kern="0" cap="none" spc="0" normalizeH="0" baseline="0" noProof="0">
              <a:ln>
                <a:noFill/>
              </a:ln>
              <a:solidFill>
                <a:srgbClr val="000000"/>
              </a:solidFill>
              <a:effectLst/>
              <a:uLnTx/>
              <a:uFillTx/>
              <a:latin typeface="Tenorite"/>
              <a:ea typeface="+mn-ea"/>
              <a:cs typeface="+mn-cs"/>
              <a:sym typeface="Tenorite Regular"/>
            </a:endParaRPr>
          </a:p>
          <a:p>
            <a:pPr marL="0" marR="0" lvl="0" indent="0" algn="l" defTabSz="914400" rtl="0" eaLnBrk="1" fontAlgn="auto" latinLnBrk="0" hangingPunct="0">
              <a:lnSpc>
                <a:spcPct val="100000"/>
              </a:lnSpc>
              <a:spcBef>
                <a:spcPts val="0"/>
              </a:spcBef>
              <a:spcAft>
                <a:spcPts val="0"/>
              </a:spcAft>
              <a:buClrTx/>
              <a:buSzTx/>
              <a:buFontTx/>
              <a:buNone/>
              <a:tabLst/>
              <a:defRPr/>
            </a:pPr>
            <a:r>
              <a:rPr kumimoji="0" lang="en-GB" sz="1100" b="1" i="0" u="none" strike="noStrike" kern="0" cap="none" spc="0" normalizeH="0" baseline="0" noProof="0">
                <a:ln>
                  <a:noFill/>
                </a:ln>
                <a:solidFill>
                  <a:srgbClr val="000000"/>
                </a:solidFill>
                <a:effectLst/>
                <a:uLnTx/>
                <a:uFillTx/>
                <a:latin typeface="Tenorite"/>
                <a:ea typeface="+mn-ea"/>
                <a:cs typeface="+mn-cs"/>
                <a:sym typeface="Tenorite Regular"/>
              </a:rPr>
              <a:t>3. Build Ops</a:t>
            </a:r>
          </a:p>
          <a:p>
            <a:pPr marL="0" marR="0" lvl="0" indent="0" algn="l" defTabSz="914400" rtl="0" eaLnBrk="1" fontAlgn="auto" latinLnBrk="0" hangingPunct="0">
              <a:lnSpc>
                <a:spcPct val="100000"/>
              </a:lnSpc>
              <a:spcBef>
                <a:spcPts val="0"/>
              </a:spcBef>
              <a:spcAft>
                <a:spcPts val="0"/>
              </a:spcAft>
              <a:buClrTx/>
              <a:buSzTx/>
              <a:buFontTx/>
              <a:buNone/>
              <a:tabLst/>
              <a:defRPr/>
            </a:pPr>
            <a:r>
              <a:rPr kumimoji="0" lang="en-GB" sz="1000" b="0" i="0" u="none" strike="noStrike" kern="0" cap="none" spc="0" normalizeH="0" baseline="0" noProof="0">
                <a:ln>
                  <a:noFill/>
                </a:ln>
                <a:solidFill>
                  <a:srgbClr val="000000"/>
                </a:solidFill>
                <a:effectLst/>
                <a:uLnTx/>
                <a:uFillTx/>
                <a:latin typeface="Tenorite"/>
                <a:ea typeface="+mn-ea"/>
                <a:cs typeface="+mn-cs"/>
                <a:sym typeface="Tenorite Regular"/>
              </a:rPr>
              <a:t>Wipro SRE Ops team focus on reliability Engineering and identify prioritization criteria (tickets vs enhancements)</a:t>
            </a:r>
          </a:p>
          <a:p>
            <a:pPr marL="0" marR="0" lvl="0" indent="0" algn="l" defTabSz="914400" rtl="0" eaLnBrk="1" fontAlgn="auto" latinLnBrk="0" hangingPunct="0">
              <a:lnSpc>
                <a:spcPct val="100000"/>
              </a:lnSpc>
              <a:spcBef>
                <a:spcPts val="0"/>
              </a:spcBef>
              <a:spcAft>
                <a:spcPts val="0"/>
              </a:spcAft>
              <a:buClrTx/>
              <a:buSzTx/>
              <a:buFontTx/>
              <a:buNone/>
              <a:tabLst/>
              <a:defRPr/>
            </a:pPr>
            <a:r>
              <a:rPr kumimoji="0" lang="en-GB" sz="1000" b="0" i="0" u="none" strike="noStrike" kern="0" cap="none" spc="0" normalizeH="0" baseline="0" noProof="0">
                <a:ln>
                  <a:noFill/>
                </a:ln>
                <a:solidFill>
                  <a:srgbClr val="000000"/>
                </a:solidFill>
                <a:effectLst/>
                <a:uLnTx/>
                <a:uFillTx/>
                <a:latin typeface="Tenorite"/>
                <a:ea typeface="+mn-ea"/>
                <a:cs typeface="+mn-cs"/>
                <a:sym typeface="Tenorite Regular"/>
              </a:rPr>
              <a:t>Wipro Techno-functional L2/L3 teams working on ‘unified backlog’ for incidents, SRs and enhancement requests</a:t>
            </a:r>
          </a:p>
          <a:p>
            <a:pPr marL="0" marR="0" lvl="0" indent="0" algn="l" defTabSz="914400" rtl="0" eaLnBrk="1" fontAlgn="auto" latinLnBrk="0" hangingPunct="0">
              <a:lnSpc>
                <a:spcPct val="100000"/>
              </a:lnSpc>
              <a:spcBef>
                <a:spcPts val="0"/>
              </a:spcBef>
              <a:spcAft>
                <a:spcPts val="0"/>
              </a:spcAft>
              <a:buClrTx/>
              <a:buSzTx/>
              <a:buFontTx/>
              <a:buNone/>
              <a:tabLst/>
              <a:defRPr/>
            </a:pPr>
            <a:r>
              <a:rPr kumimoji="0" lang="en-GB" sz="1000" b="0" i="0" u="none" strike="noStrike" kern="0" cap="none" spc="0" normalizeH="0" baseline="0" noProof="0">
                <a:ln>
                  <a:noFill/>
                </a:ln>
                <a:solidFill>
                  <a:srgbClr val="000000"/>
                </a:solidFill>
                <a:effectLst/>
                <a:uLnTx/>
                <a:uFillTx/>
                <a:latin typeface="Tenorite"/>
                <a:ea typeface="+mn-ea"/>
                <a:cs typeface="+mn-cs"/>
                <a:sym typeface="Tenorite Regular"/>
              </a:rPr>
              <a:t>Utilize SRE teams and Prioritization Matrix for effective prioritization.</a:t>
            </a:r>
          </a:p>
          <a:p>
            <a:pPr marL="0" marR="0" lvl="0" indent="0" algn="l" defTabSz="914400" rtl="0" eaLnBrk="1" fontAlgn="auto" latinLnBrk="0" hangingPunct="0">
              <a:lnSpc>
                <a:spcPct val="100000"/>
              </a:lnSpc>
              <a:spcBef>
                <a:spcPts val="0"/>
              </a:spcBef>
              <a:spcAft>
                <a:spcPts val="0"/>
              </a:spcAft>
              <a:buClrTx/>
              <a:buSzTx/>
              <a:buFontTx/>
              <a:buNone/>
              <a:tabLst/>
              <a:defRPr/>
            </a:pPr>
            <a:r>
              <a:rPr kumimoji="0" lang="en-GB" sz="1000" b="0" i="0" u="none" strike="noStrike" kern="0" cap="none" spc="0" normalizeH="0" baseline="0" noProof="0">
                <a:ln>
                  <a:noFill/>
                </a:ln>
                <a:solidFill>
                  <a:srgbClr val="000000"/>
                </a:solidFill>
                <a:effectLst/>
                <a:uLnTx/>
                <a:uFillTx/>
                <a:latin typeface="Tenorite"/>
                <a:ea typeface="+mn-ea"/>
                <a:cs typeface="+mn-cs"/>
                <a:sym typeface="Tenorite Regular"/>
              </a:rPr>
              <a:t>Gen-AI assisted development for Productivity improvement across SDLC lifecycle</a:t>
            </a:r>
          </a:p>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GB" sz="500" b="0" i="0" u="none" strike="noStrike" kern="0" cap="none" spc="0" normalizeH="0" baseline="0" noProof="0">
              <a:ln>
                <a:noFill/>
              </a:ln>
              <a:solidFill>
                <a:srgbClr val="000000"/>
              </a:solidFill>
              <a:effectLst/>
              <a:uLnTx/>
              <a:uFillTx/>
              <a:latin typeface="Tenorite"/>
              <a:ea typeface="+mn-ea"/>
              <a:cs typeface="+mn-cs"/>
              <a:sym typeface="Tenorite Regular"/>
            </a:endParaRPr>
          </a:p>
          <a:p>
            <a:pPr marL="0" marR="0" lvl="0" indent="0" algn="l" defTabSz="914400" rtl="0" eaLnBrk="1" fontAlgn="auto" latinLnBrk="0" hangingPunct="0">
              <a:lnSpc>
                <a:spcPct val="100000"/>
              </a:lnSpc>
              <a:spcBef>
                <a:spcPts val="0"/>
              </a:spcBef>
              <a:spcAft>
                <a:spcPts val="0"/>
              </a:spcAft>
              <a:buClrTx/>
              <a:buSzTx/>
              <a:buFontTx/>
              <a:buNone/>
              <a:tabLst/>
              <a:defRPr/>
            </a:pPr>
            <a:r>
              <a:rPr kumimoji="0" lang="en-GB" sz="1100" b="1" i="0" u="none" strike="noStrike" kern="0" cap="none" spc="0" normalizeH="0" baseline="0" noProof="0">
                <a:ln>
                  <a:noFill/>
                </a:ln>
                <a:solidFill>
                  <a:srgbClr val="000000"/>
                </a:solidFill>
                <a:effectLst/>
                <a:uLnTx/>
                <a:uFillTx/>
                <a:latin typeface="Tenorite"/>
                <a:ea typeface="+mn-ea"/>
                <a:cs typeface="+mn-cs"/>
                <a:sym typeface="Tenorite Regular"/>
              </a:rPr>
              <a:t>4. Platform Services</a:t>
            </a:r>
          </a:p>
          <a:p>
            <a:pPr marL="171450" marR="0" lvl="0" indent="-171450" algn="l" defTabSz="914400" rtl="0" eaLnBrk="1" fontAlgn="auto" latinLnBrk="0" hangingPunct="0">
              <a:lnSpc>
                <a:spcPct val="100000"/>
              </a:lnSpc>
              <a:spcBef>
                <a:spcPts val="0"/>
              </a:spcBef>
              <a:spcAft>
                <a:spcPts val="0"/>
              </a:spcAft>
              <a:buClrTx/>
              <a:buSzTx/>
              <a:buFont typeface="Arial" panose="020B0604020202020204" pitchFamily="34" charset="0"/>
              <a:buChar char="•"/>
              <a:tabLst/>
              <a:defRPr/>
            </a:pPr>
            <a:r>
              <a:rPr kumimoji="0" lang="en-GB" sz="1000" b="0" i="0" u="none" strike="noStrike" kern="0" cap="none" spc="0" normalizeH="0" baseline="0" noProof="0">
                <a:ln>
                  <a:noFill/>
                </a:ln>
                <a:solidFill>
                  <a:srgbClr val="000000"/>
                </a:solidFill>
                <a:effectLst/>
                <a:uLnTx/>
                <a:uFillTx/>
                <a:latin typeface="Tenorite"/>
                <a:ea typeface="+mn-ea"/>
                <a:cs typeface="+mn-cs"/>
                <a:sym typeface="Tenorite Regular"/>
              </a:rPr>
              <a:t>Leverage  tools &amp; technology accelerators to scale platform capabilities</a:t>
            </a:r>
          </a:p>
          <a:p>
            <a:pPr marL="171450" marR="0" lvl="0" indent="-171450" algn="l" defTabSz="914400" rtl="0" eaLnBrk="1" fontAlgn="auto" latinLnBrk="0" hangingPunct="0">
              <a:lnSpc>
                <a:spcPct val="100000"/>
              </a:lnSpc>
              <a:spcBef>
                <a:spcPts val="0"/>
              </a:spcBef>
              <a:spcAft>
                <a:spcPts val="0"/>
              </a:spcAft>
              <a:buClrTx/>
              <a:buSzTx/>
              <a:buFont typeface="Arial" panose="020B0604020202020204" pitchFamily="34" charset="0"/>
              <a:buChar char="•"/>
              <a:tabLst/>
              <a:defRPr/>
            </a:pPr>
            <a:r>
              <a:rPr kumimoji="0" lang="en-GB" sz="1000" b="0" i="0" u="none" strike="noStrike" kern="0" cap="none" spc="0" normalizeH="0" baseline="0" noProof="0">
                <a:ln>
                  <a:noFill/>
                </a:ln>
                <a:solidFill>
                  <a:srgbClr val="000000"/>
                </a:solidFill>
                <a:effectLst/>
                <a:uLnTx/>
                <a:uFillTx/>
                <a:latin typeface="Tenorite"/>
                <a:ea typeface="+mn-ea"/>
                <a:cs typeface="+mn-cs"/>
                <a:sym typeface="Tenorite Regular"/>
              </a:rPr>
              <a:t>Seamless Operation leveraging the Differentiated Foundation Platform services</a:t>
            </a:r>
          </a:p>
          <a:p>
            <a:pPr marL="171450" marR="0" lvl="0" indent="-171450" algn="l" defTabSz="914400" rtl="0" eaLnBrk="1" fontAlgn="auto" latinLnBrk="0" hangingPunct="0">
              <a:lnSpc>
                <a:spcPct val="100000"/>
              </a:lnSpc>
              <a:spcBef>
                <a:spcPts val="0"/>
              </a:spcBef>
              <a:spcAft>
                <a:spcPts val="0"/>
              </a:spcAft>
              <a:buClrTx/>
              <a:buSzTx/>
              <a:buFont typeface="Arial" panose="020B0604020202020204" pitchFamily="34" charset="0"/>
              <a:buChar char="•"/>
              <a:tabLst/>
              <a:defRPr/>
            </a:pPr>
            <a:r>
              <a:rPr kumimoji="0" lang="en-GB" sz="1000" b="0" i="0" u="none" strike="noStrike" kern="0" cap="none" spc="0" normalizeH="0" baseline="0" noProof="0">
                <a:ln>
                  <a:noFill/>
                </a:ln>
                <a:solidFill>
                  <a:srgbClr val="000000"/>
                </a:solidFill>
                <a:effectLst/>
                <a:uLnTx/>
                <a:uFillTx/>
                <a:latin typeface="Tenorite"/>
                <a:ea typeface="+mn-ea"/>
                <a:cs typeface="+mn-cs"/>
                <a:sym typeface="Tenorite Regular"/>
              </a:rPr>
              <a:t>Robust Threat, Vulnerability Management, Security services</a:t>
            </a:r>
          </a:p>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GB" sz="500" b="0" i="0" u="none" strike="noStrike" kern="0" cap="none" spc="0" normalizeH="0" baseline="0" noProof="0">
              <a:ln>
                <a:noFill/>
              </a:ln>
              <a:solidFill>
                <a:srgbClr val="000000"/>
              </a:solidFill>
              <a:effectLst/>
              <a:uLnTx/>
              <a:uFillTx/>
              <a:latin typeface="Tenorite"/>
              <a:ea typeface="+mn-ea"/>
              <a:cs typeface="+mn-cs"/>
              <a:sym typeface="Tenorite Regular"/>
            </a:endParaRPr>
          </a:p>
          <a:p>
            <a:pPr marL="0" marR="0" lvl="0" indent="0" algn="l" defTabSz="914400" rtl="0" eaLnBrk="1" fontAlgn="auto" latinLnBrk="0" hangingPunct="0">
              <a:lnSpc>
                <a:spcPct val="100000"/>
              </a:lnSpc>
              <a:spcBef>
                <a:spcPts val="0"/>
              </a:spcBef>
              <a:spcAft>
                <a:spcPts val="0"/>
              </a:spcAft>
              <a:buClrTx/>
              <a:buSzTx/>
              <a:buFontTx/>
              <a:buNone/>
              <a:tabLst/>
              <a:defRPr/>
            </a:pPr>
            <a:r>
              <a:rPr kumimoji="0" lang="en-GB" sz="1100" b="1" i="0" u="none" strike="noStrike" kern="0" cap="none" spc="0" normalizeH="0" baseline="0" noProof="0">
                <a:ln>
                  <a:noFill/>
                </a:ln>
                <a:solidFill>
                  <a:srgbClr val="000000"/>
                </a:solidFill>
                <a:effectLst/>
                <a:uLnTx/>
                <a:uFillTx/>
                <a:latin typeface="Tenorite"/>
                <a:ea typeface="+mn-ea"/>
                <a:cs typeface="+mn-cs"/>
                <a:sym typeface="Tenorite Regular"/>
              </a:rPr>
              <a:t>5. Enablers</a:t>
            </a:r>
          </a:p>
          <a:p>
            <a:pPr marL="171450" marR="0" lvl="0" indent="-171450" algn="l" defTabSz="914400" rtl="0" eaLnBrk="1" fontAlgn="auto" latinLnBrk="0" hangingPunct="0">
              <a:lnSpc>
                <a:spcPct val="100000"/>
              </a:lnSpc>
              <a:spcBef>
                <a:spcPts val="0"/>
              </a:spcBef>
              <a:spcAft>
                <a:spcPts val="0"/>
              </a:spcAft>
              <a:buClrTx/>
              <a:buSzTx/>
              <a:buFont typeface="Arial" panose="020B0604020202020204" pitchFamily="34" charset="0"/>
              <a:buChar char="•"/>
              <a:tabLst/>
              <a:defRPr/>
            </a:pPr>
            <a:r>
              <a:rPr kumimoji="0" lang="en-GB" sz="1000" b="0" i="0" u="none" strike="noStrike" kern="0" cap="none" spc="0" normalizeH="0" baseline="0" noProof="0">
                <a:ln>
                  <a:noFill/>
                </a:ln>
                <a:solidFill>
                  <a:srgbClr val="000000"/>
                </a:solidFill>
                <a:effectLst/>
                <a:uLnTx/>
                <a:uFillTx/>
                <a:latin typeface="Tenorite"/>
                <a:ea typeface="+mn-ea"/>
                <a:cs typeface="+mn-cs"/>
                <a:sym typeface="Tenorite Regular"/>
              </a:rPr>
              <a:t>Joint Innovation Council to drive Industry through leadership and Continuous improvements</a:t>
            </a:r>
          </a:p>
          <a:p>
            <a:pPr marL="171450" marR="0" lvl="0" indent="-171450" algn="l" defTabSz="914400" rtl="0" eaLnBrk="1" fontAlgn="auto" latinLnBrk="0" hangingPunct="0">
              <a:lnSpc>
                <a:spcPct val="100000"/>
              </a:lnSpc>
              <a:spcBef>
                <a:spcPts val="0"/>
              </a:spcBef>
              <a:spcAft>
                <a:spcPts val="0"/>
              </a:spcAft>
              <a:buClrTx/>
              <a:buSzTx/>
              <a:buFont typeface="Arial" panose="020B0604020202020204" pitchFamily="34" charset="0"/>
              <a:buChar char="•"/>
              <a:tabLst/>
              <a:defRPr/>
            </a:pPr>
            <a:r>
              <a:rPr kumimoji="0" lang="en-GB" sz="1000" b="0" i="0" u="none" strike="noStrike" kern="0" cap="none" spc="0" normalizeH="0" baseline="0" noProof="0">
                <a:ln>
                  <a:noFill/>
                </a:ln>
                <a:solidFill>
                  <a:srgbClr val="000000"/>
                </a:solidFill>
                <a:effectLst/>
                <a:uLnTx/>
                <a:uFillTx/>
                <a:latin typeface="Tenorite"/>
                <a:ea typeface="+mn-ea"/>
                <a:cs typeface="+mn-cs"/>
                <a:sym typeface="Tenorite Regular"/>
              </a:rPr>
              <a:t>Technology </a:t>
            </a:r>
            <a:r>
              <a:rPr kumimoji="0" lang="en-GB" sz="1000" b="0" i="0" u="none" strike="noStrike" kern="0" cap="none" spc="0" normalizeH="0" baseline="0" noProof="0" err="1">
                <a:ln>
                  <a:noFill/>
                </a:ln>
                <a:solidFill>
                  <a:srgbClr val="000000"/>
                </a:solidFill>
                <a:effectLst/>
                <a:uLnTx/>
                <a:uFillTx/>
                <a:latin typeface="Tenorite"/>
                <a:ea typeface="+mn-ea"/>
                <a:cs typeface="+mn-cs"/>
                <a:sym typeface="Tenorite Regular"/>
              </a:rPr>
              <a:t>CoEs</a:t>
            </a:r>
            <a:r>
              <a:rPr kumimoji="0" lang="en-GB" sz="1000" b="0" i="0" u="none" strike="noStrike" kern="0" cap="none" spc="0" normalizeH="0" baseline="0" noProof="0">
                <a:ln>
                  <a:noFill/>
                </a:ln>
                <a:solidFill>
                  <a:srgbClr val="000000"/>
                </a:solidFill>
                <a:effectLst/>
                <a:uLnTx/>
                <a:uFillTx/>
                <a:latin typeface="Tenorite"/>
                <a:ea typeface="+mn-ea"/>
                <a:cs typeface="+mn-cs"/>
                <a:sym typeface="Tenorite Regular"/>
              </a:rPr>
              <a:t> and Innovation Labs to drive tech alignment </a:t>
            </a:r>
          </a:p>
          <a:p>
            <a:pPr marL="171450" marR="0" lvl="0" indent="-171450" algn="l" defTabSz="914400" rtl="0" eaLnBrk="1" fontAlgn="auto" latinLnBrk="0" hangingPunct="0">
              <a:lnSpc>
                <a:spcPct val="100000"/>
              </a:lnSpc>
              <a:spcBef>
                <a:spcPts val="0"/>
              </a:spcBef>
              <a:spcAft>
                <a:spcPts val="0"/>
              </a:spcAft>
              <a:buClrTx/>
              <a:buSzTx/>
              <a:buFont typeface="Arial" panose="020B0604020202020204" pitchFamily="34" charset="0"/>
              <a:buChar char="•"/>
              <a:tabLst/>
              <a:defRPr/>
            </a:pPr>
            <a:r>
              <a:rPr kumimoji="0" lang="en-GB" sz="1000" b="0" i="0" u="none" strike="noStrike" kern="0" cap="none" spc="0" normalizeH="0" baseline="0" noProof="0">
                <a:ln>
                  <a:noFill/>
                </a:ln>
                <a:solidFill>
                  <a:srgbClr val="000000"/>
                </a:solidFill>
                <a:effectLst/>
                <a:uLnTx/>
                <a:uFillTx/>
                <a:latin typeface="Tenorite"/>
                <a:ea typeface="+mn-ea"/>
                <a:cs typeface="+mn-cs"/>
                <a:sym typeface="Tenorite Regular"/>
              </a:rPr>
              <a:t>Wipro-Scottish water Academy to groom and train talent on Future-ready digital skills</a:t>
            </a:r>
          </a:p>
        </p:txBody>
      </p:sp>
    </p:spTree>
    <p:extLst>
      <p:ext uri="{BB962C8B-B14F-4D97-AF65-F5344CB8AC3E}">
        <p14:creationId xmlns:p14="http://schemas.microsoft.com/office/powerpoint/2010/main" val="32204956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F8AE2E4-4226-6D55-0181-FE0713E39006}"/>
              </a:ext>
            </a:extLst>
          </p:cNvPr>
          <p:cNvPicPr>
            <a:picLocks noChangeAspect="1"/>
          </p:cNvPicPr>
          <p:nvPr/>
        </p:nvPicPr>
        <p:blipFill rotWithShape="1">
          <a:blip r:embed="rId2">
            <a:alphaModFix amt="50000"/>
            <a:duotone>
              <a:prstClr val="black"/>
              <a:schemeClr val="tx2">
                <a:tint val="45000"/>
                <a:satMod val="400000"/>
              </a:schemeClr>
            </a:duotone>
            <a:extLst>
              <a:ext uri="{BEBA8EAE-BF5A-486C-A8C5-ECC9F3942E4B}">
                <a14:imgProps xmlns:a14="http://schemas.microsoft.com/office/drawing/2010/main">
                  <a14:imgLayer r:embed="rId3">
                    <a14:imgEffect>
                      <a14:colorTemperature colorTemp="11200"/>
                    </a14:imgEffect>
                    <a14:imgEffect>
                      <a14:saturation sat="66000"/>
                    </a14:imgEffect>
                  </a14:imgLayer>
                </a14:imgProps>
              </a:ext>
            </a:extLst>
          </a:blip>
          <a:srcRect l="5508" b="17034"/>
          <a:stretch/>
        </p:blipFill>
        <p:spPr>
          <a:xfrm>
            <a:off x="576931" y="690571"/>
            <a:ext cx="11038137" cy="5476858"/>
          </a:xfrm>
          <a:prstGeom prst="rect">
            <a:avLst/>
          </a:prstGeom>
        </p:spPr>
      </p:pic>
      <p:sp>
        <p:nvSpPr>
          <p:cNvPr id="2" name="Title 1">
            <a:extLst>
              <a:ext uri="{FF2B5EF4-FFF2-40B4-BE49-F238E27FC236}">
                <a16:creationId xmlns:a16="http://schemas.microsoft.com/office/drawing/2014/main" id="{AF7DB12D-C398-CB7B-C2B6-C31BC9940808}"/>
              </a:ext>
            </a:extLst>
          </p:cNvPr>
          <p:cNvSpPr>
            <a:spLocks noGrp="1"/>
          </p:cNvSpPr>
          <p:nvPr>
            <p:ph type="title"/>
          </p:nvPr>
        </p:nvSpPr>
        <p:spPr>
          <a:xfrm>
            <a:off x="0" y="29393"/>
            <a:ext cx="10842023" cy="685800"/>
          </a:xfrm>
        </p:spPr>
        <p:txBody>
          <a:bodyPr/>
          <a:lstStyle/>
          <a:p>
            <a:r>
              <a:rPr lang="en-US" b="1" spc="-5">
                <a:solidFill>
                  <a:srgbClr val="000000"/>
                </a:solidFill>
                <a:latin typeface="Tenorite" panose="00000500000000000000" pitchFamily="2" charset="0"/>
              </a:rPr>
              <a:t>Delivery Locations</a:t>
            </a:r>
            <a:endParaRPr lang="en-IN" b="1"/>
          </a:p>
        </p:txBody>
      </p:sp>
      <p:graphicFrame>
        <p:nvGraphicFramePr>
          <p:cNvPr id="7" name="Table 6">
            <a:extLst>
              <a:ext uri="{FF2B5EF4-FFF2-40B4-BE49-F238E27FC236}">
                <a16:creationId xmlns:a16="http://schemas.microsoft.com/office/drawing/2014/main" id="{B1229CB6-8B8C-C2D5-6ACC-1F7A6F2D820A}"/>
              </a:ext>
            </a:extLst>
          </p:cNvPr>
          <p:cNvGraphicFramePr>
            <a:graphicFrameLocks noGrp="1"/>
          </p:cNvGraphicFramePr>
          <p:nvPr>
            <p:extLst>
              <p:ext uri="{D42A27DB-BD31-4B8C-83A1-F6EECF244321}">
                <p14:modId xmlns:p14="http://schemas.microsoft.com/office/powerpoint/2010/main" val="1561290912"/>
              </p:ext>
            </p:extLst>
          </p:nvPr>
        </p:nvGraphicFramePr>
        <p:xfrm>
          <a:off x="5992320" y="3917661"/>
          <a:ext cx="4215369" cy="624669"/>
        </p:xfrm>
        <a:graphic>
          <a:graphicData uri="http://schemas.openxmlformats.org/drawingml/2006/table">
            <a:tbl>
              <a:tblPr firstRow="1" bandRow="1"/>
              <a:tblGrid>
                <a:gridCol w="1010660">
                  <a:extLst>
                    <a:ext uri="{9D8B030D-6E8A-4147-A177-3AD203B41FA5}">
                      <a16:colId xmlns:a16="http://schemas.microsoft.com/office/drawing/2014/main" val="4279149151"/>
                    </a:ext>
                  </a:extLst>
                </a:gridCol>
                <a:gridCol w="3204709">
                  <a:extLst>
                    <a:ext uri="{9D8B030D-6E8A-4147-A177-3AD203B41FA5}">
                      <a16:colId xmlns:a16="http://schemas.microsoft.com/office/drawing/2014/main" val="2352337352"/>
                    </a:ext>
                  </a:extLst>
                </a:gridCol>
              </a:tblGrid>
              <a:tr h="182143">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marL="0" algn="l" defTabSz="1219215" rtl="0" eaLnBrk="1" latinLnBrk="0" hangingPunct="1"/>
                      <a:r>
                        <a:rPr lang="en-US" sz="1000" b="1" i="0" kern="1200">
                          <a:solidFill>
                            <a:schemeClr val="bg1"/>
                          </a:solidFill>
                          <a:latin typeface="Tenorite" panose="00000500000000000000" pitchFamily="2" charset="0"/>
                          <a:ea typeface="+mn-ea"/>
                          <a:cs typeface="Calibri" panose="020F0502020204030204" pitchFamily="34" charset="0"/>
                        </a:rPr>
                        <a:t>Locations</a:t>
                      </a:r>
                      <a:endParaRPr lang="en-IN" sz="1000" b="1" i="0" kern="1200">
                        <a:solidFill>
                          <a:schemeClr val="bg1"/>
                        </a:solidFill>
                        <a:latin typeface="Tenorite" panose="00000500000000000000" pitchFamily="2" charset="0"/>
                        <a:ea typeface="+mn-ea"/>
                        <a:cs typeface="Calibri" panose="020F0502020204030204" pitchFamily="34" charset="0"/>
                      </a:endParaRPr>
                    </a:p>
                  </a:txBody>
                  <a:tcPr marL="60960" marR="60960" marT="60960" marB="60960" anchor="ctr">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lnTlToBr w="12700" cmpd="sng">
                      <a:noFill/>
                      <a:prstDash val="solid"/>
                    </a:lnTlToBr>
                    <a:lnBlToTr w="12700" cmpd="sng">
                      <a:noFill/>
                      <a:prstDash val="solid"/>
                    </a:lnBlToTr>
                    <a:solidFill>
                      <a:srgbClr val="284C7F"/>
                    </a:solidFill>
                  </a:tcPr>
                </a:tc>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marL="285750" marR="0" lvl="1" indent="-171450" algn="l" defTabSz="1476394" rtl="0" eaLnBrk="1" fontAlgn="auto" latinLnBrk="0" hangingPunct="1">
                        <a:lnSpc>
                          <a:spcPct val="100000"/>
                        </a:lnSpc>
                        <a:spcBef>
                          <a:spcPts val="0"/>
                        </a:spcBef>
                        <a:spcAft>
                          <a:spcPts val="0"/>
                        </a:spcAft>
                        <a:buClr>
                          <a:schemeClr val="tx1"/>
                        </a:buClr>
                        <a:buSzTx/>
                        <a:buFont typeface="Arial" panose="020B0604020202020204" pitchFamily="34" charset="0"/>
                        <a:buChar char="•"/>
                        <a:tabLst>
                          <a:tab pos="495308" algn="l"/>
                          <a:tab pos="1003314" algn="l"/>
                          <a:tab pos="1524020" algn="l"/>
                          <a:tab pos="2019328" algn="l"/>
                          <a:tab pos="2527334" algn="l"/>
                          <a:tab pos="3035340" algn="l"/>
                          <a:tab pos="3543346" algn="l"/>
                          <a:tab pos="4038650" algn="l"/>
                          <a:tab pos="4546658" algn="l"/>
                          <a:tab pos="5054664" algn="l"/>
                          <a:tab pos="5562670" algn="l"/>
                          <a:tab pos="6070676" algn="l"/>
                        </a:tabLst>
                        <a:defRPr/>
                      </a:pPr>
                      <a:endParaRPr kumimoji="0" lang="en-US" sz="1000" b="1" i="0" u="none" strike="noStrike" kern="1200" cap="none" spc="0" normalizeH="0" baseline="0">
                        <a:ln>
                          <a:noFill/>
                        </a:ln>
                        <a:solidFill>
                          <a:schemeClr val="bg2">
                            <a:lumMod val="10000"/>
                          </a:schemeClr>
                        </a:solidFill>
                        <a:effectLst/>
                        <a:uFillTx/>
                        <a:latin typeface="Tenorite" panose="00000500000000000000" pitchFamily="2" charset="0"/>
                        <a:ea typeface="+mn-ea"/>
                        <a:cs typeface="Calibri" panose="020F0502020204030204" pitchFamily="34" charset="0"/>
                      </a:endParaRPr>
                    </a:p>
                  </a:txBody>
                  <a:tcPr marL="60960" marR="60960" marT="60960" marB="60960" anchor="ctr">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4031298521"/>
                  </a:ext>
                </a:extLst>
              </a:tr>
              <a:tr h="350349">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1" indent="0" algn="l" defTabSz="1219215" rtl="0" eaLnBrk="1" fontAlgn="auto" latinLnBrk="0" hangingPunct="1">
                        <a:lnSpc>
                          <a:spcPct val="100000"/>
                        </a:lnSpc>
                        <a:spcBef>
                          <a:spcPts val="0"/>
                        </a:spcBef>
                        <a:spcAft>
                          <a:spcPts val="0"/>
                        </a:spcAft>
                        <a:buClr>
                          <a:schemeClr val="tx1"/>
                        </a:buClr>
                        <a:buSzTx/>
                        <a:buFont typeface="Arial" panose="020B0604020202020204" pitchFamily="34" charset="0"/>
                        <a:buNone/>
                        <a:tabLst>
                          <a:tab pos="495308" algn="l"/>
                          <a:tab pos="1003314" algn="l"/>
                          <a:tab pos="1524020" algn="l"/>
                          <a:tab pos="2019328" algn="l"/>
                          <a:tab pos="2527334" algn="l"/>
                          <a:tab pos="3035340" algn="l"/>
                          <a:tab pos="3543346" algn="l"/>
                          <a:tab pos="4038650" algn="l"/>
                          <a:tab pos="4546658" algn="l"/>
                          <a:tab pos="5054664" algn="l"/>
                          <a:tab pos="5562670" algn="l"/>
                          <a:tab pos="6070676" algn="l"/>
                        </a:tabLst>
                        <a:defRPr/>
                      </a:pPr>
                      <a:r>
                        <a:rPr lang="en-IN" sz="1000" b="1" i="0" kern="1200">
                          <a:solidFill>
                            <a:schemeClr val="bg1"/>
                          </a:solidFill>
                          <a:latin typeface="Tenorite" panose="00000500000000000000" pitchFamily="2" charset="0"/>
                          <a:ea typeface="+mn-ea"/>
                          <a:cs typeface="Calibri" panose="020F0502020204030204" pitchFamily="34" charset="0"/>
                          <a:sym typeface="Helvetica"/>
                        </a:rPr>
                        <a:t>Services</a:t>
                      </a:r>
                    </a:p>
                  </a:txBody>
                  <a:tcPr marL="60960" marR="60960" marT="60960" marB="60960" anchor="ctr">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lnTlToBr w="12700" cmpd="sng">
                      <a:noFill/>
                      <a:prstDash val="solid"/>
                    </a:lnTlToBr>
                    <a:lnBlToTr w="12700" cmpd="sng">
                      <a:noFill/>
                      <a:prstDash val="solid"/>
                    </a:lnBlToTr>
                    <a:solidFill>
                      <a:srgbClr val="284C7F"/>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285750" marR="0" lvl="1" indent="-171450" algn="l" defTabSz="1476394" rtl="0" eaLnBrk="1" fontAlgn="auto" latinLnBrk="0" hangingPunct="1">
                        <a:lnSpc>
                          <a:spcPct val="100000"/>
                        </a:lnSpc>
                        <a:spcBef>
                          <a:spcPts val="0"/>
                        </a:spcBef>
                        <a:spcAft>
                          <a:spcPts val="0"/>
                        </a:spcAft>
                        <a:buClr>
                          <a:schemeClr val="tx1"/>
                        </a:buClr>
                        <a:buSzTx/>
                        <a:buFont typeface="Arial" panose="020B0604020202020204" pitchFamily="34" charset="0"/>
                        <a:buChar char="•"/>
                        <a:tabLst>
                          <a:tab pos="495308" algn="l"/>
                          <a:tab pos="1003314" algn="l"/>
                          <a:tab pos="1524020" algn="l"/>
                          <a:tab pos="2019328" algn="l"/>
                          <a:tab pos="2527334" algn="l"/>
                          <a:tab pos="3035340" algn="l"/>
                          <a:tab pos="3543346" algn="l"/>
                          <a:tab pos="4038650" algn="l"/>
                          <a:tab pos="4546658" algn="l"/>
                          <a:tab pos="5054664" algn="l"/>
                          <a:tab pos="5562670" algn="l"/>
                          <a:tab pos="6070676" algn="l"/>
                        </a:tabLst>
                        <a:defRPr/>
                      </a:pPr>
                      <a:endParaRPr kumimoji="0" lang="en-US" sz="1000" b="0" i="0" u="none" strike="noStrike" kern="1200" cap="none" spc="0" normalizeH="0" baseline="0" noProof="0">
                        <a:ln>
                          <a:noFill/>
                        </a:ln>
                        <a:solidFill>
                          <a:schemeClr val="bg2">
                            <a:lumMod val="10000"/>
                          </a:schemeClr>
                        </a:solidFill>
                        <a:effectLst/>
                        <a:uFillTx/>
                        <a:latin typeface="Tenorite" panose="00000500000000000000" pitchFamily="2" charset="0"/>
                        <a:ea typeface="+mn-ea"/>
                        <a:cs typeface="Calibri" panose="020F0502020204030204" pitchFamily="34" charset="0"/>
                        <a:sym typeface="Helvetica"/>
                      </a:endParaRPr>
                    </a:p>
                  </a:txBody>
                  <a:tcPr marL="60960" marR="60960" marT="60960" marB="60960" anchor="ctr">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51468615"/>
                  </a:ext>
                </a:extLst>
              </a:tr>
            </a:tbl>
          </a:graphicData>
        </a:graphic>
      </p:graphicFrame>
      <p:sp>
        <p:nvSpPr>
          <p:cNvPr id="4" name="Round Same-side Corner of Rectangle 30">
            <a:extLst>
              <a:ext uri="{FF2B5EF4-FFF2-40B4-BE49-F238E27FC236}">
                <a16:creationId xmlns:a16="http://schemas.microsoft.com/office/drawing/2014/main" id="{5A1D94A8-31F6-E13F-0C2A-803425D8F222}"/>
              </a:ext>
            </a:extLst>
          </p:cNvPr>
          <p:cNvSpPr/>
          <p:nvPr/>
        </p:nvSpPr>
        <p:spPr>
          <a:xfrm>
            <a:off x="5988589" y="3723181"/>
            <a:ext cx="1019494" cy="177682"/>
          </a:xfrm>
          <a:prstGeom prst="round2SameRect">
            <a:avLst>
              <a:gd name="adj1" fmla="val 50000"/>
              <a:gd name="adj2" fmla="val 0"/>
            </a:avLst>
          </a:prstGeom>
          <a:solidFill>
            <a:srgbClr val="009EDF"/>
          </a:solidFill>
          <a:ln w="3175" cap="flat" cmpd="sng" algn="ctr">
            <a:solidFill>
              <a:srgbClr val="FFFFFF"/>
            </a:solidFill>
            <a:prstDash val="solid"/>
          </a:ln>
          <a:effectLst/>
        </p:spPr>
        <p:txBody>
          <a:bodyPr lIns="0" tIns="0" rIns="0" bIns="18000" rtlCol="0" anchor="ctr"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609593">
              <a:defRPr/>
            </a:pPr>
            <a:r>
              <a:rPr lang="en-US" sz="1100">
                <a:solidFill>
                  <a:srgbClr val="FFFFFF"/>
                </a:solidFill>
                <a:latin typeface="Tenorite" panose="00000500000000000000" pitchFamily="2" charset="0"/>
                <a:cs typeface="Calibri" panose="020F0502020204030204" pitchFamily="34" charset="0"/>
              </a:rPr>
              <a:t>India</a:t>
            </a:r>
          </a:p>
        </p:txBody>
      </p:sp>
      <p:cxnSp>
        <p:nvCxnSpPr>
          <p:cNvPr id="5" name="Elbow Connector 330">
            <a:extLst>
              <a:ext uri="{FF2B5EF4-FFF2-40B4-BE49-F238E27FC236}">
                <a16:creationId xmlns:a16="http://schemas.microsoft.com/office/drawing/2014/main" id="{63C641DD-8B51-1F11-5321-3BB31EF3C4CB}"/>
              </a:ext>
            </a:extLst>
          </p:cNvPr>
          <p:cNvCxnSpPr>
            <a:cxnSpLocks/>
            <a:stCxn id="6" idx="9"/>
          </p:cNvCxnSpPr>
          <p:nvPr/>
        </p:nvCxnSpPr>
        <p:spPr>
          <a:xfrm flipH="1">
            <a:off x="8001541" y="3464668"/>
            <a:ext cx="411520" cy="408385"/>
          </a:xfrm>
          <a:prstGeom prst="bentConnector3">
            <a:avLst>
              <a:gd name="adj1" fmla="val 98640"/>
            </a:avLst>
          </a:prstGeom>
          <a:noFill/>
          <a:ln w="6350" cap="flat" cmpd="sng" algn="ctr">
            <a:solidFill>
              <a:srgbClr val="0B2854"/>
            </a:solidFill>
            <a:prstDash val="solid"/>
            <a:headEnd type="none" w="med" len="med"/>
            <a:tailEnd type="triangle"/>
          </a:ln>
          <a:effectLst/>
        </p:spPr>
      </p:cxnSp>
      <p:sp>
        <p:nvSpPr>
          <p:cNvPr id="6" name="Graphic 15" descr="Marker with solid fill">
            <a:extLst>
              <a:ext uri="{FF2B5EF4-FFF2-40B4-BE49-F238E27FC236}">
                <a16:creationId xmlns:a16="http://schemas.microsoft.com/office/drawing/2014/main" id="{90AE6E8B-DB1C-3F33-D645-0C65E0E8F406}"/>
              </a:ext>
            </a:extLst>
          </p:cNvPr>
          <p:cNvSpPr/>
          <p:nvPr/>
        </p:nvSpPr>
        <p:spPr>
          <a:xfrm>
            <a:off x="8462290" y="3360753"/>
            <a:ext cx="107732" cy="174993"/>
          </a:xfrm>
          <a:custGeom>
            <a:avLst/>
            <a:gdLst>
              <a:gd name="connsiteX0" fmla="*/ 128112 w 256223"/>
              <a:gd name="connsiteY0" fmla="*/ 183615 h 416194"/>
              <a:gd name="connsiteX1" fmla="*/ 73027 w 256223"/>
              <a:gd name="connsiteY1" fmla="*/ 128531 h 416194"/>
              <a:gd name="connsiteX2" fmla="*/ 128112 w 256223"/>
              <a:gd name="connsiteY2" fmla="*/ 73446 h 416194"/>
              <a:gd name="connsiteX3" fmla="*/ 183196 w 256223"/>
              <a:gd name="connsiteY3" fmla="*/ 128531 h 416194"/>
              <a:gd name="connsiteX4" fmla="*/ 128112 w 256223"/>
              <a:gd name="connsiteY4" fmla="*/ 183615 h 416194"/>
              <a:gd name="connsiteX5" fmla="*/ 128112 w 256223"/>
              <a:gd name="connsiteY5" fmla="*/ 0 h 416194"/>
              <a:gd name="connsiteX6" fmla="*/ 22227 w 256223"/>
              <a:gd name="connsiteY6" fmla="*/ 56309 h 416194"/>
              <a:gd name="connsiteX7" fmla="*/ 8762 w 256223"/>
              <a:gd name="connsiteY7" fmla="*/ 175659 h 416194"/>
              <a:gd name="connsiteX8" fmla="*/ 66906 w 256223"/>
              <a:gd name="connsiteY8" fmla="*/ 304189 h 416194"/>
              <a:gd name="connsiteX9" fmla="*/ 117095 w 256223"/>
              <a:gd name="connsiteY9" fmla="*/ 409462 h 416194"/>
              <a:gd name="connsiteX10" fmla="*/ 128112 w 256223"/>
              <a:gd name="connsiteY10" fmla="*/ 416195 h 416194"/>
              <a:gd name="connsiteX11" fmla="*/ 139128 w 256223"/>
              <a:gd name="connsiteY11" fmla="*/ 409462 h 416194"/>
              <a:gd name="connsiteX12" fmla="*/ 189317 w 256223"/>
              <a:gd name="connsiteY12" fmla="*/ 304189 h 416194"/>
              <a:gd name="connsiteX13" fmla="*/ 247462 w 256223"/>
              <a:gd name="connsiteY13" fmla="*/ 175659 h 416194"/>
              <a:gd name="connsiteX14" fmla="*/ 233996 w 256223"/>
              <a:gd name="connsiteY14" fmla="*/ 56309 h 416194"/>
              <a:gd name="connsiteX15" fmla="*/ 128112 w 256223"/>
              <a:gd name="connsiteY15" fmla="*/ 0 h 416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56223" h="416194">
                <a:moveTo>
                  <a:pt x="128112" y="183615"/>
                </a:moveTo>
                <a:cubicBezTo>
                  <a:pt x="97509" y="183615"/>
                  <a:pt x="73027" y="159133"/>
                  <a:pt x="73027" y="128531"/>
                </a:cubicBezTo>
                <a:cubicBezTo>
                  <a:pt x="73027" y="97928"/>
                  <a:pt x="97509" y="73446"/>
                  <a:pt x="128112" y="73446"/>
                </a:cubicBezTo>
                <a:cubicBezTo>
                  <a:pt x="158714" y="73446"/>
                  <a:pt x="183196" y="97928"/>
                  <a:pt x="183196" y="128531"/>
                </a:cubicBezTo>
                <a:cubicBezTo>
                  <a:pt x="183196" y="159133"/>
                  <a:pt x="158714" y="183615"/>
                  <a:pt x="128112" y="183615"/>
                </a:cubicBezTo>
                <a:close/>
                <a:moveTo>
                  <a:pt x="128112" y="0"/>
                </a:moveTo>
                <a:cubicBezTo>
                  <a:pt x="85880" y="0"/>
                  <a:pt x="46097" y="20810"/>
                  <a:pt x="22227" y="56309"/>
                </a:cubicBezTo>
                <a:cubicBezTo>
                  <a:pt x="-1643" y="91196"/>
                  <a:pt x="-6540" y="135875"/>
                  <a:pt x="8762" y="175659"/>
                </a:cubicBezTo>
                <a:lnTo>
                  <a:pt x="66906" y="304189"/>
                </a:lnTo>
                <a:lnTo>
                  <a:pt x="117095" y="409462"/>
                </a:lnTo>
                <a:cubicBezTo>
                  <a:pt x="118931" y="413747"/>
                  <a:pt x="123215" y="416195"/>
                  <a:pt x="128112" y="416195"/>
                </a:cubicBezTo>
                <a:cubicBezTo>
                  <a:pt x="133008" y="416195"/>
                  <a:pt x="137292" y="413747"/>
                  <a:pt x="139128" y="409462"/>
                </a:cubicBezTo>
                <a:lnTo>
                  <a:pt x="189317" y="304189"/>
                </a:lnTo>
                <a:lnTo>
                  <a:pt x="247462" y="175659"/>
                </a:lnTo>
                <a:cubicBezTo>
                  <a:pt x="262763" y="135875"/>
                  <a:pt x="257866" y="91196"/>
                  <a:pt x="233996" y="56309"/>
                </a:cubicBezTo>
                <a:cubicBezTo>
                  <a:pt x="210126" y="20810"/>
                  <a:pt x="170343" y="0"/>
                  <a:pt x="128112" y="0"/>
                </a:cubicBezTo>
                <a:close/>
              </a:path>
            </a:pathLst>
          </a:custGeom>
          <a:solidFill>
            <a:srgbClr val="16366C">
              <a:lumMod val="75000"/>
            </a:srgbClr>
          </a:solidFill>
          <a:ln w="6052"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en-US" sz="900">
              <a:solidFill>
                <a:srgbClr val="322554"/>
              </a:solidFill>
              <a:latin typeface="Tenorite" panose="00000500000000000000" pitchFamily="2" charset="0"/>
              <a:cs typeface="Calibri" panose="020F0502020204030204" pitchFamily="34" charset="0"/>
            </a:endParaRPr>
          </a:p>
        </p:txBody>
      </p:sp>
      <p:sp>
        <p:nvSpPr>
          <p:cNvPr id="9" name="Graphic 10" descr="Marker with solid fill">
            <a:extLst>
              <a:ext uri="{FF2B5EF4-FFF2-40B4-BE49-F238E27FC236}">
                <a16:creationId xmlns:a16="http://schemas.microsoft.com/office/drawing/2014/main" id="{02841CCB-5EF1-C34A-9213-DC6F8EDAD750}"/>
              </a:ext>
            </a:extLst>
          </p:cNvPr>
          <p:cNvSpPr/>
          <p:nvPr/>
        </p:nvSpPr>
        <p:spPr>
          <a:xfrm>
            <a:off x="5531488" y="1688297"/>
            <a:ext cx="107732" cy="174993"/>
          </a:xfrm>
          <a:custGeom>
            <a:avLst/>
            <a:gdLst>
              <a:gd name="connsiteX0" fmla="*/ 128112 w 256223"/>
              <a:gd name="connsiteY0" fmla="*/ 183615 h 416194"/>
              <a:gd name="connsiteX1" fmla="*/ 73027 w 256223"/>
              <a:gd name="connsiteY1" fmla="*/ 128531 h 416194"/>
              <a:gd name="connsiteX2" fmla="*/ 128112 w 256223"/>
              <a:gd name="connsiteY2" fmla="*/ 73446 h 416194"/>
              <a:gd name="connsiteX3" fmla="*/ 183196 w 256223"/>
              <a:gd name="connsiteY3" fmla="*/ 128531 h 416194"/>
              <a:gd name="connsiteX4" fmla="*/ 128112 w 256223"/>
              <a:gd name="connsiteY4" fmla="*/ 183615 h 416194"/>
              <a:gd name="connsiteX5" fmla="*/ 128112 w 256223"/>
              <a:gd name="connsiteY5" fmla="*/ 0 h 416194"/>
              <a:gd name="connsiteX6" fmla="*/ 22227 w 256223"/>
              <a:gd name="connsiteY6" fmla="*/ 56309 h 416194"/>
              <a:gd name="connsiteX7" fmla="*/ 8762 w 256223"/>
              <a:gd name="connsiteY7" fmla="*/ 175659 h 416194"/>
              <a:gd name="connsiteX8" fmla="*/ 66906 w 256223"/>
              <a:gd name="connsiteY8" fmla="*/ 304189 h 416194"/>
              <a:gd name="connsiteX9" fmla="*/ 117095 w 256223"/>
              <a:gd name="connsiteY9" fmla="*/ 409462 h 416194"/>
              <a:gd name="connsiteX10" fmla="*/ 128112 w 256223"/>
              <a:gd name="connsiteY10" fmla="*/ 416195 h 416194"/>
              <a:gd name="connsiteX11" fmla="*/ 139128 w 256223"/>
              <a:gd name="connsiteY11" fmla="*/ 409462 h 416194"/>
              <a:gd name="connsiteX12" fmla="*/ 189317 w 256223"/>
              <a:gd name="connsiteY12" fmla="*/ 304189 h 416194"/>
              <a:gd name="connsiteX13" fmla="*/ 247462 w 256223"/>
              <a:gd name="connsiteY13" fmla="*/ 175659 h 416194"/>
              <a:gd name="connsiteX14" fmla="*/ 233996 w 256223"/>
              <a:gd name="connsiteY14" fmla="*/ 56309 h 416194"/>
              <a:gd name="connsiteX15" fmla="*/ 128112 w 256223"/>
              <a:gd name="connsiteY15" fmla="*/ 0 h 416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56223" h="416194">
                <a:moveTo>
                  <a:pt x="128112" y="183615"/>
                </a:moveTo>
                <a:cubicBezTo>
                  <a:pt x="97509" y="183615"/>
                  <a:pt x="73027" y="159133"/>
                  <a:pt x="73027" y="128531"/>
                </a:cubicBezTo>
                <a:cubicBezTo>
                  <a:pt x="73027" y="97928"/>
                  <a:pt x="97509" y="73446"/>
                  <a:pt x="128112" y="73446"/>
                </a:cubicBezTo>
                <a:cubicBezTo>
                  <a:pt x="158714" y="73446"/>
                  <a:pt x="183196" y="97928"/>
                  <a:pt x="183196" y="128531"/>
                </a:cubicBezTo>
                <a:cubicBezTo>
                  <a:pt x="183196" y="159133"/>
                  <a:pt x="158714" y="183615"/>
                  <a:pt x="128112" y="183615"/>
                </a:cubicBezTo>
                <a:close/>
                <a:moveTo>
                  <a:pt x="128112" y="0"/>
                </a:moveTo>
                <a:cubicBezTo>
                  <a:pt x="85880" y="0"/>
                  <a:pt x="46097" y="20810"/>
                  <a:pt x="22227" y="56309"/>
                </a:cubicBezTo>
                <a:cubicBezTo>
                  <a:pt x="-1643" y="91196"/>
                  <a:pt x="-6540" y="135875"/>
                  <a:pt x="8762" y="175659"/>
                </a:cubicBezTo>
                <a:lnTo>
                  <a:pt x="66906" y="304189"/>
                </a:lnTo>
                <a:lnTo>
                  <a:pt x="117095" y="409462"/>
                </a:lnTo>
                <a:cubicBezTo>
                  <a:pt x="118931" y="413747"/>
                  <a:pt x="123215" y="416195"/>
                  <a:pt x="128112" y="416195"/>
                </a:cubicBezTo>
                <a:cubicBezTo>
                  <a:pt x="133008" y="416195"/>
                  <a:pt x="137292" y="413747"/>
                  <a:pt x="139128" y="409462"/>
                </a:cubicBezTo>
                <a:lnTo>
                  <a:pt x="189317" y="304189"/>
                </a:lnTo>
                <a:lnTo>
                  <a:pt x="247462" y="175659"/>
                </a:lnTo>
                <a:cubicBezTo>
                  <a:pt x="262763" y="135875"/>
                  <a:pt x="257866" y="91196"/>
                  <a:pt x="233996" y="56309"/>
                </a:cubicBezTo>
                <a:cubicBezTo>
                  <a:pt x="210126" y="20810"/>
                  <a:pt x="170343" y="0"/>
                  <a:pt x="128112" y="0"/>
                </a:cubicBezTo>
                <a:close/>
              </a:path>
            </a:pathLst>
          </a:custGeom>
          <a:solidFill>
            <a:srgbClr val="16366C">
              <a:lumMod val="75000"/>
            </a:srgbClr>
          </a:solidFill>
          <a:ln w="6052"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en-US" sz="900">
              <a:solidFill>
                <a:srgbClr val="322554"/>
              </a:solidFill>
              <a:latin typeface="Tenorite" panose="00000500000000000000" pitchFamily="2" charset="0"/>
              <a:cs typeface="Calibri" panose="020F0502020204030204" pitchFamily="34" charset="0"/>
            </a:endParaRPr>
          </a:p>
        </p:txBody>
      </p:sp>
      <p:graphicFrame>
        <p:nvGraphicFramePr>
          <p:cNvPr id="25" name="Table 24">
            <a:extLst>
              <a:ext uri="{FF2B5EF4-FFF2-40B4-BE49-F238E27FC236}">
                <a16:creationId xmlns:a16="http://schemas.microsoft.com/office/drawing/2014/main" id="{18D819D6-660B-3733-9BF3-60B4BBF4C770}"/>
              </a:ext>
            </a:extLst>
          </p:cNvPr>
          <p:cNvGraphicFramePr>
            <a:graphicFrameLocks noGrp="1"/>
          </p:cNvGraphicFramePr>
          <p:nvPr>
            <p:extLst>
              <p:ext uri="{D42A27DB-BD31-4B8C-83A1-F6EECF244321}">
                <p14:modId xmlns:p14="http://schemas.microsoft.com/office/powerpoint/2010/main" val="213506616"/>
              </p:ext>
            </p:extLst>
          </p:nvPr>
        </p:nvGraphicFramePr>
        <p:xfrm>
          <a:off x="3111991" y="2167931"/>
          <a:ext cx="3027418" cy="693086"/>
        </p:xfrm>
        <a:graphic>
          <a:graphicData uri="http://schemas.openxmlformats.org/drawingml/2006/table">
            <a:tbl>
              <a:tblPr firstRow="1" bandRow="1"/>
              <a:tblGrid>
                <a:gridCol w="971284">
                  <a:extLst>
                    <a:ext uri="{9D8B030D-6E8A-4147-A177-3AD203B41FA5}">
                      <a16:colId xmlns:a16="http://schemas.microsoft.com/office/drawing/2014/main" val="4279149151"/>
                    </a:ext>
                  </a:extLst>
                </a:gridCol>
                <a:gridCol w="2056134">
                  <a:extLst>
                    <a:ext uri="{9D8B030D-6E8A-4147-A177-3AD203B41FA5}">
                      <a16:colId xmlns:a16="http://schemas.microsoft.com/office/drawing/2014/main" val="2352337352"/>
                    </a:ext>
                  </a:extLst>
                </a:gridCol>
              </a:tblGrid>
              <a:tr h="346543">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marL="0" algn="l" defTabSz="1219215" rtl="0" eaLnBrk="1" latinLnBrk="0" hangingPunct="1"/>
                      <a:r>
                        <a:rPr lang="en-US" sz="1000" b="1" i="0" kern="1200">
                          <a:solidFill>
                            <a:schemeClr val="bg1"/>
                          </a:solidFill>
                          <a:latin typeface="Tenorite" panose="00000500000000000000" pitchFamily="2" charset="0"/>
                          <a:ea typeface="+mn-ea"/>
                          <a:cs typeface="Calibri" panose="020F0502020204030204" pitchFamily="34" charset="0"/>
                        </a:rPr>
                        <a:t>Locations</a:t>
                      </a:r>
                      <a:endParaRPr lang="en-IN" sz="1000" b="1" i="0" kern="1200">
                        <a:solidFill>
                          <a:schemeClr val="bg1"/>
                        </a:solidFill>
                        <a:latin typeface="Tenorite" panose="00000500000000000000" pitchFamily="2" charset="0"/>
                        <a:ea typeface="+mn-ea"/>
                        <a:cs typeface="Calibri" panose="020F0502020204030204" pitchFamily="34" charset="0"/>
                      </a:endParaRPr>
                    </a:p>
                  </a:txBody>
                  <a:tcPr marL="60960" marR="60960" marT="60960" marB="60960" anchor="ctr">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lnTlToBr w="12700" cmpd="sng">
                      <a:noFill/>
                      <a:prstDash val="solid"/>
                    </a:lnTlToBr>
                    <a:lnBlToTr w="12700" cmpd="sng">
                      <a:noFill/>
                      <a:prstDash val="solid"/>
                    </a:lnBlToTr>
                    <a:solidFill>
                      <a:srgbClr val="284C7F"/>
                    </a:solidFill>
                  </a:tcPr>
                </a:tc>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marL="285750" marR="0" lvl="1" indent="-171450" algn="l" defTabSz="1476394" rtl="0" eaLnBrk="1" fontAlgn="auto" latinLnBrk="0" hangingPunct="1">
                        <a:lnSpc>
                          <a:spcPct val="100000"/>
                        </a:lnSpc>
                        <a:spcBef>
                          <a:spcPts val="0"/>
                        </a:spcBef>
                        <a:spcAft>
                          <a:spcPts val="0"/>
                        </a:spcAft>
                        <a:buClr>
                          <a:schemeClr val="tx1"/>
                        </a:buClr>
                        <a:buSzTx/>
                        <a:buFont typeface="Arial" panose="020B0604020202020204" pitchFamily="34" charset="0"/>
                        <a:buChar char="•"/>
                        <a:tabLst>
                          <a:tab pos="495308" algn="l"/>
                          <a:tab pos="1003314" algn="l"/>
                          <a:tab pos="1524020" algn="l"/>
                          <a:tab pos="2019328" algn="l"/>
                          <a:tab pos="2527334" algn="l"/>
                          <a:tab pos="3035340" algn="l"/>
                          <a:tab pos="3543346" algn="l"/>
                          <a:tab pos="4038650" algn="l"/>
                          <a:tab pos="4546658" algn="l"/>
                          <a:tab pos="5054664" algn="l"/>
                          <a:tab pos="5562670" algn="l"/>
                          <a:tab pos="6070676" algn="l"/>
                        </a:tabLst>
                        <a:defRPr/>
                      </a:pPr>
                      <a:endParaRPr kumimoji="0" lang="en-IN" sz="1000" b="1" i="0" u="none" strike="noStrike" kern="1200" cap="none" spc="0" normalizeH="0" baseline="0">
                        <a:ln>
                          <a:noFill/>
                        </a:ln>
                        <a:solidFill>
                          <a:schemeClr val="bg2">
                            <a:lumMod val="10000"/>
                          </a:schemeClr>
                        </a:solidFill>
                        <a:effectLst/>
                        <a:uFillTx/>
                        <a:latin typeface="Tenorite" panose="00000500000000000000" pitchFamily="2" charset="0"/>
                        <a:ea typeface="+mn-ea"/>
                        <a:cs typeface="Calibri" panose="020F0502020204030204" pitchFamily="34" charset="0"/>
                      </a:endParaRPr>
                    </a:p>
                  </a:txBody>
                  <a:tcPr marL="60960" marR="60960" marT="60960" marB="60960" anchor="ctr">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4031298521"/>
                  </a:ext>
                </a:extLst>
              </a:tr>
              <a:tr h="346543">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1" indent="0" algn="l" defTabSz="1219215" rtl="0" eaLnBrk="1" fontAlgn="auto" latinLnBrk="0" hangingPunct="1">
                        <a:lnSpc>
                          <a:spcPct val="100000"/>
                        </a:lnSpc>
                        <a:spcBef>
                          <a:spcPts val="0"/>
                        </a:spcBef>
                        <a:spcAft>
                          <a:spcPts val="0"/>
                        </a:spcAft>
                        <a:buClr>
                          <a:schemeClr val="tx1"/>
                        </a:buClr>
                        <a:buSzTx/>
                        <a:buFont typeface="Arial" panose="020B0604020202020204" pitchFamily="34" charset="0"/>
                        <a:buNone/>
                        <a:tabLst>
                          <a:tab pos="495308" algn="l"/>
                          <a:tab pos="1003314" algn="l"/>
                          <a:tab pos="1524020" algn="l"/>
                          <a:tab pos="2019328" algn="l"/>
                          <a:tab pos="2527334" algn="l"/>
                          <a:tab pos="3035340" algn="l"/>
                          <a:tab pos="3543346" algn="l"/>
                          <a:tab pos="4038650" algn="l"/>
                          <a:tab pos="4546658" algn="l"/>
                          <a:tab pos="5054664" algn="l"/>
                          <a:tab pos="5562670" algn="l"/>
                          <a:tab pos="6070676" algn="l"/>
                        </a:tabLst>
                        <a:defRPr/>
                      </a:pPr>
                      <a:r>
                        <a:rPr lang="en-IN" sz="1000" b="1" i="0" kern="1200">
                          <a:solidFill>
                            <a:schemeClr val="bg1"/>
                          </a:solidFill>
                          <a:latin typeface="Tenorite" panose="00000500000000000000" pitchFamily="2" charset="0"/>
                          <a:ea typeface="+mn-ea"/>
                          <a:cs typeface="Calibri" panose="020F0502020204030204" pitchFamily="34" charset="0"/>
                          <a:sym typeface="Helvetica"/>
                        </a:rPr>
                        <a:t>Services</a:t>
                      </a:r>
                    </a:p>
                  </a:txBody>
                  <a:tcPr marL="60960" marR="60960" marT="60960" marB="60960" anchor="ctr">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lnTlToBr w="12700" cmpd="sng">
                      <a:noFill/>
                      <a:prstDash val="solid"/>
                    </a:lnTlToBr>
                    <a:lnBlToTr w="12700" cmpd="sng">
                      <a:noFill/>
                      <a:prstDash val="solid"/>
                    </a:lnBlToTr>
                    <a:solidFill>
                      <a:srgbClr val="284C7F"/>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285750" marR="0" lvl="1" indent="-171450" algn="l" defTabSz="1476394" rtl="0" eaLnBrk="1" fontAlgn="auto" latinLnBrk="0" hangingPunct="1">
                        <a:lnSpc>
                          <a:spcPct val="100000"/>
                        </a:lnSpc>
                        <a:spcBef>
                          <a:spcPts val="0"/>
                        </a:spcBef>
                        <a:spcAft>
                          <a:spcPts val="0"/>
                        </a:spcAft>
                        <a:buClr>
                          <a:schemeClr val="tx1"/>
                        </a:buClr>
                        <a:buSzTx/>
                        <a:buFont typeface="Arial" panose="020B0604020202020204" pitchFamily="34" charset="0"/>
                        <a:buChar char="•"/>
                        <a:tabLst>
                          <a:tab pos="495308" algn="l"/>
                          <a:tab pos="1003314" algn="l"/>
                          <a:tab pos="1524020" algn="l"/>
                          <a:tab pos="2019328" algn="l"/>
                          <a:tab pos="2527334" algn="l"/>
                          <a:tab pos="3035340" algn="l"/>
                          <a:tab pos="3543346" algn="l"/>
                          <a:tab pos="4038650" algn="l"/>
                          <a:tab pos="4546658" algn="l"/>
                          <a:tab pos="5054664" algn="l"/>
                          <a:tab pos="5562670" algn="l"/>
                          <a:tab pos="6070676" algn="l"/>
                        </a:tabLst>
                        <a:defRPr/>
                      </a:pPr>
                      <a:endParaRPr kumimoji="0" lang="en-US" sz="1000" b="0" i="0" u="none" strike="noStrike" kern="1200" cap="none" spc="0" normalizeH="0" baseline="0" noProof="0">
                        <a:ln>
                          <a:noFill/>
                        </a:ln>
                        <a:solidFill>
                          <a:schemeClr val="bg2">
                            <a:lumMod val="10000"/>
                          </a:schemeClr>
                        </a:solidFill>
                        <a:effectLst/>
                        <a:uFillTx/>
                        <a:latin typeface="Tenorite" panose="00000500000000000000" pitchFamily="2" charset="0"/>
                        <a:ea typeface="+mn-ea"/>
                        <a:cs typeface="Calibri" panose="020F0502020204030204" pitchFamily="34" charset="0"/>
                        <a:sym typeface="Helvetica"/>
                      </a:endParaRPr>
                    </a:p>
                  </a:txBody>
                  <a:tcPr marL="60960" marR="60960" marT="60960" marB="60960" anchor="ctr">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51468615"/>
                  </a:ext>
                </a:extLst>
              </a:tr>
            </a:tbl>
          </a:graphicData>
        </a:graphic>
      </p:graphicFrame>
      <p:sp>
        <p:nvSpPr>
          <p:cNvPr id="26" name="Round Same-side Corner of Rectangle 30">
            <a:extLst>
              <a:ext uri="{FF2B5EF4-FFF2-40B4-BE49-F238E27FC236}">
                <a16:creationId xmlns:a16="http://schemas.microsoft.com/office/drawing/2014/main" id="{53092CC6-8E4D-9E20-CFFF-AB4A85563447}"/>
              </a:ext>
            </a:extLst>
          </p:cNvPr>
          <p:cNvSpPr/>
          <p:nvPr/>
        </p:nvSpPr>
        <p:spPr>
          <a:xfrm>
            <a:off x="3108260" y="1973451"/>
            <a:ext cx="954289" cy="194479"/>
          </a:xfrm>
          <a:prstGeom prst="round2SameRect">
            <a:avLst>
              <a:gd name="adj1" fmla="val 50000"/>
              <a:gd name="adj2" fmla="val 0"/>
            </a:avLst>
          </a:prstGeom>
          <a:solidFill>
            <a:srgbClr val="009EDF"/>
          </a:solidFill>
          <a:ln w="3175" cap="flat" cmpd="sng" algn="ctr">
            <a:solidFill>
              <a:srgbClr val="FFFFFF"/>
            </a:solidFill>
            <a:prstDash val="solid"/>
          </a:ln>
          <a:effectLst/>
        </p:spPr>
        <p:txBody>
          <a:bodyPr lIns="0" tIns="0" rIns="0" bIns="18000" rtlCol="0" anchor="ctr"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609593">
              <a:defRPr/>
            </a:pPr>
            <a:r>
              <a:rPr lang="en-US" sz="1100">
                <a:solidFill>
                  <a:srgbClr val="FFFFFF"/>
                </a:solidFill>
                <a:latin typeface="Tenorite" panose="00000500000000000000" pitchFamily="2" charset="0"/>
                <a:cs typeface="Calibri" panose="020F0502020204030204" pitchFamily="34" charset="0"/>
              </a:rPr>
              <a:t>Scotland</a:t>
            </a:r>
          </a:p>
        </p:txBody>
      </p:sp>
      <p:cxnSp>
        <p:nvCxnSpPr>
          <p:cNvPr id="28" name="Elbow Connector 27">
            <a:extLst>
              <a:ext uri="{FF2B5EF4-FFF2-40B4-BE49-F238E27FC236}">
                <a16:creationId xmlns:a16="http://schemas.microsoft.com/office/drawing/2014/main" id="{33D91C76-2A0C-DC7C-DAAA-8E0B62C023B1}"/>
              </a:ext>
            </a:extLst>
          </p:cNvPr>
          <p:cNvCxnSpPr>
            <a:cxnSpLocks/>
            <a:endCxn id="25" idx="0"/>
          </p:cNvCxnSpPr>
          <p:nvPr/>
        </p:nvCxnSpPr>
        <p:spPr>
          <a:xfrm rot="10800000" flipV="1">
            <a:off x="4625700" y="1863251"/>
            <a:ext cx="1013542" cy="30467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45095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9DAEE0-39E1-1905-1DDD-E9E211404B63}"/>
            </a:ext>
          </a:extLst>
        </p:cNvPr>
        <p:cNvGrpSpPr/>
        <p:nvPr/>
      </p:nvGrpSpPr>
      <p:grpSpPr>
        <a:xfrm>
          <a:off x="0" y="0"/>
          <a:ext cx="0" cy="0"/>
          <a:chOff x="0" y="0"/>
          <a:chExt cx="0" cy="0"/>
        </a:xfrm>
      </p:grpSpPr>
      <p:sp>
        <p:nvSpPr>
          <p:cNvPr id="533" name="Title 532">
            <a:extLst>
              <a:ext uri="{FF2B5EF4-FFF2-40B4-BE49-F238E27FC236}">
                <a16:creationId xmlns:a16="http://schemas.microsoft.com/office/drawing/2014/main" id="{64FFEA14-5C68-5277-9422-D935B13597E4}"/>
              </a:ext>
            </a:extLst>
          </p:cNvPr>
          <p:cNvSpPr>
            <a:spLocks noGrp="1"/>
          </p:cNvSpPr>
          <p:nvPr>
            <p:ph type="title"/>
          </p:nvPr>
        </p:nvSpPr>
        <p:spPr>
          <a:xfrm>
            <a:off x="43583" y="18039"/>
            <a:ext cx="10842023" cy="685800"/>
          </a:xfrm>
        </p:spPr>
        <p:txBody>
          <a:bodyPr/>
          <a:lstStyle/>
          <a:p>
            <a:r>
              <a:rPr lang="en-US" sz="2200" b="1">
                <a:latin typeface="Tenorite" pitchFamily="2" charset="0"/>
              </a:rPr>
              <a:t>Monitoring + Observability + AI</a:t>
            </a:r>
            <a:endParaRPr lang="en-IN" sz="2200" b="1">
              <a:latin typeface="Tenorite" pitchFamily="2" charset="0"/>
            </a:endParaRPr>
          </a:p>
        </p:txBody>
      </p:sp>
      <p:sp>
        <p:nvSpPr>
          <p:cNvPr id="2" name="TextBox 1">
            <a:extLst>
              <a:ext uri="{FF2B5EF4-FFF2-40B4-BE49-F238E27FC236}">
                <a16:creationId xmlns:a16="http://schemas.microsoft.com/office/drawing/2014/main" id="{F44965F2-2334-3249-A420-E14FE9EDD7CA}"/>
              </a:ext>
            </a:extLst>
          </p:cNvPr>
          <p:cNvSpPr txBox="1"/>
          <p:nvPr/>
        </p:nvSpPr>
        <p:spPr>
          <a:xfrm>
            <a:off x="751643" y="751642"/>
            <a:ext cx="12368073" cy="535531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b="1" u="sng"/>
              <a:t>Our Monitoring Approach</a:t>
            </a:r>
          </a:p>
          <a:p>
            <a:pPr>
              <a:buFont typeface="Arial"/>
              <a:buChar char="•"/>
            </a:pPr>
            <a:r>
              <a:rPr lang="en-IN" b="1"/>
              <a:t>24x7 proactive monitoring</a:t>
            </a:r>
            <a:r>
              <a:rPr lang="en-IN"/>
              <a:t> of applications, platforms, and integrations</a:t>
            </a:r>
          </a:p>
          <a:p>
            <a:pPr>
              <a:buFont typeface="Arial"/>
              <a:buChar char="•"/>
            </a:pPr>
            <a:r>
              <a:rPr lang="en-IN"/>
              <a:t>Leverage </a:t>
            </a:r>
            <a:r>
              <a:rPr lang="en-IN" b="1"/>
              <a:t>Azure Monitor</a:t>
            </a:r>
            <a:r>
              <a:rPr lang="en-IN"/>
              <a:t>, </a:t>
            </a:r>
            <a:r>
              <a:rPr lang="en-IN" b="1"/>
              <a:t>App Insights</a:t>
            </a:r>
            <a:r>
              <a:rPr lang="en-IN"/>
              <a:t>, and </a:t>
            </a:r>
            <a:r>
              <a:rPr lang="en-IN" b="1"/>
              <a:t>Log Analytics</a:t>
            </a:r>
            <a:r>
              <a:rPr lang="en-IN"/>
              <a:t> for real-time insights</a:t>
            </a:r>
          </a:p>
          <a:p>
            <a:pPr>
              <a:buFont typeface="Arial"/>
              <a:buChar char="•"/>
            </a:pPr>
            <a:r>
              <a:rPr lang="en-IN"/>
              <a:t>Continuous </a:t>
            </a:r>
            <a:r>
              <a:rPr lang="en-IN" b="1"/>
              <a:t>health checks</a:t>
            </a:r>
            <a:r>
              <a:rPr lang="en-IN"/>
              <a:t> and </a:t>
            </a:r>
            <a:r>
              <a:rPr lang="en-IN" b="1"/>
              <a:t>predictive alerting</a:t>
            </a:r>
            <a:r>
              <a:rPr lang="en-IN"/>
              <a:t> for critical services</a:t>
            </a:r>
          </a:p>
          <a:p>
            <a:pPr>
              <a:buFont typeface="Arial"/>
              <a:buChar char="•"/>
            </a:pPr>
            <a:r>
              <a:rPr lang="en-IN"/>
              <a:t>Integration with </a:t>
            </a:r>
            <a:r>
              <a:rPr lang="en-IN" b="1"/>
              <a:t>ServiceNow</a:t>
            </a:r>
            <a:r>
              <a:rPr lang="en-IN"/>
              <a:t> for incident automation and resolution tracking</a:t>
            </a:r>
          </a:p>
          <a:p>
            <a:endParaRPr lang="en-IN"/>
          </a:p>
          <a:p>
            <a:r>
              <a:rPr lang="en-IN" b="1" u="sng"/>
              <a:t>Full-Stack Observability</a:t>
            </a:r>
          </a:p>
          <a:p>
            <a:pPr>
              <a:buFont typeface="Arial"/>
              <a:buChar char="•"/>
            </a:pPr>
            <a:r>
              <a:rPr lang="en-IN" b="1"/>
              <a:t>End-to-end telemetry</a:t>
            </a:r>
            <a:r>
              <a:rPr lang="en-IN"/>
              <a:t> across application, infrastructure, and network layers</a:t>
            </a:r>
          </a:p>
          <a:p>
            <a:pPr>
              <a:buFont typeface="Arial"/>
              <a:buChar char="•"/>
            </a:pPr>
            <a:r>
              <a:rPr lang="en-IN"/>
              <a:t>Dashboards with </a:t>
            </a:r>
            <a:r>
              <a:rPr lang="en-IN" b="1"/>
              <a:t>availability, performance, and SLA/SLO metrics</a:t>
            </a:r>
          </a:p>
          <a:p>
            <a:pPr>
              <a:buFont typeface="Arial"/>
              <a:buChar char="•"/>
            </a:pPr>
            <a:r>
              <a:rPr lang="en-IN"/>
              <a:t>Seamless observability across hybrid environments (Azure, SaaS, On-prem)</a:t>
            </a:r>
          </a:p>
          <a:p>
            <a:pPr>
              <a:buFont typeface="Arial"/>
              <a:buChar char="•"/>
            </a:pPr>
            <a:r>
              <a:rPr lang="en-IN"/>
              <a:t>Root cause analysis supported by </a:t>
            </a:r>
            <a:r>
              <a:rPr lang="en-IN" b="1"/>
              <a:t>event correlation</a:t>
            </a:r>
            <a:r>
              <a:rPr lang="en-IN"/>
              <a:t> and </a:t>
            </a:r>
            <a:r>
              <a:rPr lang="en-IN" b="1"/>
              <a:t>trend mapping</a:t>
            </a:r>
          </a:p>
          <a:p>
            <a:endParaRPr lang="en-IN"/>
          </a:p>
          <a:p>
            <a:r>
              <a:rPr lang="en-IN" b="1" u="sng"/>
              <a:t>AI-Driven Operations (AIOps)</a:t>
            </a:r>
          </a:p>
          <a:p>
            <a:pPr>
              <a:buFont typeface="Arial"/>
              <a:buChar char="•"/>
            </a:pPr>
            <a:r>
              <a:rPr lang="en-IN"/>
              <a:t>AI models within </a:t>
            </a:r>
            <a:r>
              <a:rPr lang="en-IN" b="1"/>
              <a:t>ServiceNow</a:t>
            </a:r>
            <a:r>
              <a:rPr lang="en-IN"/>
              <a:t> and </a:t>
            </a:r>
            <a:r>
              <a:rPr lang="en-IN" b="1"/>
              <a:t>Azure Sentinel</a:t>
            </a:r>
            <a:r>
              <a:rPr lang="en-IN"/>
              <a:t> for:</a:t>
            </a:r>
          </a:p>
          <a:p>
            <a:pPr marL="740410" indent="-283210">
              <a:buFont typeface="Wingdings"/>
              <a:buChar char="v"/>
            </a:pPr>
            <a:r>
              <a:rPr lang="en-IN"/>
              <a:t>Incident auto-categorization</a:t>
            </a:r>
            <a:endParaRPr lang="en-IN">
              <a:ea typeface="Calibri" panose="020F0502020204030204"/>
              <a:cs typeface="Calibri" panose="020F0502020204030204"/>
            </a:endParaRPr>
          </a:p>
          <a:p>
            <a:pPr marL="740410" indent="-283210">
              <a:buFont typeface="Wingdings"/>
              <a:buChar char="v"/>
            </a:pPr>
            <a:r>
              <a:rPr lang="en-IN"/>
              <a:t>Predictive failure detection</a:t>
            </a:r>
            <a:endParaRPr lang="en-IN">
              <a:ea typeface="Calibri" panose="020F0502020204030204"/>
              <a:cs typeface="Calibri" panose="020F0502020204030204"/>
            </a:endParaRPr>
          </a:p>
          <a:p>
            <a:pPr marL="740410" indent="-283210">
              <a:buFont typeface="Wingdings"/>
              <a:buChar char="v"/>
            </a:pPr>
            <a:r>
              <a:rPr lang="en-IN"/>
              <a:t>Anomaly detection and root cause prediction</a:t>
            </a:r>
            <a:endParaRPr lang="en-IN">
              <a:ea typeface="Calibri" panose="020F0502020204030204"/>
              <a:cs typeface="Calibri" panose="020F0502020204030204"/>
            </a:endParaRPr>
          </a:p>
          <a:p>
            <a:pPr>
              <a:buFont typeface="Arial"/>
              <a:buChar char="•"/>
            </a:pPr>
            <a:r>
              <a:rPr lang="en-IN" b="1"/>
              <a:t>NexThink &amp; Intune Analytics</a:t>
            </a:r>
            <a:r>
              <a:rPr lang="en-IN"/>
              <a:t> leveraged for proactive endpoint issue resolution</a:t>
            </a:r>
          </a:p>
          <a:p>
            <a:pPr>
              <a:buFont typeface="Arial"/>
              <a:buChar char="•"/>
            </a:pPr>
            <a:r>
              <a:rPr lang="en-IN"/>
              <a:t>Enable </a:t>
            </a:r>
            <a:r>
              <a:rPr lang="en-IN" b="1"/>
              <a:t>self-healing</a:t>
            </a:r>
            <a:r>
              <a:rPr lang="en-IN"/>
              <a:t> workflows and dynamic knowledge base updates</a:t>
            </a:r>
          </a:p>
        </p:txBody>
      </p:sp>
    </p:spTree>
    <p:extLst>
      <p:ext uri="{BB962C8B-B14F-4D97-AF65-F5344CB8AC3E}">
        <p14:creationId xmlns:p14="http://schemas.microsoft.com/office/powerpoint/2010/main" val="36225845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32C7BF-C212-56C3-EDC5-0424FF92C4DA}"/>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054E7894-3D5E-610A-45CB-89681E942533}"/>
              </a:ext>
            </a:extLst>
          </p:cNvPr>
          <p:cNvSpPr>
            <a:spLocks noGrp="1"/>
          </p:cNvSpPr>
          <p:nvPr>
            <p:ph type="title"/>
          </p:nvPr>
        </p:nvSpPr>
        <p:spPr>
          <a:xfrm>
            <a:off x="971550" y="3730926"/>
            <a:ext cx="4626610" cy="1926862"/>
          </a:xfrm>
        </p:spPr>
        <p:txBody>
          <a:bodyPr/>
          <a:lstStyle/>
          <a:p>
            <a:r>
              <a:rPr lang="en-US" sz="4000"/>
              <a:t>DEC </a:t>
            </a:r>
            <a:br>
              <a:rPr lang="en-US" sz="4000"/>
            </a:br>
            <a:r>
              <a:rPr lang="en-US" sz="4000"/>
              <a:t>Services</a:t>
            </a:r>
            <a:endParaRPr lang="en-IN" sz="4000"/>
          </a:p>
        </p:txBody>
      </p:sp>
    </p:spTree>
    <p:extLst>
      <p:ext uri="{BB962C8B-B14F-4D97-AF65-F5344CB8AC3E}">
        <p14:creationId xmlns:p14="http://schemas.microsoft.com/office/powerpoint/2010/main" val="1704955324"/>
      </p:ext>
    </p:extLst>
  </p:cSld>
  <p:clrMapOvr>
    <a:masterClrMapping/>
  </p:clrMapOvr>
  <p:extLst>
    <p:ext uri="{6950BFC3-D8DA-4A85-94F7-54DA5524770B}">
      <p188:commentRel xmlns:p188="http://schemas.microsoft.com/office/powerpoint/2018/8/main" r:id="rId2"/>
    </p:ext>
  </p:extLs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1C55ED-3632-F533-3F6A-BBFFC1E5DC39}"/>
            </a:ext>
          </a:extLst>
        </p:cNvPr>
        <p:cNvGrpSpPr/>
        <p:nvPr/>
      </p:nvGrpSpPr>
      <p:grpSpPr>
        <a:xfrm>
          <a:off x="0" y="0"/>
          <a:ext cx="0" cy="0"/>
          <a:chOff x="0" y="0"/>
          <a:chExt cx="0" cy="0"/>
        </a:xfrm>
      </p:grpSpPr>
      <p:sp>
        <p:nvSpPr>
          <p:cNvPr id="533" name="Title 532">
            <a:extLst>
              <a:ext uri="{FF2B5EF4-FFF2-40B4-BE49-F238E27FC236}">
                <a16:creationId xmlns:a16="http://schemas.microsoft.com/office/drawing/2014/main" id="{A3F0B16F-1690-B4C4-945F-2A692C59A8CC}"/>
              </a:ext>
            </a:extLst>
          </p:cNvPr>
          <p:cNvSpPr>
            <a:spLocks noGrp="1"/>
          </p:cNvSpPr>
          <p:nvPr>
            <p:ph type="title"/>
          </p:nvPr>
        </p:nvSpPr>
        <p:spPr>
          <a:xfrm>
            <a:off x="43583" y="18039"/>
            <a:ext cx="10842023" cy="685800"/>
          </a:xfrm>
        </p:spPr>
        <p:txBody>
          <a:bodyPr/>
          <a:lstStyle/>
          <a:p>
            <a:r>
              <a:rPr lang="en-US" sz="2200" b="1">
                <a:latin typeface="Tenorite" pitchFamily="2" charset="0"/>
              </a:rPr>
              <a:t>Service Desk Services</a:t>
            </a:r>
            <a:endParaRPr lang="en-IN" sz="2200" b="1">
              <a:latin typeface="Tenorite" pitchFamily="2" charset="0"/>
            </a:endParaRPr>
          </a:p>
        </p:txBody>
      </p:sp>
      <p:sp>
        <p:nvSpPr>
          <p:cNvPr id="2" name="Rectangle 1">
            <a:extLst>
              <a:ext uri="{FF2B5EF4-FFF2-40B4-BE49-F238E27FC236}">
                <a16:creationId xmlns:a16="http://schemas.microsoft.com/office/drawing/2014/main" id="{518C4711-4EE3-9382-DA97-D4978A57858C}"/>
              </a:ext>
            </a:extLst>
          </p:cNvPr>
          <p:cNvSpPr/>
          <p:nvPr/>
        </p:nvSpPr>
        <p:spPr>
          <a:xfrm>
            <a:off x="2846056" y="1150569"/>
            <a:ext cx="6465369" cy="2278431"/>
          </a:xfrm>
          <a:prstGeom prst="rect">
            <a:avLst/>
          </a:prstGeom>
          <a:solidFill>
            <a:srgbClr val="FFFFFF"/>
          </a:solidFill>
          <a:ln w="3175" cap="flat" cmpd="sng" algn="ctr">
            <a:solidFill>
              <a:schemeClr val="bg1">
                <a:lumMod val="75000"/>
              </a:schemeClr>
            </a:solidFill>
            <a:prstDash val="solid"/>
          </a:ln>
          <a:effectLst/>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R="0" lvl="0" algn="l" defTabSz="609593" rtl="0" eaLnBrk="1" fontAlgn="auto" latinLnBrk="0" hangingPunct="1">
              <a:lnSpc>
                <a:spcPct val="100000"/>
              </a:lnSpc>
              <a:spcBef>
                <a:spcPts val="0"/>
              </a:spcBef>
              <a:spcAft>
                <a:spcPts val="100"/>
              </a:spcAft>
              <a:buClr>
                <a:srgbClr val="000000"/>
              </a:buClr>
              <a:buSzTx/>
              <a:tabLst/>
              <a:defRPr/>
            </a:pPr>
            <a:r>
              <a:rPr kumimoji="0" lang="en-IN" sz="1200" b="1" i="0" u="none" strike="noStrike" kern="1200" cap="none" spc="0" normalizeH="0" baseline="0" noProof="0">
                <a:ln>
                  <a:noFill/>
                </a:ln>
                <a:solidFill>
                  <a:srgbClr val="000000"/>
                </a:solidFill>
                <a:effectLst/>
                <a:uLnTx/>
                <a:uFillTx/>
                <a:latin typeface="Tenorite" panose="00000500000000000000" pitchFamily="2" charset="0"/>
                <a:ea typeface="+mn-ea"/>
                <a:cs typeface="Calibri" panose="020F0502020204030204" pitchFamily="34" charset="0"/>
              </a:rPr>
              <a:t> </a:t>
            </a:r>
          </a:p>
          <a:p>
            <a:pPr marL="152398" marR="0" lvl="0" indent="-152398" algn="l" defTabSz="609593" rtl="0" eaLnBrk="1" fontAlgn="auto" latinLnBrk="0" hangingPunct="1">
              <a:lnSpc>
                <a:spcPct val="100000"/>
              </a:lnSpc>
              <a:spcBef>
                <a:spcPts val="0"/>
              </a:spcBef>
              <a:spcAft>
                <a:spcPts val="100"/>
              </a:spcAft>
              <a:buClr>
                <a:srgbClr val="000000"/>
              </a:buClr>
              <a:buSzTx/>
              <a:buFont typeface="Arial" panose="020B0604020202020204" pitchFamily="34" charset="0"/>
              <a:buChar char="•"/>
              <a:tabLst/>
              <a:defRPr/>
            </a:pPr>
            <a:endParaRPr kumimoji="0" lang="en-IN" sz="1000" b="0" i="0" u="none" strike="noStrike" kern="1200" cap="none" spc="0" normalizeH="0" baseline="0" noProof="0">
              <a:ln>
                <a:noFill/>
              </a:ln>
              <a:solidFill>
                <a:srgbClr val="000000"/>
              </a:solidFill>
              <a:effectLst/>
              <a:uLnTx/>
              <a:uFillTx/>
              <a:latin typeface="Tenorite" panose="00000500000000000000" pitchFamily="2" charset="0"/>
              <a:ea typeface="+mn-ea"/>
              <a:cs typeface="Calibri" panose="020F0502020204030204" pitchFamily="34" charset="0"/>
            </a:endParaRPr>
          </a:p>
          <a:p>
            <a:pPr marL="152398" marR="0" lvl="0" indent="-152398" algn="l" defTabSz="609593" rtl="0" eaLnBrk="1" fontAlgn="auto" latinLnBrk="0" hangingPunct="1">
              <a:lnSpc>
                <a:spcPct val="100000"/>
              </a:lnSpc>
              <a:spcBef>
                <a:spcPts val="0"/>
              </a:spcBef>
              <a:spcAft>
                <a:spcPts val="100"/>
              </a:spcAft>
              <a:buClr>
                <a:srgbClr val="000000"/>
              </a:buClr>
              <a:buSzTx/>
              <a:buFont typeface="Arial" panose="020B0604020202020204" pitchFamily="34" charset="0"/>
              <a:buChar char="•"/>
              <a:tabLst/>
              <a:defRPr/>
            </a:pPr>
            <a:endParaRPr kumimoji="0" lang="en-IN" sz="1000" b="0" i="0" u="none" strike="noStrike" kern="1200" cap="none" spc="0" normalizeH="0" baseline="0" noProof="0">
              <a:ln>
                <a:noFill/>
              </a:ln>
              <a:solidFill>
                <a:srgbClr val="000000"/>
              </a:solidFill>
              <a:effectLst/>
              <a:uLnTx/>
              <a:uFillTx/>
              <a:latin typeface="Tenorite" panose="00000500000000000000" pitchFamily="2" charset="0"/>
              <a:ea typeface="+mn-ea"/>
              <a:cs typeface="Calibri" panose="020F0502020204030204" pitchFamily="34" charset="0"/>
            </a:endParaRPr>
          </a:p>
        </p:txBody>
      </p:sp>
      <p:sp>
        <p:nvSpPr>
          <p:cNvPr id="3" name="Rectangle 2">
            <a:extLst>
              <a:ext uri="{FF2B5EF4-FFF2-40B4-BE49-F238E27FC236}">
                <a16:creationId xmlns:a16="http://schemas.microsoft.com/office/drawing/2014/main" id="{03528B5D-2A30-501B-8EEF-4B90B882D695}"/>
              </a:ext>
            </a:extLst>
          </p:cNvPr>
          <p:cNvSpPr/>
          <p:nvPr/>
        </p:nvSpPr>
        <p:spPr>
          <a:xfrm>
            <a:off x="138544" y="1150569"/>
            <a:ext cx="2584381" cy="5305648"/>
          </a:xfrm>
          <a:prstGeom prst="rect">
            <a:avLst/>
          </a:prstGeom>
          <a:solidFill>
            <a:srgbClr val="FFFFFF"/>
          </a:solidFill>
          <a:ln w="3175" cap="flat" cmpd="sng" algn="ctr">
            <a:solidFill>
              <a:schemeClr val="bg1">
                <a:lumMod val="75000"/>
              </a:schemeClr>
            </a:solidFill>
            <a:prstDash val="solid"/>
          </a:ln>
          <a:effectLst/>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R="0" lvl="0" algn="l" defTabSz="609593" rtl="0" eaLnBrk="1" fontAlgn="auto" latinLnBrk="0" hangingPunct="1">
              <a:lnSpc>
                <a:spcPct val="100000"/>
              </a:lnSpc>
              <a:spcBef>
                <a:spcPts val="0"/>
              </a:spcBef>
              <a:spcAft>
                <a:spcPts val="100"/>
              </a:spcAft>
              <a:buClr>
                <a:srgbClr val="000000"/>
              </a:buClr>
              <a:buSzTx/>
              <a:tabLst/>
              <a:defRPr/>
            </a:pPr>
            <a:r>
              <a:rPr kumimoji="0" lang="en-IN" sz="1100" b="1" i="0" u="none" strike="noStrike" kern="1200" cap="none" spc="0" normalizeH="0" baseline="0" noProof="0">
                <a:ln>
                  <a:noFill/>
                </a:ln>
                <a:solidFill>
                  <a:srgbClr val="000000"/>
                </a:solidFill>
                <a:effectLst/>
                <a:uLnTx/>
                <a:uFillTx/>
                <a:latin typeface="Tenorite" panose="00000500000000000000" pitchFamily="2" charset="0"/>
                <a:ea typeface="+mn-ea"/>
                <a:cs typeface="Calibri" panose="020F0502020204030204" pitchFamily="34" charset="0"/>
              </a:rPr>
              <a:t>Strategic Objectives</a:t>
            </a:r>
          </a:p>
          <a:p>
            <a:pPr marL="171450" marR="0" lvl="0" indent="-171450" algn="l" defTabSz="609593" rtl="0" eaLnBrk="1" fontAlgn="auto" latinLnBrk="0" hangingPunct="1">
              <a:lnSpc>
                <a:spcPct val="100000"/>
              </a:lnSpc>
              <a:spcBef>
                <a:spcPts val="0"/>
              </a:spcBef>
              <a:spcAft>
                <a:spcPts val="100"/>
              </a:spcAft>
              <a:buClr>
                <a:srgbClr val="000000"/>
              </a:buClr>
              <a:buSzTx/>
              <a:buFont typeface="Arial" panose="020B0604020202020204" pitchFamily="34" charset="0"/>
              <a:buChar char="•"/>
              <a:tabLst/>
              <a:defRPr/>
            </a:pPr>
            <a:r>
              <a:rPr kumimoji="0" lang="en-US" sz="1050" i="0" u="none" strike="noStrike" kern="1200" cap="none" spc="0" normalizeH="0" baseline="0" noProof="0">
                <a:ln>
                  <a:noFill/>
                </a:ln>
                <a:solidFill>
                  <a:srgbClr val="000000"/>
                </a:solidFill>
                <a:effectLst/>
                <a:uLnTx/>
                <a:uFillTx/>
                <a:latin typeface="Tenorite" panose="00000500000000000000" pitchFamily="2" charset="0"/>
                <a:ea typeface="+mn-ea"/>
                <a:cs typeface="Calibri" panose="020F0502020204030204" pitchFamily="34" charset="0"/>
              </a:rPr>
              <a:t>Enhance productivity and efficiency through innovation, automation and AI</a:t>
            </a:r>
          </a:p>
          <a:p>
            <a:pPr marL="171450" marR="0" lvl="0" indent="-171450" algn="l" defTabSz="609593" rtl="0" eaLnBrk="1" fontAlgn="auto" latinLnBrk="0" hangingPunct="1">
              <a:lnSpc>
                <a:spcPct val="100000"/>
              </a:lnSpc>
              <a:spcBef>
                <a:spcPts val="0"/>
              </a:spcBef>
              <a:spcAft>
                <a:spcPts val="100"/>
              </a:spcAft>
              <a:buClr>
                <a:srgbClr val="000000"/>
              </a:buClr>
              <a:buSzTx/>
              <a:buFont typeface="Arial" panose="020B0604020202020204" pitchFamily="34" charset="0"/>
              <a:buChar char="•"/>
              <a:tabLst/>
              <a:defRPr/>
            </a:pPr>
            <a:r>
              <a:rPr kumimoji="0" lang="en-US" sz="1050" i="0" u="none" strike="noStrike" kern="1200" cap="none" spc="0" normalizeH="0" baseline="0" noProof="0">
                <a:ln>
                  <a:noFill/>
                </a:ln>
                <a:solidFill>
                  <a:srgbClr val="000000"/>
                </a:solidFill>
                <a:effectLst/>
                <a:uLnTx/>
                <a:uFillTx/>
                <a:latin typeface="Tenorite" panose="00000500000000000000" pitchFamily="2" charset="0"/>
                <a:ea typeface="+mn-ea"/>
                <a:cs typeface="Calibri" panose="020F0502020204030204" pitchFamily="34" charset="0"/>
              </a:rPr>
              <a:t>Improve decision-making through data-driven insights</a:t>
            </a:r>
          </a:p>
          <a:p>
            <a:pPr marL="171450" marR="0" lvl="0" indent="-171450" algn="l" defTabSz="609593" rtl="0" eaLnBrk="1" fontAlgn="auto" latinLnBrk="0" hangingPunct="1">
              <a:lnSpc>
                <a:spcPct val="100000"/>
              </a:lnSpc>
              <a:spcBef>
                <a:spcPts val="0"/>
              </a:spcBef>
              <a:spcAft>
                <a:spcPts val="100"/>
              </a:spcAft>
              <a:buClr>
                <a:srgbClr val="000000"/>
              </a:buClr>
              <a:buSzTx/>
              <a:buFont typeface="Arial" panose="020B0604020202020204" pitchFamily="34" charset="0"/>
              <a:buChar char="•"/>
              <a:tabLst/>
              <a:defRPr/>
            </a:pPr>
            <a:r>
              <a:rPr kumimoji="0" lang="en-US" sz="1050" i="0" u="none" strike="noStrike" kern="1200" cap="none" spc="0" normalizeH="0" baseline="0" noProof="0">
                <a:ln>
                  <a:noFill/>
                </a:ln>
                <a:solidFill>
                  <a:srgbClr val="000000"/>
                </a:solidFill>
                <a:effectLst/>
                <a:uLnTx/>
                <a:uFillTx/>
                <a:latin typeface="Tenorite" panose="00000500000000000000" pitchFamily="2" charset="0"/>
                <a:ea typeface="+mn-ea"/>
                <a:cs typeface="Calibri" panose="020F0502020204030204" pitchFamily="34" charset="0"/>
              </a:rPr>
              <a:t>Empower and enable our people and partners to be more effective</a:t>
            </a:r>
          </a:p>
          <a:p>
            <a:pPr marL="171450" marR="0" lvl="0" indent="-171450" algn="l" defTabSz="609593" rtl="0" eaLnBrk="1" fontAlgn="auto" latinLnBrk="0" hangingPunct="1">
              <a:lnSpc>
                <a:spcPct val="100000"/>
              </a:lnSpc>
              <a:spcBef>
                <a:spcPts val="0"/>
              </a:spcBef>
              <a:spcAft>
                <a:spcPts val="100"/>
              </a:spcAft>
              <a:buClr>
                <a:srgbClr val="000000"/>
              </a:buClr>
              <a:buSzTx/>
              <a:buFont typeface="Arial" panose="020B0604020202020204" pitchFamily="34" charset="0"/>
              <a:buChar char="•"/>
              <a:tabLst/>
              <a:defRPr/>
            </a:pPr>
            <a:r>
              <a:rPr kumimoji="0" lang="en-US" sz="1050" i="0" u="none" strike="noStrike" kern="1200" cap="none" spc="0" normalizeH="0" baseline="0" noProof="0">
                <a:ln>
                  <a:noFill/>
                </a:ln>
                <a:solidFill>
                  <a:srgbClr val="000000"/>
                </a:solidFill>
                <a:effectLst/>
                <a:uLnTx/>
                <a:uFillTx/>
                <a:latin typeface="Tenorite" panose="00000500000000000000" pitchFamily="2" charset="0"/>
                <a:ea typeface="+mn-ea"/>
                <a:cs typeface="Calibri" panose="020F0502020204030204" pitchFamily="34" charset="0"/>
              </a:rPr>
              <a:t>Safeguard and protect our business and customers from cyber threats</a:t>
            </a:r>
          </a:p>
          <a:p>
            <a:pPr marR="0" lvl="0" algn="l" defTabSz="609593" rtl="0" eaLnBrk="1" fontAlgn="auto" latinLnBrk="0" hangingPunct="1">
              <a:lnSpc>
                <a:spcPct val="100000"/>
              </a:lnSpc>
              <a:spcBef>
                <a:spcPts val="0"/>
              </a:spcBef>
              <a:spcAft>
                <a:spcPts val="100"/>
              </a:spcAft>
              <a:buClr>
                <a:srgbClr val="000000"/>
              </a:buClr>
              <a:buSzTx/>
              <a:tabLst/>
              <a:defRPr/>
            </a:pPr>
            <a:endParaRPr kumimoji="0" lang="en-IN" sz="1100" b="1" i="0" u="none" strike="noStrike" kern="1200" cap="none" spc="0" normalizeH="0" baseline="0" noProof="0">
              <a:ln>
                <a:noFill/>
              </a:ln>
              <a:solidFill>
                <a:srgbClr val="000000"/>
              </a:solidFill>
              <a:effectLst/>
              <a:uLnTx/>
              <a:uFillTx/>
              <a:latin typeface="Tenorite" panose="00000500000000000000" pitchFamily="2" charset="0"/>
              <a:ea typeface="+mn-ea"/>
              <a:cs typeface="Calibri" panose="020F0502020204030204" pitchFamily="34" charset="0"/>
            </a:endParaRPr>
          </a:p>
          <a:p>
            <a:pPr defTabSz="609593">
              <a:spcAft>
                <a:spcPts val="100"/>
              </a:spcAft>
              <a:buClr>
                <a:srgbClr val="000000"/>
              </a:buClr>
              <a:defRPr/>
            </a:pPr>
            <a:r>
              <a:rPr kumimoji="0" lang="en-IN" sz="1100" b="1" i="0" u="none" strike="noStrike" kern="1200" cap="none" spc="0" normalizeH="0" baseline="0" noProof="0">
                <a:ln>
                  <a:noFill/>
                </a:ln>
                <a:solidFill>
                  <a:srgbClr val="000000"/>
                </a:solidFill>
                <a:effectLst/>
                <a:uLnTx/>
                <a:uFillTx/>
                <a:latin typeface="Tenorite" panose="00000500000000000000" pitchFamily="2" charset="0"/>
                <a:ea typeface="+mn-ea"/>
                <a:cs typeface="Calibri" panose="020F0502020204030204" pitchFamily="34" charset="0"/>
              </a:rPr>
              <a:t>Lot 2 - Digital Experience Centre, </a:t>
            </a:r>
            <a:r>
              <a:rPr lang="en-IN" sz="1050" b="1">
                <a:solidFill>
                  <a:srgbClr val="000000"/>
                </a:solidFill>
                <a:latin typeface="Tenorite" panose="00000500000000000000" pitchFamily="2" charset="0"/>
                <a:cs typeface="Calibri" panose="020F0502020204030204" pitchFamily="34" charset="0"/>
              </a:rPr>
              <a:t>Service Outcomes – Key Differentiators</a:t>
            </a:r>
          </a:p>
          <a:p>
            <a:pPr marL="171450" indent="-171450" defTabSz="609593">
              <a:spcAft>
                <a:spcPts val="100"/>
              </a:spcAft>
              <a:buClr>
                <a:srgbClr val="000000"/>
              </a:buClr>
              <a:buFont typeface="Arial" panose="020B0604020202020204" pitchFamily="34" charset="0"/>
              <a:buChar char="•"/>
              <a:defRPr/>
            </a:pPr>
            <a:r>
              <a:rPr lang="en-IN" sz="1050">
                <a:solidFill>
                  <a:srgbClr val="000000"/>
                </a:solidFill>
                <a:latin typeface="Tenorite" panose="00000500000000000000" pitchFamily="2" charset="0"/>
                <a:cs typeface="Calibri" panose="020F0502020204030204" pitchFamily="34" charset="0"/>
              </a:rPr>
              <a:t>Proactive Preventative Maintenance &amp; Monitoring</a:t>
            </a:r>
          </a:p>
          <a:p>
            <a:pPr marL="171450" indent="-171450" defTabSz="609593">
              <a:spcAft>
                <a:spcPts val="100"/>
              </a:spcAft>
              <a:buClr>
                <a:srgbClr val="000000"/>
              </a:buClr>
              <a:buFont typeface="Arial" panose="020B0604020202020204" pitchFamily="34" charset="0"/>
              <a:buChar char="•"/>
              <a:defRPr/>
            </a:pPr>
            <a:r>
              <a:rPr lang="en-IN" sz="1050">
                <a:solidFill>
                  <a:srgbClr val="000000"/>
                </a:solidFill>
                <a:latin typeface="Tenorite" panose="00000500000000000000" pitchFamily="2" charset="0"/>
                <a:cs typeface="Calibri" panose="020F0502020204030204" pitchFamily="34" charset="0"/>
              </a:rPr>
              <a:t>Zero Preventable Incidents</a:t>
            </a:r>
          </a:p>
          <a:p>
            <a:pPr marL="171450" indent="-171450" defTabSz="609593">
              <a:spcAft>
                <a:spcPts val="100"/>
              </a:spcAft>
              <a:buClr>
                <a:srgbClr val="000000"/>
              </a:buClr>
              <a:buFont typeface="Arial" panose="020B0604020202020204" pitchFamily="34" charset="0"/>
              <a:buChar char="•"/>
              <a:defRPr/>
            </a:pPr>
            <a:r>
              <a:rPr lang="en-IN" sz="1050">
                <a:solidFill>
                  <a:srgbClr val="000000"/>
                </a:solidFill>
                <a:latin typeface="Tenorite" panose="00000500000000000000" pitchFamily="2" charset="0"/>
                <a:cs typeface="Calibri" panose="020F0502020204030204" pitchFamily="34" charset="0"/>
              </a:rPr>
              <a:t>Business Contextualisation </a:t>
            </a:r>
          </a:p>
          <a:p>
            <a:pPr marL="171450" indent="-171450" defTabSz="609593">
              <a:spcAft>
                <a:spcPts val="100"/>
              </a:spcAft>
              <a:buClr>
                <a:srgbClr val="000000"/>
              </a:buClr>
              <a:buFont typeface="Arial" panose="020B0604020202020204" pitchFamily="34" charset="0"/>
              <a:buChar char="•"/>
              <a:defRPr/>
            </a:pPr>
            <a:r>
              <a:rPr lang="en-IN" sz="1050">
                <a:solidFill>
                  <a:srgbClr val="000000"/>
                </a:solidFill>
                <a:latin typeface="Tenorite" panose="00000500000000000000" pitchFamily="2" charset="0"/>
                <a:cs typeface="Calibri" panose="020F0502020204030204" pitchFamily="34" charset="0"/>
              </a:rPr>
              <a:t>Ticket Management / Knowledge Management / AI</a:t>
            </a:r>
          </a:p>
          <a:p>
            <a:pPr marL="171450" indent="-171450" defTabSz="609593">
              <a:spcAft>
                <a:spcPts val="100"/>
              </a:spcAft>
              <a:buClr>
                <a:srgbClr val="000000"/>
              </a:buClr>
              <a:buFont typeface="Arial" panose="020B0604020202020204" pitchFamily="34" charset="0"/>
              <a:buChar char="•"/>
              <a:defRPr/>
            </a:pPr>
            <a:r>
              <a:rPr lang="en-IN" sz="1050">
                <a:solidFill>
                  <a:srgbClr val="000000"/>
                </a:solidFill>
                <a:latin typeface="Tenorite" panose="00000500000000000000" pitchFamily="2" charset="0"/>
                <a:cs typeface="Calibri" panose="020F0502020204030204" pitchFamily="34" charset="0"/>
              </a:rPr>
              <a:t>Customer Experience</a:t>
            </a:r>
          </a:p>
          <a:p>
            <a:pPr marL="171450" indent="-171450" defTabSz="609593">
              <a:spcAft>
                <a:spcPts val="100"/>
              </a:spcAft>
              <a:buClr>
                <a:srgbClr val="000000"/>
              </a:buClr>
              <a:buFont typeface="Arial" panose="020B0604020202020204" pitchFamily="34" charset="0"/>
              <a:buChar char="•"/>
              <a:defRPr/>
            </a:pPr>
            <a:endParaRPr lang="en-IN" sz="1050">
              <a:solidFill>
                <a:srgbClr val="000000"/>
              </a:solidFill>
              <a:latin typeface="Tenorite" panose="00000500000000000000" pitchFamily="2" charset="0"/>
              <a:cs typeface="Calibri" panose="020F0502020204030204" pitchFamily="34" charset="0"/>
            </a:endParaRPr>
          </a:p>
        </p:txBody>
      </p:sp>
      <p:sp>
        <p:nvSpPr>
          <p:cNvPr id="4" name="Rectangle 3">
            <a:extLst>
              <a:ext uri="{FF2B5EF4-FFF2-40B4-BE49-F238E27FC236}">
                <a16:creationId xmlns:a16="http://schemas.microsoft.com/office/drawing/2014/main" id="{D99D7D96-343A-40DF-5E1F-0EDADBD95A62}"/>
              </a:ext>
            </a:extLst>
          </p:cNvPr>
          <p:cNvSpPr/>
          <p:nvPr/>
        </p:nvSpPr>
        <p:spPr>
          <a:xfrm>
            <a:off x="113942" y="774673"/>
            <a:ext cx="2635894" cy="344361"/>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a:latin typeface="Tenorite" pitchFamily="2" charset="0"/>
              </a:rPr>
              <a:t>Scottish Water Outcomes</a:t>
            </a:r>
          </a:p>
        </p:txBody>
      </p:sp>
      <p:sp>
        <p:nvSpPr>
          <p:cNvPr id="5" name="Rectangle 4">
            <a:extLst>
              <a:ext uri="{FF2B5EF4-FFF2-40B4-BE49-F238E27FC236}">
                <a16:creationId xmlns:a16="http://schemas.microsoft.com/office/drawing/2014/main" id="{213E393E-03F2-940C-F293-BE2295946806}"/>
              </a:ext>
            </a:extLst>
          </p:cNvPr>
          <p:cNvSpPr/>
          <p:nvPr/>
        </p:nvSpPr>
        <p:spPr>
          <a:xfrm>
            <a:off x="2846056" y="774673"/>
            <a:ext cx="6465367" cy="344361"/>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a:latin typeface="Tenorite" pitchFamily="2" charset="0"/>
              </a:rPr>
              <a:t>Scope</a:t>
            </a:r>
          </a:p>
        </p:txBody>
      </p:sp>
      <p:sp>
        <p:nvSpPr>
          <p:cNvPr id="6" name="Rectangle 5">
            <a:extLst>
              <a:ext uri="{FF2B5EF4-FFF2-40B4-BE49-F238E27FC236}">
                <a16:creationId xmlns:a16="http://schemas.microsoft.com/office/drawing/2014/main" id="{9CB3A925-F27A-AA36-A9C1-84A921E5C8D0}"/>
              </a:ext>
            </a:extLst>
          </p:cNvPr>
          <p:cNvSpPr/>
          <p:nvPr/>
        </p:nvSpPr>
        <p:spPr>
          <a:xfrm>
            <a:off x="9375426" y="1111269"/>
            <a:ext cx="2678029" cy="2310691"/>
          </a:xfrm>
          <a:prstGeom prst="rect">
            <a:avLst/>
          </a:prstGeom>
          <a:solidFill>
            <a:srgbClr val="FFFFFF"/>
          </a:solidFill>
          <a:ln w="3175" cap="flat" cmpd="sng" algn="ctr">
            <a:solidFill>
              <a:schemeClr val="bg1">
                <a:lumMod val="75000"/>
              </a:schemeClr>
            </a:solidFill>
            <a:prstDash val="solid"/>
          </a:ln>
          <a:effectLst/>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R="0" lvl="0" algn="l" defTabSz="609593" rtl="0" eaLnBrk="1" fontAlgn="auto" latinLnBrk="0" hangingPunct="1">
              <a:lnSpc>
                <a:spcPct val="100000"/>
              </a:lnSpc>
              <a:spcBef>
                <a:spcPts val="0"/>
              </a:spcBef>
              <a:spcAft>
                <a:spcPts val="100"/>
              </a:spcAft>
              <a:buClr>
                <a:srgbClr val="000000"/>
              </a:buClr>
              <a:buSzTx/>
              <a:tabLst/>
              <a:defRPr/>
            </a:pPr>
            <a:r>
              <a:rPr kumimoji="0" lang="en-IN" sz="1200" b="1" i="0" u="none" strike="noStrike" kern="1200" cap="none" spc="0" normalizeH="0" baseline="0" noProof="0">
                <a:ln>
                  <a:noFill/>
                </a:ln>
                <a:solidFill>
                  <a:srgbClr val="000000"/>
                </a:solidFill>
                <a:effectLst/>
                <a:uLnTx/>
                <a:uFillTx/>
                <a:latin typeface="Tenorite" panose="00000500000000000000" pitchFamily="2" charset="0"/>
                <a:ea typeface="+mn-ea"/>
                <a:cs typeface="Calibri" panose="020F0502020204030204" pitchFamily="34" charset="0"/>
              </a:rPr>
              <a:t> </a:t>
            </a:r>
          </a:p>
          <a:p>
            <a:pPr marL="152398" marR="0" lvl="0" indent="-152398" algn="l" defTabSz="609593" rtl="0" eaLnBrk="1" fontAlgn="auto" latinLnBrk="0" hangingPunct="1">
              <a:lnSpc>
                <a:spcPct val="100000"/>
              </a:lnSpc>
              <a:spcBef>
                <a:spcPts val="0"/>
              </a:spcBef>
              <a:spcAft>
                <a:spcPts val="100"/>
              </a:spcAft>
              <a:buClr>
                <a:srgbClr val="000000"/>
              </a:buClr>
              <a:buSzTx/>
              <a:buFont typeface="Arial" panose="020B0604020202020204" pitchFamily="34" charset="0"/>
              <a:buChar char="•"/>
              <a:tabLst/>
              <a:defRPr/>
            </a:pPr>
            <a:endParaRPr kumimoji="0" lang="en-IN" sz="1000" b="0" i="0" u="none" strike="noStrike" kern="1200" cap="none" spc="0" normalizeH="0" baseline="0" noProof="0">
              <a:ln>
                <a:noFill/>
              </a:ln>
              <a:solidFill>
                <a:srgbClr val="000000"/>
              </a:solidFill>
              <a:effectLst/>
              <a:uLnTx/>
              <a:uFillTx/>
              <a:latin typeface="Tenorite" panose="00000500000000000000" pitchFamily="2" charset="0"/>
              <a:ea typeface="+mn-ea"/>
              <a:cs typeface="Calibri" panose="020F0502020204030204" pitchFamily="34" charset="0"/>
            </a:endParaRPr>
          </a:p>
          <a:p>
            <a:pPr marL="152398" marR="0" lvl="0" indent="-152398" algn="l" defTabSz="609593" rtl="0" eaLnBrk="1" fontAlgn="auto" latinLnBrk="0" hangingPunct="1">
              <a:lnSpc>
                <a:spcPct val="100000"/>
              </a:lnSpc>
              <a:spcBef>
                <a:spcPts val="0"/>
              </a:spcBef>
              <a:spcAft>
                <a:spcPts val="100"/>
              </a:spcAft>
              <a:buClr>
                <a:srgbClr val="000000"/>
              </a:buClr>
              <a:buSzTx/>
              <a:buFont typeface="Arial" panose="020B0604020202020204" pitchFamily="34" charset="0"/>
              <a:buChar char="•"/>
              <a:tabLst/>
              <a:defRPr/>
            </a:pPr>
            <a:endParaRPr kumimoji="0" lang="en-IN" sz="1000" b="0" i="0" u="none" strike="noStrike" kern="1200" cap="none" spc="0" normalizeH="0" baseline="0" noProof="0">
              <a:ln>
                <a:noFill/>
              </a:ln>
              <a:solidFill>
                <a:srgbClr val="000000"/>
              </a:solidFill>
              <a:effectLst/>
              <a:uLnTx/>
              <a:uFillTx/>
              <a:latin typeface="Tenorite" panose="00000500000000000000" pitchFamily="2" charset="0"/>
              <a:ea typeface="+mn-ea"/>
              <a:cs typeface="Calibri" panose="020F0502020204030204" pitchFamily="34" charset="0"/>
            </a:endParaRPr>
          </a:p>
        </p:txBody>
      </p:sp>
      <p:sp>
        <p:nvSpPr>
          <p:cNvPr id="7" name="Rectangle 6">
            <a:extLst>
              <a:ext uri="{FF2B5EF4-FFF2-40B4-BE49-F238E27FC236}">
                <a16:creationId xmlns:a16="http://schemas.microsoft.com/office/drawing/2014/main" id="{BB40404C-4D03-B8C2-109A-E5DF46006703}"/>
              </a:ext>
            </a:extLst>
          </p:cNvPr>
          <p:cNvSpPr/>
          <p:nvPr/>
        </p:nvSpPr>
        <p:spPr>
          <a:xfrm>
            <a:off x="9375427" y="735374"/>
            <a:ext cx="2678028" cy="344361"/>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a:latin typeface="Tenorite" pitchFamily="2" charset="0"/>
              </a:rPr>
              <a:t>Volumetrics</a:t>
            </a:r>
          </a:p>
        </p:txBody>
      </p:sp>
      <p:sp>
        <p:nvSpPr>
          <p:cNvPr id="8" name="Rectangle 7">
            <a:extLst>
              <a:ext uri="{FF2B5EF4-FFF2-40B4-BE49-F238E27FC236}">
                <a16:creationId xmlns:a16="http://schemas.microsoft.com/office/drawing/2014/main" id="{D56F8F55-8EC2-DD51-330E-4838C74ED111}"/>
              </a:ext>
            </a:extLst>
          </p:cNvPr>
          <p:cNvSpPr/>
          <p:nvPr/>
        </p:nvSpPr>
        <p:spPr>
          <a:xfrm>
            <a:off x="2846056" y="3907264"/>
            <a:ext cx="6465366" cy="2548954"/>
          </a:xfrm>
          <a:prstGeom prst="rect">
            <a:avLst/>
          </a:prstGeom>
          <a:solidFill>
            <a:srgbClr val="FFFFFF"/>
          </a:solidFill>
          <a:ln w="3175" cap="flat" cmpd="sng" algn="ctr">
            <a:solidFill>
              <a:schemeClr val="bg1">
                <a:lumMod val="75000"/>
              </a:schemeClr>
            </a:solidFill>
            <a:prstDash val="solid"/>
          </a:ln>
          <a:effectLst/>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R="0" lvl="0" algn="l" defTabSz="609593" rtl="0" eaLnBrk="1" fontAlgn="auto" latinLnBrk="0" hangingPunct="1">
              <a:lnSpc>
                <a:spcPct val="100000"/>
              </a:lnSpc>
              <a:spcBef>
                <a:spcPts val="0"/>
              </a:spcBef>
              <a:spcAft>
                <a:spcPts val="100"/>
              </a:spcAft>
              <a:buClr>
                <a:srgbClr val="000000"/>
              </a:buClr>
              <a:buSzTx/>
              <a:tabLst/>
              <a:defRPr/>
            </a:pPr>
            <a:r>
              <a:rPr kumimoji="0" lang="en-IN" sz="1200" b="1" i="0" u="none" strike="noStrike" kern="1200" cap="none" spc="0" normalizeH="0" baseline="0" noProof="0">
                <a:ln>
                  <a:noFill/>
                </a:ln>
                <a:solidFill>
                  <a:srgbClr val="000000"/>
                </a:solidFill>
                <a:effectLst/>
                <a:uLnTx/>
                <a:uFillTx/>
                <a:latin typeface="Tenorite" panose="00000500000000000000" pitchFamily="2" charset="0"/>
                <a:ea typeface="+mn-ea"/>
                <a:cs typeface="Calibri" panose="020F0502020204030204" pitchFamily="34" charset="0"/>
              </a:rPr>
              <a:t> </a:t>
            </a:r>
          </a:p>
          <a:p>
            <a:pPr marL="152398" marR="0" lvl="0" indent="-152398" algn="l" defTabSz="609593" rtl="0" eaLnBrk="1" fontAlgn="auto" latinLnBrk="0" hangingPunct="1">
              <a:lnSpc>
                <a:spcPct val="100000"/>
              </a:lnSpc>
              <a:spcBef>
                <a:spcPts val="0"/>
              </a:spcBef>
              <a:spcAft>
                <a:spcPts val="100"/>
              </a:spcAft>
              <a:buClr>
                <a:srgbClr val="000000"/>
              </a:buClr>
              <a:buSzTx/>
              <a:buFont typeface="Arial" panose="020B0604020202020204" pitchFamily="34" charset="0"/>
              <a:buChar char="•"/>
              <a:tabLst/>
              <a:defRPr/>
            </a:pPr>
            <a:endParaRPr kumimoji="0" lang="en-IN" sz="1000" b="0" i="0" u="none" strike="noStrike" kern="1200" cap="none" spc="0" normalizeH="0" baseline="0" noProof="0">
              <a:ln>
                <a:noFill/>
              </a:ln>
              <a:solidFill>
                <a:srgbClr val="000000"/>
              </a:solidFill>
              <a:effectLst/>
              <a:uLnTx/>
              <a:uFillTx/>
              <a:latin typeface="Tenorite" panose="00000500000000000000" pitchFamily="2" charset="0"/>
              <a:ea typeface="+mn-ea"/>
              <a:cs typeface="Calibri" panose="020F0502020204030204" pitchFamily="34" charset="0"/>
            </a:endParaRPr>
          </a:p>
          <a:p>
            <a:pPr marL="152398" marR="0" lvl="0" indent="-152398" algn="l" defTabSz="609593" rtl="0" eaLnBrk="1" fontAlgn="auto" latinLnBrk="0" hangingPunct="1">
              <a:lnSpc>
                <a:spcPct val="100000"/>
              </a:lnSpc>
              <a:spcBef>
                <a:spcPts val="0"/>
              </a:spcBef>
              <a:spcAft>
                <a:spcPts val="100"/>
              </a:spcAft>
              <a:buClr>
                <a:srgbClr val="000000"/>
              </a:buClr>
              <a:buSzTx/>
              <a:buFont typeface="Arial" panose="020B0604020202020204" pitchFamily="34" charset="0"/>
              <a:buChar char="•"/>
              <a:tabLst/>
              <a:defRPr/>
            </a:pPr>
            <a:endParaRPr kumimoji="0" lang="en-IN" sz="1000" b="0" i="0" u="none" strike="noStrike" kern="1200" cap="none" spc="0" normalizeH="0" baseline="0" noProof="0">
              <a:ln>
                <a:noFill/>
              </a:ln>
              <a:solidFill>
                <a:srgbClr val="000000"/>
              </a:solidFill>
              <a:effectLst/>
              <a:uLnTx/>
              <a:uFillTx/>
              <a:latin typeface="Tenorite" panose="00000500000000000000" pitchFamily="2" charset="0"/>
              <a:ea typeface="+mn-ea"/>
              <a:cs typeface="Calibri" panose="020F0502020204030204" pitchFamily="34" charset="0"/>
            </a:endParaRPr>
          </a:p>
        </p:txBody>
      </p:sp>
      <p:sp>
        <p:nvSpPr>
          <p:cNvPr id="9" name="Rectangle 8">
            <a:extLst>
              <a:ext uri="{FF2B5EF4-FFF2-40B4-BE49-F238E27FC236}">
                <a16:creationId xmlns:a16="http://schemas.microsoft.com/office/drawing/2014/main" id="{A4AE163E-ECA2-AD94-ECD8-7103B1D8D9F8}"/>
              </a:ext>
            </a:extLst>
          </p:cNvPr>
          <p:cNvSpPr/>
          <p:nvPr/>
        </p:nvSpPr>
        <p:spPr>
          <a:xfrm>
            <a:off x="2846056" y="3531369"/>
            <a:ext cx="6465364" cy="344361"/>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a:latin typeface="Tenorite" pitchFamily="2" charset="0"/>
              </a:rPr>
              <a:t>Solution Considerations/Assumptions</a:t>
            </a:r>
          </a:p>
        </p:txBody>
      </p:sp>
      <p:sp>
        <p:nvSpPr>
          <p:cNvPr id="50" name="Rectangle 49">
            <a:extLst>
              <a:ext uri="{FF2B5EF4-FFF2-40B4-BE49-F238E27FC236}">
                <a16:creationId xmlns:a16="http://schemas.microsoft.com/office/drawing/2014/main" id="{94DDD7EC-3B55-6EAC-82E4-8C2A0E73F791}"/>
              </a:ext>
            </a:extLst>
          </p:cNvPr>
          <p:cNvSpPr/>
          <p:nvPr/>
        </p:nvSpPr>
        <p:spPr>
          <a:xfrm>
            <a:off x="9434550" y="3907264"/>
            <a:ext cx="2618903" cy="2548953"/>
          </a:xfrm>
          <a:prstGeom prst="rect">
            <a:avLst/>
          </a:prstGeom>
          <a:solidFill>
            <a:srgbClr val="FFFFFF"/>
          </a:solidFill>
          <a:ln w="3175" cap="flat" cmpd="sng" algn="ctr">
            <a:solidFill>
              <a:schemeClr val="bg1">
                <a:lumMod val="75000"/>
              </a:schemeClr>
            </a:solidFill>
            <a:prstDash val="solid"/>
          </a:ln>
          <a:effectLst/>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R="0" lvl="0" algn="l" defTabSz="609593" rtl="0" eaLnBrk="1" fontAlgn="auto" latinLnBrk="0" hangingPunct="1">
              <a:lnSpc>
                <a:spcPct val="100000"/>
              </a:lnSpc>
              <a:spcBef>
                <a:spcPts val="0"/>
              </a:spcBef>
              <a:spcAft>
                <a:spcPts val="100"/>
              </a:spcAft>
              <a:buClr>
                <a:srgbClr val="000000"/>
              </a:buClr>
              <a:buSzTx/>
              <a:tabLst/>
              <a:defRPr/>
            </a:pPr>
            <a:r>
              <a:rPr kumimoji="0" lang="en-IN" sz="1200" b="1" i="0" u="none" strike="noStrike" kern="1200" cap="none" spc="0" normalizeH="0" baseline="0" noProof="0">
                <a:ln>
                  <a:noFill/>
                </a:ln>
                <a:solidFill>
                  <a:srgbClr val="000000"/>
                </a:solidFill>
                <a:effectLst/>
                <a:uLnTx/>
                <a:uFillTx/>
                <a:latin typeface="Tenorite" panose="00000500000000000000" pitchFamily="2" charset="0"/>
                <a:ea typeface="+mn-ea"/>
                <a:cs typeface="Calibri" panose="020F0502020204030204" pitchFamily="34" charset="0"/>
              </a:rPr>
              <a:t> </a:t>
            </a:r>
          </a:p>
          <a:p>
            <a:pPr marL="152398" marR="0" lvl="0" indent="-152398" algn="l" defTabSz="609593" rtl="0" eaLnBrk="1" fontAlgn="auto" latinLnBrk="0" hangingPunct="1">
              <a:lnSpc>
                <a:spcPct val="100000"/>
              </a:lnSpc>
              <a:spcBef>
                <a:spcPts val="0"/>
              </a:spcBef>
              <a:spcAft>
                <a:spcPts val="100"/>
              </a:spcAft>
              <a:buClr>
                <a:srgbClr val="000000"/>
              </a:buClr>
              <a:buSzTx/>
              <a:buFont typeface="Arial" panose="020B0604020202020204" pitchFamily="34" charset="0"/>
              <a:buChar char="•"/>
              <a:tabLst/>
              <a:defRPr/>
            </a:pPr>
            <a:endParaRPr kumimoji="0" lang="en-IN" sz="1000" b="0" i="0" u="none" strike="noStrike" kern="1200" cap="none" spc="0" normalizeH="0" baseline="0" noProof="0">
              <a:ln>
                <a:noFill/>
              </a:ln>
              <a:solidFill>
                <a:srgbClr val="000000"/>
              </a:solidFill>
              <a:effectLst/>
              <a:uLnTx/>
              <a:uFillTx/>
              <a:latin typeface="Tenorite" panose="00000500000000000000" pitchFamily="2" charset="0"/>
              <a:ea typeface="+mn-ea"/>
              <a:cs typeface="Calibri" panose="020F0502020204030204" pitchFamily="34" charset="0"/>
            </a:endParaRPr>
          </a:p>
          <a:p>
            <a:pPr marL="152398" marR="0" lvl="0" indent="-152398" algn="l" defTabSz="609593" rtl="0" eaLnBrk="1" fontAlgn="auto" latinLnBrk="0" hangingPunct="1">
              <a:lnSpc>
                <a:spcPct val="100000"/>
              </a:lnSpc>
              <a:spcBef>
                <a:spcPts val="0"/>
              </a:spcBef>
              <a:spcAft>
                <a:spcPts val="100"/>
              </a:spcAft>
              <a:buClr>
                <a:srgbClr val="000000"/>
              </a:buClr>
              <a:buSzTx/>
              <a:buFont typeface="Arial" panose="020B0604020202020204" pitchFamily="34" charset="0"/>
              <a:buChar char="•"/>
              <a:tabLst/>
              <a:defRPr/>
            </a:pPr>
            <a:endParaRPr kumimoji="0" lang="en-IN" sz="1000" b="0" i="0" u="none" strike="noStrike" kern="1200" cap="none" spc="0" normalizeH="0" baseline="0" noProof="0">
              <a:ln>
                <a:noFill/>
              </a:ln>
              <a:solidFill>
                <a:srgbClr val="000000"/>
              </a:solidFill>
              <a:effectLst/>
              <a:uLnTx/>
              <a:uFillTx/>
              <a:latin typeface="Tenorite" panose="00000500000000000000" pitchFamily="2" charset="0"/>
              <a:ea typeface="+mn-ea"/>
              <a:cs typeface="Calibri" panose="020F0502020204030204" pitchFamily="34" charset="0"/>
            </a:endParaRPr>
          </a:p>
        </p:txBody>
      </p:sp>
      <p:sp>
        <p:nvSpPr>
          <p:cNvPr id="51" name="Rectangle 50">
            <a:extLst>
              <a:ext uri="{FF2B5EF4-FFF2-40B4-BE49-F238E27FC236}">
                <a16:creationId xmlns:a16="http://schemas.microsoft.com/office/drawing/2014/main" id="{C21B804D-E866-67B2-B758-0011A351E5D4}"/>
              </a:ext>
            </a:extLst>
          </p:cNvPr>
          <p:cNvSpPr/>
          <p:nvPr/>
        </p:nvSpPr>
        <p:spPr>
          <a:xfrm>
            <a:off x="9434550" y="3531369"/>
            <a:ext cx="2618902" cy="344361"/>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a:latin typeface="Tenorite" pitchFamily="2" charset="0"/>
              </a:rPr>
              <a:t>Tools/Accelerators (SW and Wipro)</a:t>
            </a:r>
          </a:p>
        </p:txBody>
      </p:sp>
    </p:spTree>
    <p:extLst>
      <p:ext uri="{BB962C8B-B14F-4D97-AF65-F5344CB8AC3E}">
        <p14:creationId xmlns:p14="http://schemas.microsoft.com/office/powerpoint/2010/main" val="32120883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3CCD01-1575-7464-91A6-CE058EAB1355}"/>
            </a:ext>
          </a:extLst>
        </p:cNvPr>
        <p:cNvGrpSpPr/>
        <p:nvPr/>
      </p:nvGrpSpPr>
      <p:grpSpPr>
        <a:xfrm>
          <a:off x="0" y="0"/>
          <a:ext cx="0" cy="0"/>
          <a:chOff x="0" y="0"/>
          <a:chExt cx="0" cy="0"/>
        </a:xfrm>
      </p:grpSpPr>
      <p:sp>
        <p:nvSpPr>
          <p:cNvPr id="533" name="Title 532">
            <a:extLst>
              <a:ext uri="{FF2B5EF4-FFF2-40B4-BE49-F238E27FC236}">
                <a16:creationId xmlns:a16="http://schemas.microsoft.com/office/drawing/2014/main" id="{60BDBA1D-7FB3-E1F7-7D0D-0A806FB09AC1}"/>
              </a:ext>
            </a:extLst>
          </p:cNvPr>
          <p:cNvSpPr>
            <a:spLocks noGrp="1"/>
          </p:cNvSpPr>
          <p:nvPr>
            <p:ph type="title"/>
          </p:nvPr>
        </p:nvSpPr>
        <p:spPr>
          <a:xfrm>
            <a:off x="43583" y="18039"/>
            <a:ext cx="10842023" cy="685800"/>
          </a:xfrm>
        </p:spPr>
        <p:txBody>
          <a:bodyPr/>
          <a:lstStyle/>
          <a:p>
            <a:r>
              <a:rPr lang="en-US" sz="2200" b="1">
                <a:latin typeface="Tenorite" pitchFamily="2" charset="0"/>
              </a:rPr>
              <a:t>How?</a:t>
            </a:r>
            <a:endParaRPr lang="en-IN" sz="2200" b="1">
              <a:latin typeface="Tenorite" pitchFamily="2" charset="0"/>
            </a:endParaRPr>
          </a:p>
        </p:txBody>
      </p:sp>
      <p:sp>
        <p:nvSpPr>
          <p:cNvPr id="3" name="Rectangle 2">
            <a:extLst>
              <a:ext uri="{FF2B5EF4-FFF2-40B4-BE49-F238E27FC236}">
                <a16:creationId xmlns:a16="http://schemas.microsoft.com/office/drawing/2014/main" id="{12151761-0D7E-62E2-8C7C-A380F5C05957}"/>
              </a:ext>
            </a:extLst>
          </p:cNvPr>
          <p:cNvSpPr/>
          <p:nvPr/>
        </p:nvSpPr>
        <p:spPr>
          <a:xfrm>
            <a:off x="288742" y="1150571"/>
            <a:ext cx="3562042" cy="2481630"/>
          </a:xfrm>
          <a:prstGeom prst="rect">
            <a:avLst/>
          </a:prstGeom>
          <a:solidFill>
            <a:srgbClr val="FFFFFF"/>
          </a:solidFill>
          <a:ln w="3175" cap="flat" cmpd="sng" algn="ctr">
            <a:solidFill>
              <a:schemeClr val="bg1">
                <a:lumMod val="75000"/>
              </a:schemeClr>
            </a:solidFill>
            <a:prstDash val="solid"/>
          </a:ln>
          <a:effectLst/>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R="0" lvl="0" algn="l" defTabSz="609593" rtl="0" eaLnBrk="1" fontAlgn="auto" latinLnBrk="0" hangingPunct="1">
              <a:lnSpc>
                <a:spcPct val="100000"/>
              </a:lnSpc>
              <a:spcBef>
                <a:spcPts val="0"/>
              </a:spcBef>
              <a:spcAft>
                <a:spcPts val="100"/>
              </a:spcAft>
              <a:buClr>
                <a:srgbClr val="000000"/>
              </a:buClr>
              <a:buSzTx/>
              <a:tabLst/>
              <a:defRPr/>
            </a:pPr>
            <a:endParaRPr kumimoji="0" lang="en-IN" sz="1400" b="1" i="0" u="none" strike="noStrike" kern="1200" cap="none" spc="0" normalizeH="0" baseline="0" noProof="0">
              <a:ln>
                <a:noFill/>
              </a:ln>
              <a:solidFill>
                <a:srgbClr val="000000"/>
              </a:solidFill>
              <a:effectLst/>
              <a:uLnTx/>
              <a:uFillTx/>
              <a:latin typeface="Tenorite" panose="00000500000000000000" pitchFamily="2" charset="0"/>
              <a:ea typeface="+mn-ea"/>
              <a:cs typeface="Calibri" panose="020F0502020204030204" pitchFamily="34" charset="0"/>
            </a:endParaRPr>
          </a:p>
          <a:p>
            <a:pPr marL="152398" marR="0" lvl="0" indent="-152398" algn="l" defTabSz="609593" rtl="0" eaLnBrk="1" fontAlgn="auto" latinLnBrk="0" hangingPunct="1">
              <a:lnSpc>
                <a:spcPct val="100000"/>
              </a:lnSpc>
              <a:spcBef>
                <a:spcPts val="0"/>
              </a:spcBef>
              <a:spcAft>
                <a:spcPts val="100"/>
              </a:spcAft>
              <a:buClr>
                <a:srgbClr val="000000"/>
              </a:buClr>
              <a:buSzTx/>
              <a:buFont typeface="Arial" panose="020B0604020202020204" pitchFamily="34" charset="0"/>
              <a:buChar char="•"/>
              <a:tabLst/>
              <a:defRPr/>
            </a:pPr>
            <a:endParaRPr lang="en-IN" sz="1400" b="1">
              <a:solidFill>
                <a:srgbClr val="000000"/>
              </a:solidFill>
              <a:latin typeface="Tenorite" panose="00000500000000000000" pitchFamily="2" charset="0"/>
              <a:cs typeface="Calibri" panose="020F0502020204030204" pitchFamily="34" charset="0"/>
            </a:endParaRPr>
          </a:p>
          <a:p>
            <a:pPr marL="152398" marR="0" lvl="0" indent="-152398" algn="l" defTabSz="609593" rtl="0" eaLnBrk="1" fontAlgn="auto" latinLnBrk="0" hangingPunct="1">
              <a:lnSpc>
                <a:spcPct val="100000"/>
              </a:lnSpc>
              <a:spcBef>
                <a:spcPts val="0"/>
              </a:spcBef>
              <a:spcAft>
                <a:spcPts val="100"/>
              </a:spcAft>
              <a:buClr>
                <a:srgbClr val="000000"/>
              </a:buClr>
              <a:buSzTx/>
              <a:buFont typeface="Arial" panose="020B0604020202020204" pitchFamily="34" charset="0"/>
              <a:buChar char="•"/>
              <a:tabLst/>
              <a:defRPr/>
            </a:pPr>
            <a:endParaRPr kumimoji="0" lang="en-IN" sz="1400" b="1" i="0" u="none" strike="noStrike" kern="1200" cap="none" spc="0" normalizeH="0" baseline="0" noProof="0">
              <a:ln>
                <a:noFill/>
              </a:ln>
              <a:solidFill>
                <a:srgbClr val="000000"/>
              </a:solidFill>
              <a:effectLst/>
              <a:uLnTx/>
              <a:uFillTx/>
              <a:latin typeface="Tenorite" panose="00000500000000000000" pitchFamily="2" charset="0"/>
              <a:ea typeface="+mn-ea"/>
              <a:cs typeface="Calibri" panose="020F0502020204030204" pitchFamily="34" charset="0"/>
            </a:endParaRPr>
          </a:p>
          <a:p>
            <a:pPr marL="152398" marR="0" lvl="0" indent="-152398" algn="l" defTabSz="609593" rtl="0" eaLnBrk="1" fontAlgn="auto" latinLnBrk="0" hangingPunct="1">
              <a:lnSpc>
                <a:spcPct val="100000"/>
              </a:lnSpc>
              <a:spcBef>
                <a:spcPts val="0"/>
              </a:spcBef>
              <a:spcAft>
                <a:spcPts val="100"/>
              </a:spcAft>
              <a:buClr>
                <a:srgbClr val="000000"/>
              </a:buClr>
              <a:buSzTx/>
              <a:buFont typeface="Arial" panose="020B0604020202020204" pitchFamily="34" charset="0"/>
              <a:buChar char="•"/>
              <a:tabLst/>
              <a:defRPr/>
            </a:pPr>
            <a:endParaRPr kumimoji="0" lang="en-IN" sz="1200" b="1" i="0" u="none" strike="noStrike" kern="1200" cap="none" spc="0" normalizeH="0" baseline="0" noProof="0">
              <a:ln>
                <a:noFill/>
              </a:ln>
              <a:solidFill>
                <a:srgbClr val="000000"/>
              </a:solidFill>
              <a:effectLst/>
              <a:uLnTx/>
              <a:uFillTx/>
              <a:latin typeface="Tenorite" panose="00000500000000000000" pitchFamily="2" charset="0"/>
              <a:ea typeface="+mn-ea"/>
              <a:cs typeface="Calibri" panose="020F0502020204030204" pitchFamily="34" charset="0"/>
            </a:endParaRPr>
          </a:p>
          <a:p>
            <a:pPr marL="152398" indent="-152398" defTabSz="609593">
              <a:spcAft>
                <a:spcPts val="100"/>
              </a:spcAft>
              <a:buClr>
                <a:srgbClr val="000000"/>
              </a:buClr>
              <a:buFont typeface="Arial" panose="020B0604020202020204" pitchFamily="34" charset="0"/>
              <a:buChar char="•"/>
              <a:defRPr/>
            </a:pPr>
            <a:endParaRPr lang="en-IN" sz="1400">
              <a:solidFill>
                <a:srgbClr val="000000"/>
              </a:solidFill>
              <a:latin typeface="Tenorite" panose="00000500000000000000" pitchFamily="2" charset="0"/>
              <a:cs typeface="Calibri" panose="020F0502020204030204" pitchFamily="34" charset="0"/>
            </a:endParaRPr>
          </a:p>
          <a:p>
            <a:pPr marL="152398" indent="-152398" defTabSz="609593">
              <a:spcAft>
                <a:spcPts val="100"/>
              </a:spcAft>
              <a:buClr>
                <a:srgbClr val="000000"/>
              </a:buClr>
              <a:buFont typeface="Arial" panose="020B0604020202020204" pitchFamily="34" charset="0"/>
              <a:buChar char="•"/>
              <a:defRPr/>
            </a:pPr>
            <a:endParaRPr lang="en-IN" sz="1400">
              <a:solidFill>
                <a:srgbClr val="000000"/>
              </a:solidFill>
              <a:latin typeface="Tenorite" panose="00000500000000000000" pitchFamily="2" charset="0"/>
              <a:cs typeface="Calibri" panose="020F0502020204030204" pitchFamily="34" charset="0"/>
            </a:endParaRPr>
          </a:p>
          <a:p>
            <a:pPr marL="152398" indent="-152398" defTabSz="609593">
              <a:spcAft>
                <a:spcPts val="100"/>
              </a:spcAft>
              <a:buClr>
                <a:srgbClr val="000000"/>
              </a:buClr>
              <a:buFont typeface="Arial" panose="020B0604020202020204" pitchFamily="34" charset="0"/>
              <a:buChar char="•"/>
              <a:defRPr/>
            </a:pPr>
            <a:endParaRPr kumimoji="0" lang="en-IN" sz="1400" b="0" i="0" u="none" strike="noStrike" kern="1200" cap="none" spc="0" normalizeH="0" baseline="0" noProof="0">
              <a:ln>
                <a:noFill/>
              </a:ln>
              <a:solidFill>
                <a:srgbClr val="000000"/>
              </a:solidFill>
              <a:effectLst/>
              <a:uLnTx/>
              <a:uFillTx/>
              <a:latin typeface="Tenorite" panose="00000500000000000000" pitchFamily="2" charset="0"/>
              <a:ea typeface="+mn-ea"/>
              <a:cs typeface="Calibri" panose="020F0502020204030204" pitchFamily="34" charset="0"/>
            </a:endParaRPr>
          </a:p>
          <a:p>
            <a:pPr marL="152398" marR="0" lvl="0" indent="-152398" algn="l" defTabSz="609593" rtl="0" eaLnBrk="1" fontAlgn="auto" latinLnBrk="0" hangingPunct="1">
              <a:lnSpc>
                <a:spcPct val="100000"/>
              </a:lnSpc>
              <a:spcBef>
                <a:spcPts val="0"/>
              </a:spcBef>
              <a:spcAft>
                <a:spcPts val="100"/>
              </a:spcAft>
              <a:buClr>
                <a:srgbClr val="000000"/>
              </a:buClr>
              <a:buSzTx/>
              <a:buFont typeface="Arial" panose="020B0604020202020204" pitchFamily="34" charset="0"/>
              <a:buChar char="•"/>
              <a:tabLst/>
              <a:defRPr/>
            </a:pPr>
            <a:endParaRPr kumimoji="0" lang="en-IN" sz="1200" b="0" i="0" u="none" strike="noStrike" kern="1200" cap="none" spc="0" normalizeH="0" baseline="0" noProof="0">
              <a:ln>
                <a:noFill/>
              </a:ln>
              <a:solidFill>
                <a:srgbClr val="000000"/>
              </a:solidFill>
              <a:effectLst/>
              <a:uLnTx/>
              <a:uFillTx/>
              <a:latin typeface="Tenorite" panose="00000500000000000000" pitchFamily="2" charset="0"/>
              <a:ea typeface="+mn-ea"/>
              <a:cs typeface="Calibri" panose="020F0502020204030204" pitchFamily="34" charset="0"/>
            </a:endParaRPr>
          </a:p>
          <a:p>
            <a:pPr marL="609598" marR="0" lvl="1" indent="-152398" algn="l" defTabSz="609593" rtl="0" eaLnBrk="1" fontAlgn="auto" latinLnBrk="0" hangingPunct="1">
              <a:lnSpc>
                <a:spcPct val="100000"/>
              </a:lnSpc>
              <a:spcBef>
                <a:spcPts val="0"/>
              </a:spcBef>
              <a:spcAft>
                <a:spcPts val="100"/>
              </a:spcAft>
              <a:buClr>
                <a:srgbClr val="000000"/>
              </a:buClr>
              <a:buSzTx/>
              <a:buFont typeface="Arial" panose="020B0604020202020204" pitchFamily="34" charset="0"/>
              <a:buChar char="•"/>
              <a:tabLst/>
              <a:defRPr/>
            </a:pPr>
            <a:endParaRPr kumimoji="0" lang="en-IN" sz="1000" b="0" i="0" u="none" strike="noStrike" kern="1200" cap="none" spc="0" normalizeH="0" baseline="0" noProof="0">
              <a:ln>
                <a:noFill/>
              </a:ln>
              <a:solidFill>
                <a:srgbClr val="000000"/>
              </a:solidFill>
              <a:effectLst/>
              <a:uLnTx/>
              <a:uFillTx/>
              <a:latin typeface="Tenorite" panose="00000500000000000000" pitchFamily="2" charset="0"/>
              <a:ea typeface="+mn-ea"/>
              <a:cs typeface="Calibri" panose="020F0502020204030204" pitchFamily="34" charset="0"/>
            </a:endParaRPr>
          </a:p>
        </p:txBody>
      </p:sp>
      <p:sp>
        <p:nvSpPr>
          <p:cNvPr id="4" name="Rectangle 3">
            <a:extLst>
              <a:ext uri="{FF2B5EF4-FFF2-40B4-BE49-F238E27FC236}">
                <a16:creationId xmlns:a16="http://schemas.microsoft.com/office/drawing/2014/main" id="{3D3912F4-C58B-3B7B-6E4D-143BB94A39A2}"/>
              </a:ext>
            </a:extLst>
          </p:cNvPr>
          <p:cNvSpPr/>
          <p:nvPr/>
        </p:nvSpPr>
        <p:spPr>
          <a:xfrm>
            <a:off x="264140" y="774673"/>
            <a:ext cx="3633042" cy="5192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a:solidFill>
                  <a:schemeClr val="bg1"/>
                </a:solidFill>
                <a:latin typeface="Tenorite" pitchFamily="2" charset="0"/>
              </a:rPr>
              <a:t>Zero Preventable Incidents</a:t>
            </a:r>
          </a:p>
        </p:txBody>
      </p:sp>
      <p:sp>
        <p:nvSpPr>
          <p:cNvPr id="10" name="Rectangle 9">
            <a:extLst>
              <a:ext uri="{FF2B5EF4-FFF2-40B4-BE49-F238E27FC236}">
                <a16:creationId xmlns:a16="http://schemas.microsoft.com/office/drawing/2014/main" id="{587E7D51-19CE-1106-47F2-5E63B5B38F09}"/>
              </a:ext>
            </a:extLst>
          </p:cNvPr>
          <p:cNvSpPr/>
          <p:nvPr/>
        </p:nvSpPr>
        <p:spPr>
          <a:xfrm>
            <a:off x="4137378" y="1150569"/>
            <a:ext cx="3686538" cy="2481631"/>
          </a:xfrm>
          <a:prstGeom prst="rect">
            <a:avLst/>
          </a:prstGeom>
          <a:solidFill>
            <a:srgbClr val="FFFFFF"/>
          </a:solidFill>
          <a:ln w="3175" cap="flat" cmpd="sng" algn="ctr">
            <a:solidFill>
              <a:schemeClr val="bg1">
                <a:lumMod val="75000"/>
              </a:schemeClr>
            </a:solidFill>
            <a:prstDash val="solid"/>
          </a:ln>
          <a:effectLst/>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R="0" lvl="0" algn="l" defTabSz="609593" rtl="0" eaLnBrk="1" fontAlgn="auto" latinLnBrk="0" hangingPunct="1">
              <a:lnSpc>
                <a:spcPct val="100000"/>
              </a:lnSpc>
              <a:spcBef>
                <a:spcPts val="0"/>
              </a:spcBef>
              <a:spcAft>
                <a:spcPts val="100"/>
              </a:spcAft>
              <a:buClr>
                <a:srgbClr val="000000"/>
              </a:buClr>
              <a:buSzTx/>
              <a:tabLst/>
              <a:defRPr/>
            </a:pPr>
            <a:endParaRPr kumimoji="0" lang="en-IN" sz="1400" b="1" i="0" u="none" strike="noStrike" kern="1200" cap="none" spc="0" normalizeH="0" baseline="0" noProof="0">
              <a:ln>
                <a:noFill/>
              </a:ln>
              <a:solidFill>
                <a:srgbClr val="000000"/>
              </a:solidFill>
              <a:effectLst/>
              <a:uLnTx/>
              <a:uFillTx/>
              <a:latin typeface="Tenorite" panose="00000500000000000000" pitchFamily="2" charset="0"/>
              <a:ea typeface="+mn-ea"/>
              <a:cs typeface="Calibri" panose="020F0502020204030204" pitchFamily="34" charset="0"/>
            </a:endParaRPr>
          </a:p>
          <a:p>
            <a:pPr marL="152398" marR="0" lvl="0" indent="-152398" algn="l" defTabSz="609593" rtl="0" eaLnBrk="1" fontAlgn="auto" latinLnBrk="0" hangingPunct="1">
              <a:lnSpc>
                <a:spcPct val="100000"/>
              </a:lnSpc>
              <a:spcBef>
                <a:spcPts val="0"/>
              </a:spcBef>
              <a:spcAft>
                <a:spcPts val="100"/>
              </a:spcAft>
              <a:buClr>
                <a:srgbClr val="000000"/>
              </a:buClr>
              <a:buSzTx/>
              <a:buFont typeface="Arial" panose="020B0604020202020204" pitchFamily="34" charset="0"/>
              <a:buChar char="•"/>
              <a:tabLst/>
              <a:defRPr/>
            </a:pPr>
            <a:endParaRPr lang="en-IN" sz="1400" b="1">
              <a:solidFill>
                <a:srgbClr val="000000"/>
              </a:solidFill>
              <a:latin typeface="Tenorite" panose="00000500000000000000" pitchFamily="2" charset="0"/>
              <a:cs typeface="Calibri" panose="020F0502020204030204" pitchFamily="34" charset="0"/>
            </a:endParaRPr>
          </a:p>
          <a:p>
            <a:pPr marL="152398" marR="0" lvl="0" indent="-152398" algn="l" defTabSz="609593" rtl="0" eaLnBrk="1" fontAlgn="auto" latinLnBrk="0" hangingPunct="1">
              <a:lnSpc>
                <a:spcPct val="100000"/>
              </a:lnSpc>
              <a:spcBef>
                <a:spcPts val="0"/>
              </a:spcBef>
              <a:spcAft>
                <a:spcPts val="100"/>
              </a:spcAft>
              <a:buClr>
                <a:srgbClr val="000000"/>
              </a:buClr>
              <a:buSzTx/>
              <a:buFont typeface="Arial" panose="020B0604020202020204" pitchFamily="34" charset="0"/>
              <a:buChar char="•"/>
              <a:tabLst/>
              <a:defRPr/>
            </a:pPr>
            <a:endParaRPr kumimoji="0" lang="en-IN" sz="1400" b="1" i="0" u="none" strike="noStrike" kern="1200" cap="none" spc="0" normalizeH="0" baseline="0" noProof="0">
              <a:ln>
                <a:noFill/>
              </a:ln>
              <a:solidFill>
                <a:srgbClr val="000000"/>
              </a:solidFill>
              <a:effectLst/>
              <a:uLnTx/>
              <a:uFillTx/>
              <a:latin typeface="Tenorite" panose="00000500000000000000" pitchFamily="2" charset="0"/>
              <a:ea typeface="+mn-ea"/>
              <a:cs typeface="Calibri" panose="020F0502020204030204" pitchFamily="34" charset="0"/>
            </a:endParaRPr>
          </a:p>
          <a:p>
            <a:pPr marL="152398" marR="0" lvl="0" indent="-152398" algn="l" defTabSz="609593" rtl="0" eaLnBrk="1" fontAlgn="auto" latinLnBrk="0" hangingPunct="1">
              <a:lnSpc>
                <a:spcPct val="100000"/>
              </a:lnSpc>
              <a:spcBef>
                <a:spcPts val="0"/>
              </a:spcBef>
              <a:spcAft>
                <a:spcPts val="100"/>
              </a:spcAft>
              <a:buClr>
                <a:srgbClr val="000000"/>
              </a:buClr>
              <a:buSzTx/>
              <a:buFont typeface="Arial" panose="020B0604020202020204" pitchFamily="34" charset="0"/>
              <a:buChar char="•"/>
              <a:tabLst/>
              <a:defRPr/>
            </a:pPr>
            <a:endParaRPr kumimoji="0" lang="en-IN" sz="1200" b="1" i="0" u="none" strike="noStrike" kern="1200" cap="none" spc="0" normalizeH="0" baseline="0" noProof="0">
              <a:ln>
                <a:noFill/>
              </a:ln>
              <a:solidFill>
                <a:srgbClr val="000000"/>
              </a:solidFill>
              <a:effectLst/>
              <a:uLnTx/>
              <a:uFillTx/>
              <a:latin typeface="Tenorite" panose="00000500000000000000" pitchFamily="2" charset="0"/>
              <a:ea typeface="+mn-ea"/>
              <a:cs typeface="Calibri" panose="020F0502020204030204" pitchFamily="34" charset="0"/>
            </a:endParaRPr>
          </a:p>
          <a:p>
            <a:pPr marL="152398" indent="-152398" defTabSz="609593">
              <a:spcAft>
                <a:spcPts val="100"/>
              </a:spcAft>
              <a:buClr>
                <a:srgbClr val="000000"/>
              </a:buClr>
              <a:buFont typeface="Arial" panose="020B0604020202020204" pitchFamily="34" charset="0"/>
              <a:buChar char="•"/>
              <a:defRPr/>
            </a:pPr>
            <a:endParaRPr lang="en-IN" sz="1400">
              <a:solidFill>
                <a:srgbClr val="000000"/>
              </a:solidFill>
              <a:latin typeface="Tenorite" panose="00000500000000000000" pitchFamily="2" charset="0"/>
              <a:cs typeface="Calibri" panose="020F0502020204030204" pitchFamily="34" charset="0"/>
            </a:endParaRPr>
          </a:p>
          <a:p>
            <a:pPr marL="152398" indent="-152398" defTabSz="609593">
              <a:spcAft>
                <a:spcPts val="100"/>
              </a:spcAft>
              <a:buClr>
                <a:srgbClr val="000000"/>
              </a:buClr>
              <a:buFont typeface="Arial" panose="020B0604020202020204" pitchFamily="34" charset="0"/>
              <a:buChar char="•"/>
              <a:defRPr/>
            </a:pPr>
            <a:endParaRPr lang="en-IN" sz="1400">
              <a:solidFill>
                <a:srgbClr val="000000"/>
              </a:solidFill>
              <a:latin typeface="Tenorite" panose="00000500000000000000" pitchFamily="2" charset="0"/>
              <a:cs typeface="Calibri" panose="020F0502020204030204" pitchFamily="34" charset="0"/>
            </a:endParaRPr>
          </a:p>
          <a:p>
            <a:pPr marL="152398" indent="-152398" defTabSz="609593">
              <a:spcAft>
                <a:spcPts val="100"/>
              </a:spcAft>
              <a:buClr>
                <a:srgbClr val="000000"/>
              </a:buClr>
              <a:buFont typeface="Arial" panose="020B0604020202020204" pitchFamily="34" charset="0"/>
              <a:buChar char="•"/>
              <a:defRPr/>
            </a:pPr>
            <a:endParaRPr kumimoji="0" lang="en-IN" sz="1400" b="0" i="0" u="none" strike="noStrike" kern="1200" cap="none" spc="0" normalizeH="0" baseline="0" noProof="0">
              <a:ln>
                <a:noFill/>
              </a:ln>
              <a:solidFill>
                <a:srgbClr val="000000"/>
              </a:solidFill>
              <a:effectLst/>
              <a:uLnTx/>
              <a:uFillTx/>
              <a:latin typeface="Tenorite" panose="00000500000000000000" pitchFamily="2" charset="0"/>
              <a:ea typeface="+mn-ea"/>
              <a:cs typeface="Calibri" panose="020F0502020204030204" pitchFamily="34" charset="0"/>
            </a:endParaRPr>
          </a:p>
          <a:p>
            <a:pPr marL="152398" marR="0" lvl="0" indent="-152398" algn="l" defTabSz="609593" rtl="0" eaLnBrk="1" fontAlgn="auto" latinLnBrk="0" hangingPunct="1">
              <a:lnSpc>
                <a:spcPct val="100000"/>
              </a:lnSpc>
              <a:spcBef>
                <a:spcPts val="0"/>
              </a:spcBef>
              <a:spcAft>
                <a:spcPts val="100"/>
              </a:spcAft>
              <a:buClr>
                <a:srgbClr val="000000"/>
              </a:buClr>
              <a:buSzTx/>
              <a:buFont typeface="Arial" panose="020B0604020202020204" pitchFamily="34" charset="0"/>
              <a:buChar char="•"/>
              <a:tabLst/>
              <a:defRPr/>
            </a:pPr>
            <a:endParaRPr kumimoji="0" lang="en-IN" sz="1200" b="0" i="0" u="none" strike="noStrike" kern="1200" cap="none" spc="0" normalizeH="0" baseline="0" noProof="0">
              <a:ln>
                <a:noFill/>
              </a:ln>
              <a:solidFill>
                <a:srgbClr val="000000"/>
              </a:solidFill>
              <a:effectLst/>
              <a:uLnTx/>
              <a:uFillTx/>
              <a:latin typeface="Tenorite" panose="00000500000000000000" pitchFamily="2" charset="0"/>
              <a:ea typeface="+mn-ea"/>
              <a:cs typeface="Calibri" panose="020F0502020204030204" pitchFamily="34" charset="0"/>
            </a:endParaRPr>
          </a:p>
          <a:p>
            <a:pPr marL="609598" marR="0" lvl="1" indent="-152398" algn="l" defTabSz="609593" rtl="0" eaLnBrk="1" fontAlgn="auto" latinLnBrk="0" hangingPunct="1">
              <a:lnSpc>
                <a:spcPct val="100000"/>
              </a:lnSpc>
              <a:spcBef>
                <a:spcPts val="0"/>
              </a:spcBef>
              <a:spcAft>
                <a:spcPts val="100"/>
              </a:spcAft>
              <a:buClr>
                <a:srgbClr val="000000"/>
              </a:buClr>
              <a:buSzTx/>
              <a:buFont typeface="Arial" panose="020B0604020202020204" pitchFamily="34" charset="0"/>
              <a:buChar char="•"/>
              <a:tabLst/>
              <a:defRPr/>
            </a:pPr>
            <a:endParaRPr kumimoji="0" lang="en-IN" sz="1000" b="0" i="0" u="none" strike="noStrike" kern="1200" cap="none" spc="0" normalizeH="0" baseline="0" noProof="0">
              <a:ln>
                <a:noFill/>
              </a:ln>
              <a:solidFill>
                <a:srgbClr val="000000"/>
              </a:solidFill>
              <a:effectLst/>
              <a:uLnTx/>
              <a:uFillTx/>
              <a:latin typeface="Tenorite" panose="00000500000000000000" pitchFamily="2" charset="0"/>
              <a:ea typeface="+mn-ea"/>
              <a:cs typeface="Calibri" panose="020F0502020204030204" pitchFamily="34" charset="0"/>
            </a:endParaRPr>
          </a:p>
        </p:txBody>
      </p:sp>
      <p:sp>
        <p:nvSpPr>
          <p:cNvPr id="11" name="Rectangle 10">
            <a:extLst>
              <a:ext uri="{FF2B5EF4-FFF2-40B4-BE49-F238E27FC236}">
                <a16:creationId xmlns:a16="http://schemas.microsoft.com/office/drawing/2014/main" id="{866A0DB0-DD0C-D197-717D-546E8F314063}"/>
              </a:ext>
            </a:extLst>
          </p:cNvPr>
          <p:cNvSpPr/>
          <p:nvPr/>
        </p:nvSpPr>
        <p:spPr>
          <a:xfrm>
            <a:off x="4112775" y="774673"/>
            <a:ext cx="3760019" cy="5192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a:latin typeface="Tenorite" pitchFamily="2" charset="0"/>
              </a:rPr>
              <a:t>DCEM targets</a:t>
            </a:r>
          </a:p>
        </p:txBody>
      </p:sp>
      <p:sp>
        <p:nvSpPr>
          <p:cNvPr id="14" name="Rectangle 13">
            <a:extLst>
              <a:ext uri="{FF2B5EF4-FFF2-40B4-BE49-F238E27FC236}">
                <a16:creationId xmlns:a16="http://schemas.microsoft.com/office/drawing/2014/main" id="{2CD20147-5DA0-572D-B45B-210641A4198D}"/>
              </a:ext>
            </a:extLst>
          </p:cNvPr>
          <p:cNvSpPr/>
          <p:nvPr/>
        </p:nvSpPr>
        <p:spPr>
          <a:xfrm>
            <a:off x="8050409" y="1182104"/>
            <a:ext cx="3686538" cy="2450096"/>
          </a:xfrm>
          <a:prstGeom prst="rect">
            <a:avLst/>
          </a:prstGeom>
          <a:solidFill>
            <a:srgbClr val="FFFFFF"/>
          </a:solidFill>
          <a:ln w="3175" cap="flat" cmpd="sng" algn="ctr">
            <a:solidFill>
              <a:schemeClr val="bg1">
                <a:lumMod val="75000"/>
              </a:schemeClr>
            </a:solidFill>
            <a:prstDash val="solid"/>
          </a:ln>
          <a:effectLst/>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R="0" lvl="0" algn="l" defTabSz="609593" rtl="0" eaLnBrk="1" fontAlgn="auto" latinLnBrk="0" hangingPunct="1">
              <a:lnSpc>
                <a:spcPct val="100000"/>
              </a:lnSpc>
              <a:spcBef>
                <a:spcPts val="0"/>
              </a:spcBef>
              <a:spcAft>
                <a:spcPts val="100"/>
              </a:spcAft>
              <a:buClr>
                <a:srgbClr val="000000"/>
              </a:buClr>
              <a:buSzTx/>
              <a:tabLst/>
              <a:defRPr/>
            </a:pPr>
            <a:endParaRPr kumimoji="0" lang="en-IN" sz="1400" b="1" i="0" u="none" strike="noStrike" kern="1200" cap="none" spc="0" normalizeH="0" baseline="0" noProof="0">
              <a:ln>
                <a:noFill/>
              </a:ln>
              <a:solidFill>
                <a:srgbClr val="000000"/>
              </a:solidFill>
              <a:effectLst/>
              <a:uLnTx/>
              <a:uFillTx/>
              <a:latin typeface="Tenorite" panose="00000500000000000000" pitchFamily="2" charset="0"/>
              <a:ea typeface="+mn-ea"/>
              <a:cs typeface="Calibri" panose="020F0502020204030204" pitchFamily="34" charset="0"/>
            </a:endParaRPr>
          </a:p>
          <a:p>
            <a:pPr marL="152398" marR="0" lvl="0" indent="-152398" algn="l" defTabSz="609593" rtl="0" eaLnBrk="1" fontAlgn="auto" latinLnBrk="0" hangingPunct="1">
              <a:lnSpc>
                <a:spcPct val="100000"/>
              </a:lnSpc>
              <a:spcBef>
                <a:spcPts val="0"/>
              </a:spcBef>
              <a:spcAft>
                <a:spcPts val="100"/>
              </a:spcAft>
              <a:buClr>
                <a:srgbClr val="000000"/>
              </a:buClr>
              <a:buSzTx/>
              <a:buFont typeface="Arial" panose="020B0604020202020204" pitchFamily="34" charset="0"/>
              <a:buChar char="•"/>
              <a:tabLst/>
              <a:defRPr/>
            </a:pPr>
            <a:endParaRPr lang="en-IN" sz="1400" b="1">
              <a:solidFill>
                <a:srgbClr val="000000"/>
              </a:solidFill>
              <a:latin typeface="Tenorite" panose="00000500000000000000" pitchFamily="2" charset="0"/>
              <a:cs typeface="Calibri" panose="020F0502020204030204" pitchFamily="34" charset="0"/>
            </a:endParaRPr>
          </a:p>
          <a:p>
            <a:pPr marL="152398" marR="0" lvl="0" indent="-152398" algn="l" defTabSz="609593" rtl="0" eaLnBrk="1" fontAlgn="auto" latinLnBrk="0" hangingPunct="1">
              <a:lnSpc>
                <a:spcPct val="100000"/>
              </a:lnSpc>
              <a:spcBef>
                <a:spcPts val="0"/>
              </a:spcBef>
              <a:spcAft>
                <a:spcPts val="100"/>
              </a:spcAft>
              <a:buClr>
                <a:srgbClr val="000000"/>
              </a:buClr>
              <a:buSzTx/>
              <a:buFont typeface="Arial" panose="020B0604020202020204" pitchFamily="34" charset="0"/>
              <a:buChar char="•"/>
              <a:tabLst/>
              <a:defRPr/>
            </a:pPr>
            <a:endParaRPr kumimoji="0" lang="en-IN" sz="1400" b="1" i="0" u="none" strike="noStrike" kern="1200" cap="none" spc="0" normalizeH="0" baseline="0" noProof="0">
              <a:ln>
                <a:noFill/>
              </a:ln>
              <a:solidFill>
                <a:srgbClr val="000000"/>
              </a:solidFill>
              <a:effectLst/>
              <a:uLnTx/>
              <a:uFillTx/>
              <a:latin typeface="Tenorite" panose="00000500000000000000" pitchFamily="2" charset="0"/>
              <a:ea typeface="+mn-ea"/>
              <a:cs typeface="Calibri" panose="020F0502020204030204" pitchFamily="34" charset="0"/>
            </a:endParaRPr>
          </a:p>
          <a:p>
            <a:pPr marL="152398" marR="0" lvl="0" indent="-152398" algn="l" defTabSz="609593" rtl="0" eaLnBrk="1" fontAlgn="auto" latinLnBrk="0" hangingPunct="1">
              <a:lnSpc>
                <a:spcPct val="100000"/>
              </a:lnSpc>
              <a:spcBef>
                <a:spcPts val="0"/>
              </a:spcBef>
              <a:spcAft>
                <a:spcPts val="100"/>
              </a:spcAft>
              <a:buClr>
                <a:srgbClr val="000000"/>
              </a:buClr>
              <a:buSzTx/>
              <a:buFont typeface="Arial" panose="020B0604020202020204" pitchFamily="34" charset="0"/>
              <a:buChar char="•"/>
              <a:tabLst/>
              <a:defRPr/>
            </a:pPr>
            <a:endParaRPr kumimoji="0" lang="en-IN" sz="1200" b="1" i="0" u="none" strike="noStrike" kern="1200" cap="none" spc="0" normalizeH="0" baseline="0" noProof="0">
              <a:ln>
                <a:noFill/>
              </a:ln>
              <a:solidFill>
                <a:srgbClr val="000000"/>
              </a:solidFill>
              <a:effectLst/>
              <a:uLnTx/>
              <a:uFillTx/>
              <a:latin typeface="Tenorite" panose="00000500000000000000" pitchFamily="2" charset="0"/>
              <a:ea typeface="+mn-ea"/>
              <a:cs typeface="Calibri" panose="020F0502020204030204" pitchFamily="34" charset="0"/>
            </a:endParaRPr>
          </a:p>
          <a:p>
            <a:pPr marL="152398" indent="-152398" defTabSz="609593">
              <a:spcAft>
                <a:spcPts val="100"/>
              </a:spcAft>
              <a:buClr>
                <a:srgbClr val="000000"/>
              </a:buClr>
              <a:buFont typeface="Arial" panose="020B0604020202020204" pitchFamily="34" charset="0"/>
              <a:buChar char="•"/>
              <a:defRPr/>
            </a:pPr>
            <a:endParaRPr lang="en-IN" sz="1400">
              <a:solidFill>
                <a:srgbClr val="000000"/>
              </a:solidFill>
              <a:latin typeface="Tenorite" panose="00000500000000000000" pitchFamily="2" charset="0"/>
              <a:cs typeface="Calibri" panose="020F0502020204030204" pitchFamily="34" charset="0"/>
            </a:endParaRPr>
          </a:p>
          <a:p>
            <a:pPr marL="152398" indent="-152398" defTabSz="609593">
              <a:spcAft>
                <a:spcPts val="100"/>
              </a:spcAft>
              <a:buClr>
                <a:srgbClr val="000000"/>
              </a:buClr>
              <a:buFont typeface="Arial" panose="020B0604020202020204" pitchFamily="34" charset="0"/>
              <a:buChar char="•"/>
              <a:defRPr/>
            </a:pPr>
            <a:endParaRPr lang="en-IN" sz="1400">
              <a:solidFill>
                <a:srgbClr val="000000"/>
              </a:solidFill>
              <a:latin typeface="Tenorite" panose="00000500000000000000" pitchFamily="2" charset="0"/>
              <a:cs typeface="Calibri" panose="020F0502020204030204" pitchFamily="34" charset="0"/>
            </a:endParaRPr>
          </a:p>
          <a:p>
            <a:pPr marL="152398" indent="-152398" defTabSz="609593">
              <a:spcAft>
                <a:spcPts val="100"/>
              </a:spcAft>
              <a:buClr>
                <a:srgbClr val="000000"/>
              </a:buClr>
              <a:buFont typeface="Arial" panose="020B0604020202020204" pitchFamily="34" charset="0"/>
              <a:buChar char="•"/>
              <a:defRPr/>
            </a:pPr>
            <a:endParaRPr kumimoji="0" lang="en-IN" sz="1400" b="0" i="0" u="none" strike="noStrike" kern="1200" cap="none" spc="0" normalizeH="0" baseline="0" noProof="0">
              <a:ln>
                <a:noFill/>
              </a:ln>
              <a:solidFill>
                <a:srgbClr val="000000"/>
              </a:solidFill>
              <a:effectLst/>
              <a:uLnTx/>
              <a:uFillTx/>
              <a:latin typeface="Tenorite" panose="00000500000000000000" pitchFamily="2" charset="0"/>
              <a:ea typeface="+mn-ea"/>
              <a:cs typeface="Calibri" panose="020F0502020204030204" pitchFamily="34" charset="0"/>
            </a:endParaRPr>
          </a:p>
          <a:p>
            <a:pPr marL="152398" marR="0" lvl="0" indent="-152398" algn="l" defTabSz="609593" rtl="0" eaLnBrk="1" fontAlgn="auto" latinLnBrk="0" hangingPunct="1">
              <a:lnSpc>
                <a:spcPct val="100000"/>
              </a:lnSpc>
              <a:spcBef>
                <a:spcPts val="0"/>
              </a:spcBef>
              <a:spcAft>
                <a:spcPts val="100"/>
              </a:spcAft>
              <a:buClr>
                <a:srgbClr val="000000"/>
              </a:buClr>
              <a:buSzTx/>
              <a:buFont typeface="Arial" panose="020B0604020202020204" pitchFamily="34" charset="0"/>
              <a:buChar char="•"/>
              <a:tabLst/>
              <a:defRPr/>
            </a:pPr>
            <a:endParaRPr kumimoji="0" lang="en-IN" sz="1200" b="0" i="0" u="none" strike="noStrike" kern="1200" cap="none" spc="0" normalizeH="0" baseline="0" noProof="0">
              <a:ln>
                <a:noFill/>
              </a:ln>
              <a:solidFill>
                <a:srgbClr val="000000"/>
              </a:solidFill>
              <a:effectLst/>
              <a:uLnTx/>
              <a:uFillTx/>
              <a:latin typeface="Tenorite" panose="00000500000000000000" pitchFamily="2" charset="0"/>
              <a:ea typeface="+mn-ea"/>
              <a:cs typeface="Calibri" panose="020F0502020204030204" pitchFamily="34" charset="0"/>
            </a:endParaRPr>
          </a:p>
          <a:p>
            <a:pPr marL="609598" marR="0" lvl="1" indent="-152398" algn="l" defTabSz="609593" rtl="0" eaLnBrk="1" fontAlgn="auto" latinLnBrk="0" hangingPunct="1">
              <a:lnSpc>
                <a:spcPct val="100000"/>
              </a:lnSpc>
              <a:spcBef>
                <a:spcPts val="0"/>
              </a:spcBef>
              <a:spcAft>
                <a:spcPts val="100"/>
              </a:spcAft>
              <a:buClr>
                <a:srgbClr val="000000"/>
              </a:buClr>
              <a:buSzTx/>
              <a:buFont typeface="Arial" panose="020B0604020202020204" pitchFamily="34" charset="0"/>
              <a:buChar char="•"/>
              <a:tabLst/>
              <a:defRPr/>
            </a:pPr>
            <a:endParaRPr kumimoji="0" lang="en-IN" sz="1000" b="0" i="0" u="none" strike="noStrike" kern="1200" cap="none" spc="0" normalizeH="0" baseline="0" noProof="0">
              <a:ln>
                <a:noFill/>
              </a:ln>
              <a:solidFill>
                <a:srgbClr val="000000"/>
              </a:solidFill>
              <a:effectLst/>
              <a:uLnTx/>
              <a:uFillTx/>
              <a:latin typeface="Tenorite" panose="00000500000000000000" pitchFamily="2" charset="0"/>
              <a:ea typeface="+mn-ea"/>
              <a:cs typeface="Calibri" panose="020F0502020204030204" pitchFamily="34" charset="0"/>
            </a:endParaRPr>
          </a:p>
        </p:txBody>
      </p:sp>
      <p:sp>
        <p:nvSpPr>
          <p:cNvPr id="15" name="Rectangle 14">
            <a:extLst>
              <a:ext uri="{FF2B5EF4-FFF2-40B4-BE49-F238E27FC236}">
                <a16:creationId xmlns:a16="http://schemas.microsoft.com/office/drawing/2014/main" id="{69544D20-F7FF-B50A-9F7B-158CF9CC56E8}"/>
              </a:ext>
            </a:extLst>
          </p:cNvPr>
          <p:cNvSpPr/>
          <p:nvPr/>
        </p:nvSpPr>
        <p:spPr>
          <a:xfrm>
            <a:off x="8025806" y="806208"/>
            <a:ext cx="3760019" cy="5192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b="1">
                <a:latin typeface="Tenorite" pitchFamily="2" charset="0"/>
              </a:rPr>
              <a:t>Customer Experience</a:t>
            </a:r>
          </a:p>
        </p:txBody>
      </p:sp>
      <p:sp>
        <p:nvSpPr>
          <p:cNvPr id="16" name="Rectangle 15">
            <a:extLst>
              <a:ext uri="{FF2B5EF4-FFF2-40B4-BE49-F238E27FC236}">
                <a16:creationId xmlns:a16="http://schemas.microsoft.com/office/drawing/2014/main" id="{E33A320B-DBB5-0240-A930-5D7D7CDC2E91}"/>
              </a:ext>
            </a:extLst>
          </p:cNvPr>
          <p:cNvSpPr/>
          <p:nvPr/>
        </p:nvSpPr>
        <p:spPr>
          <a:xfrm>
            <a:off x="277843" y="3741383"/>
            <a:ext cx="3633042" cy="5192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b="1">
                <a:solidFill>
                  <a:schemeClr val="bg1"/>
                </a:solidFill>
                <a:latin typeface="Tenorite" panose="00000500000000000000" pitchFamily="2" charset="0"/>
                <a:cs typeface="Calibri" panose="020F0502020204030204" pitchFamily="34" charset="0"/>
              </a:rPr>
              <a:t>Proactive Preventative Maintenance &amp; Monitoring</a:t>
            </a:r>
            <a:r>
              <a:rPr lang="en-US" sz="1200" b="1">
                <a:solidFill>
                  <a:schemeClr val="bg1"/>
                </a:solidFill>
                <a:latin typeface="Tenorite" pitchFamily="2" charset="0"/>
              </a:rPr>
              <a:t> </a:t>
            </a:r>
          </a:p>
        </p:txBody>
      </p:sp>
      <p:sp>
        <p:nvSpPr>
          <p:cNvPr id="17" name="Rectangle 16">
            <a:extLst>
              <a:ext uri="{FF2B5EF4-FFF2-40B4-BE49-F238E27FC236}">
                <a16:creationId xmlns:a16="http://schemas.microsoft.com/office/drawing/2014/main" id="{B27CE3F9-1469-C110-D622-5C38C1343D24}"/>
              </a:ext>
            </a:extLst>
          </p:cNvPr>
          <p:cNvSpPr/>
          <p:nvPr/>
        </p:nvSpPr>
        <p:spPr>
          <a:xfrm>
            <a:off x="313343" y="4331506"/>
            <a:ext cx="3562042" cy="2018494"/>
          </a:xfrm>
          <a:prstGeom prst="rect">
            <a:avLst/>
          </a:prstGeom>
          <a:solidFill>
            <a:srgbClr val="FFFFFF"/>
          </a:solidFill>
          <a:ln w="3175" cap="flat" cmpd="sng" algn="ctr">
            <a:solidFill>
              <a:schemeClr val="bg1">
                <a:lumMod val="75000"/>
              </a:schemeClr>
            </a:solidFill>
            <a:prstDash val="solid"/>
          </a:ln>
          <a:effectLst/>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R="0" lvl="0" algn="l" defTabSz="609593" rtl="0" eaLnBrk="1" fontAlgn="auto" latinLnBrk="0" hangingPunct="1">
              <a:lnSpc>
                <a:spcPct val="100000"/>
              </a:lnSpc>
              <a:spcBef>
                <a:spcPts val="0"/>
              </a:spcBef>
              <a:spcAft>
                <a:spcPts val="100"/>
              </a:spcAft>
              <a:buClr>
                <a:srgbClr val="000000"/>
              </a:buClr>
              <a:buSzTx/>
              <a:tabLst/>
              <a:defRPr/>
            </a:pPr>
            <a:endParaRPr kumimoji="0" lang="en-IN" sz="1400" b="1" i="0" u="none" strike="noStrike" kern="1200" cap="none" spc="0" normalizeH="0" baseline="0" noProof="0">
              <a:ln>
                <a:noFill/>
              </a:ln>
              <a:solidFill>
                <a:srgbClr val="000000"/>
              </a:solidFill>
              <a:effectLst/>
              <a:uLnTx/>
              <a:uFillTx/>
              <a:latin typeface="Tenorite" panose="00000500000000000000" pitchFamily="2" charset="0"/>
              <a:ea typeface="+mn-ea"/>
              <a:cs typeface="Calibri" panose="020F0502020204030204" pitchFamily="34" charset="0"/>
            </a:endParaRPr>
          </a:p>
          <a:p>
            <a:pPr marL="152398" marR="0" lvl="0" indent="-152398" algn="l" defTabSz="609593" rtl="0" eaLnBrk="1" fontAlgn="auto" latinLnBrk="0" hangingPunct="1">
              <a:lnSpc>
                <a:spcPct val="100000"/>
              </a:lnSpc>
              <a:spcBef>
                <a:spcPts val="0"/>
              </a:spcBef>
              <a:spcAft>
                <a:spcPts val="100"/>
              </a:spcAft>
              <a:buClr>
                <a:srgbClr val="000000"/>
              </a:buClr>
              <a:buSzTx/>
              <a:buFont typeface="Arial" panose="020B0604020202020204" pitchFamily="34" charset="0"/>
              <a:buChar char="•"/>
              <a:tabLst/>
              <a:defRPr/>
            </a:pPr>
            <a:endParaRPr lang="en-IN" sz="1400" b="1">
              <a:solidFill>
                <a:srgbClr val="000000"/>
              </a:solidFill>
              <a:latin typeface="Tenorite" panose="00000500000000000000" pitchFamily="2" charset="0"/>
              <a:cs typeface="Calibri" panose="020F0502020204030204" pitchFamily="34" charset="0"/>
            </a:endParaRPr>
          </a:p>
          <a:p>
            <a:pPr marL="152398" marR="0" lvl="0" indent="-152398" algn="l" defTabSz="609593" rtl="0" eaLnBrk="1" fontAlgn="auto" latinLnBrk="0" hangingPunct="1">
              <a:lnSpc>
                <a:spcPct val="100000"/>
              </a:lnSpc>
              <a:spcBef>
                <a:spcPts val="0"/>
              </a:spcBef>
              <a:spcAft>
                <a:spcPts val="100"/>
              </a:spcAft>
              <a:buClr>
                <a:srgbClr val="000000"/>
              </a:buClr>
              <a:buSzTx/>
              <a:buFont typeface="Arial" panose="020B0604020202020204" pitchFamily="34" charset="0"/>
              <a:buChar char="•"/>
              <a:tabLst/>
              <a:defRPr/>
            </a:pPr>
            <a:endParaRPr kumimoji="0" lang="en-IN" sz="1400" b="1" i="0" u="none" strike="noStrike" kern="1200" cap="none" spc="0" normalizeH="0" baseline="0" noProof="0">
              <a:ln>
                <a:noFill/>
              </a:ln>
              <a:solidFill>
                <a:srgbClr val="000000"/>
              </a:solidFill>
              <a:effectLst/>
              <a:uLnTx/>
              <a:uFillTx/>
              <a:latin typeface="Tenorite" panose="00000500000000000000" pitchFamily="2" charset="0"/>
              <a:ea typeface="+mn-ea"/>
              <a:cs typeface="Calibri" panose="020F0502020204030204" pitchFamily="34" charset="0"/>
            </a:endParaRPr>
          </a:p>
          <a:p>
            <a:pPr marL="152398" marR="0" lvl="0" indent="-152398" algn="l" defTabSz="609593" rtl="0" eaLnBrk="1" fontAlgn="auto" latinLnBrk="0" hangingPunct="1">
              <a:lnSpc>
                <a:spcPct val="100000"/>
              </a:lnSpc>
              <a:spcBef>
                <a:spcPts val="0"/>
              </a:spcBef>
              <a:spcAft>
                <a:spcPts val="100"/>
              </a:spcAft>
              <a:buClr>
                <a:srgbClr val="000000"/>
              </a:buClr>
              <a:buSzTx/>
              <a:buFont typeface="Arial" panose="020B0604020202020204" pitchFamily="34" charset="0"/>
              <a:buChar char="•"/>
              <a:tabLst/>
              <a:defRPr/>
            </a:pPr>
            <a:endParaRPr kumimoji="0" lang="en-IN" sz="1200" b="1" i="0" u="none" strike="noStrike" kern="1200" cap="none" spc="0" normalizeH="0" baseline="0" noProof="0">
              <a:ln>
                <a:noFill/>
              </a:ln>
              <a:solidFill>
                <a:srgbClr val="000000"/>
              </a:solidFill>
              <a:effectLst/>
              <a:uLnTx/>
              <a:uFillTx/>
              <a:latin typeface="Tenorite" panose="00000500000000000000" pitchFamily="2" charset="0"/>
              <a:ea typeface="+mn-ea"/>
              <a:cs typeface="Calibri" panose="020F0502020204030204" pitchFamily="34" charset="0"/>
            </a:endParaRPr>
          </a:p>
          <a:p>
            <a:pPr marL="152398" indent="-152398" defTabSz="609593">
              <a:spcAft>
                <a:spcPts val="100"/>
              </a:spcAft>
              <a:buClr>
                <a:srgbClr val="000000"/>
              </a:buClr>
              <a:buFont typeface="Arial" panose="020B0604020202020204" pitchFamily="34" charset="0"/>
              <a:buChar char="•"/>
              <a:defRPr/>
            </a:pPr>
            <a:endParaRPr lang="en-IN" sz="1400">
              <a:solidFill>
                <a:srgbClr val="000000"/>
              </a:solidFill>
              <a:latin typeface="Tenorite" panose="00000500000000000000" pitchFamily="2" charset="0"/>
              <a:cs typeface="Calibri" panose="020F0502020204030204" pitchFamily="34" charset="0"/>
            </a:endParaRPr>
          </a:p>
          <a:p>
            <a:pPr marL="152398" indent="-152398" defTabSz="609593">
              <a:spcAft>
                <a:spcPts val="100"/>
              </a:spcAft>
              <a:buClr>
                <a:srgbClr val="000000"/>
              </a:buClr>
              <a:buFont typeface="Arial" panose="020B0604020202020204" pitchFamily="34" charset="0"/>
              <a:buChar char="•"/>
              <a:defRPr/>
            </a:pPr>
            <a:endParaRPr lang="en-IN" sz="1400">
              <a:solidFill>
                <a:srgbClr val="000000"/>
              </a:solidFill>
              <a:latin typeface="Tenorite" panose="00000500000000000000" pitchFamily="2" charset="0"/>
              <a:cs typeface="Calibri" panose="020F0502020204030204" pitchFamily="34" charset="0"/>
            </a:endParaRPr>
          </a:p>
          <a:p>
            <a:pPr marL="152398" indent="-152398" defTabSz="609593">
              <a:spcAft>
                <a:spcPts val="100"/>
              </a:spcAft>
              <a:buClr>
                <a:srgbClr val="000000"/>
              </a:buClr>
              <a:buFont typeface="Arial" panose="020B0604020202020204" pitchFamily="34" charset="0"/>
              <a:buChar char="•"/>
              <a:defRPr/>
            </a:pPr>
            <a:endParaRPr kumimoji="0" lang="en-IN" sz="1400" b="0" i="0" u="none" strike="noStrike" kern="1200" cap="none" spc="0" normalizeH="0" baseline="0" noProof="0">
              <a:ln>
                <a:noFill/>
              </a:ln>
              <a:solidFill>
                <a:srgbClr val="000000"/>
              </a:solidFill>
              <a:effectLst/>
              <a:uLnTx/>
              <a:uFillTx/>
              <a:latin typeface="Tenorite" panose="00000500000000000000" pitchFamily="2" charset="0"/>
              <a:ea typeface="+mn-ea"/>
              <a:cs typeface="Calibri" panose="020F0502020204030204" pitchFamily="34" charset="0"/>
            </a:endParaRPr>
          </a:p>
          <a:p>
            <a:pPr marL="152398" marR="0" lvl="0" indent="-152398" algn="l" defTabSz="609593" rtl="0" eaLnBrk="1" fontAlgn="auto" latinLnBrk="0" hangingPunct="1">
              <a:lnSpc>
                <a:spcPct val="100000"/>
              </a:lnSpc>
              <a:spcBef>
                <a:spcPts val="0"/>
              </a:spcBef>
              <a:spcAft>
                <a:spcPts val="100"/>
              </a:spcAft>
              <a:buClr>
                <a:srgbClr val="000000"/>
              </a:buClr>
              <a:buSzTx/>
              <a:buFont typeface="Arial" panose="020B0604020202020204" pitchFamily="34" charset="0"/>
              <a:buChar char="•"/>
              <a:tabLst/>
              <a:defRPr/>
            </a:pPr>
            <a:endParaRPr kumimoji="0" lang="en-IN" sz="1200" b="0" i="0" u="none" strike="noStrike" kern="1200" cap="none" spc="0" normalizeH="0" baseline="0" noProof="0">
              <a:ln>
                <a:noFill/>
              </a:ln>
              <a:solidFill>
                <a:srgbClr val="000000"/>
              </a:solidFill>
              <a:effectLst/>
              <a:uLnTx/>
              <a:uFillTx/>
              <a:latin typeface="Tenorite" panose="00000500000000000000" pitchFamily="2" charset="0"/>
              <a:ea typeface="+mn-ea"/>
              <a:cs typeface="Calibri" panose="020F0502020204030204" pitchFamily="34" charset="0"/>
            </a:endParaRPr>
          </a:p>
          <a:p>
            <a:pPr marL="609598" marR="0" lvl="1" indent="-152398" algn="l" defTabSz="609593" rtl="0" eaLnBrk="1" fontAlgn="auto" latinLnBrk="0" hangingPunct="1">
              <a:lnSpc>
                <a:spcPct val="100000"/>
              </a:lnSpc>
              <a:spcBef>
                <a:spcPts val="0"/>
              </a:spcBef>
              <a:spcAft>
                <a:spcPts val="100"/>
              </a:spcAft>
              <a:buClr>
                <a:srgbClr val="000000"/>
              </a:buClr>
              <a:buSzTx/>
              <a:buFont typeface="Arial" panose="020B0604020202020204" pitchFamily="34" charset="0"/>
              <a:buChar char="•"/>
              <a:tabLst/>
              <a:defRPr/>
            </a:pPr>
            <a:endParaRPr kumimoji="0" lang="en-IN" sz="1000" b="0" i="0" u="none" strike="noStrike" kern="1200" cap="none" spc="0" normalizeH="0" baseline="0" noProof="0">
              <a:ln>
                <a:noFill/>
              </a:ln>
              <a:solidFill>
                <a:srgbClr val="000000"/>
              </a:solidFill>
              <a:effectLst/>
              <a:uLnTx/>
              <a:uFillTx/>
              <a:latin typeface="Tenorite" panose="00000500000000000000" pitchFamily="2" charset="0"/>
              <a:ea typeface="+mn-ea"/>
              <a:cs typeface="Calibri" panose="020F0502020204030204" pitchFamily="34" charset="0"/>
            </a:endParaRPr>
          </a:p>
        </p:txBody>
      </p:sp>
      <p:sp>
        <p:nvSpPr>
          <p:cNvPr id="18" name="Rectangle 17">
            <a:extLst>
              <a:ext uri="{FF2B5EF4-FFF2-40B4-BE49-F238E27FC236}">
                <a16:creationId xmlns:a16="http://schemas.microsoft.com/office/drawing/2014/main" id="{02F75E27-3CCE-1502-CD03-620F8C651BD5}"/>
              </a:ext>
            </a:extLst>
          </p:cNvPr>
          <p:cNvSpPr/>
          <p:nvPr/>
        </p:nvSpPr>
        <p:spPr>
          <a:xfrm>
            <a:off x="4164126" y="3741383"/>
            <a:ext cx="3633042" cy="5192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b="1">
                <a:solidFill>
                  <a:schemeClr val="bg1"/>
                </a:solidFill>
                <a:latin typeface="Tenorite" panose="00000500000000000000" pitchFamily="2" charset="0"/>
                <a:cs typeface="Calibri" panose="020F0502020204030204" pitchFamily="34" charset="0"/>
              </a:rPr>
              <a:t>Business Contextualisation </a:t>
            </a:r>
          </a:p>
        </p:txBody>
      </p:sp>
      <p:sp>
        <p:nvSpPr>
          <p:cNvPr id="19" name="Rectangle 18">
            <a:extLst>
              <a:ext uri="{FF2B5EF4-FFF2-40B4-BE49-F238E27FC236}">
                <a16:creationId xmlns:a16="http://schemas.microsoft.com/office/drawing/2014/main" id="{8DE20B46-6DE0-2AEC-D7B8-469BE6B1EE1F}"/>
              </a:ext>
            </a:extLst>
          </p:cNvPr>
          <p:cNvSpPr/>
          <p:nvPr/>
        </p:nvSpPr>
        <p:spPr>
          <a:xfrm>
            <a:off x="4199626" y="4331506"/>
            <a:ext cx="3562042" cy="2018494"/>
          </a:xfrm>
          <a:prstGeom prst="rect">
            <a:avLst/>
          </a:prstGeom>
          <a:solidFill>
            <a:srgbClr val="FFFFFF"/>
          </a:solidFill>
          <a:ln w="3175" cap="flat" cmpd="sng" algn="ctr">
            <a:solidFill>
              <a:schemeClr val="bg1">
                <a:lumMod val="75000"/>
              </a:schemeClr>
            </a:solidFill>
            <a:prstDash val="solid"/>
          </a:ln>
          <a:effectLst/>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R="0" lvl="0" algn="l" defTabSz="609593" rtl="0" eaLnBrk="1" fontAlgn="auto" latinLnBrk="0" hangingPunct="1">
              <a:lnSpc>
                <a:spcPct val="100000"/>
              </a:lnSpc>
              <a:spcBef>
                <a:spcPts val="0"/>
              </a:spcBef>
              <a:spcAft>
                <a:spcPts val="100"/>
              </a:spcAft>
              <a:buClr>
                <a:srgbClr val="000000"/>
              </a:buClr>
              <a:buSzTx/>
              <a:tabLst/>
              <a:defRPr/>
            </a:pPr>
            <a:endParaRPr kumimoji="0" lang="en-IN" sz="1400" b="1" i="0" u="none" strike="noStrike" kern="1200" cap="none" spc="0" normalizeH="0" baseline="0" noProof="0">
              <a:ln>
                <a:noFill/>
              </a:ln>
              <a:solidFill>
                <a:srgbClr val="000000"/>
              </a:solidFill>
              <a:effectLst/>
              <a:uLnTx/>
              <a:uFillTx/>
              <a:latin typeface="Tenorite" panose="00000500000000000000" pitchFamily="2" charset="0"/>
              <a:ea typeface="+mn-ea"/>
              <a:cs typeface="Calibri" panose="020F0502020204030204" pitchFamily="34" charset="0"/>
            </a:endParaRPr>
          </a:p>
          <a:p>
            <a:pPr marL="152398" marR="0" lvl="0" indent="-152398" algn="l" defTabSz="609593" rtl="0" eaLnBrk="1" fontAlgn="auto" latinLnBrk="0" hangingPunct="1">
              <a:lnSpc>
                <a:spcPct val="100000"/>
              </a:lnSpc>
              <a:spcBef>
                <a:spcPts val="0"/>
              </a:spcBef>
              <a:spcAft>
                <a:spcPts val="100"/>
              </a:spcAft>
              <a:buClr>
                <a:srgbClr val="000000"/>
              </a:buClr>
              <a:buSzTx/>
              <a:buFont typeface="Arial" panose="020B0604020202020204" pitchFamily="34" charset="0"/>
              <a:buChar char="•"/>
              <a:tabLst/>
              <a:defRPr/>
            </a:pPr>
            <a:endParaRPr lang="en-IN" sz="1400" b="1">
              <a:solidFill>
                <a:srgbClr val="000000"/>
              </a:solidFill>
              <a:latin typeface="Tenorite" panose="00000500000000000000" pitchFamily="2" charset="0"/>
              <a:cs typeface="Calibri" panose="020F0502020204030204" pitchFamily="34" charset="0"/>
            </a:endParaRPr>
          </a:p>
          <a:p>
            <a:pPr marL="152398" marR="0" lvl="0" indent="-152398" algn="l" defTabSz="609593" rtl="0" eaLnBrk="1" fontAlgn="auto" latinLnBrk="0" hangingPunct="1">
              <a:lnSpc>
                <a:spcPct val="100000"/>
              </a:lnSpc>
              <a:spcBef>
                <a:spcPts val="0"/>
              </a:spcBef>
              <a:spcAft>
                <a:spcPts val="100"/>
              </a:spcAft>
              <a:buClr>
                <a:srgbClr val="000000"/>
              </a:buClr>
              <a:buSzTx/>
              <a:buFont typeface="Arial" panose="020B0604020202020204" pitchFamily="34" charset="0"/>
              <a:buChar char="•"/>
              <a:tabLst/>
              <a:defRPr/>
            </a:pPr>
            <a:endParaRPr kumimoji="0" lang="en-IN" sz="1400" b="1" i="0" u="none" strike="noStrike" kern="1200" cap="none" spc="0" normalizeH="0" baseline="0" noProof="0">
              <a:ln>
                <a:noFill/>
              </a:ln>
              <a:solidFill>
                <a:srgbClr val="000000"/>
              </a:solidFill>
              <a:effectLst/>
              <a:uLnTx/>
              <a:uFillTx/>
              <a:latin typeface="Tenorite" panose="00000500000000000000" pitchFamily="2" charset="0"/>
              <a:ea typeface="+mn-ea"/>
              <a:cs typeface="Calibri" panose="020F0502020204030204" pitchFamily="34" charset="0"/>
            </a:endParaRPr>
          </a:p>
          <a:p>
            <a:pPr marL="152398" marR="0" lvl="0" indent="-152398" algn="l" defTabSz="609593" rtl="0" eaLnBrk="1" fontAlgn="auto" latinLnBrk="0" hangingPunct="1">
              <a:lnSpc>
                <a:spcPct val="100000"/>
              </a:lnSpc>
              <a:spcBef>
                <a:spcPts val="0"/>
              </a:spcBef>
              <a:spcAft>
                <a:spcPts val="100"/>
              </a:spcAft>
              <a:buClr>
                <a:srgbClr val="000000"/>
              </a:buClr>
              <a:buSzTx/>
              <a:buFont typeface="Arial" panose="020B0604020202020204" pitchFamily="34" charset="0"/>
              <a:buChar char="•"/>
              <a:tabLst/>
              <a:defRPr/>
            </a:pPr>
            <a:endParaRPr kumimoji="0" lang="en-IN" sz="1200" b="1" i="0" u="none" strike="noStrike" kern="1200" cap="none" spc="0" normalizeH="0" baseline="0" noProof="0">
              <a:ln>
                <a:noFill/>
              </a:ln>
              <a:solidFill>
                <a:srgbClr val="000000"/>
              </a:solidFill>
              <a:effectLst/>
              <a:uLnTx/>
              <a:uFillTx/>
              <a:latin typeface="Tenorite" panose="00000500000000000000" pitchFamily="2" charset="0"/>
              <a:ea typeface="+mn-ea"/>
              <a:cs typeface="Calibri" panose="020F0502020204030204" pitchFamily="34" charset="0"/>
            </a:endParaRPr>
          </a:p>
          <a:p>
            <a:pPr marL="152398" indent="-152398" defTabSz="609593">
              <a:spcAft>
                <a:spcPts val="100"/>
              </a:spcAft>
              <a:buClr>
                <a:srgbClr val="000000"/>
              </a:buClr>
              <a:buFont typeface="Arial" panose="020B0604020202020204" pitchFamily="34" charset="0"/>
              <a:buChar char="•"/>
              <a:defRPr/>
            </a:pPr>
            <a:endParaRPr lang="en-IN" sz="1400">
              <a:solidFill>
                <a:srgbClr val="000000"/>
              </a:solidFill>
              <a:latin typeface="Tenorite" panose="00000500000000000000" pitchFamily="2" charset="0"/>
              <a:cs typeface="Calibri" panose="020F0502020204030204" pitchFamily="34" charset="0"/>
            </a:endParaRPr>
          </a:p>
          <a:p>
            <a:pPr marL="152398" indent="-152398" defTabSz="609593">
              <a:spcAft>
                <a:spcPts val="100"/>
              </a:spcAft>
              <a:buClr>
                <a:srgbClr val="000000"/>
              </a:buClr>
              <a:buFont typeface="Arial" panose="020B0604020202020204" pitchFamily="34" charset="0"/>
              <a:buChar char="•"/>
              <a:defRPr/>
            </a:pPr>
            <a:endParaRPr lang="en-IN" sz="1400">
              <a:solidFill>
                <a:srgbClr val="000000"/>
              </a:solidFill>
              <a:latin typeface="Tenorite" panose="00000500000000000000" pitchFamily="2" charset="0"/>
              <a:cs typeface="Calibri" panose="020F0502020204030204" pitchFamily="34" charset="0"/>
            </a:endParaRPr>
          </a:p>
          <a:p>
            <a:pPr marL="152398" indent="-152398" defTabSz="609593">
              <a:spcAft>
                <a:spcPts val="100"/>
              </a:spcAft>
              <a:buClr>
                <a:srgbClr val="000000"/>
              </a:buClr>
              <a:buFont typeface="Arial" panose="020B0604020202020204" pitchFamily="34" charset="0"/>
              <a:buChar char="•"/>
              <a:defRPr/>
            </a:pPr>
            <a:endParaRPr kumimoji="0" lang="en-IN" sz="1400" b="0" i="0" u="none" strike="noStrike" kern="1200" cap="none" spc="0" normalizeH="0" baseline="0" noProof="0">
              <a:ln>
                <a:noFill/>
              </a:ln>
              <a:solidFill>
                <a:srgbClr val="000000"/>
              </a:solidFill>
              <a:effectLst/>
              <a:uLnTx/>
              <a:uFillTx/>
              <a:latin typeface="Tenorite" panose="00000500000000000000" pitchFamily="2" charset="0"/>
              <a:ea typeface="+mn-ea"/>
              <a:cs typeface="Calibri" panose="020F0502020204030204" pitchFamily="34" charset="0"/>
            </a:endParaRPr>
          </a:p>
          <a:p>
            <a:pPr marL="152398" marR="0" lvl="0" indent="-152398" algn="l" defTabSz="609593" rtl="0" eaLnBrk="1" fontAlgn="auto" latinLnBrk="0" hangingPunct="1">
              <a:lnSpc>
                <a:spcPct val="100000"/>
              </a:lnSpc>
              <a:spcBef>
                <a:spcPts val="0"/>
              </a:spcBef>
              <a:spcAft>
                <a:spcPts val="100"/>
              </a:spcAft>
              <a:buClr>
                <a:srgbClr val="000000"/>
              </a:buClr>
              <a:buSzTx/>
              <a:buFont typeface="Arial" panose="020B0604020202020204" pitchFamily="34" charset="0"/>
              <a:buChar char="•"/>
              <a:tabLst/>
              <a:defRPr/>
            </a:pPr>
            <a:endParaRPr kumimoji="0" lang="en-IN" sz="1200" b="0" i="0" u="none" strike="noStrike" kern="1200" cap="none" spc="0" normalizeH="0" baseline="0" noProof="0">
              <a:ln>
                <a:noFill/>
              </a:ln>
              <a:solidFill>
                <a:srgbClr val="000000"/>
              </a:solidFill>
              <a:effectLst/>
              <a:uLnTx/>
              <a:uFillTx/>
              <a:latin typeface="Tenorite" panose="00000500000000000000" pitchFamily="2" charset="0"/>
              <a:ea typeface="+mn-ea"/>
              <a:cs typeface="Calibri" panose="020F0502020204030204" pitchFamily="34" charset="0"/>
            </a:endParaRPr>
          </a:p>
          <a:p>
            <a:pPr marL="609598" marR="0" lvl="1" indent="-152398" algn="l" defTabSz="609593" rtl="0" eaLnBrk="1" fontAlgn="auto" latinLnBrk="0" hangingPunct="1">
              <a:lnSpc>
                <a:spcPct val="100000"/>
              </a:lnSpc>
              <a:spcBef>
                <a:spcPts val="0"/>
              </a:spcBef>
              <a:spcAft>
                <a:spcPts val="100"/>
              </a:spcAft>
              <a:buClr>
                <a:srgbClr val="000000"/>
              </a:buClr>
              <a:buSzTx/>
              <a:buFont typeface="Arial" panose="020B0604020202020204" pitchFamily="34" charset="0"/>
              <a:buChar char="•"/>
              <a:tabLst/>
              <a:defRPr/>
            </a:pPr>
            <a:endParaRPr kumimoji="0" lang="en-IN" sz="1000" b="0" i="0" u="none" strike="noStrike" kern="1200" cap="none" spc="0" normalizeH="0" baseline="0" noProof="0">
              <a:ln>
                <a:noFill/>
              </a:ln>
              <a:solidFill>
                <a:srgbClr val="000000"/>
              </a:solidFill>
              <a:effectLst/>
              <a:uLnTx/>
              <a:uFillTx/>
              <a:latin typeface="Tenorite" panose="00000500000000000000" pitchFamily="2" charset="0"/>
              <a:ea typeface="+mn-ea"/>
              <a:cs typeface="Calibri" panose="020F0502020204030204" pitchFamily="34" charset="0"/>
            </a:endParaRPr>
          </a:p>
        </p:txBody>
      </p:sp>
      <p:sp>
        <p:nvSpPr>
          <p:cNvPr id="20" name="Rectangle 19">
            <a:extLst>
              <a:ext uri="{FF2B5EF4-FFF2-40B4-BE49-F238E27FC236}">
                <a16:creationId xmlns:a16="http://schemas.microsoft.com/office/drawing/2014/main" id="{F3DBECF0-25BD-1321-BD34-6AF3958F6E99}"/>
              </a:ext>
            </a:extLst>
          </p:cNvPr>
          <p:cNvSpPr/>
          <p:nvPr/>
        </p:nvSpPr>
        <p:spPr>
          <a:xfrm>
            <a:off x="8085909" y="3741383"/>
            <a:ext cx="3633042" cy="5192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a:solidFill>
                  <a:schemeClr val="bg1"/>
                </a:solidFill>
                <a:latin typeface="Tenorite" panose="00000500000000000000" pitchFamily="2" charset="0"/>
                <a:cs typeface="Calibri" panose="020F0502020204030204" pitchFamily="34" charset="0"/>
              </a:rPr>
              <a:t>Ticket Management / Knowledge Management / AI</a:t>
            </a:r>
          </a:p>
        </p:txBody>
      </p:sp>
      <p:sp>
        <p:nvSpPr>
          <p:cNvPr id="21" name="Rectangle 20">
            <a:extLst>
              <a:ext uri="{FF2B5EF4-FFF2-40B4-BE49-F238E27FC236}">
                <a16:creationId xmlns:a16="http://schemas.microsoft.com/office/drawing/2014/main" id="{DFB64387-51F8-A246-DE6C-276DE5ADE5F2}"/>
              </a:ext>
            </a:extLst>
          </p:cNvPr>
          <p:cNvSpPr/>
          <p:nvPr/>
        </p:nvSpPr>
        <p:spPr>
          <a:xfrm>
            <a:off x="8121409" y="4331506"/>
            <a:ext cx="3562042" cy="2018494"/>
          </a:xfrm>
          <a:prstGeom prst="rect">
            <a:avLst/>
          </a:prstGeom>
          <a:solidFill>
            <a:srgbClr val="FFFFFF"/>
          </a:solidFill>
          <a:ln w="3175" cap="flat" cmpd="sng" algn="ctr">
            <a:solidFill>
              <a:schemeClr val="bg1">
                <a:lumMod val="75000"/>
              </a:schemeClr>
            </a:solidFill>
            <a:prstDash val="solid"/>
          </a:ln>
          <a:effectLst/>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R="0" lvl="0" algn="l" defTabSz="609593" rtl="0" eaLnBrk="1" fontAlgn="auto" latinLnBrk="0" hangingPunct="1">
              <a:lnSpc>
                <a:spcPct val="100000"/>
              </a:lnSpc>
              <a:spcBef>
                <a:spcPts val="0"/>
              </a:spcBef>
              <a:spcAft>
                <a:spcPts val="100"/>
              </a:spcAft>
              <a:buClr>
                <a:srgbClr val="000000"/>
              </a:buClr>
              <a:buSzTx/>
              <a:tabLst/>
              <a:defRPr/>
            </a:pPr>
            <a:endParaRPr kumimoji="0" lang="en-IN" sz="1400" b="1" i="0" u="none" strike="noStrike" kern="1200" cap="none" spc="0" normalizeH="0" baseline="0" noProof="0">
              <a:ln>
                <a:noFill/>
              </a:ln>
              <a:solidFill>
                <a:srgbClr val="000000"/>
              </a:solidFill>
              <a:effectLst/>
              <a:uLnTx/>
              <a:uFillTx/>
              <a:latin typeface="Tenorite" panose="00000500000000000000" pitchFamily="2" charset="0"/>
              <a:ea typeface="+mn-ea"/>
              <a:cs typeface="Calibri" panose="020F0502020204030204" pitchFamily="34" charset="0"/>
            </a:endParaRPr>
          </a:p>
          <a:p>
            <a:pPr marL="152398" marR="0" lvl="0" indent="-152398" algn="l" defTabSz="609593" rtl="0" eaLnBrk="1" fontAlgn="auto" latinLnBrk="0" hangingPunct="1">
              <a:lnSpc>
                <a:spcPct val="100000"/>
              </a:lnSpc>
              <a:spcBef>
                <a:spcPts val="0"/>
              </a:spcBef>
              <a:spcAft>
                <a:spcPts val="100"/>
              </a:spcAft>
              <a:buClr>
                <a:srgbClr val="000000"/>
              </a:buClr>
              <a:buSzTx/>
              <a:buFont typeface="Arial" panose="020B0604020202020204" pitchFamily="34" charset="0"/>
              <a:buChar char="•"/>
              <a:tabLst/>
              <a:defRPr/>
            </a:pPr>
            <a:endParaRPr lang="en-IN" sz="1400" b="1">
              <a:solidFill>
                <a:srgbClr val="000000"/>
              </a:solidFill>
              <a:latin typeface="Tenorite" panose="00000500000000000000" pitchFamily="2" charset="0"/>
              <a:cs typeface="Calibri" panose="020F0502020204030204" pitchFamily="34" charset="0"/>
            </a:endParaRPr>
          </a:p>
          <a:p>
            <a:pPr marL="152398" marR="0" lvl="0" indent="-152398" algn="l" defTabSz="609593" rtl="0" eaLnBrk="1" fontAlgn="auto" latinLnBrk="0" hangingPunct="1">
              <a:lnSpc>
                <a:spcPct val="100000"/>
              </a:lnSpc>
              <a:spcBef>
                <a:spcPts val="0"/>
              </a:spcBef>
              <a:spcAft>
                <a:spcPts val="100"/>
              </a:spcAft>
              <a:buClr>
                <a:srgbClr val="000000"/>
              </a:buClr>
              <a:buSzTx/>
              <a:buFont typeface="Arial" panose="020B0604020202020204" pitchFamily="34" charset="0"/>
              <a:buChar char="•"/>
              <a:tabLst/>
              <a:defRPr/>
            </a:pPr>
            <a:endParaRPr kumimoji="0" lang="en-IN" sz="1400" b="1" i="0" u="none" strike="noStrike" kern="1200" cap="none" spc="0" normalizeH="0" baseline="0" noProof="0">
              <a:ln>
                <a:noFill/>
              </a:ln>
              <a:solidFill>
                <a:srgbClr val="000000"/>
              </a:solidFill>
              <a:effectLst/>
              <a:uLnTx/>
              <a:uFillTx/>
              <a:latin typeface="Tenorite" panose="00000500000000000000" pitchFamily="2" charset="0"/>
              <a:ea typeface="+mn-ea"/>
              <a:cs typeface="Calibri" panose="020F0502020204030204" pitchFamily="34" charset="0"/>
            </a:endParaRPr>
          </a:p>
          <a:p>
            <a:pPr marL="152398" marR="0" lvl="0" indent="-152398" algn="l" defTabSz="609593" rtl="0" eaLnBrk="1" fontAlgn="auto" latinLnBrk="0" hangingPunct="1">
              <a:lnSpc>
                <a:spcPct val="100000"/>
              </a:lnSpc>
              <a:spcBef>
                <a:spcPts val="0"/>
              </a:spcBef>
              <a:spcAft>
                <a:spcPts val="100"/>
              </a:spcAft>
              <a:buClr>
                <a:srgbClr val="000000"/>
              </a:buClr>
              <a:buSzTx/>
              <a:buFont typeface="Arial" panose="020B0604020202020204" pitchFamily="34" charset="0"/>
              <a:buChar char="•"/>
              <a:tabLst/>
              <a:defRPr/>
            </a:pPr>
            <a:endParaRPr kumimoji="0" lang="en-IN" sz="1200" b="1" i="0" u="none" strike="noStrike" kern="1200" cap="none" spc="0" normalizeH="0" baseline="0" noProof="0">
              <a:ln>
                <a:noFill/>
              </a:ln>
              <a:solidFill>
                <a:srgbClr val="000000"/>
              </a:solidFill>
              <a:effectLst/>
              <a:uLnTx/>
              <a:uFillTx/>
              <a:latin typeface="Tenorite" panose="00000500000000000000" pitchFamily="2" charset="0"/>
              <a:ea typeface="+mn-ea"/>
              <a:cs typeface="Calibri" panose="020F0502020204030204" pitchFamily="34" charset="0"/>
            </a:endParaRPr>
          </a:p>
          <a:p>
            <a:pPr marL="152398" indent="-152398" defTabSz="609593">
              <a:spcAft>
                <a:spcPts val="100"/>
              </a:spcAft>
              <a:buClr>
                <a:srgbClr val="000000"/>
              </a:buClr>
              <a:buFont typeface="Arial" panose="020B0604020202020204" pitchFamily="34" charset="0"/>
              <a:buChar char="•"/>
              <a:defRPr/>
            </a:pPr>
            <a:endParaRPr lang="en-IN" sz="1400">
              <a:solidFill>
                <a:srgbClr val="000000"/>
              </a:solidFill>
              <a:latin typeface="Tenorite" panose="00000500000000000000" pitchFamily="2" charset="0"/>
              <a:cs typeface="Calibri" panose="020F0502020204030204" pitchFamily="34" charset="0"/>
            </a:endParaRPr>
          </a:p>
          <a:p>
            <a:pPr marL="152398" indent="-152398" defTabSz="609593">
              <a:spcAft>
                <a:spcPts val="100"/>
              </a:spcAft>
              <a:buClr>
                <a:srgbClr val="000000"/>
              </a:buClr>
              <a:buFont typeface="Arial" panose="020B0604020202020204" pitchFamily="34" charset="0"/>
              <a:buChar char="•"/>
              <a:defRPr/>
            </a:pPr>
            <a:endParaRPr lang="en-IN" sz="1400">
              <a:solidFill>
                <a:srgbClr val="000000"/>
              </a:solidFill>
              <a:latin typeface="Tenorite" panose="00000500000000000000" pitchFamily="2" charset="0"/>
              <a:cs typeface="Calibri" panose="020F0502020204030204" pitchFamily="34" charset="0"/>
            </a:endParaRPr>
          </a:p>
          <a:p>
            <a:pPr marL="152398" indent="-152398" defTabSz="609593">
              <a:spcAft>
                <a:spcPts val="100"/>
              </a:spcAft>
              <a:buClr>
                <a:srgbClr val="000000"/>
              </a:buClr>
              <a:buFont typeface="Arial" panose="020B0604020202020204" pitchFamily="34" charset="0"/>
              <a:buChar char="•"/>
              <a:defRPr/>
            </a:pPr>
            <a:endParaRPr kumimoji="0" lang="en-IN" sz="1400" b="0" i="0" u="none" strike="noStrike" kern="1200" cap="none" spc="0" normalizeH="0" baseline="0" noProof="0">
              <a:ln>
                <a:noFill/>
              </a:ln>
              <a:solidFill>
                <a:srgbClr val="000000"/>
              </a:solidFill>
              <a:effectLst/>
              <a:uLnTx/>
              <a:uFillTx/>
              <a:latin typeface="Tenorite" panose="00000500000000000000" pitchFamily="2" charset="0"/>
              <a:ea typeface="+mn-ea"/>
              <a:cs typeface="Calibri" panose="020F0502020204030204" pitchFamily="34" charset="0"/>
            </a:endParaRPr>
          </a:p>
          <a:p>
            <a:pPr marL="152398" marR="0" lvl="0" indent="-152398" algn="l" defTabSz="609593" rtl="0" eaLnBrk="1" fontAlgn="auto" latinLnBrk="0" hangingPunct="1">
              <a:lnSpc>
                <a:spcPct val="100000"/>
              </a:lnSpc>
              <a:spcBef>
                <a:spcPts val="0"/>
              </a:spcBef>
              <a:spcAft>
                <a:spcPts val="100"/>
              </a:spcAft>
              <a:buClr>
                <a:srgbClr val="000000"/>
              </a:buClr>
              <a:buSzTx/>
              <a:buFont typeface="Arial" panose="020B0604020202020204" pitchFamily="34" charset="0"/>
              <a:buChar char="•"/>
              <a:tabLst/>
              <a:defRPr/>
            </a:pPr>
            <a:endParaRPr kumimoji="0" lang="en-IN" sz="1200" b="0" i="0" u="none" strike="noStrike" kern="1200" cap="none" spc="0" normalizeH="0" baseline="0" noProof="0">
              <a:ln>
                <a:noFill/>
              </a:ln>
              <a:solidFill>
                <a:srgbClr val="000000"/>
              </a:solidFill>
              <a:effectLst/>
              <a:uLnTx/>
              <a:uFillTx/>
              <a:latin typeface="Tenorite" panose="00000500000000000000" pitchFamily="2" charset="0"/>
              <a:ea typeface="+mn-ea"/>
              <a:cs typeface="Calibri" panose="020F0502020204030204" pitchFamily="34" charset="0"/>
            </a:endParaRPr>
          </a:p>
          <a:p>
            <a:pPr marL="609598" marR="0" lvl="1" indent="-152398" algn="l" defTabSz="609593" rtl="0" eaLnBrk="1" fontAlgn="auto" latinLnBrk="0" hangingPunct="1">
              <a:lnSpc>
                <a:spcPct val="100000"/>
              </a:lnSpc>
              <a:spcBef>
                <a:spcPts val="0"/>
              </a:spcBef>
              <a:spcAft>
                <a:spcPts val="100"/>
              </a:spcAft>
              <a:buClr>
                <a:srgbClr val="000000"/>
              </a:buClr>
              <a:buSzTx/>
              <a:buFont typeface="Arial" panose="020B0604020202020204" pitchFamily="34" charset="0"/>
              <a:buChar char="•"/>
              <a:tabLst/>
              <a:defRPr/>
            </a:pPr>
            <a:endParaRPr kumimoji="0" lang="en-IN" sz="1000" b="0" i="0" u="none" strike="noStrike" kern="1200" cap="none" spc="0" normalizeH="0" baseline="0" noProof="0">
              <a:ln>
                <a:noFill/>
              </a:ln>
              <a:solidFill>
                <a:srgbClr val="000000"/>
              </a:solidFill>
              <a:effectLst/>
              <a:uLnTx/>
              <a:uFillTx/>
              <a:latin typeface="Tenorite" panose="00000500000000000000" pitchFamily="2" charset="0"/>
              <a:ea typeface="+mn-ea"/>
              <a:cs typeface="Calibri" panose="020F0502020204030204" pitchFamily="34" charset="0"/>
            </a:endParaRPr>
          </a:p>
        </p:txBody>
      </p:sp>
    </p:spTree>
    <p:extLst>
      <p:ext uri="{BB962C8B-B14F-4D97-AF65-F5344CB8AC3E}">
        <p14:creationId xmlns:p14="http://schemas.microsoft.com/office/powerpoint/2010/main" val="2362883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6A9F54-CACB-8724-FA60-A4DCD8FBC6ED}"/>
            </a:ext>
          </a:extLst>
        </p:cNvPr>
        <p:cNvGrpSpPr/>
        <p:nvPr/>
      </p:nvGrpSpPr>
      <p:grpSpPr>
        <a:xfrm>
          <a:off x="0" y="0"/>
          <a:ext cx="0" cy="0"/>
          <a:chOff x="0" y="0"/>
          <a:chExt cx="0" cy="0"/>
        </a:xfrm>
      </p:grpSpPr>
      <p:sp>
        <p:nvSpPr>
          <p:cNvPr id="533" name="Title 532">
            <a:extLst>
              <a:ext uri="{FF2B5EF4-FFF2-40B4-BE49-F238E27FC236}">
                <a16:creationId xmlns:a16="http://schemas.microsoft.com/office/drawing/2014/main" id="{9B106D18-D517-069D-086D-6CA225E94833}"/>
              </a:ext>
            </a:extLst>
          </p:cNvPr>
          <p:cNvSpPr>
            <a:spLocks noGrp="1"/>
          </p:cNvSpPr>
          <p:nvPr>
            <p:ph type="title"/>
          </p:nvPr>
        </p:nvSpPr>
        <p:spPr>
          <a:xfrm>
            <a:off x="43583" y="18039"/>
            <a:ext cx="10842023" cy="685800"/>
          </a:xfrm>
        </p:spPr>
        <p:txBody>
          <a:bodyPr/>
          <a:lstStyle/>
          <a:p>
            <a:r>
              <a:rPr lang="en-US" sz="2200" b="1">
                <a:latin typeface="Tenorite" pitchFamily="2" charset="0"/>
              </a:rPr>
              <a:t>ServiceNow (+ AI)</a:t>
            </a:r>
            <a:endParaRPr lang="en-IN" sz="2200" b="1">
              <a:latin typeface="Tenorite" pitchFamily="2" charset="0"/>
            </a:endParaRPr>
          </a:p>
        </p:txBody>
      </p:sp>
      <p:sp>
        <p:nvSpPr>
          <p:cNvPr id="17" name="Rectangle 16">
            <a:extLst>
              <a:ext uri="{FF2B5EF4-FFF2-40B4-BE49-F238E27FC236}">
                <a16:creationId xmlns:a16="http://schemas.microsoft.com/office/drawing/2014/main" id="{17021E7B-E371-E396-BFEA-86169019E20E}"/>
              </a:ext>
            </a:extLst>
          </p:cNvPr>
          <p:cNvSpPr/>
          <p:nvPr/>
        </p:nvSpPr>
        <p:spPr>
          <a:xfrm>
            <a:off x="313343" y="758890"/>
            <a:ext cx="11014020" cy="5591110"/>
          </a:xfrm>
          <a:prstGeom prst="rect">
            <a:avLst/>
          </a:prstGeom>
          <a:solidFill>
            <a:srgbClr val="FFFFFF"/>
          </a:solidFill>
          <a:ln w="3175" cap="flat" cmpd="sng" algn="ctr">
            <a:solidFill>
              <a:schemeClr val="bg1">
                <a:lumMod val="75000"/>
              </a:schemeClr>
            </a:solidFill>
            <a:prstDash val="solid"/>
          </a:ln>
          <a:effectLst/>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R="0" lvl="0" algn="l" defTabSz="609593" rtl="0" eaLnBrk="1" fontAlgn="auto" latinLnBrk="0" hangingPunct="1">
              <a:lnSpc>
                <a:spcPct val="100000"/>
              </a:lnSpc>
              <a:spcBef>
                <a:spcPts val="0"/>
              </a:spcBef>
              <a:spcAft>
                <a:spcPts val="100"/>
              </a:spcAft>
              <a:buClr>
                <a:srgbClr val="000000"/>
              </a:buClr>
              <a:buSzTx/>
              <a:tabLst/>
              <a:defRPr/>
            </a:pPr>
            <a:endParaRPr kumimoji="0" lang="en-IN" sz="1400" b="1" i="0" u="none" strike="noStrike" kern="1200" cap="none" spc="0" normalizeH="0" baseline="0" noProof="0">
              <a:ln>
                <a:noFill/>
              </a:ln>
              <a:solidFill>
                <a:srgbClr val="000000"/>
              </a:solidFill>
              <a:effectLst/>
              <a:uLnTx/>
              <a:uFillTx/>
              <a:latin typeface="Tenorite" panose="00000500000000000000" pitchFamily="2" charset="0"/>
              <a:ea typeface="+mn-ea"/>
              <a:cs typeface="Calibri" panose="020F0502020204030204" pitchFamily="34" charset="0"/>
            </a:endParaRPr>
          </a:p>
          <a:p>
            <a:pPr marL="152398" marR="0" lvl="0" indent="-152398" algn="l" defTabSz="609593" rtl="0" eaLnBrk="1" fontAlgn="auto" latinLnBrk="0" hangingPunct="1">
              <a:lnSpc>
                <a:spcPct val="100000"/>
              </a:lnSpc>
              <a:spcBef>
                <a:spcPts val="0"/>
              </a:spcBef>
              <a:spcAft>
                <a:spcPts val="100"/>
              </a:spcAft>
              <a:buClr>
                <a:srgbClr val="000000"/>
              </a:buClr>
              <a:buSzTx/>
              <a:buFont typeface="Arial" panose="020B0604020202020204" pitchFamily="34" charset="0"/>
              <a:buChar char="•"/>
              <a:tabLst/>
              <a:defRPr/>
            </a:pPr>
            <a:endParaRPr lang="en-IN" sz="1400" b="1">
              <a:solidFill>
                <a:srgbClr val="000000"/>
              </a:solidFill>
              <a:latin typeface="Tenorite" panose="00000500000000000000" pitchFamily="2" charset="0"/>
              <a:cs typeface="Calibri" panose="020F0502020204030204" pitchFamily="34" charset="0"/>
            </a:endParaRPr>
          </a:p>
          <a:p>
            <a:pPr marL="152398" marR="0" lvl="0" indent="-152398" algn="l" defTabSz="609593" rtl="0" eaLnBrk="1" fontAlgn="auto" latinLnBrk="0" hangingPunct="1">
              <a:lnSpc>
                <a:spcPct val="100000"/>
              </a:lnSpc>
              <a:spcBef>
                <a:spcPts val="0"/>
              </a:spcBef>
              <a:spcAft>
                <a:spcPts val="100"/>
              </a:spcAft>
              <a:buClr>
                <a:srgbClr val="000000"/>
              </a:buClr>
              <a:buSzTx/>
              <a:buFont typeface="Arial" panose="020B0604020202020204" pitchFamily="34" charset="0"/>
              <a:buChar char="•"/>
              <a:tabLst/>
              <a:defRPr/>
            </a:pPr>
            <a:endParaRPr kumimoji="0" lang="en-IN" sz="1400" b="1" i="0" u="none" strike="noStrike" kern="1200" cap="none" spc="0" normalizeH="0" baseline="0" noProof="0">
              <a:ln>
                <a:noFill/>
              </a:ln>
              <a:solidFill>
                <a:srgbClr val="000000"/>
              </a:solidFill>
              <a:effectLst/>
              <a:uLnTx/>
              <a:uFillTx/>
              <a:latin typeface="Tenorite" panose="00000500000000000000" pitchFamily="2" charset="0"/>
              <a:ea typeface="+mn-ea"/>
              <a:cs typeface="Calibri" panose="020F0502020204030204" pitchFamily="34" charset="0"/>
            </a:endParaRPr>
          </a:p>
          <a:p>
            <a:pPr marL="152398" marR="0" lvl="0" indent="-152398" algn="l" defTabSz="609593" rtl="0" eaLnBrk="1" fontAlgn="auto" latinLnBrk="0" hangingPunct="1">
              <a:lnSpc>
                <a:spcPct val="100000"/>
              </a:lnSpc>
              <a:spcBef>
                <a:spcPts val="0"/>
              </a:spcBef>
              <a:spcAft>
                <a:spcPts val="100"/>
              </a:spcAft>
              <a:buClr>
                <a:srgbClr val="000000"/>
              </a:buClr>
              <a:buSzTx/>
              <a:buFont typeface="Arial" panose="020B0604020202020204" pitchFamily="34" charset="0"/>
              <a:buChar char="•"/>
              <a:tabLst/>
              <a:defRPr/>
            </a:pPr>
            <a:endParaRPr kumimoji="0" lang="en-IN" sz="1200" b="1" i="0" u="none" strike="noStrike" kern="1200" cap="none" spc="0" normalizeH="0" baseline="0" noProof="0">
              <a:ln>
                <a:noFill/>
              </a:ln>
              <a:solidFill>
                <a:srgbClr val="000000"/>
              </a:solidFill>
              <a:effectLst/>
              <a:uLnTx/>
              <a:uFillTx/>
              <a:latin typeface="Tenorite" panose="00000500000000000000" pitchFamily="2" charset="0"/>
              <a:ea typeface="+mn-ea"/>
              <a:cs typeface="Calibri" panose="020F0502020204030204" pitchFamily="34" charset="0"/>
            </a:endParaRPr>
          </a:p>
          <a:p>
            <a:pPr marL="152398" indent="-152398" defTabSz="609593">
              <a:spcAft>
                <a:spcPts val="100"/>
              </a:spcAft>
              <a:buClr>
                <a:srgbClr val="000000"/>
              </a:buClr>
              <a:buFont typeface="Arial" panose="020B0604020202020204" pitchFamily="34" charset="0"/>
              <a:buChar char="•"/>
              <a:defRPr/>
            </a:pPr>
            <a:endParaRPr lang="en-IN" sz="1400">
              <a:solidFill>
                <a:srgbClr val="000000"/>
              </a:solidFill>
              <a:latin typeface="Tenorite" panose="00000500000000000000" pitchFamily="2" charset="0"/>
              <a:cs typeface="Calibri" panose="020F0502020204030204" pitchFamily="34" charset="0"/>
            </a:endParaRPr>
          </a:p>
          <a:p>
            <a:pPr marL="152398" indent="-152398" defTabSz="609593">
              <a:spcAft>
                <a:spcPts val="100"/>
              </a:spcAft>
              <a:buClr>
                <a:srgbClr val="000000"/>
              </a:buClr>
              <a:buFont typeface="Arial" panose="020B0604020202020204" pitchFamily="34" charset="0"/>
              <a:buChar char="•"/>
              <a:defRPr/>
            </a:pPr>
            <a:endParaRPr lang="en-IN" sz="1400">
              <a:solidFill>
                <a:srgbClr val="000000"/>
              </a:solidFill>
              <a:latin typeface="Tenorite" panose="00000500000000000000" pitchFamily="2" charset="0"/>
              <a:cs typeface="Calibri" panose="020F0502020204030204" pitchFamily="34" charset="0"/>
            </a:endParaRPr>
          </a:p>
          <a:p>
            <a:pPr marL="152398" indent="-152398" defTabSz="609593">
              <a:spcAft>
                <a:spcPts val="100"/>
              </a:spcAft>
              <a:buClr>
                <a:srgbClr val="000000"/>
              </a:buClr>
              <a:buFont typeface="Arial" panose="020B0604020202020204" pitchFamily="34" charset="0"/>
              <a:buChar char="•"/>
              <a:defRPr/>
            </a:pPr>
            <a:endParaRPr kumimoji="0" lang="en-IN" sz="1400" b="0" i="0" u="none" strike="noStrike" kern="1200" cap="none" spc="0" normalizeH="0" baseline="0" noProof="0">
              <a:ln>
                <a:noFill/>
              </a:ln>
              <a:solidFill>
                <a:srgbClr val="000000"/>
              </a:solidFill>
              <a:effectLst/>
              <a:uLnTx/>
              <a:uFillTx/>
              <a:latin typeface="Tenorite" panose="00000500000000000000" pitchFamily="2" charset="0"/>
              <a:ea typeface="+mn-ea"/>
              <a:cs typeface="Calibri" panose="020F0502020204030204" pitchFamily="34" charset="0"/>
            </a:endParaRPr>
          </a:p>
          <a:p>
            <a:pPr marL="152398" marR="0" lvl="0" indent="-152398" algn="l" defTabSz="609593" rtl="0" eaLnBrk="1" fontAlgn="auto" latinLnBrk="0" hangingPunct="1">
              <a:lnSpc>
                <a:spcPct val="100000"/>
              </a:lnSpc>
              <a:spcBef>
                <a:spcPts val="0"/>
              </a:spcBef>
              <a:spcAft>
                <a:spcPts val="100"/>
              </a:spcAft>
              <a:buClr>
                <a:srgbClr val="000000"/>
              </a:buClr>
              <a:buSzTx/>
              <a:buFont typeface="Arial" panose="020B0604020202020204" pitchFamily="34" charset="0"/>
              <a:buChar char="•"/>
              <a:tabLst/>
              <a:defRPr/>
            </a:pPr>
            <a:endParaRPr kumimoji="0" lang="en-IN" sz="1200" b="0" i="0" u="none" strike="noStrike" kern="1200" cap="none" spc="0" normalizeH="0" baseline="0" noProof="0">
              <a:ln>
                <a:noFill/>
              </a:ln>
              <a:solidFill>
                <a:srgbClr val="000000"/>
              </a:solidFill>
              <a:effectLst/>
              <a:uLnTx/>
              <a:uFillTx/>
              <a:latin typeface="Tenorite" panose="00000500000000000000" pitchFamily="2" charset="0"/>
              <a:ea typeface="+mn-ea"/>
              <a:cs typeface="Calibri" panose="020F0502020204030204" pitchFamily="34" charset="0"/>
            </a:endParaRPr>
          </a:p>
          <a:p>
            <a:pPr marL="609598" marR="0" lvl="1" indent="-152398" algn="l" defTabSz="609593" rtl="0" eaLnBrk="1" fontAlgn="auto" latinLnBrk="0" hangingPunct="1">
              <a:lnSpc>
                <a:spcPct val="100000"/>
              </a:lnSpc>
              <a:spcBef>
                <a:spcPts val="0"/>
              </a:spcBef>
              <a:spcAft>
                <a:spcPts val="100"/>
              </a:spcAft>
              <a:buClr>
                <a:srgbClr val="000000"/>
              </a:buClr>
              <a:buSzTx/>
              <a:buFont typeface="Arial" panose="020B0604020202020204" pitchFamily="34" charset="0"/>
              <a:buChar char="•"/>
              <a:tabLst/>
              <a:defRPr/>
            </a:pPr>
            <a:endParaRPr kumimoji="0" lang="en-IN" sz="1000" b="0" i="0" u="none" strike="noStrike" kern="1200" cap="none" spc="0" normalizeH="0" baseline="0" noProof="0">
              <a:ln>
                <a:noFill/>
              </a:ln>
              <a:solidFill>
                <a:srgbClr val="000000"/>
              </a:solidFill>
              <a:effectLst/>
              <a:uLnTx/>
              <a:uFillTx/>
              <a:latin typeface="Tenorite" panose="00000500000000000000" pitchFamily="2" charset="0"/>
              <a:ea typeface="+mn-ea"/>
              <a:cs typeface="Calibri" panose="020F0502020204030204" pitchFamily="34" charset="0"/>
            </a:endParaRPr>
          </a:p>
        </p:txBody>
      </p:sp>
    </p:spTree>
    <p:extLst>
      <p:ext uri="{BB962C8B-B14F-4D97-AF65-F5344CB8AC3E}">
        <p14:creationId xmlns:p14="http://schemas.microsoft.com/office/powerpoint/2010/main" val="38824508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AA3DFE-55C3-C3F5-1880-AD3953928D55}"/>
            </a:ext>
          </a:extLst>
        </p:cNvPr>
        <p:cNvGrpSpPr/>
        <p:nvPr/>
      </p:nvGrpSpPr>
      <p:grpSpPr>
        <a:xfrm>
          <a:off x="0" y="0"/>
          <a:ext cx="0" cy="0"/>
          <a:chOff x="0" y="0"/>
          <a:chExt cx="0" cy="0"/>
        </a:xfrm>
      </p:grpSpPr>
      <p:sp>
        <p:nvSpPr>
          <p:cNvPr id="533" name="Title 532">
            <a:extLst>
              <a:ext uri="{FF2B5EF4-FFF2-40B4-BE49-F238E27FC236}">
                <a16:creationId xmlns:a16="http://schemas.microsoft.com/office/drawing/2014/main" id="{9781D4FF-5310-24CE-ED2F-231DC846B14E}"/>
              </a:ext>
            </a:extLst>
          </p:cNvPr>
          <p:cNvSpPr>
            <a:spLocks noGrp="1"/>
          </p:cNvSpPr>
          <p:nvPr>
            <p:ph type="title"/>
          </p:nvPr>
        </p:nvSpPr>
        <p:spPr>
          <a:xfrm>
            <a:off x="43583" y="18039"/>
            <a:ext cx="10842023" cy="685800"/>
          </a:xfrm>
        </p:spPr>
        <p:txBody>
          <a:bodyPr/>
          <a:lstStyle/>
          <a:p>
            <a:r>
              <a:rPr lang="en-US" sz="2200" b="1">
                <a:latin typeface="Tenorite" pitchFamily="2" charset="0"/>
              </a:rPr>
              <a:t>Assumptions and Clarifications from Scottish Water</a:t>
            </a:r>
            <a:endParaRPr lang="en-IN" sz="2200" b="1">
              <a:latin typeface="Tenorite" pitchFamily="2" charset="0"/>
            </a:endParaRPr>
          </a:p>
        </p:txBody>
      </p:sp>
      <p:sp>
        <p:nvSpPr>
          <p:cNvPr id="2" name="Rectangle 1">
            <a:extLst>
              <a:ext uri="{FF2B5EF4-FFF2-40B4-BE49-F238E27FC236}">
                <a16:creationId xmlns:a16="http://schemas.microsoft.com/office/drawing/2014/main" id="{F42844B8-EFE9-CED7-ADD5-0E9D51685998}"/>
              </a:ext>
            </a:extLst>
          </p:cNvPr>
          <p:cNvSpPr/>
          <p:nvPr/>
        </p:nvSpPr>
        <p:spPr>
          <a:xfrm>
            <a:off x="138544" y="1150569"/>
            <a:ext cx="11441679" cy="5305648"/>
          </a:xfrm>
          <a:prstGeom prst="rect">
            <a:avLst/>
          </a:prstGeom>
          <a:solidFill>
            <a:srgbClr val="FFFFFF"/>
          </a:solidFill>
          <a:ln w="3175" cap="flat" cmpd="sng" algn="ctr">
            <a:solidFill>
              <a:schemeClr val="bg1">
                <a:lumMod val="75000"/>
              </a:schemeClr>
            </a:solidFill>
            <a:prstDash val="solid"/>
          </a:ln>
          <a:effectLst/>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R="0" lvl="0" algn="l" defTabSz="609593" rtl="0" eaLnBrk="1" fontAlgn="auto" latinLnBrk="0" hangingPunct="1">
              <a:lnSpc>
                <a:spcPct val="100000"/>
              </a:lnSpc>
              <a:spcBef>
                <a:spcPts val="0"/>
              </a:spcBef>
              <a:spcAft>
                <a:spcPts val="100"/>
              </a:spcAft>
              <a:buClr>
                <a:srgbClr val="000000"/>
              </a:buClr>
              <a:buSzTx/>
              <a:tabLst/>
              <a:defRPr/>
            </a:pPr>
            <a:r>
              <a:rPr kumimoji="0" lang="en-IN" sz="2000" b="1" i="0" u="none" strike="noStrike" kern="1200" cap="none" spc="0" normalizeH="0" baseline="0" noProof="0">
                <a:ln>
                  <a:noFill/>
                </a:ln>
                <a:solidFill>
                  <a:srgbClr val="000000"/>
                </a:solidFill>
                <a:effectLst/>
                <a:uLnTx/>
                <a:uFillTx/>
                <a:latin typeface="Tenorite" panose="00000500000000000000" pitchFamily="2" charset="0"/>
                <a:ea typeface="+mn-ea"/>
                <a:cs typeface="Calibri" panose="020F0502020204030204" pitchFamily="34" charset="0"/>
              </a:rPr>
              <a:t>Assumptions</a:t>
            </a:r>
          </a:p>
          <a:p>
            <a:pPr marL="171450" marR="0" lvl="0" indent="-171450" algn="l" defTabSz="609593" rtl="0" eaLnBrk="1" fontAlgn="auto" latinLnBrk="0" hangingPunct="1">
              <a:lnSpc>
                <a:spcPct val="100000"/>
              </a:lnSpc>
              <a:spcBef>
                <a:spcPts val="0"/>
              </a:spcBef>
              <a:spcAft>
                <a:spcPts val="100"/>
              </a:spcAft>
              <a:buClr>
                <a:srgbClr val="000000"/>
              </a:buClr>
              <a:buSzTx/>
              <a:buFont typeface="Arial" panose="020B0604020202020204" pitchFamily="34" charset="0"/>
              <a:buChar char="•"/>
              <a:tabLst/>
              <a:defRPr/>
            </a:pPr>
            <a:r>
              <a:rPr kumimoji="0" lang="en-US" i="0" u="none" strike="noStrike" kern="1200" cap="none" spc="0" normalizeH="0" baseline="0" noProof="0">
                <a:ln>
                  <a:noFill/>
                </a:ln>
                <a:solidFill>
                  <a:srgbClr val="000000"/>
                </a:solidFill>
                <a:effectLst/>
                <a:uLnTx/>
                <a:uFillTx/>
                <a:latin typeface="Tenorite" panose="00000500000000000000" pitchFamily="2" charset="0"/>
                <a:ea typeface="+mn-ea"/>
                <a:cs typeface="Calibri" panose="020F0502020204030204" pitchFamily="34" charset="0"/>
              </a:rPr>
              <a:t>***************</a:t>
            </a:r>
          </a:p>
          <a:p>
            <a:pPr marR="0" lvl="0" algn="l" defTabSz="609593" rtl="0" eaLnBrk="1" fontAlgn="auto" latinLnBrk="0" hangingPunct="1">
              <a:lnSpc>
                <a:spcPct val="100000"/>
              </a:lnSpc>
              <a:spcBef>
                <a:spcPts val="0"/>
              </a:spcBef>
              <a:spcAft>
                <a:spcPts val="100"/>
              </a:spcAft>
              <a:buClr>
                <a:srgbClr val="000000"/>
              </a:buClr>
              <a:buSzTx/>
              <a:tabLst/>
              <a:defRPr/>
            </a:pPr>
            <a:endParaRPr kumimoji="0" lang="en-IN" sz="2000" b="1" i="0" u="none" strike="noStrike" kern="1200" cap="none" spc="0" normalizeH="0" baseline="0" noProof="0">
              <a:ln>
                <a:noFill/>
              </a:ln>
              <a:solidFill>
                <a:srgbClr val="000000"/>
              </a:solidFill>
              <a:effectLst/>
              <a:uLnTx/>
              <a:uFillTx/>
              <a:latin typeface="Tenorite" panose="00000500000000000000" pitchFamily="2" charset="0"/>
              <a:ea typeface="+mn-ea"/>
              <a:cs typeface="Calibri" panose="020F0502020204030204" pitchFamily="34" charset="0"/>
            </a:endParaRPr>
          </a:p>
          <a:p>
            <a:pPr defTabSz="609593">
              <a:spcAft>
                <a:spcPts val="100"/>
              </a:spcAft>
              <a:buClr>
                <a:srgbClr val="000000"/>
              </a:buClr>
              <a:defRPr/>
            </a:pPr>
            <a:r>
              <a:rPr lang="en-IN" sz="2000" b="1">
                <a:solidFill>
                  <a:srgbClr val="000000"/>
                </a:solidFill>
                <a:latin typeface="Tenorite" panose="00000500000000000000" pitchFamily="2" charset="0"/>
                <a:cs typeface="Calibri" panose="020F0502020204030204" pitchFamily="34" charset="0"/>
              </a:rPr>
              <a:t>Clarification questions</a:t>
            </a:r>
            <a:endParaRPr lang="en-IN" b="1">
              <a:solidFill>
                <a:srgbClr val="000000"/>
              </a:solidFill>
              <a:latin typeface="Tenorite" panose="00000500000000000000" pitchFamily="2" charset="0"/>
              <a:cs typeface="Calibri" panose="020F0502020204030204" pitchFamily="34" charset="0"/>
            </a:endParaRPr>
          </a:p>
          <a:p>
            <a:pPr marL="171450" indent="-171450" defTabSz="609593">
              <a:spcAft>
                <a:spcPts val="100"/>
              </a:spcAft>
              <a:buClr>
                <a:srgbClr val="000000"/>
              </a:buClr>
              <a:buFont typeface="Arial" panose="020B0604020202020204" pitchFamily="34" charset="0"/>
              <a:buChar char="•"/>
              <a:defRPr/>
            </a:pPr>
            <a:r>
              <a:rPr lang="en-IN">
                <a:solidFill>
                  <a:srgbClr val="000000"/>
                </a:solidFill>
                <a:latin typeface="Tenorite" panose="00000500000000000000" pitchFamily="2" charset="0"/>
                <a:cs typeface="Calibri" panose="020F0502020204030204" pitchFamily="34" charset="0"/>
              </a:rPr>
              <a:t>*********************</a:t>
            </a:r>
          </a:p>
          <a:p>
            <a:pPr marL="171450" indent="-171450" defTabSz="609593">
              <a:spcAft>
                <a:spcPts val="100"/>
              </a:spcAft>
              <a:buClr>
                <a:srgbClr val="000000"/>
              </a:buClr>
              <a:buFont typeface="Arial" panose="020B0604020202020204" pitchFamily="34" charset="0"/>
              <a:buChar char="•"/>
              <a:defRPr/>
            </a:pPr>
            <a:endParaRPr lang="en-IN" sz="1050">
              <a:solidFill>
                <a:srgbClr val="000000"/>
              </a:solidFill>
              <a:latin typeface="Tenorite" panose="00000500000000000000" pitchFamily="2" charset="0"/>
              <a:cs typeface="Calibri" panose="020F0502020204030204" pitchFamily="34" charset="0"/>
            </a:endParaRPr>
          </a:p>
        </p:txBody>
      </p:sp>
    </p:spTree>
    <p:extLst>
      <p:ext uri="{BB962C8B-B14F-4D97-AF65-F5344CB8AC3E}">
        <p14:creationId xmlns:p14="http://schemas.microsoft.com/office/powerpoint/2010/main" val="9011847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C3A52E-793C-0D5A-661B-7F0E21F82975}"/>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A02E6D39-944C-C351-58EA-5DF9A598166A}"/>
              </a:ext>
            </a:extLst>
          </p:cNvPr>
          <p:cNvSpPr>
            <a:spLocks noGrp="1"/>
          </p:cNvSpPr>
          <p:nvPr>
            <p:ph type="title"/>
          </p:nvPr>
        </p:nvSpPr>
        <p:spPr>
          <a:xfrm>
            <a:off x="971550" y="3730926"/>
            <a:ext cx="4626610" cy="1926862"/>
          </a:xfrm>
        </p:spPr>
        <p:txBody>
          <a:bodyPr/>
          <a:lstStyle/>
          <a:p>
            <a:r>
              <a:rPr lang="en-US" sz="4000"/>
              <a:t>Enterprise Applications</a:t>
            </a:r>
            <a:endParaRPr lang="en-IN" sz="4000"/>
          </a:p>
        </p:txBody>
      </p:sp>
    </p:spTree>
    <p:extLst>
      <p:ext uri="{BB962C8B-B14F-4D97-AF65-F5344CB8AC3E}">
        <p14:creationId xmlns:p14="http://schemas.microsoft.com/office/powerpoint/2010/main" val="3639860495"/>
      </p:ext>
    </p:extLst>
  </p:cSld>
  <p:clrMapOvr>
    <a:masterClrMapping/>
  </p:clrMapOvr>
  <p:extLst>
    <p:ext uri="{6950BFC3-D8DA-4A85-94F7-54DA5524770B}">
      <p188:commentRel xmlns:p188="http://schemas.microsoft.com/office/powerpoint/2018/8/main" r:id="rId2"/>
    </p:ext>
  </p:extLs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376FB7-A6DF-DFCD-C34D-B2B3883C4EAF}"/>
            </a:ext>
          </a:extLst>
        </p:cNvPr>
        <p:cNvGrpSpPr/>
        <p:nvPr/>
      </p:nvGrpSpPr>
      <p:grpSpPr>
        <a:xfrm>
          <a:off x="0" y="0"/>
          <a:ext cx="0" cy="0"/>
          <a:chOff x="0" y="0"/>
          <a:chExt cx="0" cy="0"/>
        </a:xfrm>
      </p:grpSpPr>
      <p:sp>
        <p:nvSpPr>
          <p:cNvPr id="533" name="Title 532">
            <a:extLst>
              <a:ext uri="{FF2B5EF4-FFF2-40B4-BE49-F238E27FC236}">
                <a16:creationId xmlns:a16="http://schemas.microsoft.com/office/drawing/2014/main" id="{465CBA9C-F767-5F38-EB8E-7728F2E31B59}"/>
              </a:ext>
            </a:extLst>
          </p:cNvPr>
          <p:cNvSpPr>
            <a:spLocks noGrp="1"/>
          </p:cNvSpPr>
          <p:nvPr>
            <p:ph type="title"/>
          </p:nvPr>
        </p:nvSpPr>
        <p:spPr>
          <a:xfrm>
            <a:off x="43583" y="18039"/>
            <a:ext cx="10842023" cy="685800"/>
          </a:xfrm>
        </p:spPr>
        <p:txBody>
          <a:bodyPr/>
          <a:lstStyle/>
          <a:p>
            <a:r>
              <a:rPr lang="en-US" sz="2200" b="1">
                <a:latin typeface="Tenorite" pitchFamily="2" charset="0"/>
              </a:rPr>
              <a:t>Enterprise Applications</a:t>
            </a:r>
            <a:endParaRPr lang="en-IN" sz="2200" b="1">
              <a:latin typeface="Tenorite" pitchFamily="2" charset="0"/>
            </a:endParaRPr>
          </a:p>
        </p:txBody>
      </p:sp>
      <p:sp>
        <p:nvSpPr>
          <p:cNvPr id="2" name="Rectangle 1">
            <a:extLst>
              <a:ext uri="{FF2B5EF4-FFF2-40B4-BE49-F238E27FC236}">
                <a16:creationId xmlns:a16="http://schemas.microsoft.com/office/drawing/2014/main" id="{1AEC2798-CD0F-E55C-6E57-DE38CBE5F1C1}"/>
              </a:ext>
            </a:extLst>
          </p:cNvPr>
          <p:cNvSpPr/>
          <p:nvPr/>
        </p:nvSpPr>
        <p:spPr>
          <a:xfrm>
            <a:off x="2846056" y="1150569"/>
            <a:ext cx="6465369" cy="2278431"/>
          </a:xfrm>
          <a:prstGeom prst="rect">
            <a:avLst/>
          </a:prstGeom>
          <a:solidFill>
            <a:srgbClr val="FFFFFF"/>
          </a:solidFill>
          <a:ln w="3175" cap="flat" cmpd="sng" algn="ctr">
            <a:solidFill>
              <a:schemeClr val="bg1">
                <a:lumMod val="75000"/>
              </a:schemeClr>
            </a:solidFill>
            <a:prstDash val="solid"/>
          </a:ln>
          <a:effectLst/>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R="0" lvl="0" algn="l" defTabSz="609593" rtl="0" eaLnBrk="1" fontAlgn="auto" latinLnBrk="0" hangingPunct="1">
              <a:lnSpc>
                <a:spcPct val="100000"/>
              </a:lnSpc>
              <a:spcBef>
                <a:spcPts val="0"/>
              </a:spcBef>
              <a:spcAft>
                <a:spcPts val="100"/>
              </a:spcAft>
              <a:buClr>
                <a:srgbClr val="000000"/>
              </a:buClr>
              <a:buSzTx/>
              <a:tabLst/>
              <a:defRPr/>
            </a:pPr>
            <a:r>
              <a:rPr kumimoji="0" lang="en-IN" sz="1200" b="1" i="0" u="none" strike="noStrike" kern="1200" cap="none" spc="0" normalizeH="0" baseline="0" noProof="0">
                <a:ln>
                  <a:noFill/>
                </a:ln>
                <a:solidFill>
                  <a:srgbClr val="000000"/>
                </a:solidFill>
                <a:effectLst/>
                <a:uLnTx/>
                <a:uFillTx/>
                <a:latin typeface="Tenorite" panose="00000500000000000000" pitchFamily="2" charset="0"/>
                <a:ea typeface="+mn-ea"/>
                <a:cs typeface="Calibri" panose="020F0502020204030204" pitchFamily="34" charset="0"/>
              </a:rPr>
              <a:t> </a:t>
            </a:r>
          </a:p>
          <a:p>
            <a:pPr marL="152398" marR="0" lvl="0" indent="-152398" algn="l" defTabSz="609593" rtl="0" eaLnBrk="1" fontAlgn="auto" latinLnBrk="0" hangingPunct="1">
              <a:lnSpc>
                <a:spcPct val="100000"/>
              </a:lnSpc>
              <a:spcBef>
                <a:spcPts val="0"/>
              </a:spcBef>
              <a:spcAft>
                <a:spcPts val="100"/>
              </a:spcAft>
              <a:buClr>
                <a:srgbClr val="000000"/>
              </a:buClr>
              <a:buSzTx/>
              <a:buFont typeface="Arial" panose="020B0604020202020204" pitchFamily="34" charset="0"/>
              <a:buChar char="•"/>
              <a:tabLst/>
              <a:defRPr/>
            </a:pPr>
            <a:endParaRPr kumimoji="0" lang="en-IN" sz="1000" b="0" i="0" u="none" strike="noStrike" kern="1200" cap="none" spc="0" normalizeH="0" baseline="0" noProof="0">
              <a:ln>
                <a:noFill/>
              </a:ln>
              <a:solidFill>
                <a:srgbClr val="000000"/>
              </a:solidFill>
              <a:effectLst/>
              <a:uLnTx/>
              <a:uFillTx/>
              <a:latin typeface="Tenorite" panose="00000500000000000000" pitchFamily="2" charset="0"/>
              <a:ea typeface="+mn-ea"/>
              <a:cs typeface="Calibri" panose="020F0502020204030204" pitchFamily="34" charset="0"/>
            </a:endParaRPr>
          </a:p>
          <a:p>
            <a:pPr marL="152398" marR="0" lvl="0" indent="-152398" algn="l" defTabSz="609593" rtl="0" eaLnBrk="1" fontAlgn="auto" latinLnBrk="0" hangingPunct="1">
              <a:lnSpc>
                <a:spcPct val="100000"/>
              </a:lnSpc>
              <a:spcBef>
                <a:spcPts val="0"/>
              </a:spcBef>
              <a:spcAft>
                <a:spcPts val="100"/>
              </a:spcAft>
              <a:buClr>
                <a:srgbClr val="000000"/>
              </a:buClr>
              <a:buSzTx/>
              <a:buFont typeface="Arial" panose="020B0604020202020204" pitchFamily="34" charset="0"/>
              <a:buChar char="•"/>
              <a:tabLst/>
              <a:defRPr/>
            </a:pPr>
            <a:endParaRPr kumimoji="0" lang="en-IN" sz="1000" b="0" i="0" u="none" strike="noStrike" kern="1200" cap="none" spc="0" normalizeH="0" baseline="0" noProof="0">
              <a:ln>
                <a:noFill/>
              </a:ln>
              <a:solidFill>
                <a:srgbClr val="000000"/>
              </a:solidFill>
              <a:effectLst/>
              <a:uLnTx/>
              <a:uFillTx/>
              <a:latin typeface="Tenorite" panose="00000500000000000000" pitchFamily="2" charset="0"/>
              <a:ea typeface="+mn-ea"/>
              <a:cs typeface="Calibri" panose="020F0502020204030204" pitchFamily="34" charset="0"/>
            </a:endParaRPr>
          </a:p>
        </p:txBody>
      </p:sp>
      <p:sp>
        <p:nvSpPr>
          <p:cNvPr id="3" name="Rectangle 2">
            <a:extLst>
              <a:ext uri="{FF2B5EF4-FFF2-40B4-BE49-F238E27FC236}">
                <a16:creationId xmlns:a16="http://schemas.microsoft.com/office/drawing/2014/main" id="{13702920-4214-B7F7-7F8C-F863BE1777D2}"/>
              </a:ext>
            </a:extLst>
          </p:cNvPr>
          <p:cNvSpPr/>
          <p:nvPr/>
        </p:nvSpPr>
        <p:spPr>
          <a:xfrm>
            <a:off x="138544" y="1150569"/>
            <a:ext cx="2584381" cy="5498512"/>
          </a:xfrm>
          <a:prstGeom prst="rect">
            <a:avLst/>
          </a:prstGeom>
          <a:solidFill>
            <a:srgbClr val="FFFFFF"/>
          </a:solidFill>
          <a:ln w="3175" cap="flat" cmpd="sng" algn="ctr">
            <a:solidFill>
              <a:schemeClr val="bg1">
                <a:lumMod val="75000"/>
              </a:schemeClr>
            </a:solidFill>
            <a:prstDash val="solid"/>
          </a:ln>
          <a:effectLst/>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R="0" lvl="0" algn="l" defTabSz="609593" rtl="0" eaLnBrk="1" fontAlgn="auto" latinLnBrk="0" hangingPunct="1">
              <a:lnSpc>
                <a:spcPct val="100000"/>
              </a:lnSpc>
              <a:spcBef>
                <a:spcPts val="0"/>
              </a:spcBef>
              <a:spcAft>
                <a:spcPts val="100"/>
              </a:spcAft>
              <a:buClr>
                <a:srgbClr val="000000"/>
              </a:buClr>
              <a:buSzTx/>
              <a:tabLst/>
              <a:defRPr/>
            </a:pPr>
            <a:endParaRPr kumimoji="0" lang="en-IN" sz="1100" b="1" i="0" u="none" strike="noStrike" kern="1200" cap="none" spc="0" normalizeH="0" baseline="0" noProof="0">
              <a:ln>
                <a:noFill/>
              </a:ln>
              <a:solidFill>
                <a:srgbClr val="000000"/>
              </a:solidFill>
              <a:effectLst/>
              <a:uLnTx/>
              <a:uFillTx/>
              <a:latin typeface="Tenorite" panose="00000500000000000000" pitchFamily="2" charset="0"/>
              <a:ea typeface="+mn-ea"/>
              <a:cs typeface="Calibri" panose="020F0502020204030204" pitchFamily="34" charset="0"/>
            </a:endParaRPr>
          </a:p>
          <a:p>
            <a:pPr lvl="0" defTabSz="609593">
              <a:spcAft>
                <a:spcPts val="100"/>
              </a:spcAft>
              <a:buClr>
                <a:srgbClr val="000000"/>
              </a:buClr>
              <a:defRPr/>
            </a:pPr>
            <a:r>
              <a:rPr lang="en-IN" sz="1200" b="1">
                <a:solidFill>
                  <a:srgbClr val="000000"/>
                </a:solidFill>
                <a:latin typeface="Tenorite" panose="00000500000000000000" pitchFamily="2" charset="0"/>
                <a:cs typeface="Calibri" panose="020F0502020204030204" pitchFamily="34" charset="0"/>
              </a:rPr>
              <a:t>Strategic Objectives</a:t>
            </a:r>
          </a:p>
          <a:p>
            <a:pPr marL="171450" lvl="0" indent="-171450" defTabSz="609593">
              <a:spcAft>
                <a:spcPts val="100"/>
              </a:spcAft>
              <a:buClr>
                <a:srgbClr val="000000"/>
              </a:buClr>
              <a:buFont typeface="Arial" panose="020B0604020202020204" pitchFamily="34" charset="0"/>
              <a:buChar char="•"/>
              <a:defRPr/>
            </a:pPr>
            <a:r>
              <a:rPr lang="en-US" sz="1100">
                <a:solidFill>
                  <a:srgbClr val="000000"/>
                </a:solidFill>
                <a:latin typeface="Tenorite" panose="00000500000000000000" pitchFamily="2" charset="0"/>
                <a:cs typeface="Calibri" panose="020F0502020204030204" pitchFamily="34" charset="0"/>
              </a:rPr>
              <a:t>Enhance productivity and efficiency through innovation, automation and AI</a:t>
            </a:r>
          </a:p>
          <a:p>
            <a:pPr marL="171450" lvl="0" indent="-171450" defTabSz="609593">
              <a:spcAft>
                <a:spcPts val="100"/>
              </a:spcAft>
              <a:buClr>
                <a:srgbClr val="000000"/>
              </a:buClr>
              <a:buFont typeface="Arial" panose="020B0604020202020204" pitchFamily="34" charset="0"/>
              <a:buChar char="•"/>
              <a:defRPr/>
            </a:pPr>
            <a:r>
              <a:rPr lang="en-US" sz="1100">
                <a:solidFill>
                  <a:srgbClr val="000000"/>
                </a:solidFill>
                <a:latin typeface="Tenorite" panose="00000500000000000000" pitchFamily="2" charset="0"/>
                <a:cs typeface="Calibri" panose="020F0502020204030204" pitchFamily="34" charset="0"/>
              </a:rPr>
              <a:t>Improve decision-making through data-driven insights</a:t>
            </a:r>
          </a:p>
          <a:p>
            <a:pPr marL="171450" lvl="0" indent="-171450" defTabSz="609593">
              <a:spcAft>
                <a:spcPts val="100"/>
              </a:spcAft>
              <a:buClr>
                <a:srgbClr val="000000"/>
              </a:buClr>
              <a:buFont typeface="Arial" panose="020B0604020202020204" pitchFamily="34" charset="0"/>
              <a:buChar char="•"/>
              <a:defRPr/>
            </a:pPr>
            <a:r>
              <a:rPr lang="en-US" sz="1100">
                <a:solidFill>
                  <a:srgbClr val="000000"/>
                </a:solidFill>
                <a:latin typeface="Tenorite" panose="00000500000000000000" pitchFamily="2" charset="0"/>
                <a:cs typeface="Calibri" panose="020F0502020204030204" pitchFamily="34" charset="0"/>
              </a:rPr>
              <a:t>Empower and enable our people and partners to be more effective</a:t>
            </a:r>
          </a:p>
          <a:p>
            <a:pPr marL="171450" lvl="0" indent="-171450" defTabSz="609593">
              <a:spcAft>
                <a:spcPts val="100"/>
              </a:spcAft>
              <a:buClr>
                <a:srgbClr val="000000"/>
              </a:buClr>
              <a:buFont typeface="Arial" panose="020B0604020202020204" pitchFamily="34" charset="0"/>
              <a:buChar char="•"/>
              <a:defRPr/>
            </a:pPr>
            <a:r>
              <a:rPr lang="en-US" sz="1100">
                <a:solidFill>
                  <a:srgbClr val="000000"/>
                </a:solidFill>
                <a:latin typeface="Tenorite" panose="00000500000000000000" pitchFamily="2" charset="0"/>
                <a:cs typeface="Calibri" panose="020F0502020204030204" pitchFamily="34" charset="0"/>
              </a:rPr>
              <a:t>Safeguard and protect our business and customers from cyber threats</a:t>
            </a:r>
          </a:p>
          <a:p>
            <a:pPr lvl="0" defTabSz="609593">
              <a:spcAft>
                <a:spcPts val="100"/>
              </a:spcAft>
              <a:buClr>
                <a:srgbClr val="000000"/>
              </a:buClr>
              <a:defRPr/>
            </a:pPr>
            <a:endParaRPr lang="en-IN" sz="1200" b="1">
              <a:solidFill>
                <a:srgbClr val="000000"/>
              </a:solidFill>
              <a:latin typeface="Tenorite" panose="00000500000000000000" pitchFamily="2" charset="0"/>
              <a:cs typeface="Calibri" panose="020F0502020204030204" pitchFamily="34" charset="0"/>
            </a:endParaRPr>
          </a:p>
          <a:p>
            <a:pPr defTabSz="609593">
              <a:spcAft>
                <a:spcPts val="100"/>
              </a:spcAft>
              <a:buClr>
                <a:srgbClr val="000000"/>
              </a:buClr>
              <a:defRPr/>
            </a:pPr>
            <a:r>
              <a:rPr lang="en-IN" sz="1200" b="1">
                <a:solidFill>
                  <a:srgbClr val="000000"/>
                </a:solidFill>
                <a:latin typeface="Tenorite" panose="00000500000000000000" pitchFamily="2" charset="0"/>
                <a:cs typeface="Calibri" panose="020F0502020204030204" pitchFamily="34" charset="0"/>
              </a:rPr>
              <a:t>Enterprise applications, Service Outcomes – Key Differentiators</a:t>
            </a:r>
          </a:p>
          <a:p>
            <a:pPr marL="171450" indent="-171450" defTabSz="609593">
              <a:spcAft>
                <a:spcPts val="100"/>
              </a:spcAft>
              <a:buClr>
                <a:srgbClr val="000000"/>
              </a:buClr>
              <a:buFont typeface="Arial" panose="020B0604020202020204" pitchFamily="34" charset="0"/>
              <a:buChar char="•"/>
              <a:defRPr/>
            </a:pPr>
            <a:r>
              <a:rPr lang="en-IN" sz="1100">
                <a:solidFill>
                  <a:srgbClr val="000000"/>
                </a:solidFill>
                <a:latin typeface="Tenorite" panose="00000500000000000000" pitchFamily="2" charset="0"/>
                <a:cs typeface="Calibri" panose="020F0502020204030204" pitchFamily="34" charset="0"/>
              </a:rPr>
              <a:t>SLOs </a:t>
            </a:r>
          </a:p>
          <a:p>
            <a:pPr marL="171450" indent="-171450" defTabSz="609593">
              <a:spcAft>
                <a:spcPts val="100"/>
              </a:spcAft>
              <a:buClr>
                <a:srgbClr val="000000"/>
              </a:buClr>
              <a:buFont typeface="Arial" panose="020B0604020202020204" pitchFamily="34" charset="0"/>
              <a:buChar char="•"/>
              <a:defRPr/>
            </a:pPr>
            <a:r>
              <a:rPr lang="en-IN" sz="1100">
                <a:solidFill>
                  <a:srgbClr val="000000"/>
                </a:solidFill>
                <a:latin typeface="Tenorite" panose="00000500000000000000" pitchFamily="2" charset="0"/>
                <a:cs typeface="Calibri" panose="020F0502020204030204" pitchFamily="34" charset="0"/>
              </a:rPr>
              <a:t>Zero Preventable Incidents </a:t>
            </a:r>
          </a:p>
          <a:p>
            <a:pPr marL="171450" indent="-171450" defTabSz="609593">
              <a:spcAft>
                <a:spcPts val="100"/>
              </a:spcAft>
              <a:buClr>
                <a:srgbClr val="000000"/>
              </a:buClr>
              <a:buFont typeface="Arial" panose="020B0604020202020204" pitchFamily="34" charset="0"/>
              <a:buChar char="•"/>
              <a:defRPr/>
            </a:pPr>
            <a:r>
              <a:rPr lang="en-IN" sz="1100">
                <a:solidFill>
                  <a:srgbClr val="000000"/>
                </a:solidFill>
                <a:latin typeface="Tenorite" panose="00000500000000000000" pitchFamily="2" charset="0"/>
                <a:cs typeface="Calibri" panose="020F0502020204030204" pitchFamily="34" charset="0"/>
              </a:rPr>
              <a:t>Continuous Improvement/Innovation </a:t>
            </a:r>
          </a:p>
          <a:p>
            <a:pPr marL="171450" indent="-171450" defTabSz="609593">
              <a:spcAft>
                <a:spcPts val="100"/>
              </a:spcAft>
              <a:buClr>
                <a:srgbClr val="000000"/>
              </a:buClr>
              <a:buFont typeface="Arial" panose="020B0604020202020204" pitchFamily="34" charset="0"/>
              <a:buChar char="•"/>
              <a:defRPr/>
            </a:pPr>
            <a:endParaRPr lang="en-IN" sz="1100">
              <a:solidFill>
                <a:srgbClr val="000000"/>
              </a:solidFill>
              <a:latin typeface="Tenorite" panose="00000500000000000000" pitchFamily="2" charset="0"/>
              <a:cs typeface="Calibri" panose="020F0502020204030204" pitchFamily="34" charset="0"/>
            </a:endParaRPr>
          </a:p>
          <a:p>
            <a:pPr marL="609598" marR="0" lvl="1" indent="-152398" algn="l" defTabSz="609593" rtl="0" eaLnBrk="1" fontAlgn="auto" latinLnBrk="0" hangingPunct="1">
              <a:lnSpc>
                <a:spcPct val="100000"/>
              </a:lnSpc>
              <a:spcBef>
                <a:spcPts val="0"/>
              </a:spcBef>
              <a:spcAft>
                <a:spcPts val="100"/>
              </a:spcAft>
              <a:buClr>
                <a:srgbClr val="000000"/>
              </a:buClr>
              <a:buSzTx/>
              <a:buFont typeface="Arial" panose="020B0604020202020204" pitchFamily="34" charset="0"/>
              <a:buChar char="•"/>
              <a:tabLst/>
              <a:defRPr/>
            </a:pPr>
            <a:endParaRPr kumimoji="0" lang="en-IN" sz="800" b="0" i="0" u="none" strike="noStrike" kern="1200" cap="none" spc="0" normalizeH="0" baseline="0" noProof="0">
              <a:ln>
                <a:noFill/>
              </a:ln>
              <a:solidFill>
                <a:srgbClr val="000000"/>
              </a:solidFill>
              <a:effectLst/>
              <a:uLnTx/>
              <a:uFillTx/>
              <a:latin typeface="Tenorite" panose="00000500000000000000" pitchFamily="2" charset="0"/>
              <a:ea typeface="+mn-ea"/>
              <a:cs typeface="Calibri" panose="020F0502020204030204" pitchFamily="34" charset="0"/>
            </a:endParaRPr>
          </a:p>
        </p:txBody>
      </p:sp>
      <p:sp>
        <p:nvSpPr>
          <p:cNvPr id="4" name="Rectangle 3">
            <a:extLst>
              <a:ext uri="{FF2B5EF4-FFF2-40B4-BE49-F238E27FC236}">
                <a16:creationId xmlns:a16="http://schemas.microsoft.com/office/drawing/2014/main" id="{D2634BCD-47F0-2078-42C6-B18C9FA16C3F}"/>
              </a:ext>
            </a:extLst>
          </p:cNvPr>
          <p:cNvSpPr/>
          <p:nvPr/>
        </p:nvSpPr>
        <p:spPr>
          <a:xfrm>
            <a:off x="113942" y="774673"/>
            <a:ext cx="2635894" cy="344361"/>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a:latin typeface="Tenorite" pitchFamily="2" charset="0"/>
              </a:rPr>
              <a:t>Scottish Water Outcomes</a:t>
            </a:r>
          </a:p>
        </p:txBody>
      </p:sp>
      <p:sp>
        <p:nvSpPr>
          <p:cNvPr id="5" name="Rectangle 4">
            <a:extLst>
              <a:ext uri="{FF2B5EF4-FFF2-40B4-BE49-F238E27FC236}">
                <a16:creationId xmlns:a16="http://schemas.microsoft.com/office/drawing/2014/main" id="{3F7EF3EB-E263-8D56-8ED5-972B344CB0CE}"/>
              </a:ext>
            </a:extLst>
          </p:cNvPr>
          <p:cNvSpPr/>
          <p:nvPr/>
        </p:nvSpPr>
        <p:spPr>
          <a:xfrm>
            <a:off x="2846056" y="774673"/>
            <a:ext cx="6465367" cy="344361"/>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a:latin typeface="Tenorite" pitchFamily="2" charset="0"/>
              </a:rPr>
              <a:t>Scope</a:t>
            </a:r>
          </a:p>
        </p:txBody>
      </p:sp>
      <p:sp>
        <p:nvSpPr>
          <p:cNvPr id="6" name="Rectangle 5">
            <a:extLst>
              <a:ext uri="{FF2B5EF4-FFF2-40B4-BE49-F238E27FC236}">
                <a16:creationId xmlns:a16="http://schemas.microsoft.com/office/drawing/2014/main" id="{221A466B-98EA-CE20-70C3-F86FBB5190F9}"/>
              </a:ext>
            </a:extLst>
          </p:cNvPr>
          <p:cNvSpPr/>
          <p:nvPr/>
        </p:nvSpPr>
        <p:spPr>
          <a:xfrm>
            <a:off x="9375426" y="1111269"/>
            <a:ext cx="2678029" cy="2310691"/>
          </a:xfrm>
          <a:prstGeom prst="rect">
            <a:avLst/>
          </a:prstGeom>
          <a:solidFill>
            <a:srgbClr val="FFFFFF"/>
          </a:solidFill>
          <a:ln w="3175" cap="flat" cmpd="sng" algn="ctr">
            <a:solidFill>
              <a:schemeClr val="bg1">
                <a:lumMod val="75000"/>
              </a:schemeClr>
            </a:solidFill>
            <a:prstDash val="solid"/>
          </a:ln>
          <a:effectLst/>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R="0" lvl="0" algn="l" defTabSz="609593" rtl="0" eaLnBrk="1" fontAlgn="auto" latinLnBrk="0" hangingPunct="1">
              <a:lnSpc>
                <a:spcPct val="100000"/>
              </a:lnSpc>
              <a:spcBef>
                <a:spcPts val="0"/>
              </a:spcBef>
              <a:spcAft>
                <a:spcPts val="100"/>
              </a:spcAft>
              <a:buClr>
                <a:srgbClr val="000000"/>
              </a:buClr>
              <a:buSzTx/>
              <a:tabLst/>
              <a:defRPr/>
            </a:pPr>
            <a:r>
              <a:rPr kumimoji="0" lang="en-IN" sz="1200" b="1" i="0" u="none" strike="noStrike" kern="1200" cap="none" spc="0" normalizeH="0" baseline="0" noProof="0">
                <a:ln>
                  <a:noFill/>
                </a:ln>
                <a:solidFill>
                  <a:srgbClr val="000000"/>
                </a:solidFill>
                <a:effectLst/>
                <a:uLnTx/>
                <a:uFillTx/>
                <a:latin typeface="Tenorite" panose="00000500000000000000" pitchFamily="2" charset="0"/>
                <a:ea typeface="+mn-ea"/>
                <a:cs typeface="Calibri" panose="020F0502020204030204" pitchFamily="34" charset="0"/>
              </a:rPr>
              <a:t> </a:t>
            </a:r>
          </a:p>
          <a:p>
            <a:pPr marL="152398" marR="0" lvl="0" indent="-152398" algn="l" defTabSz="609593" rtl="0" eaLnBrk="1" fontAlgn="auto" latinLnBrk="0" hangingPunct="1">
              <a:lnSpc>
                <a:spcPct val="100000"/>
              </a:lnSpc>
              <a:spcBef>
                <a:spcPts val="0"/>
              </a:spcBef>
              <a:spcAft>
                <a:spcPts val="100"/>
              </a:spcAft>
              <a:buClr>
                <a:srgbClr val="000000"/>
              </a:buClr>
              <a:buSzTx/>
              <a:buFont typeface="Arial" panose="020B0604020202020204" pitchFamily="34" charset="0"/>
              <a:buChar char="•"/>
              <a:tabLst/>
              <a:defRPr/>
            </a:pPr>
            <a:endParaRPr kumimoji="0" lang="en-IN" sz="1000" b="0" i="0" u="none" strike="noStrike" kern="1200" cap="none" spc="0" normalizeH="0" baseline="0" noProof="0">
              <a:ln>
                <a:noFill/>
              </a:ln>
              <a:solidFill>
                <a:srgbClr val="000000"/>
              </a:solidFill>
              <a:effectLst/>
              <a:uLnTx/>
              <a:uFillTx/>
              <a:latin typeface="Tenorite" panose="00000500000000000000" pitchFamily="2" charset="0"/>
              <a:ea typeface="+mn-ea"/>
              <a:cs typeface="Calibri" panose="020F0502020204030204" pitchFamily="34" charset="0"/>
            </a:endParaRPr>
          </a:p>
          <a:p>
            <a:pPr marL="152398" marR="0" lvl="0" indent="-152398" algn="l" defTabSz="609593" rtl="0" eaLnBrk="1" fontAlgn="auto" latinLnBrk="0" hangingPunct="1">
              <a:lnSpc>
                <a:spcPct val="100000"/>
              </a:lnSpc>
              <a:spcBef>
                <a:spcPts val="0"/>
              </a:spcBef>
              <a:spcAft>
                <a:spcPts val="100"/>
              </a:spcAft>
              <a:buClr>
                <a:srgbClr val="000000"/>
              </a:buClr>
              <a:buSzTx/>
              <a:buFont typeface="Arial" panose="020B0604020202020204" pitchFamily="34" charset="0"/>
              <a:buChar char="•"/>
              <a:tabLst/>
              <a:defRPr/>
            </a:pPr>
            <a:endParaRPr kumimoji="0" lang="en-IN" sz="1000" b="0" i="0" u="none" strike="noStrike" kern="1200" cap="none" spc="0" normalizeH="0" baseline="0" noProof="0">
              <a:ln>
                <a:noFill/>
              </a:ln>
              <a:solidFill>
                <a:srgbClr val="000000"/>
              </a:solidFill>
              <a:effectLst/>
              <a:uLnTx/>
              <a:uFillTx/>
              <a:latin typeface="Tenorite" panose="00000500000000000000" pitchFamily="2" charset="0"/>
              <a:ea typeface="+mn-ea"/>
              <a:cs typeface="Calibri" panose="020F0502020204030204" pitchFamily="34" charset="0"/>
            </a:endParaRPr>
          </a:p>
        </p:txBody>
      </p:sp>
      <p:sp>
        <p:nvSpPr>
          <p:cNvPr id="7" name="Rectangle 6">
            <a:extLst>
              <a:ext uri="{FF2B5EF4-FFF2-40B4-BE49-F238E27FC236}">
                <a16:creationId xmlns:a16="http://schemas.microsoft.com/office/drawing/2014/main" id="{15DAF8FD-EF7A-27E3-DC39-9B00A2E32905}"/>
              </a:ext>
            </a:extLst>
          </p:cNvPr>
          <p:cNvSpPr/>
          <p:nvPr/>
        </p:nvSpPr>
        <p:spPr>
          <a:xfrm>
            <a:off x="9375427" y="735374"/>
            <a:ext cx="2678028" cy="344361"/>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a:latin typeface="Tenorite" pitchFamily="2" charset="0"/>
              </a:rPr>
              <a:t>Volumetrics</a:t>
            </a:r>
          </a:p>
        </p:txBody>
      </p:sp>
      <p:sp>
        <p:nvSpPr>
          <p:cNvPr id="8" name="Rectangle 7">
            <a:extLst>
              <a:ext uri="{FF2B5EF4-FFF2-40B4-BE49-F238E27FC236}">
                <a16:creationId xmlns:a16="http://schemas.microsoft.com/office/drawing/2014/main" id="{C54F5C15-8FB5-7330-799F-0B07EDCC2705}"/>
              </a:ext>
            </a:extLst>
          </p:cNvPr>
          <p:cNvSpPr/>
          <p:nvPr/>
        </p:nvSpPr>
        <p:spPr>
          <a:xfrm>
            <a:off x="2846056" y="3907264"/>
            <a:ext cx="6465366" cy="2548954"/>
          </a:xfrm>
          <a:prstGeom prst="rect">
            <a:avLst/>
          </a:prstGeom>
          <a:solidFill>
            <a:srgbClr val="FFFFFF"/>
          </a:solidFill>
          <a:ln w="3175" cap="flat" cmpd="sng" algn="ctr">
            <a:solidFill>
              <a:schemeClr val="bg1">
                <a:lumMod val="75000"/>
              </a:schemeClr>
            </a:solidFill>
            <a:prstDash val="solid"/>
          </a:ln>
          <a:effectLst/>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R="0" lvl="0" algn="l" defTabSz="609593" rtl="0" eaLnBrk="1" fontAlgn="auto" latinLnBrk="0" hangingPunct="1">
              <a:lnSpc>
                <a:spcPct val="100000"/>
              </a:lnSpc>
              <a:spcBef>
                <a:spcPts val="0"/>
              </a:spcBef>
              <a:spcAft>
                <a:spcPts val="100"/>
              </a:spcAft>
              <a:buClr>
                <a:srgbClr val="000000"/>
              </a:buClr>
              <a:buSzTx/>
              <a:tabLst/>
              <a:defRPr/>
            </a:pPr>
            <a:r>
              <a:rPr kumimoji="0" lang="en-IN" sz="1200" b="1" i="0" u="none" strike="noStrike" kern="1200" cap="none" spc="0" normalizeH="0" baseline="0" noProof="0">
                <a:ln>
                  <a:noFill/>
                </a:ln>
                <a:solidFill>
                  <a:srgbClr val="000000"/>
                </a:solidFill>
                <a:effectLst/>
                <a:uLnTx/>
                <a:uFillTx/>
                <a:latin typeface="Tenorite" panose="00000500000000000000" pitchFamily="2" charset="0"/>
                <a:ea typeface="+mn-ea"/>
                <a:cs typeface="Calibri" panose="020F0502020204030204" pitchFamily="34" charset="0"/>
              </a:rPr>
              <a:t> </a:t>
            </a:r>
          </a:p>
          <a:p>
            <a:pPr marL="152398" marR="0" lvl="0" indent="-152398" algn="l" defTabSz="609593" rtl="0" eaLnBrk="1" fontAlgn="auto" latinLnBrk="0" hangingPunct="1">
              <a:lnSpc>
                <a:spcPct val="100000"/>
              </a:lnSpc>
              <a:spcBef>
                <a:spcPts val="0"/>
              </a:spcBef>
              <a:spcAft>
                <a:spcPts val="100"/>
              </a:spcAft>
              <a:buClr>
                <a:srgbClr val="000000"/>
              </a:buClr>
              <a:buSzTx/>
              <a:buFont typeface="Arial" panose="020B0604020202020204" pitchFamily="34" charset="0"/>
              <a:buChar char="•"/>
              <a:tabLst/>
              <a:defRPr/>
            </a:pPr>
            <a:endParaRPr kumimoji="0" lang="en-IN" sz="1000" b="0" i="0" u="none" strike="noStrike" kern="1200" cap="none" spc="0" normalizeH="0" baseline="0" noProof="0">
              <a:ln>
                <a:noFill/>
              </a:ln>
              <a:solidFill>
                <a:srgbClr val="000000"/>
              </a:solidFill>
              <a:effectLst/>
              <a:uLnTx/>
              <a:uFillTx/>
              <a:latin typeface="Tenorite" panose="00000500000000000000" pitchFamily="2" charset="0"/>
              <a:ea typeface="+mn-ea"/>
              <a:cs typeface="Calibri" panose="020F0502020204030204" pitchFamily="34" charset="0"/>
            </a:endParaRPr>
          </a:p>
          <a:p>
            <a:pPr marL="152398" marR="0" lvl="0" indent="-152398" algn="l" defTabSz="609593" rtl="0" eaLnBrk="1" fontAlgn="auto" latinLnBrk="0" hangingPunct="1">
              <a:lnSpc>
                <a:spcPct val="100000"/>
              </a:lnSpc>
              <a:spcBef>
                <a:spcPts val="0"/>
              </a:spcBef>
              <a:spcAft>
                <a:spcPts val="100"/>
              </a:spcAft>
              <a:buClr>
                <a:srgbClr val="000000"/>
              </a:buClr>
              <a:buSzTx/>
              <a:buFont typeface="Arial" panose="020B0604020202020204" pitchFamily="34" charset="0"/>
              <a:buChar char="•"/>
              <a:tabLst/>
              <a:defRPr/>
            </a:pPr>
            <a:endParaRPr kumimoji="0" lang="en-IN" sz="1000" b="0" i="0" u="none" strike="noStrike" kern="1200" cap="none" spc="0" normalizeH="0" baseline="0" noProof="0">
              <a:ln>
                <a:noFill/>
              </a:ln>
              <a:solidFill>
                <a:srgbClr val="000000"/>
              </a:solidFill>
              <a:effectLst/>
              <a:uLnTx/>
              <a:uFillTx/>
              <a:latin typeface="Tenorite" panose="00000500000000000000" pitchFamily="2" charset="0"/>
              <a:ea typeface="+mn-ea"/>
              <a:cs typeface="Calibri" panose="020F0502020204030204" pitchFamily="34" charset="0"/>
            </a:endParaRPr>
          </a:p>
        </p:txBody>
      </p:sp>
      <p:sp>
        <p:nvSpPr>
          <p:cNvPr id="9" name="Rectangle 8">
            <a:extLst>
              <a:ext uri="{FF2B5EF4-FFF2-40B4-BE49-F238E27FC236}">
                <a16:creationId xmlns:a16="http://schemas.microsoft.com/office/drawing/2014/main" id="{855A31F4-432D-D9F5-AA07-E6DF0F67C829}"/>
              </a:ext>
            </a:extLst>
          </p:cNvPr>
          <p:cNvSpPr/>
          <p:nvPr/>
        </p:nvSpPr>
        <p:spPr>
          <a:xfrm>
            <a:off x="2846056" y="3531369"/>
            <a:ext cx="6465364" cy="344361"/>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a:latin typeface="Tenorite" pitchFamily="2" charset="0"/>
              </a:rPr>
              <a:t>Solution Considerations/Assumptions</a:t>
            </a:r>
          </a:p>
        </p:txBody>
      </p:sp>
      <p:sp>
        <p:nvSpPr>
          <p:cNvPr id="50" name="Rectangle 49">
            <a:extLst>
              <a:ext uri="{FF2B5EF4-FFF2-40B4-BE49-F238E27FC236}">
                <a16:creationId xmlns:a16="http://schemas.microsoft.com/office/drawing/2014/main" id="{0CA7360F-924C-72AE-7CED-B1B71B23C809}"/>
              </a:ext>
            </a:extLst>
          </p:cNvPr>
          <p:cNvSpPr/>
          <p:nvPr/>
        </p:nvSpPr>
        <p:spPr>
          <a:xfrm>
            <a:off x="9434550" y="3907264"/>
            <a:ext cx="2618903" cy="2548953"/>
          </a:xfrm>
          <a:prstGeom prst="rect">
            <a:avLst/>
          </a:prstGeom>
          <a:solidFill>
            <a:srgbClr val="FFFFFF"/>
          </a:solidFill>
          <a:ln w="3175" cap="flat" cmpd="sng" algn="ctr">
            <a:solidFill>
              <a:schemeClr val="bg1">
                <a:lumMod val="75000"/>
              </a:schemeClr>
            </a:solidFill>
            <a:prstDash val="solid"/>
          </a:ln>
          <a:effectLst/>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R="0" lvl="0" algn="l" defTabSz="609593" rtl="0" eaLnBrk="1" fontAlgn="auto" latinLnBrk="0" hangingPunct="1">
              <a:lnSpc>
                <a:spcPct val="100000"/>
              </a:lnSpc>
              <a:spcBef>
                <a:spcPts val="0"/>
              </a:spcBef>
              <a:spcAft>
                <a:spcPts val="100"/>
              </a:spcAft>
              <a:buClr>
                <a:srgbClr val="000000"/>
              </a:buClr>
              <a:buSzTx/>
              <a:tabLst/>
              <a:defRPr/>
            </a:pPr>
            <a:r>
              <a:rPr kumimoji="0" lang="en-IN" sz="1200" b="1" i="0" u="none" strike="noStrike" kern="1200" cap="none" spc="0" normalizeH="0" baseline="0" noProof="0">
                <a:ln>
                  <a:noFill/>
                </a:ln>
                <a:solidFill>
                  <a:srgbClr val="000000"/>
                </a:solidFill>
                <a:effectLst/>
                <a:uLnTx/>
                <a:uFillTx/>
                <a:latin typeface="Tenorite" panose="00000500000000000000" pitchFamily="2" charset="0"/>
                <a:ea typeface="+mn-ea"/>
                <a:cs typeface="Calibri" panose="020F0502020204030204" pitchFamily="34" charset="0"/>
              </a:rPr>
              <a:t> </a:t>
            </a:r>
          </a:p>
          <a:p>
            <a:pPr marL="152398" marR="0" lvl="0" indent="-152398" algn="l" defTabSz="609593" rtl="0" eaLnBrk="1" fontAlgn="auto" latinLnBrk="0" hangingPunct="1">
              <a:lnSpc>
                <a:spcPct val="100000"/>
              </a:lnSpc>
              <a:spcBef>
                <a:spcPts val="0"/>
              </a:spcBef>
              <a:spcAft>
                <a:spcPts val="100"/>
              </a:spcAft>
              <a:buClr>
                <a:srgbClr val="000000"/>
              </a:buClr>
              <a:buSzTx/>
              <a:buFont typeface="Arial" panose="020B0604020202020204" pitchFamily="34" charset="0"/>
              <a:buChar char="•"/>
              <a:tabLst/>
              <a:defRPr/>
            </a:pPr>
            <a:endParaRPr kumimoji="0" lang="en-IN" sz="1000" b="0" i="0" u="none" strike="noStrike" kern="1200" cap="none" spc="0" normalizeH="0" baseline="0" noProof="0">
              <a:ln>
                <a:noFill/>
              </a:ln>
              <a:solidFill>
                <a:srgbClr val="000000"/>
              </a:solidFill>
              <a:effectLst/>
              <a:uLnTx/>
              <a:uFillTx/>
              <a:latin typeface="Tenorite" panose="00000500000000000000" pitchFamily="2" charset="0"/>
              <a:ea typeface="+mn-ea"/>
              <a:cs typeface="Calibri" panose="020F0502020204030204" pitchFamily="34" charset="0"/>
            </a:endParaRPr>
          </a:p>
          <a:p>
            <a:pPr marL="152398" marR="0" lvl="0" indent="-152398" algn="l" defTabSz="609593" rtl="0" eaLnBrk="1" fontAlgn="auto" latinLnBrk="0" hangingPunct="1">
              <a:lnSpc>
                <a:spcPct val="100000"/>
              </a:lnSpc>
              <a:spcBef>
                <a:spcPts val="0"/>
              </a:spcBef>
              <a:spcAft>
                <a:spcPts val="100"/>
              </a:spcAft>
              <a:buClr>
                <a:srgbClr val="000000"/>
              </a:buClr>
              <a:buSzTx/>
              <a:buFont typeface="Arial" panose="020B0604020202020204" pitchFamily="34" charset="0"/>
              <a:buChar char="•"/>
              <a:tabLst/>
              <a:defRPr/>
            </a:pPr>
            <a:endParaRPr kumimoji="0" lang="en-IN" sz="1000" b="0" i="0" u="none" strike="noStrike" kern="1200" cap="none" spc="0" normalizeH="0" baseline="0" noProof="0">
              <a:ln>
                <a:noFill/>
              </a:ln>
              <a:solidFill>
                <a:srgbClr val="000000"/>
              </a:solidFill>
              <a:effectLst/>
              <a:uLnTx/>
              <a:uFillTx/>
              <a:latin typeface="Tenorite" panose="00000500000000000000" pitchFamily="2" charset="0"/>
              <a:ea typeface="+mn-ea"/>
              <a:cs typeface="Calibri" panose="020F0502020204030204" pitchFamily="34" charset="0"/>
            </a:endParaRPr>
          </a:p>
        </p:txBody>
      </p:sp>
      <p:sp>
        <p:nvSpPr>
          <p:cNvPr id="51" name="Rectangle 50">
            <a:extLst>
              <a:ext uri="{FF2B5EF4-FFF2-40B4-BE49-F238E27FC236}">
                <a16:creationId xmlns:a16="http://schemas.microsoft.com/office/drawing/2014/main" id="{04B66DFA-03F7-F12D-7116-97F439F07D19}"/>
              </a:ext>
            </a:extLst>
          </p:cNvPr>
          <p:cNvSpPr/>
          <p:nvPr/>
        </p:nvSpPr>
        <p:spPr>
          <a:xfrm>
            <a:off x="9434550" y="3531369"/>
            <a:ext cx="2618902" cy="344361"/>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a:latin typeface="Tenorite" pitchFamily="2" charset="0"/>
              </a:rPr>
              <a:t>Tools/Accelerators (SW and Wipro)</a:t>
            </a:r>
          </a:p>
        </p:txBody>
      </p:sp>
    </p:spTree>
    <p:extLst>
      <p:ext uri="{BB962C8B-B14F-4D97-AF65-F5344CB8AC3E}">
        <p14:creationId xmlns:p14="http://schemas.microsoft.com/office/powerpoint/2010/main" val="27532626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E852BB-376B-13F3-0058-A7CD6CA45F4F}"/>
              </a:ext>
            </a:extLst>
          </p:cNvPr>
          <p:cNvSpPr>
            <a:spLocks noGrp="1"/>
          </p:cNvSpPr>
          <p:nvPr>
            <p:ph type="title"/>
          </p:nvPr>
        </p:nvSpPr>
        <p:spPr>
          <a:xfrm>
            <a:off x="149226" y="35458"/>
            <a:ext cx="5254260" cy="685800"/>
          </a:xfrm>
        </p:spPr>
        <p:txBody>
          <a:bodyPr/>
          <a:lstStyle/>
          <a:p>
            <a:r>
              <a:rPr kumimoji="0" lang="en-GB" sz="2400" b="1" i="0" u="none" strike="noStrike" kern="1200" cap="none" spc="0" normalizeH="0" baseline="0" noProof="0">
                <a:ln>
                  <a:noFill/>
                </a:ln>
                <a:solidFill>
                  <a:prstClr val="black"/>
                </a:solidFill>
                <a:effectLst/>
                <a:uLnTx/>
                <a:uFillTx/>
                <a:latin typeface="Tenorite" pitchFamily="2" charset="0"/>
                <a:ea typeface="+mj-ea"/>
                <a:cs typeface="Arial" panose="020B0604020202020204" pitchFamily="34" charset="0"/>
              </a:rPr>
              <a:t>Deal Overview</a:t>
            </a:r>
            <a:endParaRPr lang="en-GB" noProof="0"/>
          </a:p>
        </p:txBody>
      </p:sp>
    </p:spTree>
    <p:extLst>
      <p:ext uri="{BB962C8B-B14F-4D97-AF65-F5344CB8AC3E}">
        <p14:creationId xmlns:p14="http://schemas.microsoft.com/office/powerpoint/2010/main" val="35488126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374FB8-D967-82A2-CB89-DE2E50E09985}"/>
            </a:ext>
          </a:extLst>
        </p:cNvPr>
        <p:cNvGrpSpPr/>
        <p:nvPr/>
      </p:nvGrpSpPr>
      <p:grpSpPr>
        <a:xfrm>
          <a:off x="0" y="0"/>
          <a:ext cx="0" cy="0"/>
          <a:chOff x="0" y="0"/>
          <a:chExt cx="0" cy="0"/>
        </a:xfrm>
      </p:grpSpPr>
      <p:sp>
        <p:nvSpPr>
          <p:cNvPr id="533" name="Title 532">
            <a:extLst>
              <a:ext uri="{FF2B5EF4-FFF2-40B4-BE49-F238E27FC236}">
                <a16:creationId xmlns:a16="http://schemas.microsoft.com/office/drawing/2014/main" id="{0437A8FB-2B88-8700-49B5-CB7556C4D315}"/>
              </a:ext>
            </a:extLst>
          </p:cNvPr>
          <p:cNvSpPr>
            <a:spLocks noGrp="1"/>
          </p:cNvSpPr>
          <p:nvPr>
            <p:ph type="title"/>
          </p:nvPr>
        </p:nvSpPr>
        <p:spPr>
          <a:xfrm>
            <a:off x="43583" y="18039"/>
            <a:ext cx="10842023" cy="685800"/>
          </a:xfrm>
        </p:spPr>
        <p:txBody>
          <a:bodyPr/>
          <a:lstStyle/>
          <a:p>
            <a:r>
              <a:rPr lang="en-US" sz="2200" b="1">
                <a:latin typeface="Tenorite" pitchFamily="2" charset="0"/>
              </a:rPr>
              <a:t>How?</a:t>
            </a:r>
            <a:endParaRPr lang="en-IN" sz="2200" b="1">
              <a:latin typeface="Tenorite" pitchFamily="2" charset="0"/>
            </a:endParaRPr>
          </a:p>
        </p:txBody>
      </p:sp>
      <p:sp>
        <p:nvSpPr>
          <p:cNvPr id="3" name="Rectangle 2">
            <a:extLst>
              <a:ext uri="{FF2B5EF4-FFF2-40B4-BE49-F238E27FC236}">
                <a16:creationId xmlns:a16="http://schemas.microsoft.com/office/drawing/2014/main" id="{41B7530E-3AB6-56D6-5CBA-C8C802C54DA9}"/>
              </a:ext>
            </a:extLst>
          </p:cNvPr>
          <p:cNvSpPr/>
          <p:nvPr/>
        </p:nvSpPr>
        <p:spPr>
          <a:xfrm>
            <a:off x="288742" y="1150569"/>
            <a:ext cx="3562042" cy="5205308"/>
          </a:xfrm>
          <a:prstGeom prst="rect">
            <a:avLst/>
          </a:prstGeom>
          <a:solidFill>
            <a:srgbClr val="FFFFFF"/>
          </a:solidFill>
          <a:ln w="3175" cap="flat" cmpd="sng" algn="ctr">
            <a:solidFill>
              <a:schemeClr val="bg1">
                <a:lumMod val="75000"/>
              </a:schemeClr>
            </a:solidFill>
            <a:prstDash val="solid"/>
          </a:ln>
          <a:effectLst/>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R="0" lvl="0" algn="l" defTabSz="609593" rtl="0" eaLnBrk="1" fontAlgn="auto" latinLnBrk="0" hangingPunct="1">
              <a:lnSpc>
                <a:spcPct val="100000"/>
              </a:lnSpc>
              <a:spcBef>
                <a:spcPts val="0"/>
              </a:spcBef>
              <a:spcAft>
                <a:spcPts val="100"/>
              </a:spcAft>
              <a:buClr>
                <a:srgbClr val="000000"/>
              </a:buClr>
              <a:buSzTx/>
              <a:tabLst/>
              <a:defRPr/>
            </a:pPr>
            <a:endParaRPr kumimoji="0" lang="en-IN" sz="1400" b="1" i="0" u="none" strike="noStrike" kern="1200" cap="none" spc="0" normalizeH="0" baseline="0" noProof="0">
              <a:ln>
                <a:noFill/>
              </a:ln>
              <a:solidFill>
                <a:srgbClr val="000000"/>
              </a:solidFill>
              <a:effectLst/>
              <a:uLnTx/>
              <a:uFillTx/>
              <a:latin typeface="Tenorite" panose="00000500000000000000" pitchFamily="2" charset="0"/>
              <a:ea typeface="+mn-ea"/>
              <a:cs typeface="Calibri" panose="020F0502020204030204" pitchFamily="34" charset="0"/>
            </a:endParaRPr>
          </a:p>
          <a:p>
            <a:pPr marL="152398" marR="0" lvl="0" indent="-152398" algn="l" defTabSz="609593" rtl="0" eaLnBrk="1" fontAlgn="auto" latinLnBrk="0" hangingPunct="1">
              <a:lnSpc>
                <a:spcPct val="100000"/>
              </a:lnSpc>
              <a:spcBef>
                <a:spcPts val="0"/>
              </a:spcBef>
              <a:spcAft>
                <a:spcPts val="100"/>
              </a:spcAft>
              <a:buClr>
                <a:srgbClr val="000000"/>
              </a:buClr>
              <a:buSzTx/>
              <a:buFont typeface="Arial" panose="020B0604020202020204" pitchFamily="34" charset="0"/>
              <a:buChar char="•"/>
              <a:tabLst/>
              <a:defRPr/>
            </a:pPr>
            <a:endParaRPr lang="en-IN" sz="1400" b="1">
              <a:solidFill>
                <a:srgbClr val="000000"/>
              </a:solidFill>
              <a:latin typeface="Tenorite" panose="00000500000000000000" pitchFamily="2" charset="0"/>
              <a:cs typeface="Calibri" panose="020F0502020204030204" pitchFamily="34" charset="0"/>
            </a:endParaRPr>
          </a:p>
          <a:p>
            <a:pPr marL="152398" marR="0" lvl="0" indent="-152398" algn="l" defTabSz="609593" rtl="0" eaLnBrk="1" fontAlgn="auto" latinLnBrk="0" hangingPunct="1">
              <a:lnSpc>
                <a:spcPct val="100000"/>
              </a:lnSpc>
              <a:spcBef>
                <a:spcPts val="0"/>
              </a:spcBef>
              <a:spcAft>
                <a:spcPts val="100"/>
              </a:spcAft>
              <a:buClr>
                <a:srgbClr val="000000"/>
              </a:buClr>
              <a:buSzTx/>
              <a:buFont typeface="Arial" panose="020B0604020202020204" pitchFamily="34" charset="0"/>
              <a:buChar char="•"/>
              <a:tabLst/>
              <a:defRPr/>
            </a:pPr>
            <a:endParaRPr kumimoji="0" lang="en-IN" sz="1400" b="1" i="0" u="none" strike="noStrike" kern="1200" cap="none" spc="0" normalizeH="0" baseline="0" noProof="0">
              <a:ln>
                <a:noFill/>
              </a:ln>
              <a:solidFill>
                <a:srgbClr val="000000"/>
              </a:solidFill>
              <a:effectLst/>
              <a:uLnTx/>
              <a:uFillTx/>
              <a:latin typeface="Tenorite" panose="00000500000000000000" pitchFamily="2" charset="0"/>
              <a:ea typeface="+mn-ea"/>
              <a:cs typeface="Calibri" panose="020F0502020204030204" pitchFamily="34" charset="0"/>
            </a:endParaRPr>
          </a:p>
          <a:p>
            <a:pPr marL="152398" marR="0" lvl="0" indent="-152398" algn="l" defTabSz="609593" rtl="0" eaLnBrk="1" fontAlgn="auto" latinLnBrk="0" hangingPunct="1">
              <a:lnSpc>
                <a:spcPct val="100000"/>
              </a:lnSpc>
              <a:spcBef>
                <a:spcPts val="0"/>
              </a:spcBef>
              <a:spcAft>
                <a:spcPts val="100"/>
              </a:spcAft>
              <a:buClr>
                <a:srgbClr val="000000"/>
              </a:buClr>
              <a:buSzTx/>
              <a:buFont typeface="Arial" panose="020B0604020202020204" pitchFamily="34" charset="0"/>
              <a:buChar char="•"/>
              <a:tabLst/>
              <a:defRPr/>
            </a:pPr>
            <a:endParaRPr kumimoji="0" lang="en-IN" sz="1200" b="1" i="0" u="none" strike="noStrike" kern="1200" cap="none" spc="0" normalizeH="0" baseline="0" noProof="0">
              <a:ln>
                <a:noFill/>
              </a:ln>
              <a:solidFill>
                <a:srgbClr val="000000"/>
              </a:solidFill>
              <a:effectLst/>
              <a:uLnTx/>
              <a:uFillTx/>
              <a:latin typeface="Tenorite" panose="00000500000000000000" pitchFamily="2" charset="0"/>
              <a:ea typeface="+mn-ea"/>
              <a:cs typeface="Calibri" panose="020F0502020204030204" pitchFamily="34" charset="0"/>
            </a:endParaRPr>
          </a:p>
          <a:p>
            <a:pPr marL="152398" indent="-152398" defTabSz="609593">
              <a:spcAft>
                <a:spcPts val="100"/>
              </a:spcAft>
              <a:buClr>
                <a:srgbClr val="000000"/>
              </a:buClr>
              <a:buFont typeface="Arial" panose="020B0604020202020204" pitchFamily="34" charset="0"/>
              <a:buChar char="•"/>
              <a:defRPr/>
            </a:pPr>
            <a:endParaRPr lang="en-IN" sz="1400">
              <a:solidFill>
                <a:srgbClr val="000000"/>
              </a:solidFill>
              <a:latin typeface="Tenorite" panose="00000500000000000000" pitchFamily="2" charset="0"/>
              <a:cs typeface="Calibri" panose="020F0502020204030204" pitchFamily="34" charset="0"/>
            </a:endParaRPr>
          </a:p>
          <a:p>
            <a:pPr marL="152398" indent="-152398" defTabSz="609593">
              <a:spcAft>
                <a:spcPts val="100"/>
              </a:spcAft>
              <a:buClr>
                <a:srgbClr val="000000"/>
              </a:buClr>
              <a:buFont typeface="Arial" panose="020B0604020202020204" pitchFamily="34" charset="0"/>
              <a:buChar char="•"/>
              <a:defRPr/>
            </a:pPr>
            <a:endParaRPr lang="en-IN" sz="1400">
              <a:solidFill>
                <a:srgbClr val="000000"/>
              </a:solidFill>
              <a:latin typeface="Tenorite" panose="00000500000000000000" pitchFamily="2" charset="0"/>
              <a:cs typeface="Calibri" panose="020F0502020204030204" pitchFamily="34" charset="0"/>
            </a:endParaRPr>
          </a:p>
          <a:p>
            <a:pPr marL="152398" indent="-152398" defTabSz="609593">
              <a:spcAft>
                <a:spcPts val="100"/>
              </a:spcAft>
              <a:buClr>
                <a:srgbClr val="000000"/>
              </a:buClr>
              <a:buFont typeface="Arial" panose="020B0604020202020204" pitchFamily="34" charset="0"/>
              <a:buChar char="•"/>
              <a:defRPr/>
            </a:pPr>
            <a:endParaRPr kumimoji="0" lang="en-IN" sz="1400" b="0" i="0" u="none" strike="noStrike" kern="1200" cap="none" spc="0" normalizeH="0" baseline="0" noProof="0">
              <a:ln>
                <a:noFill/>
              </a:ln>
              <a:solidFill>
                <a:srgbClr val="000000"/>
              </a:solidFill>
              <a:effectLst/>
              <a:uLnTx/>
              <a:uFillTx/>
              <a:latin typeface="Tenorite" panose="00000500000000000000" pitchFamily="2" charset="0"/>
              <a:ea typeface="+mn-ea"/>
              <a:cs typeface="Calibri" panose="020F0502020204030204" pitchFamily="34" charset="0"/>
            </a:endParaRPr>
          </a:p>
          <a:p>
            <a:pPr marL="152398" marR="0" lvl="0" indent="-152398" algn="l" defTabSz="609593" rtl="0" eaLnBrk="1" fontAlgn="auto" latinLnBrk="0" hangingPunct="1">
              <a:lnSpc>
                <a:spcPct val="100000"/>
              </a:lnSpc>
              <a:spcBef>
                <a:spcPts val="0"/>
              </a:spcBef>
              <a:spcAft>
                <a:spcPts val="100"/>
              </a:spcAft>
              <a:buClr>
                <a:srgbClr val="000000"/>
              </a:buClr>
              <a:buSzTx/>
              <a:buFont typeface="Arial" panose="020B0604020202020204" pitchFamily="34" charset="0"/>
              <a:buChar char="•"/>
              <a:tabLst/>
              <a:defRPr/>
            </a:pPr>
            <a:endParaRPr kumimoji="0" lang="en-IN" sz="1200" b="0" i="0" u="none" strike="noStrike" kern="1200" cap="none" spc="0" normalizeH="0" baseline="0" noProof="0">
              <a:ln>
                <a:noFill/>
              </a:ln>
              <a:solidFill>
                <a:srgbClr val="000000"/>
              </a:solidFill>
              <a:effectLst/>
              <a:uLnTx/>
              <a:uFillTx/>
              <a:latin typeface="Tenorite" panose="00000500000000000000" pitchFamily="2" charset="0"/>
              <a:ea typeface="+mn-ea"/>
              <a:cs typeface="Calibri" panose="020F0502020204030204" pitchFamily="34" charset="0"/>
            </a:endParaRPr>
          </a:p>
          <a:p>
            <a:pPr marL="609598" marR="0" lvl="1" indent="-152398" algn="l" defTabSz="609593" rtl="0" eaLnBrk="1" fontAlgn="auto" latinLnBrk="0" hangingPunct="1">
              <a:lnSpc>
                <a:spcPct val="100000"/>
              </a:lnSpc>
              <a:spcBef>
                <a:spcPts val="0"/>
              </a:spcBef>
              <a:spcAft>
                <a:spcPts val="100"/>
              </a:spcAft>
              <a:buClr>
                <a:srgbClr val="000000"/>
              </a:buClr>
              <a:buSzTx/>
              <a:buFont typeface="Arial" panose="020B0604020202020204" pitchFamily="34" charset="0"/>
              <a:buChar char="•"/>
              <a:tabLst/>
              <a:defRPr/>
            </a:pPr>
            <a:endParaRPr kumimoji="0" lang="en-IN" sz="1000" b="0" i="0" u="none" strike="noStrike" kern="1200" cap="none" spc="0" normalizeH="0" baseline="0" noProof="0">
              <a:ln>
                <a:noFill/>
              </a:ln>
              <a:solidFill>
                <a:srgbClr val="000000"/>
              </a:solidFill>
              <a:effectLst/>
              <a:uLnTx/>
              <a:uFillTx/>
              <a:latin typeface="Tenorite" panose="00000500000000000000" pitchFamily="2" charset="0"/>
              <a:ea typeface="+mn-ea"/>
              <a:cs typeface="Calibri" panose="020F0502020204030204" pitchFamily="34" charset="0"/>
            </a:endParaRPr>
          </a:p>
        </p:txBody>
      </p:sp>
      <p:sp>
        <p:nvSpPr>
          <p:cNvPr id="4" name="Rectangle 3">
            <a:extLst>
              <a:ext uri="{FF2B5EF4-FFF2-40B4-BE49-F238E27FC236}">
                <a16:creationId xmlns:a16="http://schemas.microsoft.com/office/drawing/2014/main" id="{83CC266F-F0F6-FD78-8135-A5847FA0622D}"/>
              </a:ext>
            </a:extLst>
          </p:cNvPr>
          <p:cNvSpPr/>
          <p:nvPr/>
        </p:nvSpPr>
        <p:spPr>
          <a:xfrm>
            <a:off x="264140" y="774673"/>
            <a:ext cx="3633042" cy="344361"/>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a:latin typeface="Tenorite" pitchFamily="2" charset="0"/>
              </a:rPr>
              <a:t>Zero Preventable Incidents </a:t>
            </a:r>
          </a:p>
        </p:txBody>
      </p:sp>
      <p:sp>
        <p:nvSpPr>
          <p:cNvPr id="10" name="Rectangle 9">
            <a:extLst>
              <a:ext uri="{FF2B5EF4-FFF2-40B4-BE49-F238E27FC236}">
                <a16:creationId xmlns:a16="http://schemas.microsoft.com/office/drawing/2014/main" id="{0F8A688A-7522-197F-3068-CDCCBD2E303A}"/>
              </a:ext>
            </a:extLst>
          </p:cNvPr>
          <p:cNvSpPr/>
          <p:nvPr/>
        </p:nvSpPr>
        <p:spPr>
          <a:xfrm>
            <a:off x="4137378" y="1150569"/>
            <a:ext cx="3686538" cy="5205308"/>
          </a:xfrm>
          <a:prstGeom prst="rect">
            <a:avLst/>
          </a:prstGeom>
          <a:solidFill>
            <a:srgbClr val="FFFFFF"/>
          </a:solidFill>
          <a:ln w="3175" cap="flat" cmpd="sng" algn="ctr">
            <a:solidFill>
              <a:schemeClr val="bg1">
                <a:lumMod val="75000"/>
              </a:schemeClr>
            </a:solidFill>
            <a:prstDash val="solid"/>
          </a:ln>
          <a:effectLst/>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R="0" lvl="0" algn="l" defTabSz="609593" rtl="0" eaLnBrk="1" fontAlgn="auto" latinLnBrk="0" hangingPunct="1">
              <a:lnSpc>
                <a:spcPct val="100000"/>
              </a:lnSpc>
              <a:spcBef>
                <a:spcPts val="0"/>
              </a:spcBef>
              <a:spcAft>
                <a:spcPts val="100"/>
              </a:spcAft>
              <a:buClr>
                <a:srgbClr val="000000"/>
              </a:buClr>
              <a:buSzTx/>
              <a:tabLst/>
              <a:defRPr/>
            </a:pPr>
            <a:endParaRPr kumimoji="0" lang="en-IN" sz="1400" b="1" i="0" u="none" strike="noStrike" kern="1200" cap="none" spc="0" normalizeH="0" baseline="0" noProof="0">
              <a:ln>
                <a:noFill/>
              </a:ln>
              <a:solidFill>
                <a:srgbClr val="000000"/>
              </a:solidFill>
              <a:effectLst/>
              <a:uLnTx/>
              <a:uFillTx/>
              <a:latin typeface="Tenorite" panose="00000500000000000000" pitchFamily="2" charset="0"/>
              <a:ea typeface="+mn-ea"/>
              <a:cs typeface="Calibri" panose="020F0502020204030204" pitchFamily="34" charset="0"/>
            </a:endParaRPr>
          </a:p>
          <a:p>
            <a:pPr marL="152398" marR="0" lvl="0" indent="-152398" algn="l" defTabSz="609593" rtl="0" eaLnBrk="1" fontAlgn="auto" latinLnBrk="0" hangingPunct="1">
              <a:lnSpc>
                <a:spcPct val="100000"/>
              </a:lnSpc>
              <a:spcBef>
                <a:spcPts val="0"/>
              </a:spcBef>
              <a:spcAft>
                <a:spcPts val="100"/>
              </a:spcAft>
              <a:buClr>
                <a:srgbClr val="000000"/>
              </a:buClr>
              <a:buSzTx/>
              <a:buFont typeface="Arial" panose="020B0604020202020204" pitchFamily="34" charset="0"/>
              <a:buChar char="•"/>
              <a:tabLst/>
              <a:defRPr/>
            </a:pPr>
            <a:endParaRPr lang="en-IN" sz="1400" b="1">
              <a:solidFill>
                <a:srgbClr val="000000"/>
              </a:solidFill>
              <a:latin typeface="Tenorite" panose="00000500000000000000" pitchFamily="2" charset="0"/>
              <a:cs typeface="Calibri" panose="020F0502020204030204" pitchFamily="34" charset="0"/>
            </a:endParaRPr>
          </a:p>
          <a:p>
            <a:pPr marL="152398" marR="0" lvl="0" indent="-152398" algn="l" defTabSz="609593" rtl="0" eaLnBrk="1" fontAlgn="auto" latinLnBrk="0" hangingPunct="1">
              <a:lnSpc>
                <a:spcPct val="100000"/>
              </a:lnSpc>
              <a:spcBef>
                <a:spcPts val="0"/>
              </a:spcBef>
              <a:spcAft>
                <a:spcPts val="100"/>
              </a:spcAft>
              <a:buClr>
                <a:srgbClr val="000000"/>
              </a:buClr>
              <a:buSzTx/>
              <a:buFont typeface="Arial" panose="020B0604020202020204" pitchFamily="34" charset="0"/>
              <a:buChar char="•"/>
              <a:tabLst/>
              <a:defRPr/>
            </a:pPr>
            <a:endParaRPr kumimoji="0" lang="en-IN" sz="1400" b="1" i="0" u="none" strike="noStrike" kern="1200" cap="none" spc="0" normalizeH="0" baseline="0" noProof="0">
              <a:ln>
                <a:noFill/>
              </a:ln>
              <a:solidFill>
                <a:srgbClr val="000000"/>
              </a:solidFill>
              <a:effectLst/>
              <a:uLnTx/>
              <a:uFillTx/>
              <a:latin typeface="Tenorite" panose="00000500000000000000" pitchFamily="2" charset="0"/>
              <a:ea typeface="+mn-ea"/>
              <a:cs typeface="Calibri" panose="020F0502020204030204" pitchFamily="34" charset="0"/>
            </a:endParaRPr>
          </a:p>
          <a:p>
            <a:pPr marL="152398" marR="0" lvl="0" indent="-152398" algn="l" defTabSz="609593" rtl="0" eaLnBrk="1" fontAlgn="auto" latinLnBrk="0" hangingPunct="1">
              <a:lnSpc>
                <a:spcPct val="100000"/>
              </a:lnSpc>
              <a:spcBef>
                <a:spcPts val="0"/>
              </a:spcBef>
              <a:spcAft>
                <a:spcPts val="100"/>
              </a:spcAft>
              <a:buClr>
                <a:srgbClr val="000000"/>
              </a:buClr>
              <a:buSzTx/>
              <a:buFont typeface="Arial" panose="020B0604020202020204" pitchFamily="34" charset="0"/>
              <a:buChar char="•"/>
              <a:tabLst/>
              <a:defRPr/>
            </a:pPr>
            <a:endParaRPr kumimoji="0" lang="en-IN" sz="1200" b="1" i="0" u="none" strike="noStrike" kern="1200" cap="none" spc="0" normalizeH="0" baseline="0" noProof="0">
              <a:ln>
                <a:noFill/>
              </a:ln>
              <a:solidFill>
                <a:srgbClr val="000000"/>
              </a:solidFill>
              <a:effectLst/>
              <a:uLnTx/>
              <a:uFillTx/>
              <a:latin typeface="Tenorite" panose="00000500000000000000" pitchFamily="2" charset="0"/>
              <a:ea typeface="+mn-ea"/>
              <a:cs typeface="Calibri" panose="020F0502020204030204" pitchFamily="34" charset="0"/>
            </a:endParaRPr>
          </a:p>
          <a:p>
            <a:pPr marL="152398" indent="-152398" defTabSz="609593">
              <a:spcAft>
                <a:spcPts val="100"/>
              </a:spcAft>
              <a:buClr>
                <a:srgbClr val="000000"/>
              </a:buClr>
              <a:buFont typeface="Arial" panose="020B0604020202020204" pitchFamily="34" charset="0"/>
              <a:buChar char="•"/>
              <a:defRPr/>
            </a:pPr>
            <a:endParaRPr lang="en-IN" sz="1400">
              <a:solidFill>
                <a:srgbClr val="000000"/>
              </a:solidFill>
              <a:latin typeface="Tenorite" panose="00000500000000000000" pitchFamily="2" charset="0"/>
              <a:cs typeface="Calibri" panose="020F0502020204030204" pitchFamily="34" charset="0"/>
            </a:endParaRPr>
          </a:p>
          <a:p>
            <a:pPr marL="152398" indent="-152398" defTabSz="609593">
              <a:spcAft>
                <a:spcPts val="100"/>
              </a:spcAft>
              <a:buClr>
                <a:srgbClr val="000000"/>
              </a:buClr>
              <a:buFont typeface="Arial" panose="020B0604020202020204" pitchFamily="34" charset="0"/>
              <a:buChar char="•"/>
              <a:defRPr/>
            </a:pPr>
            <a:endParaRPr lang="en-IN" sz="1400">
              <a:solidFill>
                <a:srgbClr val="000000"/>
              </a:solidFill>
              <a:latin typeface="Tenorite" panose="00000500000000000000" pitchFamily="2" charset="0"/>
              <a:cs typeface="Calibri" panose="020F0502020204030204" pitchFamily="34" charset="0"/>
            </a:endParaRPr>
          </a:p>
          <a:p>
            <a:pPr marL="152398" indent="-152398" defTabSz="609593">
              <a:spcAft>
                <a:spcPts val="100"/>
              </a:spcAft>
              <a:buClr>
                <a:srgbClr val="000000"/>
              </a:buClr>
              <a:buFont typeface="Arial" panose="020B0604020202020204" pitchFamily="34" charset="0"/>
              <a:buChar char="•"/>
              <a:defRPr/>
            </a:pPr>
            <a:endParaRPr kumimoji="0" lang="en-IN" sz="1400" b="0" i="0" u="none" strike="noStrike" kern="1200" cap="none" spc="0" normalizeH="0" baseline="0" noProof="0">
              <a:ln>
                <a:noFill/>
              </a:ln>
              <a:solidFill>
                <a:srgbClr val="000000"/>
              </a:solidFill>
              <a:effectLst/>
              <a:uLnTx/>
              <a:uFillTx/>
              <a:latin typeface="Tenorite" panose="00000500000000000000" pitchFamily="2" charset="0"/>
              <a:ea typeface="+mn-ea"/>
              <a:cs typeface="Calibri" panose="020F0502020204030204" pitchFamily="34" charset="0"/>
            </a:endParaRPr>
          </a:p>
          <a:p>
            <a:pPr marL="152398" marR="0" lvl="0" indent="-152398" algn="l" defTabSz="609593" rtl="0" eaLnBrk="1" fontAlgn="auto" latinLnBrk="0" hangingPunct="1">
              <a:lnSpc>
                <a:spcPct val="100000"/>
              </a:lnSpc>
              <a:spcBef>
                <a:spcPts val="0"/>
              </a:spcBef>
              <a:spcAft>
                <a:spcPts val="100"/>
              </a:spcAft>
              <a:buClr>
                <a:srgbClr val="000000"/>
              </a:buClr>
              <a:buSzTx/>
              <a:buFont typeface="Arial" panose="020B0604020202020204" pitchFamily="34" charset="0"/>
              <a:buChar char="•"/>
              <a:tabLst/>
              <a:defRPr/>
            </a:pPr>
            <a:endParaRPr kumimoji="0" lang="en-IN" sz="1200" b="0" i="0" u="none" strike="noStrike" kern="1200" cap="none" spc="0" normalizeH="0" baseline="0" noProof="0">
              <a:ln>
                <a:noFill/>
              </a:ln>
              <a:solidFill>
                <a:srgbClr val="000000"/>
              </a:solidFill>
              <a:effectLst/>
              <a:uLnTx/>
              <a:uFillTx/>
              <a:latin typeface="Tenorite" panose="00000500000000000000" pitchFamily="2" charset="0"/>
              <a:ea typeface="+mn-ea"/>
              <a:cs typeface="Calibri" panose="020F0502020204030204" pitchFamily="34" charset="0"/>
            </a:endParaRPr>
          </a:p>
          <a:p>
            <a:pPr marL="609598" marR="0" lvl="1" indent="-152398" algn="l" defTabSz="609593" rtl="0" eaLnBrk="1" fontAlgn="auto" latinLnBrk="0" hangingPunct="1">
              <a:lnSpc>
                <a:spcPct val="100000"/>
              </a:lnSpc>
              <a:spcBef>
                <a:spcPts val="0"/>
              </a:spcBef>
              <a:spcAft>
                <a:spcPts val="100"/>
              </a:spcAft>
              <a:buClr>
                <a:srgbClr val="000000"/>
              </a:buClr>
              <a:buSzTx/>
              <a:buFont typeface="Arial" panose="020B0604020202020204" pitchFamily="34" charset="0"/>
              <a:buChar char="•"/>
              <a:tabLst/>
              <a:defRPr/>
            </a:pPr>
            <a:endParaRPr kumimoji="0" lang="en-IN" sz="1000" b="0" i="0" u="none" strike="noStrike" kern="1200" cap="none" spc="0" normalizeH="0" baseline="0" noProof="0">
              <a:ln>
                <a:noFill/>
              </a:ln>
              <a:solidFill>
                <a:srgbClr val="000000"/>
              </a:solidFill>
              <a:effectLst/>
              <a:uLnTx/>
              <a:uFillTx/>
              <a:latin typeface="Tenorite" panose="00000500000000000000" pitchFamily="2" charset="0"/>
              <a:ea typeface="+mn-ea"/>
              <a:cs typeface="Calibri" panose="020F0502020204030204" pitchFamily="34" charset="0"/>
            </a:endParaRPr>
          </a:p>
        </p:txBody>
      </p:sp>
      <p:sp>
        <p:nvSpPr>
          <p:cNvPr id="11" name="Rectangle 10">
            <a:extLst>
              <a:ext uri="{FF2B5EF4-FFF2-40B4-BE49-F238E27FC236}">
                <a16:creationId xmlns:a16="http://schemas.microsoft.com/office/drawing/2014/main" id="{DA6E70BC-FB7F-26CA-94EB-D42544A52CAD}"/>
              </a:ext>
            </a:extLst>
          </p:cNvPr>
          <p:cNvSpPr/>
          <p:nvPr/>
        </p:nvSpPr>
        <p:spPr>
          <a:xfrm>
            <a:off x="4112775" y="774673"/>
            <a:ext cx="3760019" cy="344361"/>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a:latin typeface="Tenorite" pitchFamily="2" charset="0"/>
              </a:rPr>
              <a:t>DCEM targets</a:t>
            </a:r>
          </a:p>
        </p:txBody>
      </p:sp>
      <p:sp>
        <p:nvSpPr>
          <p:cNvPr id="14" name="Rectangle 13">
            <a:extLst>
              <a:ext uri="{FF2B5EF4-FFF2-40B4-BE49-F238E27FC236}">
                <a16:creationId xmlns:a16="http://schemas.microsoft.com/office/drawing/2014/main" id="{3AD8179D-7038-4B4A-7DD2-D4F68928DCA7}"/>
              </a:ext>
            </a:extLst>
          </p:cNvPr>
          <p:cNvSpPr/>
          <p:nvPr/>
        </p:nvSpPr>
        <p:spPr>
          <a:xfrm>
            <a:off x="8050409" y="1182104"/>
            <a:ext cx="3686538" cy="5205308"/>
          </a:xfrm>
          <a:prstGeom prst="rect">
            <a:avLst/>
          </a:prstGeom>
          <a:solidFill>
            <a:srgbClr val="FFFFFF"/>
          </a:solidFill>
          <a:ln w="3175" cap="flat" cmpd="sng" algn="ctr">
            <a:solidFill>
              <a:schemeClr val="bg1">
                <a:lumMod val="75000"/>
              </a:schemeClr>
            </a:solidFill>
            <a:prstDash val="solid"/>
          </a:ln>
          <a:effectLst/>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R="0" lvl="0" algn="l" defTabSz="609593" rtl="0" eaLnBrk="1" fontAlgn="auto" latinLnBrk="0" hangingPunct="1">
              <a:lnSpc>
                <a:spcPct val="100000"/>
              </a:lnSpc>
              <a:spcBef>
                <a:spcPts val="0"/>
              </a:spcBef>
              <a:spcAft>
                <a:spcPts val="100"/>
              </a:spcAft>
              <a:buClr>
                <a:srgbClr val="000000"/>
              </a:buClr>
              <a:buSzTx/>
              <a:tabLst/>
              <a:defRPr/>
            </a:pPr>
            <a:endParaRPr kumimoji="0" lang="en-IN" sz="1400" b="1" i="0" u="none" strike="noStrike" kern="1200" cap="none" spc="0" normalizeH="0" baseline="0" noProof="0">
              <a:ln>
                <a:noFill/>
              </a:ln>
              <a:solidFill>
                <a:srgbClr val="000000"/>
              </a:solidFill>
              <a:effectLst/>
              <a:uLnTx/>
              <a:uFillTx/>
              <a:latin typeface="Tenorite" panose="00000500000000000000" pitchFamily="2" charset="0"/>
              <a:ea typeface="+mn-ea"/>
              <a:cs typeface="Calibri" panose="020F0502020204030204" pitchFamily="34" charset="0"/>
            </a:endParaRPr>
          </a:p>
          <a:p>
            <a:pPr marL="152398" marR="0" lvl="0" indent="-152398" algn="l" defTabSz="609593" rtl="0" eaLnBrk="1" fontAlgn="auto" latinLnBrk="0" hangingPunct="1">
              <a:lnSpc>
                <a:spcPct val="100000"/>
              </a:lnSpc>
              <a:spcBef>
                <a:spcPts val="0"/>
              </a:spcBef>
              <a:spcAft>
                <a:spcPts val="100"/>
              </a:spcAft>
              <a:buClr>
                <a:srgbClr val="000000"/>
              </a:buClr>
              <a:buSzTx/>
              <a:buFont typeface="Arial" panose="020B0604020202020204" pitchFamily="34" charset="0"/>
              <a:buChar char="•"/>
              <a:tabLst/>
              <a:defRPr/>
            </a:pPr>
            <a:endParaRPr lang="en-IN" sz="1400" b="1">
              <a:solidFill>
                <a:srgbClr val="000000"/>
              </a:solidFill>
              <a:latin typeface="Tenorite" panose="00000500000000000000" pitchFamily="2" charset="0"/>
              <a:cs typeface="Calibri" panose="020F0502020204030204" pitchFamily="34" charset="0"/>
            </a:endParaRPr>
          </a:p>
          <a:p>
            <a:pPr marL="152398" marR="0" lvl="0" indent="-152398" algn="l" defTabSz="609593" rtl="0" eaLnBrk="1" fontAlgn="auto" latinLnBrk="0" hangingPunct="1">
              <a:lnSpc>
                <a:spcPct val="100000"/>
              </a:lnSpc>
              <a:spcBef>
                <a:spcPts val="0"/>
              </a:spcBef>
              <a:spcAft>
                <a:spcPts val="100"/>
              </a:spcAft>
              <a:buClr>
                <a:srgbClr val="000000"/>
              </a:buClr>
              <a:buSzTx/>
              <a:buFont typeface="Arial" panose="020B0604020202020204" pitchFamily="34" charset="0"/>
              <a:buChar char="•"/>
              <a:tabLst/>
              <a:defRPr/>
            </a:pPr>
            <a:endParaRPr kumimoji="0" lang="en-IN" sz="1400" b="1" i="0" u="none" strike="noStrike" kern="1200" cap="none" spc="0" normalizeH="0" baseline="0" noProof="0">
              <a:ln>
                <a:noFill/>
              </a:ln>
              <a:solidFill>
                <a:srgbClr val="000000"/>
              </a:solidFill>
              <a:effectLst/>
              <a:uLnTx/>
              <a:uFillTx/>
              <a:latin typeface="Tenorite" panose="00000500000000000000" pitchFamily="2" charset="0"/>
              <a:ea typeface="+mn-ea"/>
              <a:cs typeface="Calibri" panose="020F0502020204030204" pitchFamily="34" charset="0"/>
            </a:endParaRPr>
          </a:p>
          <a:p>
            <a:pPr marL="152398" marR="0" lvl="0" indent="-152398" algn="l" defTabSz="609593" rtl="0" eaLnBrk="1" fontAlgn="auto" latinLnBrk="0" hangingPunct="1">
              <a:lnSpc>
                <a:spcPct val="100000"/>
              </a:lnSpc>
              <a:spcBef>
                <a:spcPts val="0"/>
              </a:spcBef>
              <a:spcAft>
                <a:spcPts val="100"/>
              </a:spcAft>
              <a:buClr>
                <a:srgbClr val="000000"/>
              </a:buClr>
              <a:buSzTx/>
              <a:buFont typeface="Arial" panose="020B0604020202020204" pitchFamily="34" charset="0"/>
              <a:buChar char="•"/>
              <a:tabLst/>
              <a:defRPr/>
            </a:pPr>
            <a:endParaRPr kumimoji="0" lang="en-IN" sz="1200" b="1" i="0" u="none" strike="noStrike" kern="1200" cap="none" spc="0" normalizeH="0" baseline="0" noProof="0">
              <a:ln>
                <a:noFill/>
              </a:ln>
              <a:solidFill>
                <a:srgbClr val="000000"/>
              </a:solidFill>
              <a:effectLst/>
              <a:uLnTx/>
              <a:uFillTx/>
              <a:latin typeface="Tenorite" panose="00000500000000000000" pitchFamily="2" charset="0"/>
              <a:ea typeface="+mn-ea"/>
              <a:cs typeface="Calibri" panose="020F0502020204030204" pitchFamily="34" charset="0"/>
            </a:endParaRPr>
          </a:p>
          <a:p>
            <a:pPr marL="152398" indent="-152398" defTabSz="609593">
              <a:spcAft>
                <a:spcPts val="100"/>
              </a:spcAft>
              <a:buClr>
                <a:srgbClr val="000000"/>
              </a:buClr>
              <a:buFont typeface="Arial" panose="020B0604020202020204" pitchFamily="34" charset="0"/>
              <a:buChar char="•"/>
              <a:defRPr/>
            </a:pPr>
            <a:endParaRPr lang="en-IN" sz="1400">
              <a:solidFill>
                <a:srgbClr val="000000"/>
              </a:solidFill>
              <a:latin typeface="Tenorite" panose="00000500000000000000" pitchFamily="2" charset="0"/>
              <a:cs typeface="Calibri" panose="020F0502020204030204" pitchFamily="34" charset="0"/>
            </a:endParaRPr>
          </a:p>
          <a:p>
            <a:pPr marL="152398" indent="-152398" defTabSz="609593">
              <a:spcAft>
                <a:spcPts val="100"/>
              </a:spcAft>
              <a:buClr>
                <a:srgbClr val="000000"/>
              </a:buClr>
              <a:buFont typeface="Arial" panose="020B0604020202020204" pitchFamily="34" charset="0"/>
              <a:buChar char="•"/>
              <a:defRPr/>
            </a:pPr>
            <a:endParaRPr lang="en-IN" sz="1400">
              <a:solidFill>
                <a:srgbClr val="000000"/>
              </a:solidFill>
              <a:latin typeface="Tenorite" panose="00000500000000000000" pitchFamily="2" charset="0"/>
              <a:cs typeface="Calibri" panose="020F0502020204030204" pitchFamily="34" charset="0"/>
            </a:endParaRPr>
          </a:p>
          <a:p>
            <a:pPr marL="152398" indent="-152398" defTabSz="609593">
              <a:spcAft>
                <a:spcPts val="100"/>
              </a:spcAft>
              <a:buClr>
                <a:srgbClr val="000000"/>
              </a:buClr>
              <a:buFont typeface="Arial" panose="020B0604020202020204" pitchFamily="34" charset="0"/>
              <a:buChar char="•"/>
              <a:defRPr/>
            </a:pPr>
            <a:endParaRPr kumimoji="0" lang="en-IN" sz="1400" b="0" i="0" u="none" strike="noStrike" kern="1200" cap="none" spc="0" normalizeH="0" baseline="0" noProof="0">
              <a:ln>
                <a:noFill/>
              </a:ln>
              <a:solidFill>
                <a:srgbClr val="000000"/>
              </a:solidFill>
              <a:effectLst/>
              <a:uLnTx/>
              <a:uFillTx/>
              <a:latin typeface="Tenorite" panose="00000500000000000000" pitchFamily="2" charset="0"/>
              <a:ea typeface="+mn-ea"/>
              <a:cs typeface="Calibri" panose="020F0502020204030204" pitchFamily="34" charset="0"/>
            </a:endParaRPr>
          </a:p>
          <a:p>
            <a:pPr marL="152398" marR="0" lvl="0" indent="-152398" algn="l" defTabSz="609593" rtl="0" eaLnBrk="1" fontAlgn="auto" latinLnBrk="0" hangingPunct="1">
              <a:lnSpc>
                <a:spcPct val="100000"/>
              </a:lnSpc>
              <a:spcBef>
                <a:spcPts val="0"/>
              </a:spcBef>
              <a:spcAft>
                <a:spcPts val="100"/>
              </a:spcAft>
              <a:buClr>
                <a:srgbClr val="000000"/>
              </a:buClr>
              <a:buSzTx/>
              <a:buFont typeface="Arial" panose="020B0604020202020204" pitchFamily="34" charset="0"/>
              <a:buChar char="•"/>
              <a:tabLst/>
              <a:defRPr/>
            </a:pPr>
            <a:endParaRPr kumimoji="0" lang="en-IN" sz="1200" b="0" i="0" u="none" strike="noStrike" kern="1200" cap="none" spc="0" normalizeH="0" baseline="0" noProof="0">
              <a:ln>
                <a:noFill/>
              </a:ln>
              <a:solidFill>
                <a:srgbClr val="000000"/>
              </a:solidFill>
              <a:effectLst/>
              <a:uLnTx/>
              <a:uFillTx/>
              <a:latin typeface="Tenorite" panose="00000500000000000000" pitchFamily="2" charset="0"/>
              <a:ea typeface="+mn-ea"/>
              <a:cs typeface="Calibri" panose="020F0502020204030204" pitchFamily="34" charset="0"/>
            </a:endParaRPr>
          </a:p>
          <a:p>
            <a:pPr marL="609598" marR="0" lvl="1" indent="-152398" algn="l" defTabSz="609593" rtl="0" eaLnBrk="1" fontAlgn="auto" latinLnBrk="0" hangingPunct="1">
              <a:lnSpc>
                <a:spcPct val="100000"/>
              </a:lnSpc>
              <a:spcBef>
                <a:spcPts val="0"/>
              </a:spcBef>
              <a:spcAft>
                <a:spcPts val="100"/>
              </a:spcAft>
              <a:buClr>
                <a:srgbClr val="000000"/>
              </a:buClr>
              <a:buSzTx/>
              <a:buFont typeface="Arial" panose="020B0604020202020204" pitchFamily="34" charset="0"/>
              <a:buChar char="•"/>
              <a:tabLst/>
              <a:defRPr/>
            </a:pPr>
            <a:endParaRPr kumimoji="0" lang="en-IN" sz="1000" b="0" i="0" u="none" strike="noStrike" kern="1200" cap="none" spc="0" normalizeH="0" baseline="0" noProof="0">
              <a:ln>
                <a:noFill/>
              </a:ln>
              <a:solidFill>
                <a:srgbClr val="000000"/>
              </a:solidFill>
              <a:effectLst/>
              <a:uLnTx/>
              <a:uFillTx/>
              <a:latin typeface="Tenorite" panose="00000500000000000000" pitchFamily="2" charset="0"/>
              <a:ea typeface="+mn-ea"/>
              <a:cs typeface="Calibri" panose="020F0502020204030204" pitchFamily="34" charset="0"/>
            </a:endParaRPr>
          </a:p>
        </p:txBody>
      </p:sp>
      <p:sp>
        <p:nvSpPr>
          <p:cNvPr id="15" name="Rectangle 14">
            <a:extLst>
              <a:ext uri="{FF2B5EF4-FFF2-40B4-BE49-F238E27FC236}">
                <a16:creationId xmlns:a16="http://schemas.microsoft.com/office/drawing/2014/main" id="{9710B27C-300A-FA12-8F56-7A7670E9E860}"/>
              </a:ext>
            </a:extLst>
          </p:cNvPr>
          <p:cNvSpPr/>
          <p:nvPr/>
        </p:nvSpPr>
        <p:spPr>
          <a:xfrm>
            <a:off x="8025806" y="806208"/>
            <a:ext cx="3760019" cy="344361"/>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b="1">
                <a:latin typeface="Tenorite" pitchFamily="2" charset="0"/>
              </a:rPr>
              <a:t>SLOs</a:t>
            </a:r>
            <a:endParaRPr lang="en-US" sz="1200" b="1">
              <a:latin typeface="Tenorite" pitchFamily="2" charset="0"/>
            </a:endParaRPr>
          </a:p>
        </p:txBody>
      </p:sp>
    </p:spTree>
    <p:extLst>
      <p:ext uri="{BB962C8B-B14F-4D97-AF65-F5344CB8AC3E}">
        <p14:creationId xmlns:p14="http://schemas.microsoft.com/office/powerpoint/2010/main" val="27246263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9E8381-7FE7-8227-82B1-C343A9250A3E}"/>
            </a:ext>
          </a:extLst>
        </p:cNvPr>
        <p:cNvGrpSpPr/>
        <p:nvPr/>
      </p:nvGrpSpPr>
      <p:grpSpPr>
        <a:xfrm>
          <a:off x="0" y="0"/>
          <a:ext cx="0" cy="0"/>
          <a:chOff x="0" y="0"/>
          <a:chExt cx="0" cy="0"/>
        </a:xfrm>
      </p:grpSpPr>
      <p:sp>
        <p:nvSpPr>
          <p:cNvPr id="533" name="Title 532">
            <a:extLst>
              <a:ext uri="{FF2B5EF4-FFF2-40B4-BE49-F238E27FC236}">
                <a16:creationId xmlns:a16="http://schemas.microsoft.com/office/drawing/2014/main" id="{694AE7DA-34F9-5FD9-411B-8C17387706F9}"/>
              </a:ext>
            </a:extLst>
          </p:cNvPr>
          <p:cNvSpPr>
            <a:spLocks noGrp="1"/>
          </p:cNvSpPr>
          <p:nvPr>
            <p:ph type="title"/>
          </p:nvPr>
        </p:nvSpPr>
        <p:spPr>
          <a:xfrm>
            <a:off x="43583" y="18039"/>
            <a:ext cx="10842023" cy="685800"/>
          </a:xfrm>
        </p:spPr>
        <p:txBody>
          <a:bodyPr/>
          <a:lstStyle/>
          <a:p>
            <a:r>
              <a:rPr lang="en-US" sz="2200" b="1">
                <a:latin typeface="Tenorite" pitchFamily="2" charset="0"/>
              </a:rPr>
              <a:t>Assumptions and Clarifications from Scottish Water</a:t>
            </a:r>
            <a:endParaRPr lang="en-IN" sz="2200" b="1">
              <a:latin typeface="Tenorite" pitchFamily="2" charset="0"/>
            </a:endParaRPr>
          </a:p>
        </p:txBody>
      </p:sp>
      <p:sp>
        <p:nvSpPr>
          <p:cNvPr id="2" name="Rectangle 1">
            <a:extLst>
              <a:ext uri="{FF2B5EF4-FFF2-40B4-BE49-F238E27FC236}">
                <a16:creationId xmlns:a16="http://schemas.microsoft.com/office/drawing/2014/main" id="{91AF8461-378C-FDBF-9D63-67B5379DE88A}"/>
              </a:ext>
            </a:extLst>
          </p:cNvPr>
          <p:cNvSpPr/>
          <p:nvPr/>
        </p:nvSpPr>
        <p:spPr>
          <a:xfrm>
            <a:off x="138544" y="1150569"/>
            <a:ext cx="11441679" cy="5305648"/>
          </a:xfrm>
          <a:prstGeom prst="rect">
            <a:avLst/>
          </a:prstGeom>
          <a:solidFill>
            <a:srgbClr val="FFFFFF"/>
          </a:solidFill>
          <a:ln w="3175" cap="flat" cmpd="sng" algn="ctr">
            <a:solidFill>
              <a:schemeClr val="bg1">
                <a:lumMod val="75000"/>
              </a:schemeClr>
            </a:solidFill>
            <a:prstDash val="solid"/>
          </a:ln>
          <a:effectLst/>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R="0" lvl="0" algn="l" defTabSz="609593" rtl="0" eaLnBrk="1" fontAlgn="auto" latinLnBrk="0" hangingPunct="1">
              <a:lnSpc>
                <a:spcPct val="100000"/>
              </a:lnSpc>
              <a:spcBef>
                <a:spcPts val="0"/>
              </a:spcBef>
              <a:spcAft>
                <a:spcPts val="100"/>
              </a:spcAft>
              <a:buClr>
                <a:srgbClr val="000000"/>
              </a:buClr>
              <a:buSzTx/>
              <a:tabLst/>
              <a:defRPr/>
            </a:pPr>
            <a:r>
              <a:rPr kumimoji="0" lang="en-IN" sz="2000" b="1" i="0" u="none" strike="noStrike" kern="1200" cap="none" spc="0" normalizeH="0" baseline="0" noProof="0">
                <a:ln>
                  <a:noFill/>
                </a:ln>
                <a:solidFill>
                  <a:srgbClr val="000000"/>
                </a:solidFill>
                <a:effectLst/>
                <a:uLnTx/>
                <a:uFillTx/>
                <a:latin typeface="Tenorite" panose="00000500000000000000" pitchFamily="2" charset="0"/>
                <a:ea typeface="+mn-ea"/>
                <a:cs typeface="Calibri" panose="020F0502020204030204" pitchFamily="34" charset="0"/>
              </a:rPr>
              <a:t>Assumptions</a:t>
            </a:r>
          </a:p>
          <a:p>
            <a:pPr marL="171450" marR="0" lvl="0" indent="-171450" algn="l" defTabSz="609593" rtl="0" eaLnBrk="1" fontAlgn="auto" latinLnBrk="0" hangingPunct="1">
              <a:lnSpc>
                <a:spcPct val="100000"/>
              </a:lnSpc>
              <a:spcBef>
                <a:spcPts val="0"/>
              </a:spcBef>
              <a:spcAft>
                <a:spcPts val="100"/>
              </a:spcAft>
              <a:buClr>
                <a:srgbClr val="000000"/>
              </a:buClr>
              <a:buSzTx/>
              <a:buFont typeface="Arial" panose="020B0604020202020204" pitchFamily="34" charset="0"/>
              <a:buChar char="•"/>
              <a:tabLst/>
              <a:defRPr/>
            </a:pPr>
            <a:r>
              <a:rPr kumimoji="0" lang="en-US" i="0" u="none" strike="noStrike" kern="1200" cap="none" spc="0" normalizeH="0" baseline="0" noProof="0">
                <a:ln>
                  <a:noFill/>
                </a:ln>
                <a:solidFill>
                  <a:srgbClr val="000000"/>
                </a:solidFill>
                <a:effectLst/>
                <a:uLnTx/>
                <a:uFillTx/>
                <a:latin typeface="Tenorite" panose="00000500000000000000" pitchFamily="2" charset="0"/>
                <a:ea typeface="+mn-ea"/>
                <a:cs typeface="Calibri" panose="020F0502020204030204" pitchFamily="34" charset="0"/>
              </a:rPr>
              <a:t>***************</a:t>
            </a:r>
          </a:p>
          <a:p>
            <a:pPr marR="0" lvl="0" algn="l" defTabSz="609593" rtl="0" eaLnBrk="1" fontAlgn="auto" latinLnBrk="0" hangingPunct="1">
              <a:lnSpc>
                <a:spcPct val="100000"/>
              </a:lnSpc>
              <a:spcBef>
                <a:spcPts val="0"/>
              </a:spcBef>
              <a:spcAft>
                <a:spcPts val="100"/>
              </a:spcAft>
              <a:buClr>
                <a:srgbClr val="000000"/>
              </a:buClr>
              <a:buSzTx/>
              <a:tabLst/>
              <a:defRPr/>
            </a:pPr>
            <a:endParaRPr kumimoji="0" lang="en-IN" sz="2000" b="1" i="0" u="none" strike="noStrike" kern="1200" cap="none" spc="0" normalizeH="0" baseline="0" noProof="0">
              <a:ln>
                <a:noFill/>
              </a:ln>
              <a:solidFill>
                <a:srgbClr val="000000"/>
              </a:solidFill>
              <a:effectLst/>
              <a:uLnTx/>
              <a:uFillTx/>
              <a:latin typeface="Tenorite" panose="00000500000000000000" pitchFamily="2" charset="0"/>
              <a:ea typeface="+mn-ea"/>
              <a:cs typeface="Calibri" panose="020F0502020204030204" pitchFamily="34" charset="0"/>
            </a:endParaRPr>
          </a:p>
          <a:p>
            <a:pPr defTabSz="609593">
              <a:spcAft>
                <a:spcPts val="100"/>
              </a:spcAft>
              <a:buClr>
                <a:srgbClr val="000000"/>
              </a:buClr>
              <a:defRPr/>
            </a:pPr>
            <a:r>
              <a:rPr lang="en-IN" sz="2000" b="1">
                <a:solidFill>
                  <a:srgbClr val="000000"/>
                </a:solidFill>
                <a:latin typeface="Tenorite" panose="00000500000000000000" pitchFamily="2" charset="0"/>
                <a:cs typeface="Calibri" panose="020F0502020204030204" pitchFamily="34" charset="0"/>
              </a:rPr>
              <a:t>Clarification questions</a:t>
            </a:r>
            <a:endParaRPr lang="en-IN" b="1">
              <a:solidFill>
                <a:srgbClr val="000000"/>
              </a:solidFill>
              <a:latin typeface="Tenorite" panose="00000500000000000000" pitchFamily="2" charset="0"/>
              <a:cs typeface="Calibri" panose="020F0502020204030204" pitchFamily="34" charset="0"/>
            </a:endParaRPr>
          </a:p>
          <a:p>
            <a:pPr marL="171450" indent="-171450" defTabSz="609593">
              <a:spcAft>
                <a:spcPts val="100"/>
              </a:spcAft>
              <a:buClr>
                <a:srgbClr val="000000"/>
              </a:buClr>
              <a:buFont typeface="Arial" panose="020B0604020202020204" pitchFamily="34" charset="0"/>
              <a:buChar char="•"/>
              <a:defRPr/>
            </a:pPr>
            <a:r>
              <a:rPr lang="en-IN">
                <a:solidFill>
                  <a:srgbClr val="000000"/>
                </a:solidFill>
                <a:latin typeface="Tenorite" panose="00000500000000000000" pitchFamily="2" charset="0"/>
                <a:cs typeface="Calibri" panose="020F0502020204030204" pitchFamily="34" charset="0"/>
              </a:rPr>
              <a:t>*********************</a:t>
            </a:r>
          </a:p>
          <a:p>
            <a:pPr marL="171450" indent="-171450" defTabSz="609593">
              <a:spcAft>
                <a:spcPts val="100"/>
              </a:spcAft>
              <a:buClr>
                <a:srgbClr val="000000"/>
              </a:buClr>
              <a:buFont typeface="Arial" panose="020B0604020202020204" pitchFamily="34" charset="0"/>
              <a:buChar char="•"/>
              <a:defRPr/>
            </a:pPr>
            <a:endParaRPr lang="en-IN" sz="1050">
              <a:solidFill>
                <a:srgbClr val="000000"/>
              </a:solidFill>
              <a:latin typeface="Tenorite" panose="00000500000000000000" pitchFamily="2" charset="0"/>
              <a:cs typeface="Calibri" panose="020F0502020204030204" pitchFamily="34" charset="0"/>
            </a:endParaRPr>
          </a:p>
        </p:txBody>
      </p:sp>
    </p:spTree>
    <p:extLst>
      <p:ext uri="{BB962C8B-B14F-4D97-AF65-F5344CB8AC3E}">
        <p14:creationId xmlns:p14="http://schemas.microsoft.com/office/powerpoint/2010/main" val="866716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B6E967-A70C-AC92-9581-F4BDD28A93F0}"/>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D73428E7-111B-512F-FB1A-EE472BEE8223}"/>
              </a:ext>
            </a:extLst>
          </p:cNvPr>
          <p:cNvSpPr>
            <a:spLocks noGrp="1"/>
          </p:cNvSpPr>
          <p:nvPr>
            <p:ph type="title"/>
          </p:nvPr>
        </p:nvSpPr>
        <p:spPr>
          <a:xfrm>
            <a:off x="971549" y="3730926"/>
            <a:ext cx="6520113" cy="1926862"/>
          </a:xfrm>
        </p:spPr>
        <p:txBody>
          <a:bodyPr>
            <a:normAutofit/>
          </a:bodyPr>
          <a:lstStyle/>
          <a:p>
            <a:r>
              <a:rPr lang="en-US" sz="4000"/>
              <a:t>Azure Cloud Platform/</a:t>
            </a:r>
            <a:br>
              <a:rPr lang="en-US" sz="4000"/>
            </a:br>
            <a:r>
              <a:rPr lang="en-US" sz="4000"/>
              <a:t>Data Platform/ </a:t>
            </a:r>
            <a:br>
              <a:rPr lang="en-US" sz="4000"/>
            </a:br>
            <a:r>
              <a:rPr lang="en-US" sz="4000"/>
              <a:t>Microsoft 365</a:t>
            </a:r>
            <a:endParaRPr lang="en-IN" sz="4000"/>
          </a:p>
        </p:txBody>
      </p:sp>
    </p:spTree>
    <p:extLst>
      <p:ext uri="{BB962C8B-B14F-4D97-AF65-F5344CB8AC3E}">
        <p14:creationId xmlns:p14="http://schemas.microsoft.com/office/powerpoint/2010/main" val="746286475"/>
      </p:ext>
    </p:extLst>
  </p:cSld>
  <p:clrMapOvr>
    <a:masterClrMapping/>
  </p:clrMapOvr>
  <p:extLst>
    <p:ext uri="{6950BFC3-D8DA-4A85-94F7-54DA5524770B}">
      <p188:commentRel xmlns:p188="http://schemas.microsoft.com/office/powerpoint/2018/8/main" r:id="rId2"/>
    </p:ext>
  </p:extLs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79D7DB-75E7-E4D2-11E7-34A12DB77494}"/>
            </a:ext>
          </a:extLst>
        </p:cNvPr>
        <p:cNvGrpSpPr/>
        <p:nvPr/>
      </p:nvGrpSpPr>
      <p:grpSpPr>
        <a:xfrm>
          <a:off x="0" y="0"/>
          <a:ext cx="0" cy="0"/>
          <a:chOff x="0" y="0"/>
          <a:chExt cx="0" cy="0"/>
        </a:xfrm>
      </p:grpSpPr>
      <p:sp>
        <p:nvSpPr>
          <p:cNvPr id="533" name="Title 532">
            <a:extLst>
              <a:ext uri="{FF2B5EF4-FFF2-40B4-BE49-F238E27FC236}">
                <a16:creationId xmlns:a16="http://schemas.microsoft.com/office/drawing/2014/main" id="{9112F429-5456-6331-6DCC-4A45B7155288}"/>
              </a:ext>
            </a:extLst>
          </p:cNvPr>
          <p:cNvSpPr>
            <a:spLocks noGrp="1"/>
          </p:cNvSpPr>
          <p:nvPr>
            <p:ph type="title"/>
          </p:nvPr>
        </p:nvSpPr>
        <p:spPr>
          <a:xfrm>
            <a:off x="43583" y="18039"/>
            <a:ext cx="10842023" cy="685800"/>
          </a:xfrm>
        </p:spPr>
        <p:txBody>
          <a:bodyPr/>
          <a:lstStyle/>
          <a:p>
            <a:r>
              <a:rPr lang="en-US" sz="2200" b="1">
                <a:latin typeface="Tenorite" pitchFamily="2" charset="0"/>
              </a:rPr>
              <a:t>Azure Cloud Platform</a:t>
            </a:r>
            <a:endParaRPr lang="en-IN" sz="2200" b="1">
              <a:latin typeface="Tenorite" pitchFamily="2" charset="0"/>
            </a:endParaRPr>
          </a:p>
        </p:txBody>
      </p:sp>
      <p:grpSp>
        <p:nvGrpSpPr>
          <p:cNvPr id="13" name="Group 12">
            <a:extLst>
              <a:ext uri="{FF2B5EF4-FFF2-40B4-BE49-F238E27FC236}">
                <a16:creationId xmlns:a16="http://schemas.microsoft.com/office/drawing/2014/main" id="{57EE9B49-7748-537B-C478-464A4BC34EED}"/>
              </a:ext>
            </a:extLst>
          </p:cNvPr>
          <p:cNvGrpSpPr/>
          <p:nvPr/>
        </p:nvGrpSpPr>
        <p:grpSpPr>
          <a:xfrm>
            <a:off x="113942" y="735374"/>
            <a:ext cx="3132000" cy="5457915"/>
            <a:chOff x="113942" y="735374"/>
            <a:chExt cx="3132000" cy="5457915"/>
          </a:xfrm>
        </p:grpSpPr>
        <p:sp>
          <p:nvSpPr>
            <p:cNvPr id="3" name="Rectangle 2">
              <a:extLst>
                <a:ext uri="{FF2B5EF4-FFF2-40B4-BE49-F238E27FC236}">
                  <a16:creationId xmlns:a16="http://schemas.microsoft.com/office/drawing/2014/main" id="{A0DE740C-671F-B9E6-937C-048455D07EC7}"/>
                </a:ext>
              </a:extLst>
            </p:cNvPr>
            <p:cNvSpPr/>
            <p:nvPr/>
          </p:nvSpPr>
          <p:spPr>
            <a:xfrm>
              <a:off x="113942" y="987981"/>
              <a:ext cx="3132000" cy="5205308"/>
            </a:xfrm>
            <a:prstGeom prst="rect">
              <a:avLst/>
            </a:prstGeom>
            <a:solidFill>
              <a:srgbClr val="FFFFFF"/>
            </a:solidFill>
            <a:ln w="3175" cap="flat" cmpd="sng" algn="ctr">
              <a:solidFill>
                <a:schemeClr val="bg1">
                  <a:lumMod val="75000"/>
                </a:schemeClr>
              </a:solidFill>
              <a:prstDash val="solid"/>
            </a:ln>
            <a:effectLst/>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lvl="0" defTabSz="609593">
                <a:spcAft>
                  <a:spcPts val="100"/>
                </a:spcAft>
                <a:buClr>
                  <a:srgbClr val="000000"/>
                </a:buClr>
                <a:defRPr/>
              </a:pPr>
              <a:r>
                <a:rPr lang="en-IN" sz="1100" b="1">
                  <a:solidFill>
                    <a:srgbClr val="000000"/>
                  </a:solidFill>
                  <a:latin typeface="Tenorite" panose="00000500000000000000" pitchFamily="2" charset="0"/>
                  <a:cs typeface="Calibri" panose="020F0502020204030204" pitchFamily="34" charset="0"/>
                </a:rPr>
                <a:t>Objectives</a:t>
              </a:r>
            </a:p>
            <a:p>
              <a:pPr marL="171450" lvl="0" indent="-171450" defTabSz="609593">
                <a:spcAft>
                  <a:spcPts val="100"/>
                </a:spcAft>
                <a:buClr>
                  <a:srgbClr val="000000"/>
                </a:buClr>
                <a:buFont typeface="Arial" panose="020B0604020202020204" pitchFamily="34" charset="0"/>
                <a:buChar char="•"/>
                <a:defRPr/>
              </a:pPr>
              <a:r>
                <a:rPr lang="en-GB" sz="1100">
                  <a:solidFill>
                    <a:srgbClr val="000000"/>
                  </a:solidFill>
                  <a:latin typeface="Tenorite" panose="00000500000000000000" pitchFamily="2" charset="0"/>
                  <a:cs typeface="Calibri" panose="020F0502020204030204" pitchFamily="34" charset="0"/>
                </a:rPr>
                <a:t>Provide a scalable, secure, and resilient cloud foundation for business-critical and line-of-business applications.</a:t>
              </a:r>
            </a:p>
            <a:p>
              <a:pPr marL="171450" lvl="0" indent="-171450" defTabSz="609593">
                <a:spcAft>
                  <a:spcPts val="100"/>
                </a:spcAft>
                <a:buClr>
                  <a:srgbClr val="000000"/>
                </a:buClr>
                <a:buFont typeface="Arial" panose="020B0604020202020204" pitchFamily="34" charset="0"/>
                <a:buChar char="•"/>
                <a:defRPr/>
              </a:pPr>
              <a:r>
                <a:rPr lang="en-GB" sz="1100">
                  <a:solidFill>
                    <a:srgbClr val="000000"/>
                  </a:solidFill>
                  <a:latin typeface="Tenorite" panose="00000500000000000000" pitchFamily="2" charset="0"/>
                  <a:cs typeface="Calibri" panose="020F0502020204030204" pitchFamily="34" charset="0"/>
                </a:rPr>
                <a:t>Enable </a:t>
              </a:r>
              <a:r>
                <a:rPr lang="en-GB" sz="1100" err="1">
                  <a:solidFill>
                    <a:srgbClr val="000000"/>
                  </a:solidFill>
                  <a:latin typeface="Tenorite" panose="00000500000000000000" pitchFamily="2" charset="0"/>
                  <a:cs typeface="Calibri" panose="020F0502020204030204" pitchFamily="34" charset="0"/>
                </a:rPr>
                <a:t>DevSecOps</a:t>
              </a:r>
              <a:r>
                <a:rPr lang="en-GB" sz="1100">
                  <a:solidFill>
                    <a:srgbClr val="000000"/>
                  </a:solidFill>
                  <a:latin typeface="Tenorite" panose="00000500000000000000" pitchFamily="2" charset="0"/>
                  <a:cs typeface="Calibri" panose="020F0502020204030204" pitchFamily="34" charset="0"/>
                </a:rPr>
                <a:t> and Infrastructure-as-Code (</a:t>
              </a:r>
              <a:r>
                <a:rPr lang="en-GB" sz="1100" err="1">
                  <a:solidFill>
                    <a:srgbClr val="000000"/>
                  </a:solidFill>
                  <a:latin typeface="Tenorite" panose="00000500000000000000" pitchFamily="2" charset="0"/>
                  <a:cs typeface="Calibri" panose="020F0502020204030204" pitchFamily="34" charset="0"/>
                </a:rPr>
                <a:t>IaC</a:t>
              </a:r>
              <a:r>
                <a:rPr lang="en-GB" sz="1100">
                  <a:solidFill>
                    <a:srgbClr val="000000"/>
                  </a:solidFill>
                  <a:latin typeface="Tenorite" panose="00000500000000000000" pitchFamily="2" charset="0"/>
                  <a:cs typeface="Calibri" panose="020F0502020204030204" pitchFamily="34" charset="0"/>
                </a:rPr>
                <a:t>) practices for agility and governance.</a:t>
              </a:r>
            </a:p>
            <a:p>
              <a:pPr marL="171450" lvl="0" indent="-171450" defTabSz="609593">
                <a:spcAft>
                  <a:spcPts val="100"/>
                </a:spcAft>
                <a:buClr>
                  <a:srgbClr val="000000"/>
                </a:buClr>
                <a:buFont typeface="Arial" panose="020B0604020202020204" pitchFamily="34" charset="0"/>
                <a:buChar char="•"/>
                <a:defRPr/>
              </a:pPr>
              <a:r>
                <a:rPr lang="en-GB" sz="1100">
                  <a:solidFill>
                    <a:srgbClr val="000000"/>
                  </a:solidFill>
                  <a:latin typeface="Tenorite" panose="00000500000000000000" pitchFamily="2" charset="0"/>
                  <a:cs typeface="Calibri" panose="020F0502020204030204" pitchFamily="34" charset="0"/>
                </a:rPr>
                <a:t>Ensure high service availability and platform evergreen compliance (e.g., patching, vulnerability mgmt.).</a:t>
              </a:r>
            </a:p>
            <a:p>
              <a:pPr marL="171450" lvl="0" indent="-171450" defTabSz="609593">
                <a:spcAft>
                  <a:spcPts val="100"/>
                </a:spcAft>
                <a:buClr>
                  <a:srgbClr val="000000"/>
                </a:buClr>
                <a:buFont typeface="Arial" panose="020B0604020202020204" pitchFamily="34" charset="0"/>
                <a:buChar char="•"/>
                <a:defRPr/>
              </a:pPr>
              <a:r>
                <a:rPr lang="en-GB" sz="1100">
                  <a:solidFill>
                    <a:srgbClr val="000000"/>
                  </a:solidFill>
                  <a:latin typeface="Tenorite" panose="00000500000000000000" pitchFamily="2" charset="0"/>
                  <a:cs typeface="Calibri" panose="020F0502020204030204" pitchFamily="34" charset="0"/>
                </a:rPr>
                <a:t>Implement FinOps visibility and optimization controls to manage cloud costs and usage.</a:t>
              </a:r>
              <a:endParaRPr lang="en-US" sz="1100">
                <a:solidFill>
                  <a:srgbClr val="000000"/>
                </a:solidFill>
                <a:latin typeface="Tenorite" panose="00000500000000000000" pitchFamily="2" charset="0"/>
                <a:cs typeface="Calibri" panose="020F0502020204030204" pitchFamily="34" charset="0"/>
              </a:endParaRPr>
            </a:p>
            <a:p>
              <a:pPr defTabSz="609593">
                <a:spcAft>
                  <a:spcPts val="100"/>
                </a:spcAft>
                <a:buClr>
                  <a:srgbClr val="000000"/>
                </a:buClr>
                <a:defRPr/>
              </a:pPr>
              <a:r>
                <a:rPr lang="en-IN" sz="1100" b="1">
                  <a:solidFill>
                    <a:srgbClr val="000000"/>
                  </a:solidFill>
                  <a:latin typeface="Tenorite" panose="00000500000000000000" pitchFamily="2" charset="0"/>
                  <a:cs typeface="Calibri" panose="020F0502020204030204" pitchFamily="34" charset="0"/>
                </a:rPr>
                <a:t>Outcomes:</a:t>
              </a:r>
            </a:p>
            <a:p>
              <a:pPr marL="171450" indent="-171450" defTabSz="609593">
                <a:spcAft>
                  <a:spcPts val="100"/>
                </a:spcAft>
                <a:buClr>
                  <a:srgbClr val="000000"/>
                </a:buClr>
                <a:buFont typeface="Arial" panose="020B0604020202020204" pitchFamily="34" charset="0"/>
                <a:buChar char="•"/>
                <a:defRPr/>
              </a:pPr>
              <a:r>
                <a:rPr lang="en-GB" sz="1100">
                  <a:solidFill>
                    <a:srgbClr val="000000"/>
                  </a:solidFill>
                  <a:latin typeface="Tenorite" panose="00000500000000000000" pitchFamily="2" charset="0"/>
                  <a:cs typeface="Calibri" panose="020F0502020204030204" pitchFamily="34" charset="0"/>
                </a:rPr>
                <a:t>Scalability Auto-scaling infrastructure and apps respond to business demand changes.</a:t>
              </a:r>
            </a:p>
            <a:p>
              <a:pPr marL="171450" indent="-171450" defTabSz="609593">
                <a:spcAft>
                  <a:spcPts val="100"/>
                </a:spcAft>
                <a:buClr>
                  <a:srgbClr val="000000"/>
                </a:buClr>
                <a:buFont typeface="Arial" panose="020B0604020202020204" pitchFamily="34" charset="0"/>
                <a:buChar char="•"/>
                <a:defRPr/>
              </a:pPr>
              <a:r>
                <a:rPr lang="en-GB" sz="1100">
                  <a:solidFill>
                    <a:srgbClr val="000000"/>
                  </a:solidFill>
                  <a:latin typeface="Tenorite" panose="00000500000000000000" pitchFamily="2" charset="0"/>
                  <a:cs typeface="Calibri" panose="020F0502020204030204" pitchFamily="34" charset="0"/>
                </a:rPr>
                <a:t>Reliability 99.9%+ uptime; resilient architectures with proactive failover mechanisms.</a:t>
              </a:r>
            </a:p>
            <a:p>
              <a:pPr marL="171450" indent="-171450" defTabSz="609593">
                <a:spcAft>
                  <a:spcPts val="100"/>
                </a:spcAft>
                <a:buClr>
                  <a:srgbClr val="000000"/>
                </a:buClr>
                <a:buFont typeface="Arial" panose="020B0604020202020204" pitchFamily="34" charset="0"/>
                <a:buChar char="•"/>
                <a:defRPr/>
              </a:pPr>
              <a:r>
                <a:rPr lang="en-GB" sz="1100">
                  <a:solidFill>
                    <a:srgbClr val="000000"/>
                  </a:solidFill>
                  <a:latin typeface="Tenorite" panose="00000500000000000000" pitchFamily="2" charset="0"/>
                  <a:cs typeface="Calibri" panose="020F0502020204030204" pitchFamily="34" charset="0"/>
                </a:rPr>
                <a:t>Security &amp; Compliance NIS, Zero Trust enforcement, and conditional access policies are applied.</a:t>
              </a:r>
            </a:p>
            <a:p>
              <a:pPr marL="171450" indent="-171450" defTabSz="609593">
                <a:spcAft>
                  <a:spcPts val="100"/>
                </a:spcAft>
                <a:buClr>
                  <a:srgbClr val="000000"/>
                </a:buClr>
                <a:buFont typeface="Arial" panose="020B0604020202020204" pitchFamily="34" charset="0"/>
                <a:buChar char="•"/>
                <a:defRPr/>
              </a:pPr>
              <a:r>
                <a:rPr lang="en-GB" sz="1100">
                  <a:solidFill>
                    <a:srgbClr val="000000"/>
                  </a:solidFill>
                  <a:latin typeface="Tenorite" panose="00000500000000000000" pitchFamily="2" charset="0"/>
                  <a:cs typeface="Calibri" panose="020F0502020204030204" pitchFamily="34" charset="0"/>
                </a:rPr>
                <a:t>Cost Optimization Rightsized resources and policy-based shutdowns reduce wastage.</a:t>
              </a:r>
            </a:p>
            <a:p>
              <a:pPr marL="171450" indent="-171450" defTabSz="609593">
                <a:spcAft>
                  <a:spcPts val="100"/>
                </a:spcAft>
                <a:buClr>
                  <a:srgbClr val="000000"/>
                </a:buClr>
                <a:buFont typeface="Arial" panose="020B0604020202020204" pitchFamily="34" charset="0"/>
                <a:buChar char="•"/>
                <a:defRPr/>
              </a:pPr>
              <a:r>
                <a:rPr lang="en-GB" sz="1100">
                  <a:solidFill>
                    <a:srgbClr val="000000"/>
                  </a:solidFill>
                  <a:latin typeface="Tenorite" panose="00000500000000000000" pitchFamily="2" charset="0"/>
                  <a:cs typeface="Calibri" panose="020F0502020204030204" pitchFamily="34" charset="0"/>
                </a:rPr>
                <a:t>Observability Unified alerting (via Monitor, Sentinel) drives ZPI and proactive ops.</a:t>
              </a:r>
              <a:endParaRPr lang="en-IN" sz="1100">
                <a:solidFill>
                  <a:srgbClr val="000000"/>
                </a:solidFill>
                <a:latin typeface="Tenorite" panose="00000500000000000000" pitchFamily="2" charset="0"/>
                <a:cs typeface="Calibri" panose="020F0502020204030204" pitchFamily="34" charset="0"/>
              </a:endParaRPr>
            </a:p>
          </p:txBody>
        </p:sp>
        <p:sp>
          <p:nvSpPr>
            <p:cNvPr id="4" name="Rectangle 3">
              <a:extLst>
                <a:ext uri="{FF2B5EF4-FFF2-40B4-BE49-F238E27FC236}">
                  <a16:creationId xmlns:a16="http://schemas.microsoft.com/office/drawing/2014/main" id="{CC88FCE8-E7D4-A489-ACB1-0724E14A9A7B}"/>
                </a:ext>
              </a:extLst>
            </p:cNvPr>
            <p:cNvSpPr/>
            <p:nvPr/>
          </p:nvSpPr>
          <p:spPr>
            <a:xfrm>
              <a:off x="113942" y="735374"/>
              <a:ext cx="3132000" cy="2124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a:latin typeface="Tenorite" pitchFamily="2" charset="0"/>
                </a:rPr>
                <a:t>Scottish Water Outcomes</a:t>
              </a:r>
            </a:p>
          </p:txBody>
        </p:sp>
      </p:grpSp>
      <p:grpSp>
        <p:nvGrpSpPr>
          <p:cNvPr id="12" name="Group 11">
            <a:extLst>
              <a:ext uri="{FF2B5EF4-FFF2-40B4-BE49-F238E27FC236}">
                <a16:creationId xmlns:a16="http://schemas.microsoft.com/office/drawing/2014/main" id="{4076D1DC-FAA1-70ED-9FBE-EC338DD1C5FC}"/>
              </a:ext>
            </a:extLst>
          </p:cNvPr>
          <p:cNvGrpSpPr/>
          <p:nvPr/>
        </p:nvGrpSpPr>
        <p:grpSpPr>
          <a:xfrm>
            <a:off x="3357109" y="735374"/>
            <a:ext cx="4140000" cy="5405169"/>
            <a:chOff x="3319925" y="735374"/>
            <a:chExt cx="4140000" cy="5405169"/>
          </a:xfrm>
        </p:grpSpPr>
        <p:sp>
          <p:nvSpPr>
            <p:cNvPr id="2" name="Rectangle 1">
              <a:extLst>
                <a:ext uri="{FF2B5EF4-FFF2-40B4-BE49-F238E27FC236}">
                  <a16:creationId xmlns:a16="http://schemas.microsoft.com/office/drawing/2014/main" id="{F1CDB1F7-76B5-3595-E807-B9217DEC0FF8}"/>
                </a:ext>
              </a:extLst>
            </p:cNvPr>
            <p:cNvSpPr/>
            <p:nvPr/>
          </p:nvSpPr>
          <p:spPr>
            <a:xfrm>
              <a:off x="3319925" y="987981"/>
              <a:ext cx="4140000" cy="2278431"/>
            </a:xfrm>
            <a:prstGeom prst="rect">
              <a:avLst/>
            </a:prstGeom>
            <a:solidFill>
              <a:srgbClr val="FFFFFF"/>
            </a:solidFill>
            <a:ln w="3175" cap="flat" cmpd="sng" algn="ctr">
              <a:solidFill>
                <a:schemeClr val="bg1">
                  <a:lumMod val="75000"/>
                </a:schemeClr>
              </a:solidFill>
              <a:prstDash val="solid"/>
            </a:ln>
            <a:effectLst/>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171450" lvl="0" indent="-171450" defTabSz="609593">
                <a:spcAft>
                  <a:spcPts val="100"/>
                </a:spcAft>
                <a:buClr>
                  <a:srgbClr val="000000"/>
                </a:buClr>
                <a:buFont typeface="Arial" panose="020B0604020202020204" pitchFamily="34" charset="0"/>
                <a:buChar char="•"/>
                <a:defRPr/>
              </a:pPr>
              <a:r>
                <a:rPr lang="en-US" sz="1100">
                  <a:solidFill>
                    <a:srgbClr val="0070C0"/>
                  </a:solidFill>
                  <a:latin typeface="Tenorite" panose="00000500000000000000" pitchFamily="2" charset="0"/>
                  <a:cs typeface="Calibri" panose="020F0502020204030204" pitchFamily="34" charset="0"/>
                </a:rPr>
                <a:t>Support for the Azure platform &amp; applications hosted on Azure, Azure iPaaS-based integration layers, automation scripts, and APIs.</a:t>
              </a:r>
            </a:p>
            <a:p>
              <a:pPr marL="171450" lvl="0" indent="-171450" defTabSz="609593">
                <a:spcAft>
                  <a:spcPts val="100"/>
                </a:spcAft>
                <a:buClr>
                  <a:srgbClr val="000000"/>
                </a:buClr>
                <a:buFont typeface="Arial" panose="020B0604020202020204" pitchFamily="34" charset="0"/>
                <a:buChar char="•"/>
                <a:defRPr/>
              </a:pPr>
              <a:r>
                <a:rPr lang="en-US" sz="1100">
                  <a:solidFill>
                    <a:srgbClr val="0070C0"/>
                  </a:solidFill>
                  <a:latin typeface="Tenorite" panose="00000500000000000000" pitchFamily="2" charset="0"/>
                  <a:cs typeface="Calibri" panose="020F0502020204030204" pitchFamily="34" charset="0"/>
                </a:rPr>
                <a:t>Management &amp; Automation of Azure cloud resources, services and components, including IaaS, PaaS, iPaaS &amp; automation accounts, and monitoring solution.</a:t>
              </a:r>
            </a:p>
            <a:p>
              <a:pPr marL="171450" lvl="0" indent="-171450" defTabSz="609593">
                <a:spcAft>
                  <a:spcPts val="100"/>
                </a:spcAft>
                <a:buClr>
                  <a:srgbClr val="000000"/>
                </a:buClr>
                <a:buFont typeface="Arial" panose="020B0604020202020204" pitchFamily="34" charset="0"/>
                <a:buChar char="•"/>
                <a:defRPr/>
              </a:pPr>
              <a:r>
                <a:rPr kumimoji="0" lang="en-GB" sz="1100" i="0" u="none" strike="noStrike" kern="1200" cap="none" spc="0" normalizeH="0" baseline="0" noProof="0">
                  <a:ln>
                    <a:noFill/>
                  </a:ln>
                  <a:solidFill>
                    <a:srgbClr val="0070C0"/>
                  </a:solidFill>
                  <a:effectLst/>
                  <a:uLnTx/>
                  <a:uFillTx/>
                  <a:latin typeface="Tenorite" panose="00000500000000000000" pitchFamily="2" charset="0"/>
                  <a:ea typeface="+mn-ea"/>
                  <a:cs typeface="Calibri" panose="020F0502020204030204" pitchFamily="34" charset="0"/>
                </a:rPr>
                <a:t>Evergreening of deployed infrastructure &amp; all other associated Azure Services &amp; component.</a:t>
              </a:r>
            </a:p>
            <a:p>
              <a:pPr marL="171450" marR="0" lvl="0" indent="-171450" algn="l" defTabSz="609593" rtl="0" eaLnBrk="1" fontAlgn="auto" latinLnBrk="0" hangingPunct="1">
                <a:lnSpc>
                  <a:spcPct val="100000"/>
                </a:lnSpc>
                <a:spcBef>
                  <a:spcPts val="0"/>
                </a:spcBef>
                <a:spcAft>
                  <a:spcPts val="100"/>
                </a:spcAft>
                <a:buClr>
                  <a:srgbClr val="000000"/>
                </a:buClr>
                <a:buSzTx/>
                <a:buFont typeface="Arial" panose="020B0604020202020204" pitchFamily="34" charset="0"/>
                <a:buChar char="•"/>
                <a:tabLst/>
                <a:defRPr/>
              </a:pPr>
              <a:r>
                <a:rPr kumimoji="0" lang="en-GB" sz="1100" i="0" u="none" strike="noStrike" kern="1200" cap="none" spc="0" normalizeH="0" baseline="0" noProof="0">
                  <a:ln>
                    <a:noFill/>
                  </a:ln>
                  <a:solidFill>
                    <a:srgbClr val="000000"/>
                  </a:solidFill>
                  <a:effectLst/>
                  <a:uLnTx/>
                  <a:uFillTx/>
                  <a:latin typeface="Tenorite" panose="00000500000000000000" pitchFamily="2" charset="0"/>
                  <a:ea typeface="+mn-ea"/>
                  <a:cs typeface="Calibri" panose="020F0502020204030204" pitchFamily="34" charset="0"/>
                </a:rPr>
                <a:t>Secure design aligned to Zero Trust &amp; NIS compliance.</a:t>
              </a:r>
            </a:p>
            <a:p>
              <a:pPr marL="171450" marR="0" lvl="0" indent="-171450" algn="l" defTabSz="609593" rtl="0" eaLnBrk="1" fontAlgn="auto" latinLnBrk="0" hangingPunct="1">
                <a:lnSpc>
                  <a:spcPct val="100000"/>
                </a:lnSpc>
                <a:spcBef>
                  <a:spcPts val="0"/>
                </a:spcBef>
                <a:spcAft>
                  <a:spcPts val="100"/>
                </a:spcAft>
                <a:buClr>
                  <a:srgbClr val="000000"/>
                </a:buClr>
                <a:buSzTx/>
                <a:buFont typeface="Arial" panose="020B0604020202020204" pitchFamily="34" charset="0"/>
                <a:buChar char="•"/>
                <a:tabLst/>
                <a:defRPr/>
              </a:pPr>
              <a:r>
                <a:rPr kumimoji="0" lang="en-GB" sz="1100" i="0" u="none" strike="noStrike" kern="1200" cap="none" spc="0" normalizeH="0" baseline="0" noProof="0">
                  <a:ln>
                    <a:noFill/>
                  </a:ln>
                  <a:solidFill>
                    <a:srgbClr val="000000"/>
                  </a:solidFill>
                  <a:effectLst/>
                  <a:uLnTx/>
                  <a:uFillTx/>
                  <a:latin typeface="Tenorite" panose="00000500000000000000" pitchFamily="2" charset="0"/>
                  <a:ea typeface="+mn-ea"/>
                  <a:cs typeface="Calibri" panose="020F0502020204030204" pitchFamily="34" charset="0"/>
                </a:rPr>
                <a:t>Collaboration with engineering/OT environments</a:t>
              </a:r>
              <a:endParaRPr kumimoji="0" lang="en-IN" sz="1100" i="0" u="none" strike="noStrike" kern="1200" cap="none" spc="0" normalizeH="0" baseline="0" noProof="0">
                <a:ln>
                  <a:noFill/>
                </a:ln>
                <a:solidFill>
                  <a:srgbClr val="000000"/>
                </a:solidFill>
                <a:effectLst/>
                <a:uLnTx/>
                <a:uFillTx/>
                <a:latin typeface="Tenorite" panose="00000500000000000000" pitchFamily="2" charset="0"/>
                <a:ea typeface="+mn-ea"/>
                <a:cs typeface="Calibri" panose="020F0502020204030204" pitchFamily="34" charset="0"/>
              </a:endParaRPr>
            </a:p>
          </p:txBody>
        </p:sp>
        <p:sp>
          <p:nvSpPr>
            <p:cNvPr id="5" name="Rectangle 4">
              <a:extLst>
                <a:ext uri="{FF2B5EF4-FFF2-40B4-BE49-F238E27FC236}">
                  <a16:creationId xmlns:a16="http://schemas.microsoft.com/office/drawing/2014/main" id="{0AD304BF-C251-645F-B815-A14DEC07BDD8}"/>
                </a:ext>
              </a:extLst>
            </p:cNvPr>
            <p:cNvSpPr/>
            <p:nvPr/>
          </p:nvSpPr>
          <p:spPr>
            <a:xfrm>
              <a:off x="3319925" y="735374"/>
              <a:ext cx="4140000" cy="2124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a:latin typeface="Tenorite" pitchFamily="2" charset="0"/>
                </a:rPr>
                <a:t>Scope</a:t>
              </a:r>
            </a:p>
          </p:txBody>
        </p:sp>
        <p:sp>
          <p:nvSpPr>
            <p:cNvPr id="8" name="Rectangle 7">
              <a:extLst>
                <a:ext uri="{FF2B5EF4-FFF2-40B4-BE49-F238E27FC236}">
                  <a16:creationId xmlns:a16="http://schemas.microsoft.com/office/drawing/2014/main" id="{D38A506B-67CE-E33E-F4F0-FD990393ACFC}"/>
                </a:ext>
              </a:extLst>
            </p:cNvPr>
            <p:cNvSpPr/>
            <p:nvPr/>
          </p:nvSpPr>
          <p:spPr>
            <a:xfrm>
              <a:off x="3319925" y="3591589"/>
              <a:ext cx="4140000" cy="2548954"/>
            </a:xfrm>
            <a:prstGeom prst="rect">
              <a:avLst/>
            </a:prstGeom>
            <a:solidFill>
              <a:srgbClr val="FFFFFF"/>
            </a:solidFill>
            <a:ln w="3175" cap="flat" cmpd="sng" algn="ctr">
              <a:solidFill>
                <a:schemeClr val="bg1">
                  <a:lumMod val="75000"/>
                </a:schemeClr>
              </a:solidFill>
              <a:prstDash val="solid"/>
            </a:ln>
            <a:effectLst/>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171450" marR="0" lvl="0" indent="-171450" algn="l" defTabSz="609593" rtl="0" eaLnBrk="1" fontAlgn="auto" latinLnBrk="0" hangingPunct="1">
                <a:lnSpc>
                  <a:spcPct val="100000"/>
                </a:lnSpc>
                <a:spcBef>
                  <a:spcPts val="0"/>
                </a:spcBef>
                <a:spcAft>
                  <a:spcPts val="100"/>
                </a:spcAft>
                <a:buClr>
                  <a:srgbClr val="000000"/>
                </a:buClr>
                <a:buSzTx/>
                <a:buFont typeface="Arial" panose="020B0604020202020204" pitchFamily="34" charset="0"/>
                <a:buChar char="•"/>
                <a:tabLst/>
                <a:defRPr/>
              </a:pPr>
              <a:r>
                <a:rPr kumimoji="0" lang="en-GB" sz="1100" i="0" u="none" strike="noStrike" kern="1200" cap="none" spc="0" normalizeH="0" baseline="0" noProof="0">
                  <a:ln>
                    <a:noFill/>
                  </a:ln>
                  <a:solidFill>
                    <a:srgbClr val="000000"/>
                  </a:solidFill>
                  <a:effectLst/>
                  <a:uLnTx/>
                  <a:uFillTx/>
                  <a:latin typeface="Tenorite" panose="00000500000000000000" pitchFamily="2" charset="0"/>
                  <a:ea typeface="+mn-ea"/>
                  <a:cs typeface="Calibri" panose="020F0502020204030204" pitchFamily="34" charset="0"/>
                </a:rPr>
                <a:t>Azure is the primary cloud platform for Scottish Water (ref: Digital Directorate section).</a:t>
              </a:r>
            </a:p>
            <a:p>
              <a:pPr marL="171450" marR="0" lvl="0" indent="-171450" algn="l" defTabSz="609593" rtl="0" eaLnBrk="1" fontAlgn="auto" latinLnBrk="0" hangingPunct="1">
                <a:lnSpc>
                  <a:spcPct val="100000"/>
                </a:lnSpc>
                <a:spcBef>
                  <a:spcPts val="0"/>
                </a:spcBef>
                <a:spcAft>
                  <a:spcPts val="100"/>
                </a:spcAft>
                <a:buClr>
                  <a:srgbClr val="000000"/>
                </a:buClr>
                <a:buSzTx/>
                <a:buFont typeface="Arial" panose="020B0604020202020204" pitchFamily="34" charset="0"/>
                <a:buChar char="•"/>
                <a:tabLst/>
                <a:defRPr/>
              </a:pPr>
              <a:r>
                <a:rPr kumimoji="0" lang="en-GB" sz="1100" i="0" u="none" strike="noStrike" kern="1200" cap="none" spc="0" normalizeH="0" baseline="0" noProof="0">
                  <a:ln>
                    <a:noFill/>
                  </a:ln>
                  <a:solidFill>
                    <a:srgbClr val="000000"/>
                  </a:solidFill>
                  <a:effectLst/>
                  <a:uLnTx/>
                  <a:uFillTx/>
                  <a:latin typeface="Tenorite" panose="00000500000000000000" pitchFamily="2" charset="0"/>
                  <a:ea typeface="+mn-ea"/>
                  <a:cs typeface="Calibri" panose="020F0502020204030204" pitchFamily="34" charset="0"/>
                </a:rPr>
                <a:t>All changes, alerts, and health data must flow through ServiceNow.</a:t>
              </a:r>
            </a:p>
            <a:p>
              <a:pPr marL="171450" marR="0" lvl="0" indent="-171450" algn="l" defTabSz="609593" rtl="0" eaLnBrk="1" fontAlgn="auto" latinLnBrk="0" hangingPunct="1">
                <a:lnSpc>
                  <a:spcPct val="100000"/>
                </a:lnSpc>
                <a:spcBef>
                  <a:spcPts val="0"/>
                </a:spcBef>
                <a:spcAft>
                  <a:spcPts val="100"/>
                </a:spcAft>
                <a:buClr>
                  <a:srgbClr val="000000"/>
                </a:buClr>
                <a:buSzTx/>
                <a:buFont typeface="Arial" panose="020B0604020202020204" pitchFamily="34" charset="0"/>
                <a:buChar char="•"/>
                <a:tabLst/>
                <a:defRPr/>
              </a:pPr>
              <a:r>
                <a:rPr kumimoji="0" lang="en-GB" sz="1100" i="0" u="none" strike="noStrike" kern="1200" cap="none" spc="0" normalizeH="0" baseline="0" noProof="0">
                  <a:ln>
                    <a:noFill/>
                  </a:ln>
                  <a:solidFill>
                    <a:srgbClr val="000000"/>
                  </a:solidFill>
                  <a:effectLst/>
                  <a:uLnTx/>
                  <a:uFillTx/>
                  <a:latin typeface="Tenorite" panose="00000500000000000000" pitchFamily="2" charset="0"/>
                  <a:ea typeface="+mn-ea"/>
                  <a:cs typeface="Calibri" panose="020F0502020204030204" pitchFamily="34" charset="0"/>
                </a:rPr>
                <a:t>Requires integration with tools like Sentinel, App Insights, Azure Monitor.</a:t>
              </a:r>
            </a:p>
            <a:p>
              <a:pPr marL="171450" marR="0" lvl="0" indent="-171450" algn="l" defTabSz="609593" rtl="0" eaLnBrk="1" fontAlgn="auto" latinLnBrk="0" hangingPunct="1">
                <a:lnSpc>
                  <a:spcPct val="100000"/>
                </a:lnSpc>
                <a:spcBef>
                  <a:spcPts val="0"/>
                </a:spcBef>
                <a:spcAft>
                  <a:spcPts val="100"/>
                </a:spcAft>
                <a:buClr>
                  <a:srgbClr val="000000"/>
                </a:buClr>
                <a:buSzTx/>
                <a:buFont typeface="Arial" panose="020B0604020202020204" pitchFamily="34" charset="0"/>
                <a:buChar char="•"/>
                <a:tabLst/>
                <a:defRPr/>
              </a:pPr>
              <a:r>
                <a:rPr kumimoji="0" lang="en-GB" sz="1100" i="0" u="none" strike="noStrike" kern="1200" cap="none" spc="0" normalizeH="0" baseline="0" noProof="0">
                  <a:ln>
                    <a:noFill/>
                  </a:ln>
                  <a:solidFill>
                    <a:srgbClr val="000000"/>
                  </a:solidFill>
                  <a:effectLst/>
                  <a:uLnTx/>
                  <a:uFillTx/>
                  <a:latin typeface="Tenorite" panose="00000500000000000000" pitchFamily="2" charset="0"/>
                  <a:ea typeface="+mn-ea"/>
                  <a:cs typeface="Calibri" panose="020F0502020204030204" pitchFamily="34" charset="0"/>
                </a:rPr>
                <a:t>Assumes subscription-level visibility for partner-managed services.</a:t>
              </a:r>
            </a:p>
            <a:p>
              <a:pPr marL="171450" marR="0" lvl="0" indent="-171450" algn="l" defTabSz="609593" rtl="0" eaLnBrk="1" fontAlgn="auto" latinLnBrk="0" hangingPunct="1">
                <a:lnSpc>
                  <a:spcPct val="100000"/>
                </a:lnSpc>
                <a:spcBef>
                  <a:spcPts val="0"/>
                </a:spcBef>
                <a:spcAft>
                  <a:spcPts val="100"/>
                </a:spcAft>
                <a:buClr>
                  <a:srgbClr val="000000"/>
                </a:buClr>
                <a:buSzTx/>
                <a:buFont typeface="Arial" panose="020B0604020202020204" pitchFamily="34" charset="0"/>
                <a:buChar char="•"/>
                <a:tabLst/>
                <a:defRPr/>
              </a:pPr>
              <a:r>
                <a:rPr kumimoji="0" lang="en-GB" sz="1100" i="0" u="none" strike="noStrike" kern="1200" cap="none" spc="0" normalizeH="0" baseline="0" noProof="0">
                  <a:ln>
                    <a:noFill/>
                  </a:ln>
                  <a:solidFill>
                    <a:srgbClr val="000000"/>
                  </a:solidFill>
                  <a:effectLst/>
                  <a:uLnTx/>
                  <a:uFillTx/>
                  <a:latin typeface="Tenorite" panose="00000500000000000000" pitchFamily="2" charset="0"/>
                  <a:ea typeface="+mn-ea"/>
                  <a:cs typeface="Calibri" panose="020F0502020204030204" pitchFamily="34" charset="0"/>
                </a:rPr>
                <a:t>CI/CD pipelines expected to follow </a:t>
              </a:r>
              <a:r>
                <a:rPr kumimoji="0" lang="en-GB" sz="1100" i="0" u="none" strike="noStrike" kern="1200" cap="none" spc="0" normalizeH="0" baseline="0" noProof="0" err="1">
                  <a:ln>
                    <a:noFill/>
                  </a:ln>
                  <a:solidFill>
                    <a:srgbClr val="000000"/>
                  </a:solidFill>
                  <a:effectLst/>
                  <a:uLnTx/>
                  <a:uFillTx/>
                  <a:latin typeface="Tenorite" panose="00000500000000000000" pitchFamily="2" charset="0"/>
                  <a:ea typeface="+mn-ea"/>
                  <a:cs typeface="Calibri" panose="020F0502020204030204" pitchFamily="34" charset="0"/>
                </a:rPr>
                <a:t>DevSecOps</a:t>
              </a:r>
              <a:r>
                <a:rPr kumimoji="0" lang="en-GB" sz="1100" i="0" u="none" strike="noStrike" kern="1200" cap="none" spc="0" normalizeH="0" baseline="0" noProof="0">
                  <a:ln>
                    <a:noFill/>
                  </a:ln>
                  <a:solidFill>
                    <a:srgbClr val="000000"/>
                  </a:solidFill>
                  <a:effectLst/>
                  <a:uLnTx/>
                  <a:uFillTx/>
                  <a:latin typeface="Tenorite" panose="00000500000000000000" pitchFamily="2" charset="0"/>
                  <a:ea typeface="+mn-ea"/>
                  <a:cs typeface="Calibri" panose="020F0502020204030204" pitchFamily="34" charset="0"/>
                </a:rPr>
                <a:t> and </a:t>
              </a:r>
              <a:r>
                <a:rPr kumimoji="0" lang="en-GB" sz="1100" i="0" u="none" strike="noStrike" kern="1200" cap="none" spc="0" normalizeH="0" baseline="0" noProof="0" err="1">
                  <a:ln>
                    <a:noFill/>
                  </a:ln>
                  <a:solidFill>
                    <a:srgbClr val="000000"/>
                  </a:solidFill>
                  <a:effectLst/>
                  <a:uLnTx/>
                  <a:uFillTx/>
                  <a:latin typeface="Tenorite" panose="00000500000000000000" pitchFamily="2" charset="0"/>
                  <a:ea typeface="+mn-ea"/>
                  <a:cs typeface="Calibri" panose="020F0502020204030204" pitchFamily="34" charset="0"/>
                </a:rPr>
                <a:t>GitOps</a:t>
              </a:r>
              <a:r>
                <a:rPr kumimoji="0" lang="en-GB" sz="1100" i="0" u="none" strike="noStrike" kern="1200" cap="none" spc="0" normalizeH="0" baseline="0" noProof="0">
                  <a:ln>
                    <a:noFill/>
                  </a:ln>
                  <a:solidFill>
                    <a:srgbClr val="000000"/>
                  </a:solidFill>
                  <a:effectLst/>
                  <a:uLnTx/>
                  <a:uFillTx/>
                  <a:latin typeface="Tenorite" panose="00000500000000000000" pitchFamily="2" charset="0"/>
                  <a:ea typeface="+mn-ea"/>
                  <a:cs typeface="Calibri" panose="020F0502020204030204" pitchFamily="34" charset="0"/>
                </a:rPr>
                <a:t> best practices.</a:t>
              </a:r>
              <a:endParaRPr kumimoji="0" lang="en-IN" sz="1100" i="0" u="none" strike="noStrike" kern="1200" cap="none" spc="0" normalizeH="0" baseline="0" noProof="0">
                <a:ln>
                  <a:noFill/>
                </a:ln>
                <a:solidFill>
                  <a:srgbClr val="000000"/>
                </a:solidFill>
                <a:effectLst/>
                <a:uLnTx/>
                <a:uFillTx/>
                <a:latin typeface="Tenorite" panose="00000500000000000000" pitchFamily="2" charset="0"/>
                <a:ea typeface="+mn-ea"/>
                <a:cs typeface="Calibri" panose="020F0502020204030204" pitchFamily="34" charset="0"/>
              </a:endParaRPr>
            </a:p>
          </p:txBody>
        </p:sp>
        <p:sp>
          <p:nvSpPr>
            <p:cNvPr id="9" name="Rectangle 8">
              <a:extLst>
                <a:ext uri="{FF2B5EF4-FFF2-40B4-BE49-F238E27FC236}">
                  <a16:creationId xmlns:a16="http://schemas.microsoft.com/office/drawing/2014/main" id="{19ED90C2-AB08-EEE6-3ED2-C2A288F03495}"/>
                </a:ext>
              </a:extLst>
            </p:cNvPr>
            <p:cNvSpPr/>
            <p:nvPr/>
          </p:nvSpPr>
          <p:spPr>
            <a:xfrm>
              <a:off x="3319925" y="3325889"/>
              <a:ext cx="4140000" cy="2124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a:latin typeface="Tenorite" pitchFamily="2" charset="0"/>
                </a:rPr>
                <a:t>Solution Considerations/Assumptions</a:t>
              </a:r>
            </a:p>
          </p:txBody>
        </p:sp>
      </p:grpSp>
      <p:grpSp>
        <p:nvGrpSpPr>
          <p:cNvPr id="11" name="Group 10">
            <a:extLst>
              <a:ext uri="{FF2B5EF4-FFF2-40B4-BE49-F238E27FC236}">
                <a16:creationId xmlns:a16="http://schemas.microsoft.com/office/drawing/2014/main" id="{A43CD04B-4434-63C2-AF64-20D88BD50A39}"/>
              </a:ext>
            </a:extLst>
          </p:cNvPr>
          <p:cNvGrpSpPr/>
          <p:nvPr/>
        </p:nvGrpSpPr>
        <p:grpSpPr>
          <a:xfrm>
            <a:off x="7608276" y="735374"/>
            <a:ext cx="4140000" cy="5405168"/>
            <a:chOff x="7608276" y="735374"/>
            <a:chExt cx="4140000" cy="5405168"/>
          </a:xfrm>
        </p:grpSpPr>
        <p:sp>
          <p:nvSpPr>
            <p:cNvPr id="6" name="Rectangle 5">
              <a:extLst>
                <a:ext uri="{FF2B5EF4-FFF2-40B4-BE49-F238E27FC236}">
                  <a16:creationId xmlns:a16="http://schemas.microsoft.com/office/drawing/2014/main" id="{7F24C0D6-A4E7-8D1B-F030-6C2E1FE1E254}"/>
                </a:ext>
              </a:extLst>
            </p:cNvPr>
            <p:cNvSpPr/>
            <p:nvPr/>
          </p:nvSpPr>
          <p:spPr>
            <a:xfrm>
              <a:off x="7608276" y="987981"/>
              <a:ext cx="4140000" cy="2278431"/>
            </a:xfrm>
            <a:prstGeom prst="rect">
              <a:avLst/>
            </a:prstGeom>
            <a:solidFill>
              <a:srgbClr val="FFFFFF"/>
            </a:solidFill>
            <a:ln w="3175" cap="flat" cmpd="sng" algn="ctr">
              <a:solidFill>
                <a:schemeClr val="bg1">
                  <a:lumMod val="75000"/>
                </a:schemeClr>
              </a:solidFill>
              <a:prstDash val="solid"/>
            </a:ln>
            <a:effectLst/>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171450" marR="0" lvl="0" indent="-171450" algn="l" defTabSz="609593" rtl="0" eaLnBrk="1" fontAlgn="auto" latinLnBrk="0" hangingPunct="1">
                <a:lnSpc>
                  <a:spcPct val="100000"/>
                </a:lnSpc>
                <a:spcBef>
                  <a:spcPts val="0"/>
                </a:spcBef>
                <a:spcAft>
                  <a:spcPts val="100"/>
                </a:spcAft>
                <a:buClr>
                  <a:srgbClr val="000000"/>
                </a:buClr>
                <a:buSzTx/>
                <a:buFont typeface="Arial" panose="020B0604020202020204" pitchFamily="34" charset="0"/>
                <a:buChar char="•"/>
                <a:tabLst/>
                <a:defRPr/>
              </a:pPr>
              <a:r>
                <a:rPr kumimoji="0" lang="en-GB" sz="1100" i="0" u="none" strike="noStrike" kern="1200" cap="none" spc="0" normalizeH="0" baseline="0" noProof="0">
                  <a:ln>
                    <a:noFill/>
                  </a:ln>
                  <a:solidFill>
                    <a:srgbClr val="000000"/>
                  </a:solidFill>
                  <a:effectLst/>
                  <a:uLnTx/>
                  <a:uFillTx/>
                  <a:latin typeface="Tenorite" panose="00000500000000000000" pitchFamily="2" charset="0"/>
                  <a:ea typeface="+mn-ea"/>
                  <a:cs typeface="Calibri" panose="020F0502020204030204" pitchFamily="34" charset="0"/>
                </a:rPr>
                <a:t>&gt; 6,000 proactive support alerts/year (a large % tied to Azure workloads).</a:t>
              </a:r>
            </a:p>
            <a:p>
              <a:pPr marL="171450" marR="0" lvl="0" indent="-171450" algn="l" defTabSz="609593" rtl="0" eaLnBrk="1" fontAlgn="auto" latinLnBrk="0" hangingPunct="1">
                <a:lnSpc>
                  <a:spcPct val="100000"/>
                </a:lnSpc>
                <a:spcBef>
                  <a:spcPts val="0"/>
                </a:spcBef>
                <a:spcAft>
                  <a:spcPts val="100"/>
                </a:spcAft>
                <a:buClr>
                  <a:srgbClr val="000000"/>
                </a:buClr>
                <a:buSzTx/>
                <a:buFont typeface="Arial" panose="020B0604020202020204" pitchFamily="34" charset="0"/>
                <a:buChar char="•"/>
                <a:tabLst/>
                <a:defRPr/>
              </a:pPr>
              <a:r>
                <a:rPr kumimoji="0" lang="en-GB" sz="1100" i="0" u="none" strike="noStrike" kern="1200" cap="none" spc="0" normalizeH="0" baseline="0" noProof="0">
                  <a:ln>
                    <a:noFill/>
                  </a:ln>
                  <a:solidFill>
                    <a:srgbClr val="000000"/>
                  </a:solidFill>
                  <a:effectLst/>
                  <a:uLnTx/>
                  <a:uFillTx/>
                  <a:latin typeface="Tenorite" panose="00000500000000000000" pitchFamily="2" charset="0"/>
                  <a:ea typeface="+mn-ea"/>
                  <a:cs typeface="Calibri" panose="020F0502020204030204" pitchFamily="34" charset="0"/>
                </a:rPr>
                <a:t>~160–180 Build Defects per month relate to cloud-hosted integrations.</a:t>
              </a:r>
            </a:p>
            <a:p>
              <a:pPr marL="171450" marR="0" lvl="0" indent="-171450" algn="l" defTabSz="609593" rtl="0" eaLnBrk="1" fontAlgn="auto" latinLnBrk="0" hangingPunct="1">
                <a:lnSpc>
                  <a:spcPct val="100000"/>
                </a:lnSpc>
                <a:spcBef>
                  <a:spcPts val="0"/>
                </a:spcBef>
                <a:spcAft>
                  <a:spcPts val="100"/>
                </a:spcAft>
                <a:buClr>
                  <a:srgbClr val="000000"/>
                </a:buClr>
                <a:buSzTx/>
                <a:buFont typeface="Arial" panose="020B0604020202020204" pitchFamily="34" charset="0"/>
                <a:buChar char="•"/>
                <a:tabLst/>
                <a:defRPr/>
              </a:pPr>
              <a:r>
                <a:rPr kumimoji="0" lang="en-GB" sz="1100" i="0" u="none" strike="noStrike" kern="1200" cap="none" spc="0" normalizeH="0" baseline="0" noProof="0">
                  <a:ln>
                    <a:noFill/>
                  </a:ln>
                  <a:solidFill>
                    <a:srgbClr val="000000"/>
                  </a:solidFill>
                  <a:effectLst/>
                  <a:uLnTx/>
                  <a:uFillTx/>
                  <a:latin typeface="Tenorite" panose="00000500000000000000" pitchFamily="2" charset="0"/>
                  <a:ea typeface="+mn-ea"/>
                  <a:cs typeface="Calibri" panose="020F0502020204030204" pitchFamily="34" charset="0"/>
                </a:rPr>
                <a:t>24×7 support required for production-critical Azure services.</a:t>
              </a:r>
              <a:endParaRPr kumimoji="0" lang="en-IN" sz="1100" i="0" u="none" strike="noStrike" kern="1200" cap="none" spc="0" normalizeH="0" baseline="0" noProof="0">
                <a:ln>
                  <a:noFill/>
                </a:ln>
                <a:solidFill>
                  <a:srgbClr val="000000"/>
                </a:solidFill>
                <a:effectLst/>
                <a:uLnTx/>
                <a:uFillTx/>
                <a:latin typeface="Tenorite" panose="00000500000000000000" pitchFamily="2" charset="0"/>
                <a:ea typeface="+mn-ea"/>
                <a:cs typeface="Calibri" panose="020F0502020204030204" pitchFamily="34" charset="0"/>
              </a:endParaRPr>
            </a:p>
          </p:txBody>
        </p:sp>
        <p:sp>
          <p:nvSpPr>
            <p:cNvPr id="7" name="Rectangle 6">
              <a:extLst>
                <a:ext uri="{FF2B5EF4-FFF2-40B4-BE49-F238E27FC236}">
                  <a16:creationId xmlns:a16="http://schemas.microsoft.com/office/drawing/2014/main" id="{B48720F1-9507-B4E3-7B3B-3277BFD9E082}"/>
                </a:ext>
              </a:extLst>
            </p:cNvPr>
            <p:cNvSpPr/>
            <p:nvPr/>
          </p:nvSpPr>
          <p:spPr>
            <a:xfrm>
              <a:off x="7608276" y="735374"/>
              <a:ext cx="4140000" cy="2124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a:latin typeface="Tenorite" pitchFamily="2" charset="0"/>
                </a:rPr>
                <a:t>Volumetrics</a:t>
              </a:r>
            </a:p>
          </p:txBody>
        </p:sp>
        <p:sp>
          <p:nvSpPr>
            <p:cNvPr id="50" name="Rectangle 49">
              <a:extLst>
                <a:ext uri="{FF2B5EF4-FFF2-40B4-BE49-F238E27FC236}">
                  <a16:creationId xmlns:a16="http://schemas.microsoft.com/office/drawing/2014/main" id="{5556CB86-0EB0-912F-473E-08C3EA395725}"/>
                </a:ext>
              </a:extLst>
            </p:cNvPr>
            <p:cNvSpPr/>
            <p:nvPr/>
          </p:nvSpPr>
          <p:spPr>
            <a:xfrm>
              <a:off x="7608276" y="3591589"/>
              <a:ext cx="4140000" cy="2548953"/>
            </a:xfrm>
            <a:prstGeom prst="rect">
              <a:avLst/>
            </a:prstGeom>
            <a:solidFill>
              <a:srgbClr val="FFFFFF"/>
            </a:solidFill>
            <a:ln w="3175" cap="flat" cmpd="sng" algn="ctr">
              <a:solidFill>
                <a:schemeClr val="bg1">
                  <a:lumMod val="75000"/>
                </a:schemeClr>
              </a:solidFill>
              <a:prstDash val="solid"/>
            </a:ln>
            <a:effectLst/>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171450" marR="0" lvl="0" indent="-171450" algn="l" defTabSz="609593" rtl="0" eaLnBrk="1" fontAlgn="auto" latinLnBrk="0" hangingPunct="1">
                <a:lnSpc>
                  <a:spcPct val="100000"/>
                </a:lnSpc>
                <a:spcBef>
                  <a:spcPts val="0"/>
                </a:spcBef>
                <a:spcAft>
                  <a:spcPts val="100"/>
                </a:spcAft>
                <a:buClr>
                  <a:srgbClr val="000000"/>
                </a:buClr>
                <a:buSzTx/>
                <a:buFont typeface="Arial" panose="020B0604020202020204" pitchFamily="34" charset="0"/>
                <a:buChar char="•"/>
                <a:tabLst/>
                <a:defRPr/>
              </a:pPr>
              <a:r>
                <a:rPr kumimoji="0" lang="en-IN" sz="1100" i="0" u="none" strike="noStrike" kern="1200" cap="none" spc="0" normalizeH="0" baseline="0" noProof="0">
                  <a:ln>
                    <a:noFill/>
                  </a:ln>
                  <a:solidFill>
                    <a:srgbClr val="000000"/>
                  </a:solidFill>
                  <a:effectLst/>
                  <a:uLnTx/>
                  <a:uFillTx/>
                  <a:latin typeface="Tenorite" panose="00000500000000000000" pitchFamily="2" charset="0"/>
                  <a:ea typeface="+mn-ea"/>
                  <a:cs typeface="Calibri" panose="020F0502020204030204" pitchFamily="34" charset="0"/>
                </a:rPr>
                <a:t>Azure Monitor (alerting, telemetry, proactive threshold setting).</a:t>
              </a:r>
            </a:p>
            <a:p>
              <a:pPr marL="171450" marR="0" lvl="0" indent="-171450" algn="l" defTabSz="609593" rtl="0" eaLnBrk="1" fontAlgn="auto" latinLnBrk="0" hangingPunct="1">
                <a:lnSpc>
                  <a:spcPct val="100000"/>
                </a:lnSpc>
                <a:spcBef>
                  <a:spcPts val="0"/>
                </a:spcBef>
                <a:spcAft>
                  <a:spcPts val="100"/>
                </a:spcAft>
                <a:buClr>
                  <a:srgbClr val="000000"/>
                </a:buClr>
                <a:buSzTx/>
                <a:buFont typeface="Arial" panose="020B0604020202020204" pitchFamily="34" charset="0"/>
                <a:buChar char="•"/>
                <a:tabLst/>
                <a:defRPr/>
              </a:pPr>
              <a:r>
                <a:rPr kumimoji="0" lang="en-IN" sz="1100" i="0" u="none" strike="noStrike" kern="1200" cap="none" spc="0" normalizeH="0" baseline="0" noProof="0">
                  <a:ln>
                    <a:noFill/>
                  </a:ln>
                  <a:solidFill>
                    <a:srgbClr val="000000"/>
                  </a:solidFill>
                  <a:effectLst/>
                  <a:uLnTx/>
                  <a:uFillTx/>
                  <a:latin typeface="Tenorite" panose="00000500000000000000" pitchFamily="2" charset="0"/>
                  <a:ea typeface="+mn-ea"/>
                  <a:cs typeface="Calibri" panose="020F0502020204030204" pitchFamily="34" charset="0"/>
                </a:rPr>
                <a:t>App Insights (application-level observability).</a:t>
              </a:r>
            </a:p>
            <a:p>
              <a:pPr marL="171450" marR="0" lvl="0" indent="-171450" algn="l" defTabSz="609593" rtl="0" eaLnBrk="1" fontAlgn="auto" latinLnBrk="0" hangingPunct="1">
                <a:lnSpc>
                  <a:spcPct val="100000"/>
                </a:lnSpc>
                <a:spcBef>
                  <a:spcPts val="0"/>
                </a:spcBef>
                <a:spcAft>
                  <a:spcPts val="100"/>
                </a:spcAft>
                <a:buClr>
                  <a:srgbClr val="000000"/>
                </a:buClr>
                <a:buSzTx/>
                <a:buFont typeface="Arial" panose="020B0604020202020204" pitchFamily="34" charset="0"/>
                <a:buChar char="•"/>
                <a:tabLst/>
                <a:defRPr/>
              </a:pPr>
              <a:r>
                <a:rPr kumimoji="0" lang="en-IN" sz="1100" i="0" u="none" strike="noStrike" kern="1200" cap="none" spc="0" normalizeH="0" baseline="0" noProof="0">
                  <a:ln>
                    <a:noFill/>
                  </a:ln>
                  <a:solidFill>
                    <a:srgbClr val="000000"/>
                  </a:solidFill>
                  <a:effectLst/>
                  <a:uLnTx/>
                  <a:uFillTx/>
                  <a:latin typeface="Tenorite" panose="00000500000000000000" pitchFamily="2" charset="0"/>
                  <a:ea typeface="+mn-ea"/>
                  <a:cs typeface="Calibri" panose="020F0502020204030204" pitchFamily="34" charset="0"/>
                </a:rPr>
                <a:t>Azure Sentinel (security event correlation).</a:t>
              </a:r>
            </a:p>
            <a:p>
              <a:pPr marL="171450" marR="0" lvl="0" indent="-171450" algn="l" defTabSz="609593" rtl="0" eaLnBrk="1" fontAlgn="auto" latinLnBrk="0" hangingPunct="1">
                <a:lnSpc>
                  <a:spcPct val="100000"/>
                </a:lnSpc>
                <a:spcBef>
                  <a:spcPts val="0"/>
                </a:spcBef>
                <a:spcAft>
                  <a:spcPts val="100"/>
                </a:spcAft>
                <a:buClr>
                  <a:srgbClr val="000000"/>
                </a:buClr>
                <a:buSzTx/>
                <a:buFont typeface="Arial" panose="020B0604020202020204" pitchFamily="34" charset="0"/>
                <a:buChar char="•"/>
                <a:tabLst/>
                <a:defRPr/>
              </a:pPr>
              <a:r>
                <a:rPr kumimoji="0" lang="en-IN" sz="1100" i="0" u="none" strike="noStrike" kern="1200" cap="none" spc="0" normalizeH="0" baseline="0" noProof="0">
                  <a:ln>
                    <a:noFill/>
                  </a:ln>
                  <a:solidFill>
                    <a:srgbClr val="0070C0"/>
                  </a:solidFill>
                  <a:effectLst/>
                  <a:uLnTx/>
                  <a:uFillTx/>
                  <a:latin typeface="Tenorite" panose="00000500000000000000" pitchFamily="2" charset="0"/>
                  <a:ea typeface="+mn-ea"/>
                  <a:cs typeface="Calibri" panose="020F0502020204030204" pitchFamily="34" charset="0"/>
                </a:rPr>
                <a:t>ARM templates / Bicep / PowerShell /  Terraform for provisioning &amp; automation</a:t>
              </a:r>
            </a:p>
            <a:p>
              <a:pPr marL="171450" lvl="0" indent="-171450" defTabSz="609593">
                <a:spcAft>
                  <a:spcPts val="100"/>
                </a:spcAft>
                <a:buClr>
                  <a:srgbClr val="000000"/>
                </a:buClr>
                <a:buFont typeface="Arial" panose="020B0604020202020204" pitchFamily="34" charset="0"/>
                <a:buChar char="•"/>
                <a:defRPr/>
              </a:pPr>
              <a:r>
                <a:rPr lang="en-IN" sz="1100">
                  <a:solidFill>
                    <a:srgbClr val="0070C0"/>
                  </a:solidFill>
                  <a:latin typeface="Tenorite" panose="00000500000000000000" pitchFamily="2" charset="0"/>
                  <a:cs typeface="Calibri" panose="020F0502020204030204" pitchFamily="34" charset="0"/>
                </a:rPr>
                <a:t>Azure DevOps for </a:t>
              </a:r>
              <a:r>
                <a:rPr lang="en-IN" sz="1100">
                  <a:solidFill>
                    <a:srgbClr val="0070C0"/>
                  </a:solidFill>
                  <a:latin typeface="Tenorite" panose="00000500000000000000" pitchFamily="2" charset="0"/>
                  <a:cs typeface="Calibri" panose="020F0502020204030204" pitchFamily="34" charset="0"/>
                  <a:sym typeface="Arial"/>
                </a:rPr>
                <a:t>deployment automation</a:t>
              </a:r>
              <a:endParaRPr lang="en-IN" sz="1100">
                <a:solidFill>
                  <a:srgbClr val="0070C0"/>
                </a:solidFill>
                <a:latin typeface="Tenorite" panose="00000500000000000000" pitchFamily="2" charset="0"/>
                <a:cs typeface="Calibri" panose="020F0502020204030204" pitchFamily="34" charset="0"/>
              </a:endParaRPr>
            </a:p>
            <a:p>
              <a:pPr marL="171450" marR="0" lvl="0" indent="-171450" algn="l" defTabSz="609593" rtl="0" eaLnBrk="1" fontAlgn="auto" latinLnBrk="0" hangingPunct="1">
                <a:lnSpc>
                  <a:spcPct val="100000"/>
                </a:lnSpc>
                <a:spcBef>
                  <a:spcPts val="0"/>
                </a:spcBef>
                <a:spcAft>
                  <a:spcPts val="100"/>
                </a:spcAft>
                <a:buClr>
                  <a:srgbClr val="000000"/>
                </a:buClr>
                <a:buSzTx/>
                <a:buFont typeface="Arial" panose="020B0604020202020204" pitchFamily="34" charset="0"/>
                <a:buChar char="•"/>
                <a:tabLst/>
                <a:defRPr/>
              </a:pPr>
              <a:r>
                <a:rPr kumimoji="0" lang="en-IN" sz="1100" i="0" u="none" strike="noStrike" kern="1200" cap="none" spc="0" normalizeH="0" baseline="0" noProof="0">
                  <a:ln>
                    <a:noFill/>
                  </a:ln>
                  <a:solidFill>
                    <a:srgbClr val="000000"/>
                  </a:solidFill>
                  <a:effectLst/>
                  <a:uLnTx/>
                  <a:uFillTx/>
                  <a:latin typeface="Tenorite" panose="00000500000000000000" pitchFamily="2" charset="0"/>
                  <a:ea typeface="+mn-ea"/>
                  <a:cs typeface="Calibri" panose="020F0502020204030204" pitchFamily="34" charset="0"/>
                </a:rPr>
                <a:t>Accelerators for RCA, cost optimization, and auto-remediation workflows.</a:t>
              </a:r>
            </a:p>
          </p:txBody>
        </p:sp>
        <p:sp>
          <p:nvSpPr>
            <p:cNvPr id="51" name="Rectangle 50">
              <a:extLst>
                <a:ext uri="{FF2B5EF4-FFF2-40B4-BE49-F238E27FC236}">
                  <a16:creationId xmlns:a16="http://schemas.microsoft.com/office/drawing/2014/main" id="{A2626D72-CE8D-6740-7B44-49F8CFB9E8A0}"/>
                </a:ext>
              </a:extLst>
            </p:cNvPr>
            <p:cNvSpPr/>
            <p:nvPr/>
          </p:nvSpPr>
          <p:spPr>
            <a:xfrm>
              <a:off x="7608276" y="3325889"/>
              <a:ext cx="4140000" cy="2124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a:latin typeface="Tenorite" pitchFamily="2" charset="0"/>
                </a:rPr>
                <a:t>Tools/Accelerators (SW and Wipro)</a:t>
              </a:r>
            </a:p>
          </p:txBody>
        </p:sp>
      </p:grpSp>
      <p:sp>
        <p:nvSpPr>
          <p:cNvPr id="14" name="Rectangle: Rounded Corners 13">
            <a:extLst>
              <a:ext uri="{FF2B5EF4-FFF2-40B4-BE49-F238E27FC236}">
                <a16:creationId xmlns:a16="http://schemas.microsoft.com/office/drawing/2014/main" id="{5363F4CF-0E9E-F6A8-9C87-EA00E839D2C4}"/>
              </a:ext>
            </a:extLst>
          </p:cNvPr>
          <p:cNvSpPr/>
          <p:nvPr/>
        </p:nvSpPr>
        <p:spPr>
          <a:xfrm>
            <a:off x="8051515" y="7765"/>
            <a:ext cx="4140485" cy="439220"/>
          </a:xfrm>
          <a:prstGeom prst="round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600" b="1">
                <a:latin typeface="Tenorite" panose="00000500000000000000" pitchFamily="2" charset="0"/>
              </a:rPr>
              <a:t>Draft to be reviewed with practice</a:t>
            </a:r>
          </a:p>
        </p:txBody>
      </p:sp>
      <p:pic>
        <p:nvPicPr>
          <p:cNvPr id="25" name="Picture 24">
            <a:extLst>
              <a:ext uri="{FF2B5EF4-FFF2-40B4-BE49-F238E27FC236}">
                <a16:creationId xmlns:a16="http://schemas.microsoft.com/office/drawing/2014/main" id="{33778E6C-79C1-3060-2E4E-B8219A0BE961}"/>
              </a:ext>
            </a:extLst>
          </p:cNvPr>
          <p:cNvPicPr>
            <a:picLocks noChangeAspect="1"/>
          </p:cNvPicPr>
          <p:nvPr/>
        </p:nvPicPr>
        <p:blipFill>
          <a:blip r:embed="rId4"/>
          <a:stretch>
            <a:fillRect/>
          </a:stretch>
        </p:blipFill>
        <p:spPr>
          <a:xfrm>
            <a:off x="11859443" y="39800"/>
            <a:ext cx="3484277" cy="1896361"/>
          </a:xfrm>
          <a:prstGeom prst="rect">
            <a:avLst/>
          </a:prstGeom>
        </p:spPr>
      </p:pic>
    </p:spTree>
    <p:extLst>
      <p:ext uri="{BB962C8B-B14F-4D97-AF65-F5344CB8AC3E}">
        <p14:creationId xmlns:p14="http://schemas.microsoft.com/office/powerpoint/2010/main" val="1737623924"/>
      </p:ext>
    </p:extLst>
  </p:cSld>
  <p:clrMapOvr>
    <a:masterClrMapping/>
  </p:clrMapOvr>
  <p:extLst>
    <p:ext uri="{6950BFC3-D8DA-4A85-94F7-54DA5524770B}">
      <p188:commentRel xmlns:p188="http://schemas.microsoft.com/office/powerpoint/2018/8/main" r:id="rId3"/>
    </p:ext>
  </p:extLs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CC0655-185D-2B32-D6EF-462ACE454C91}"/>
            </a:ext>
          </a:extLst>
        </p:cNvPr>
        <p:cNvGrpSpPr/>
        <p:nvPr/>
      </p:nvGrpSpPr>
      <p:grpSpPr>
        <a:xfrm>
          <a:off x="0" y="0"/>
          <a:ext cx="0" cy="0"/>
          <a:chOff x="0" y="0"/>
          <a:chExt cx="0" cy="0"/>
        </a:xfrm>
      </p:grpSpPr>
      <p:sp>
        <p:nvSpPr>
          <p:cNvPr id="533" name="Title 532">
            <a:extLst>
              <a:ext uri="{FF2B5EF4-FFF2-40B4-BE49-F238E27FC236}">
                <a16:creationId xmlns:a16="http://schemas.microsoft.com/office/drawing/2014/main" id="{61BF7DC3-BF6B-A69D-20D7-0519B6503944}"/>
              </a:ext>
            </a:extLst>
          </p:cNvPr>
          <p:cNvSpPr>
            <a:spLocks noGrp="1"/>
          </p:cNvSpPr>
          <p:nvPr>
            <p:ph type="title"/>
          </p:nvPr>
        </p:nvSpPr>
        <p:spPr>
          <a:xfrm>
            <a:off x="43583" y="18039"/>
            <a:ext cx="10842023" cy="685800"/>
          </a:xfrm>
        </p:spPr>
        <p:txBody>
          <a:bodyPr/>
          <a:lstStyle/>
          <a:p>
            <a:r>
              <a:rPr lang="en-US" sz="2200" b="1">
                <a:latin typeface="Tenorite" pitchFamily="2" charset="0"/>
              </a:rPr>
              <a:t>Data Cloud Platform (Azure + Power BI)</a:t>
            </a:r>
            <a:endParaRPr lang="en-IN" sz="2200" b="1">
              <a:latin typeface="Tenorite" pitchFamily="2" charset="0"/>
            </a:endParaRPr>
          </a:p>
        </p:txBody>
      </p:sp>
      <p:grpSp>
        <p:nvGrpSpPr>
          <p:cNvPr id="13" name="Group 12">
            <a:extLst>
              <a:ext uri="{FF2B5EF4-FFF2-40B4-BE49-F238E27FC236}">
                <a16:creationId xmlns:a16="http://schemas.microsoft.com/office/drawing/2014/main" id="{65E7123A-1776-3EA8-DF49-811C3BE96F5D}"/>
              </a:ext>
            </a:extLst>
          </p:cNvPr>
          <p:cNvGrpSpPr/>
          <p:nvPr/>
        </p:nvGrpSpPr>
        <p:grpSpPr>
          <a:xfrm>
            <a:off x="113942" y="735374"/>
            <a:ext cx="3132000" cy="5457915"/>
            <a:chOff x="113942" y="735374"/>
            <a:chExt cx="3132000" cy="5457915"/>
          </a:xfrm>
        </p:grpSpPr>
        <p:sp>
          <p:nvSpPr>
            <p:cNvPr id="3" name="Rectangle 2">
              <a:extLst>
                <a:ext uri="{FF2B5EF4-FFF2-40B4-BE49-F238E27FC236}">
                  <a16:creationId xmlns:a16="http://schemas.microsoft.com/office/drawing/2014/main" id="{D62C0593-984F-14AC-8815-7FC2C6BC2D1C}"/>
                </a:ext>
              </a:extLst>
            </p:cNvPr>
            <p:cNvSpPr/>
            <p:nvPr/>
          </p:nvSpPr>
          <p:spPr>
            <a:xfrm>
              <a:off x="113942" y="987981"/>
              <a:ext cx="3132000" cy="5205308"/>
            </a:xfrm>
            <a:prstGeom prst="rect">
              <a:avLst/>
            </a:prstGeom>
            <a:solidFill>
              <a:srgbClr val="FFFFFF"/>
            </a:solidFill>
            <a:ln w="3175" cap="flat" cmpd="sng" algn="ctr">
              <a:solidFill>
                <a:schemeClr val="bg1">
                  <a:lumMod val="75000"/>
                </a:schemeClr>
              </a:solidFill>
              <a:prstDash val="solid"/>
            </a:ln>
            <a:effectLst/>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lvl="0" defTabSz="609593">
                <a:spcAft>
                  <a:spcPts val="100"/>
                </a:spcAft>
                <a:buClr>
                  <a:srgbClr val="000000"/>
                </a:buClr>
                <a:defRPr/>
              </a:pPr>
              <a:r>
                <a:rPr lang="en-IN" sz="1100" b="1">
                  <a:solidFill>
                    <a:srgbClr val="000000"/>
                  </a:solidFill>
                  <a:latin typeface="Tenorite" panose="00000500000000000000" pitchFamily="2" charset="0"/>
                  <a:cs typeface="Calibri" panose="020F0502020204030204" pitchFamily="34" charset="0"/>
                </a:rPr>
                <a:t>Objectives</a:t>
              </a:r>
            </a:p>
            <a:p>
              <a:pPr marL="171450" lvl="0" indent="-171450" defTabSz="609593">
                <a:spcAft>
                  <a:spcPts val="100"/>
                </a:spcAft>
                <a:buClr>
                  <a:srgbClr val="000000"/>
                </a:buClr>
                <a:buFont typeface="Arial" panose="020B0604020202020204" pitchFamily="34" charset="0"/>
                <a:buChar char="•"/>
                <a:defRPr/>
              </a:pPr>
              <a:r>
                <a:rPr lang="en-GB" sz="1100">
                  <a:solidFill>
                    <a:srgbClr val="000000"/>
                  </a:solidFill>
                  <a:latin typeface="Tenorite" panose="00000500000000000000" pitchFamily="2" charset="0"/>
                  <a:cs typeface="Calibri" panose="020F0502020204030204" pitchFamily="34" charset="0"/>
                </a:rPr>
                <a:t>Deliver a governed, secure, and unified analytics ecosystem using Azure Lakehouse, Synapse, and Power BI.</a:t>
              </a:r>
            </a:p>
            <a:p>
              <a:pPr marL="171450" lvl="0" indent="-171450" defTabSz="609593">
                <a:spcAft>
                  <a:spcPts val="100"/>
                </a:spcAft>
                <a:buClr>
                  <a:srgbClr val="000000"/>
                </a:buClr>
                <a:buFont typeface="Arial" panose="020B0604020202020204" pitchFamily="34" charset="0"/>
                <a:buChar char="•"/>
                <a:defRPr/>
              </a:pPr>
              <a:r>
                <a:rPr lang="en-GB" sz="1100">
                  <a:solidFill>
                    <a:srgbClr val="000000"/>
                  </a:solidFill>
                  <a:latin typeface="Tenorite" panose="00000500000000000000" pitchFamily="2" charset="0"/>
                  <a:cs typeface="Calibri" panose="020F0502020204030204" pitchFamily="34" charset="0"/>
                </a:rPr>
                <a:t>Enable data availability 24x7 for critical business operations, regulatory, and OT intelligence.</a:t>
              </a:r>
            </a:p>
            <a:p>
              <a:pPr marL="171450" lvl="0" indent="-171450" defTabSz="609593">
                <a:spcAft>
                  <a:spcPts val="100"/>
                </a:spcAft>
                <a:buClr>
                  <a:srgbClr val="000000"/>
                </a:buClr>
                <a:buFont typeface="Arial" panose="020B0604020202020204" pitchFamily="34" charset="0"/>
                <a:buChar char="•"/>
                <a:defRPr/>
              </a:pPr>
              <a:r>
                <a:rPr lang="en-GB" sz="1100">
                  <a:solidFill>
                    <a:srgbClr val="000000"/>
                  </a:solidFill>
                  <a:latin typeface="Tenorite" panose="00000500000000000000" pitchFamily="2" charset="0"/>
                  <a:cs typeface="Calibri" panose="020F0502020204030204" pitchFamily="34" charset="0"/>
                </a:rPr>
                <a:t>Support </a:t>
              </a:r>
              <a:r>
                <a:rPr lang="en-GB" sz="1100" err="1">
                  <a:solidFill>
                    <a:srgbClr val="000000"/>
                  </a:solidFill>
                  <a:latin typeface="Tenorite" panose="00000500000000000000" pitchFamily="2" charset="0"/>
                  <a:cs typeface="Calibri" panose="020F0502020204030204" pitchFamily="34" charset="0"/>
                </a:rPr>
                <a:t>DataOps</a:t>
              </a:r>
              <a:r>
                <a:rPr lang="en-GB" sz="1100">
                  <a:solidFill>
                    <a:srgbClr val="000000"/>
                  </a:solidFill>
                  <a:latin typeface="Tenorite" panose="00000500000000000000" pitchFamily="2" charset="0"/>
                  <a:cs typeface="Calibri" panose="020F0502020204030204" pitchFamily="34" charset="0"/>
                </a:rPr>
                <a:t> and automated pipeline monitoring to prevent data failures and improve trust.</a:t>
              </a:r>
            </a:p>
            <a:p>
              <a:pPr marL="171450" lvl="0" indent="-171450" defTabSz="609593">
                <a:spcAft>
                  <a:spcPts val="100"/>
                </a:spcAft>
                <a:buClr>
                  <a:srgbClr val="000000"/>
                </a:buClr>
                <a:buFont typeface="Arial" panose="020B0604020202020204" pitchFamily="34" charset="0"/>
                <a:buChar char="•"/>
                <a:defRPr/>
              </a:pPr>
              <a:r>
                <a:rPr lang="en-GB" sz="1100">
                  <a:solidFill>
                    <a:srgbClr val="000000"/>
                  </a:solidFill>
                  <a:latin typeface="Tenorite" panose="00000500000000000000" pitchFamily="2" charset="0"/>
                  <a:cs typeface="Calibri" panose="020F0502020204030204" pitchFamily="34" charset="0"/>
                </a:rPr>
                <a:t>Improve insight consumption and business decisioning through scalable dashboarding.</a:t>
              </a:r>
            </a:p>
            <a:p>
              <a:pPr defTabSz="609593">
                <a:spcAft>
                  <a:spcPts val="100"/>
                </a:spcAft>
                <a:buClr>
                  <a:srgbClr val="000000"/>
                </a:buClr>
                <a:defRPr/>
              </a:pPr>
              <a:r>
                <a:rPr lang="en-IN" sz="1100" b="1">
                  <a:solidFill>
                    <a:srgbClr val="000000"/>
                  </a:solidFill>
                  <a:latin typeface="Tenorite" panose="00000500000000000000" pitchFamily="2" charset="0"/>
                  <a:cs typeface="Calibri" panose="020F0502020204030204" pitchFamily="34" charset="0"/>
                </a:rPr>
                <a:t>Outcomes</a:t>
              </a:r>
            </a:p>
            <a:p>
              <a:pPr marL="171450" indent="-171450" defTabSz="609593">
                <a:spcAft>
                  <a:spcPts val="100"/>
                </a:spcAft>
                <a:buClr>
                  <a:srgbClr val="000000"/>
                </a:buClr>
                <a:buFont typeface="Arial" panose="020B0604020202020204" pitchFamily="34" charset="0"/>
                <a:buChar char="•"/>
                <a:defRPr/>
              </a:pPr>
              <a:r>
                <a:rPr lang="en-GB" sz="1100">
                  <a:solidFill>
                    <a:srgbClr val="000000"/>
                  </a:solidFill>
                  <a:latin typeface="Tenorite" panose="00000500000000000000" pitchFamily="2" charset="0"/>
                  <a:cs typeface="Calibri" panose="020F0502020204030204" pitchFamily="34" charset="0"/>
                </a:rPr>
                <a:t>Pipeline Reliability Data refresh jobs monitored and recovered automatically via alerts.</a:t>
              </a:r>
            </a:p>
            <a:p>
              <a:pPr marL="171450" indent="-171450" defTabSz="609593">
                <a:spcAft>
                  <a:spcPts val="100"/>
                </a:spcAft>
                <a:buClr>
                  <a:srgbClr val="000000"/>
                </a:buClr>
                <a:buFont typeface="Arial" panose="020B0604020202020204" pitchFamily="34" charset="0"/>
                <a:buChar char="•"/>
                <a:defRPr/>
              </a:pPr>
              <a:r>
                <a:rPr lang="en-GB" sz="1100">
                  <a:solidFill>
                    <a:srgbClr val="000000"/>
                  </a:solidFill>
                  <a:latin typeface="Tenorite" panose="00000500000000000000" pitchFamily="2" charset="0"/>
                  <a:cs typeface="Calibri" panose="020F0502020204030204" pitchFamily="34" charset="0"/>
                </a:rPr>
                <a:t>Insight Timeliness Reports/dashboards delivered with SLA-defined freshness targets.</a:t>
              </a:r>
            </a:p>
            <a:p>
              <a:pPr marL="171450" indent="-171450" defTabSz="609593">
                <a:spcAft>
                  <a:spcPts val="100"/>
                </a:spcAft>
                <a:buClr>
                  <a:srgbClr val="000000"/>
                </a:buClr>
                <a:buFont typeface="Arial" panose="020B0604020202020204" pitchFamily="34" charset="0"/>
                <a:buChar char="•"/>
                <a:defRPr/>
              </a:pPr>
              <a:r>
                <a:rPr lang="en-GB" sz="1100">
                  <a:solidFill>
                    <a:srgbClr val="000000"/>
                  </a:solidFill>
                  <a:latin typeface="Tenorite" panose="00000500000000000000" pitchFamily="2" charset="0"/>
                  <a:cs typeface="Calibri" panose="020F0502020204030204" pitchFamily="34" charset="0"/>
                </a:rPr>
                <a:t>Semantic Layer Performance Fast queries and optimized visuals for decision-makers.</a:t>
              </a:r>
            </a:p>
            <a:p>
              <a:pPr marL="171450" indent="-171450" defTabSz="609593">
                <a:spcAft>
                  <a:spcPts val="100"/>
                </a:spcAft>
                <a:buClr>
                  <a:srgbClr val="000000"/>
                </a:buClr>
                <a:buFont typeface="Arial" panose="020B0604020202020204" pitchFamily="34" charset="0"/>
                <a:buChar char="•"/>
                <a:defRPr/>
              </a:pPr>
              <a:r>
                <a:rPr lang="en-GB" sz="1100">
                  <a:solidFill>
                    <a:srgbClr val="000000"/>
                  </a:solidFill>
                  <a:latin typeface="Tenorite" panose="00000500000000000000" pitchFamily="2" charset="0"/>
                  <a:cs typeface="Calibri" panose="020F0502020204030204" pitchFamily="34" charset="0"/>
                </a:rPr>
                <a:t>Governance &amp; Lineage Data is catalogued, lineage mapped, and compliant with data policies.</a:t>
              </a:r>
            </a:p>
            <a:p>
              <a:pPr marL="171450" indent="-171450" defTabSz="609593">
                <a:spcAft>
                  <a:spcPts val="100"/>
                </a:spcAft>
                <a:buClr>
                  <a:srgbClr val="000000"/>
                </a:buClr>
                <a:buFont typeface="Arial" panose="020B0604020202020204" pitchFamily="34" charset="0"/>
                <a:buChar char="•"/>
                <a:defRPr/>
              </a:pPr>
              <a:r>
                <a:rPr lang="en-GB" sz="1100">
                  <a:solidFill>
                    <a:srgbClr val="000000"/>
                  </a:solidFill>
                  <a:latin typeface="Tenorite" panose="00000500000000000000" pitchFamily="2" charset="0"/>
                  <a:cs typeface="Calibri" panose="020F0502020204030204" pitchFamily="34" charset="0"/>
                </a:rPr>
                <a:t>User Empowerment Business users create and consume secure Power BI insights with confidence.</a:t>
              </a:r>
              <a:endParaRPr lang="en-IN" sz="1100">
                <a:solidFill>
                  <a:srgbClr val="000000"/>
                </a:solidFill>
                <a:latin typeface="Tenorite" panose="00000500000000000000" pitchFamily="2" charset="0"/>
                <a:cs typeface="Calibri" panose="020F0502020204030204" pitchFamily="34" charset="0"/>
              </a:endParaRPr>
            </a:p>
          </p:txBody>
        </p:sp>
        <p:sp>
          <p:nvSpPr>
            <p:cNvPr id="4" name="Rectangle 3">
              <a:extLst>
                <a:ext uri="{FF2B5EF4-FFF2-40B4-BE49-F238E27FC236}">
                  <a16:creationId xmlns:a16="http://schemas.microsoft.com/office/drawing/2014/main" id="{F6692E10-5AA4-F477-ECA9-A681D6235E78}"/>
                </a:ext>
              </a:extLst>
            </p:cNvPr>
            <p:cNvSpPr/>
            <p:nvPr/>
          </p:nvSpPr>
          <p:spPr>
            <a:xfrm>
              <a:off x="113942" y="735374"/>
              <a:ext cx="3132000" cy="2124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a:latin typeface="Tenorite" pitchFamily="2" charset="0"/>
                </a:rPr>
                <a:t>Scottish Water Outcomes</a:t>
              </a:r>
            </a:p>
          </p:txBody>
        </p:sp>
      </p:grpSp>
      <p:grpSp>
        <p:nvGrpSpPr>
          <p:cNvPr id="12" name="Group 11">
            <a:extLst>
              <a:ext uri="{FF2B5EF4-FFF2-40B4-BE49-F238E27FC236}">
                <a16:creationId xmlns:a16="http://schemas.microsoft.com/office/drawing/2014/main" id="{079AB204-8A5C-0C98-EB14-139DC536B26B}"/>
              </a:ext>
            </a:extLst>
          </p:cNvPr>
          <p:cNvGrpSpPr/>
          <p:nvPr/>
        </p:nvGrpSpPr>
        <p:grpSpPr>
          <a:xfrm>
            <a:off x="3357109" y="735374"/>
            <a:ext cx="4140000" cy="5405169"/>
            <a:chOff x="3319925" y="735374"/>
            <a:chExt cx="4140000" cy="5405169"/>
          </a:xfrm>
        </p:grpSpPr>
        <p:sp>
          <p:nvSpPr>
            <p:cNvPr id="2" name="Rectangle 1">
              <a:extLst>
                <a:ext uri="{FF2B5EF4-FFF2-40B4-BE49-F238E27FC236}">
                  <a16:creationId xmlns:a16="http://schemas.microsoft.com/office/drawing/2014/main" id="{F5C47C9E-D64A-F719-744E-130EE07BF7D6}"/>
                </a:ext>
              </a:extLst>
            </p:cNvPr>
            <p:cNvSpPr/>
            <p:nvPr/>
          </p:nvSpPr>
          <p:spPr>
            <a:xfrm>
              <a:off x="3319925" y="987981"/>
              <a:ext cx="4140000" cy="2278431"/>
            </a:xfrm>
            <a:prstGeom prst="rect">
              <a:avLst/>
            </a:prstGeom>
            <a:solidFill>
              <a:srgbClr val="FFFFFF"/>
            </a:solidFill>
            <a:ln w="3175" cap="flat" cmpd="sng" algn="ctr">
              <a:solidFill>
                <a:schemeClr val="bg1">
                  <a:lumMod val="75000"/>
                </a:schemeClr>
              </a:solidFill>
              <a:prstDash val="solid"/>
            </a:ln>
            <a:effectLst/>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171450" lvl="0" indent="-171450" defTabSz="609593">
                <a:spcAft>
                  <a:spcPts val="100"/>
                </a:spcAft>
                <a:buClr>
                  <a:srgbClr val="000000"/>
                </a:buClr>
                <a:buFont typeface="Arial" panose="020B0604020202020204" pitchFamily="34" charset="0"/>
                <a:buChar char="•"/>
                <a:defRPr/>
              </a:pPr>
              <a:r>
                <a:rPr lang="en-GB" sz="1100">
                  <a:solidFill>
                    <a:srgbClr val="000000"/>
                  </a:solidFill>
                  <a:latin typeface="Tenorite" panose="00000500000000000000" pitchFamily="2" charset="0"/>
                  <a:cs typeface="Calibri" panose="020F0502020204030204" pitchFamily="34" charset="0"/>
                </a:rPr>
                <a:t>Management and enhancement of the Azure Lakehouse, Data Factory, Power BI, and Synapse services.</a:t>
              </a:r>
            </a:p>
            <a:p>
              <a:pPr marL="171450" lvl="0" indent="-171450" defTabSz="609593">
                <a:spcAft>
                  <a:spcPts val="100"/>
                </a:spcAft>
                <a:buClr>
                  <a:srgbClr val="000000"/>
                </a:buClr>
                <a:buFont typeface="Arial" panose="020B0604020202020204" pitchFamily="34" charset="0"/>
                <a:buChar char="•"/>
                <a:defRPr/>
              </a:pPr>
              <a:r>
                <a:rPr lang="en-GB" sz="1100">
                  <a:solidFill>
                    <a:srgbClr val="000000"/>
                  </a:solidFill>
                  <a:latin typeface="Tenorite" panose="00000500000000000000" pitchFamily="2" charset="0"/>
                  <a:cs typeface="Calibri" panose="020F0502020204030204" pitchFamily="34" charset="0"/>
                </a:rPr>
                <a:t>Ownership of data ingestion, pipeline health, orchestration, semantic layer performance.</a:t>
              </a:r>
            </a:p>
            <a:p>
              <a:pPr marL="171450" lvl="0" indent="-171450" defTabSz="609593">
                <a:spcAft>
                  <a:spcPts val="100"/>
                </a:spcAft>
                <a:buClr>
                  <a:srgbClr val="000000"/>
                </a:buClr>
                <a:buFont typeface="Arial" panose="020B0604020202020204" pitchFamily="34" charset="0"/>
                <a:buChar char="•"/>
                <a:defRPr/>
              </a:pPr>
              <a:r>
                <a:rPr lang="en-GB" sz="1100">
                  <a:solidFill>
                    <a:srgbClr val="000000"/>
                  </a:solidFill>
                  <a:latin typeface="Tenorite" panose="00000500000000000000" pitchFamily="2" charset="0"/>
                  <a:cs typeface="Calibri" panose="020F0502020204030204" pitchFamily="34" charset="0"/>
                </a:rPr>
                <a:t>Service support for analytical models, ML/AI integrations, and dashboards.</a:t>
              </a:r>
            </a:p>
            <a:p>
              <a:pPr marL="171450" lvl="0" indent="-171450" defTabSz="609593">
                <a:spcAft>
                  <a:spcPts val="100"/>
                </a:spcAft>
                <a:buClr>
                  <a:srgbClr val="000000"/>
                </a:buClr>
                <a:buFont typeface="Arial" panose="020B0604020202020204" pitchFamily="34" charset="0"/>
                <a:buChar char="•"/>
                <a:defRPr/>
              </a:pPr>
              <a:r>
                <a:rPr lang="en-GB" sz="1100">
                  <a:solidFill>
                    <a:srgbClr val="000000"/>
                  </a:solidFill>
                  <a:latin typeface="Tenorite" panose="00000500000000000000" pitchFamily="2" charset="0"/>
                  <a:cs typeface="Calibri" panose="020F0502020204030204" pitchFamily="34" charset="0"/>
                </a:rPr>
                <a:t>Ensure data governance, privacy compliance, and data cataloguing.</a:t>
              </a:r>
              <a:endParaRPr lang="en-IN" sz="1100">
                <a:solidFill>
                  <a:srgbClr val="000000"/>
                </a:solidFill>
                <a:latin typeface="Tenorite" panose="00000500000000000000" pitchFamily="2" charset="0"/>
                <a:cs typeface="Calibri" panose="020F0502020204030204" pitchFamily="34" charset="0"/>
              </a:endParaRPr>
            </a:p>
          </p:txBody>
        </p:sp>
        <p:sp>
          <p:nvSpPr>
            <p:cNvPr id="5" name="Rectangle 4">
              <a:extLst>
                <a:ext uri="{FF2B5EF4-FFF2-40B4-BE49-F238E27FC236}">
                  <a16:creationId xmlns:a16="http://schemas.microsoft.com/office/drawing/2014/main" id="{19759F35-066A-5F5F-D1D3-365007155E6C}"/>
                </a:ext>
              </a:extLst>
            </p:cNvPr>
            <p:cNvSpPr/>
            <p:nvPr/>
          </p:nvSpPr>
          <p:spPr>
            <a:xfrm>
              <a:off x="3319925" y="735374"/>
              <a:ext cx="4140000" cy="2124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a:latin typeface="Tenorite" pitchFamily="2" charset="0"/>
                </a:rPr>
                <a:t>Scope</a:t>
              </a:r>
            </a:p>
          </p:txBody>
        </p:sp>
        <p:sp>
          <p:nvSpPr>
            <p:cNvPr id="8" name="Rectangle 7">
              <a:extLst>
                <a:ext uri="{FF2B5EF4-FFF2-40B4-BE49-F238E27FC236}">
                  <a16:creationId xmlns:a16="http://schemas.microsoft.com/office/drawing/2014/main" id="{71DB95D3-3357-1A07-1676-6EE772DCC6C6}"/>
                </a:ext>
              </a:extLst>
            </p:cNvPr>
            <p:cNvSpPr/>
            <p:nvPr/>
          </p:nvSpPr>
          <p:spPr>
            <a:xfrm>
              <a:off x="3319925" y="3591589"/>
              <a:ext cx="4140000" cy="2548954"/>
            </a:xfrm>
            <a:prstGeom prst="rect">
              <a:avLst/>
            </a:prstGeom>
            <a:solidFill>
              <a:srgbClr val="FFFFFF"/>
            </a:solidFill>
            <a:ln w="3175" cap="flat" cmpd="sng" algn="ctr">
              <a:solidFill>
                <a:schemeClr val="bg1">
                  <a:lumMod val="75000"/>
                </a:schemeClr>
              </a:solidFill>
              <a:prstDash val="solid"/>
            </a:ln>
            <a:effectLst/>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171450" marR="0" lvl="0" indent="-171450" algn="l" defTabSz="609593" rtl="0" eaLnBrk="1" fontAlgn="auto" latinLnBrk="0" hangingPunct="1">
                <a:lnSpc>
                  <a:spcPct val="100000"/>
                </a:lnSpc>
                <a:spcBef>
                  <a:spcPts val="0"/>
                </a:spcBef>
                <a:spcAft>
                  <a:spcPts val="100"/>
                </a:spcAft>
                <a:buClr>
                  <a:srgbClr val="000000"/>
                </a:buClr>
                <a:buSzTx/>
                <a:buFont typeface="Arial" panose="020B0604020202020204" pitchFamily="34" charset="0"/>
                <a:buChar char="•"/>
                <a:tabLst/>
                <a:defRPr/>
              </a:pPr>
              <a:r>
                <a:rPr kumimoji="0" lang="en-GB" sz="1100" i="0" u="none" strike="noStrike" kern="1200" cap="none" spc="0" normalizeH="0" baseline="0" noProof="0">
                  <a:ln>
                    <a:noFill/>
                  </a:ln>
                  <a:solidFill>
                    <a:srgbClr val="000000"/>
                  </a:solidFill>
                  <a:effectLst/>
                  <a:uLnTx/>
                  <a:uFillTx/>
                  <a:latin typeface="Tenorite" panose="00000500000000000000" pitchFamily="2" charset="0"/>
                  <a:ea typeface="+mn-ea"/>
                  <a:cs typeface="Calibri" panose="020F0502020204030204" pitchFamily="34" charset="0"/>
                </a:rPr>
                <a:t>Power BI is tightly integrated into enterprise workflows.</a:t>
              </a:r>
            </a:p>
            <a:p>
              <a:pPr marL="171450" marR="0" lvl="0" indent="-171450" algn="l" defTabSz="609593" rtl="0" eaLnBrk="1" fontAlgn="auto" latinLnBrk="0" hangingPunct="1">
                <a:lnSpc>
                  <a:spcPct val="100000"/>
                </a:lnSpc>
                <a:spcBef>
                  <a:spcPts val="0"/>
                </a:spcBef>
                <a:spcAft>
                  <a:spcPts val="100"/>
                </a:spcAft>
                <a:buClr>
                  <a:srgbClr val="000000"/>
                </a:buClr>
                <a:buSzTx/>
                <a:buFont typeface="Arial" panose="020B0604020202020204" pitchFamily="34" charset="0"/>
                <a:buChar char="•"/>
                <a:tabLst/>
                <a:defRPr/>
              </a:pPr>
              <a:r>
                <a:rPr kumimoji="0" lang="en-GB" sz="1100" i="0" u="none" strike="noStrike" kern="1200" cap="none" spc="0" normalizeH="0" baseline="0" noProof="0">
                  <a:ln>
                    <a:noFill/>
                  </a:ln>
                  <a:solidFill>
                    <a:srgbClr val="000000"/>
                  </a:solidFill>
                  <a:effectLst/>
                  <a:uLnTx/>
                  <a:uFillTx/>
                  <a:latin typeface="Tenorite" panose="00000500000000000000" pitchFamily="2" charset="0"/>
                  <a:ea typeface="+mn-ea"/>
                  <a:cs typeface="Calibri" panose="020F0502020204030204" pitchFamily="34" charset="0"/>
                </a:rPr>
                <a:t>SW’s data products span structured + unstructured sources.</a:t>
              </a:r>
            </a:p>
            <a:p>
              <a:pPr marL="171450" marR="0" lvl="0" indent="-171450" algn="l" defTabSz="609593" rtl="0" eaLnBrk="1" fontAlgn="auto" latinLnBrk="0" hangingPunct="1">
                <a:lnSpc>
                  <a:spcPct val="100000"/>
                </a:lnSpc>
                <a:spcBef>
                  <a:spcPts val="0"/>
                </a:spcBef>
                <a:spcAft>
                  <a:spcPts val="100"/>
                </a:spcAft>
                <a:buClr>
                  <a:srgbClr val="000000"/>
                </a:buClr>
                <a:buSzTx/>
                <a:buFont typeface="Arial" panose="020B0604020202020204" pitchFamily="34" charset="0"/>
                <a:buChar char="•"/>
                <a:tabLst/>
                <a:defRPr/>
              </a:pPr>
              <a:r>
                <a:rPr kumimoji="0" lang="en-GB" sz="1100" i="0" u="none" strike="noStrike" kern="1200" cap="none" spc="0" normalizeH="0" baseline="0" noProof="0">
                  <a:ln>
                    <a:noFill/>
                  </a:ln>
                  <a:solidFill>
                    <a:srgbClr val="000000"/>
                  </a:solidFill>
                  <a:effectLst/>
                  <a:uLnTx/>
                  <a:uFillTx/>
                  <a:latin typeface="Tenorite" panose="00000500000000000000" pitchFamily="2" charset="0"/>
                  <a:ea typeface="+mn-ea"/>
                  <a:cs typeface="Calibri" panose="020F0502020204030204" pitchFamily="34" charset="0"/>
                </a:rPr>
                <a:t>The solution must support both L1 triage and L3 deep data model support.</a:t>
              </a:r>
            </a:p>
            <a:p>
              <a:pPr marL="171450" marR="0" lvl="0" indent="-171450" algn="l" defTabSz="609593" rtl="0" eaLnBrk="1" fontAlgn="auto" latinLnBrk="0" hangingPunct="1">
                <a:lnSpc>
                  <a:spcPct val="100000"/>
                </a:lnSpc>
                <a:spcBef>
                  <a:spcPts val="0"/>
                </a:spcBef>
                <a:spcAft>
                  <a:spcPts val="100"/>
                </a:spcAft>
                <a:buClr>
                  <a:srgbClr val="000000"/>
                </a:buClr>
                <a:buSzTx/>
                <a:buFont typeface="Arial" panose="020B0604020202020204" pitchFamily="34" charset="0"/>
                <a:buChar char="•"/>
                <a:tabLst/>
                <a:defRPr/>
              </a:pPr>
              <a:r>
                <a:rPr kumimoji="0" lang="en-GB" sz="1100" i="0" u="none" strike="noStrike" kern="1200" cap="none" spc="0" normalizeH="0" baseline="0" noProof="0">
                  <a:ln>
                    <a:noFill/>
                  </a:ln>
                  <a:solidFill>
                    <a:srgbClr val="000000"/>
                  </a:solidFill>
                  <a:effectLst/>
                  <a:uLnTx/>
                  <a:uFillTx/>
                  <a:latin typeface="Tenorite" panose="00000500000000000000" pitchFamily="2" charset="0"/>
                  <a:ea typeface="+mn-ea"/>
                  <a:cs typeface="Calibri" panose="020F0502020204030204" pitchFamily="34" charset="0"/>
                </a:rPr>
                <a:t>Requires </a:t>
              </a:r>
              <a:r>
                <a:rPr kumimoji="0" lang="en-GB" sz="1100" i="0" u="none" strike="noStrike" kern="1200" cap="none" spc="0" normalizeH="0" baseline="0" noProof="0" err="1">
                  <a:ln>
                    <a:noFill/>
                  </a:ln>
                  <a:solidFill>
                    <a:srgbClr val="000000"/>
                  </a:solidFill>
                  <a:effectLst/>
                  <a:uLnTx/>
                  <a:uFillTx/>
                  <a:latin typeface="Tenorite" panose="00000500000000000000" pitchFamily="2" charset="0"/>
                  <a:ea typeface="+mn-ea"/>
                  <a:cs typeface="Calibri" panose="020F0502020204030204" pitchFamily="34" charset="0"/>
                </a:rPr>
                <a:t>DataOps</a:t>
              </a:r>
              <a:r>
                <a:rPr kumimoji="0" lang="en-GB" sz="1100" i="0" u="none" strike="noStrike" kern="1200" cap="none" spc="0" normalizeH="0" baseline="0" noProof="0">
                  <a:ln>
                    <a:noFill/>
                  </a:ln>
                  <a:solidFill>
                    <a:srgbClr val="000000"/>
                  </a:solidFill>
                  <a:effectLst/>
                  <a:uLnTx/>
                  <a:uFillTx/>
                  <a:latin typeface="Tenorite" panose="00000500000000000000" pitchFamily="2" charset="0"/>
                  <a:ea typeface="+mn-ea"/>
                  <a:cs typeface="Calibri" panose="020F0502020204030204" pitchFamily="34" charset="0"/>
                </a:rPr>
                <a:t>-style Dev/Test/Data Quality frameworks.</a:t>
              </a:r>
            </a:p>
          </p:txBody>
        </p:sp>
        <p:sp>
          <p:nvSpPr>
            <p:cNvPr id="9" name="Rectangle 8">
              <a:extLst>
                <a:ext uri="{FF2B5EF4-FFF2-40B4-BE49-F238E27FC236}">
                  <a16:creationId xmlns:a16="http://schemas.microsoft.com/office/drawing/2014/main" id="{E0CE4E0E-B0BE-E097-F5A6-12D214F6F94B}"/>
                </a:ext>
              </a:extLst>
            </p:cNvPr>
            <p:cNvSpPr/>
            <p:nvPr/>
          </p:nvSpPr>
          <p:spPr>
            <a:xfrm>
              <a:off x="3319925" y="3325889"/>
              <a:ext cx="4140000" cy="2124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a:latin typeface="Tenorite" pitchFamily="2" charset="0"/>
                </a:rPr>
                <a:t>Solution Considerations/Assumptions</a:t>
              </a:r>
            </a:p>
          </p:txBody>
        </p:sp>
      </p:grpSp>
      <p:grpSp>
        <p:nvGrpSpPr>
          <p:cNvPr id="11" name="Group 10">
            <a:extLst>
              <a:ext uri="{FF2B5EF4-FFF2-40B4-BE49-F238E27FC236}">
                <a16:creationId xmlns:a16="http://schemas.microsoft.com/office/drawing/2014/main" id="{B561F4E9-0379-7EF7-4CDC-42E781B15274}"/>
              </a:ext>
            </a:extLst>
          </p:cNvPr>
          <p:cNvGrpSpPr/>
          <p:nvPr/>
        </p:nvGrpSpPr>
        <p:grpSpPr>
          <a:xfrm>
            <a:off x="7608276" y="735374"/>
            <a:ext cx="4140000" cy="5405168"/>
            <a:chOff x="7608276" y="735374"/>
            <a:chExt cx="4140000" cy="5405168"/>
          </a:xfrm>
        </p:grpSpPr>
        <p:sp>
          <p:nvSpPr>
            <p:cNvPr id="6" name="Rectangle 5">
              <a:extLst>
                <a:ext uri="{FF2B5EF4-FFF2-40B4-BE49-F238E27FC236}">
                  <a16:creationId xmlns:a16="http://schemas.microsoft.com/office/drawing/2014/main" id="{C2EBAC47-A0E6-2F2A-D391-B420202CC7AB}"/>
                </a:ext>
              </a:extLst>
            </p:cNvPr>
            <p:cNvSpPr/>
            <p:nvPr/>
          </p:nvSpPr>
          <p:spPr>
            <a:xfrm>
              <a:off x="7608276" y="987981"/>
              <a:ext cx="4140000" cy="2278431"/>
            </a:xfrm>
            <a:prstGeom prst="rect">
              <a:avLst/>
            </a:prstGeom>
            <a:solidFill>
              <a:srgbClr val="FFFFFF"/>
            </a:solidFill>
            <a:ln w="3175" cap="flat" cmpd="sng" algn="ctr">
              <a:solidFill>
                <a:schemeClr val="bg1">
                  <a:lumMod val="75000"/>
                </a:schemeClr>
              </a:solidFill>
              <a:prstDash val="solid"/>
            </a:ln>
            <a:effectLst/>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171450" lvl="0" indent="-171450" defTabSz="609593">
                <a:spcAft>
                  <a:spcPts val="100"/>
                </a:spcAft>
                <a:buClr>
                  <a:srgbClr val="000000"/>
                </a:buClr>
                <a:buFont typeface="Arial" panose="020B0604020202020204" pitchFamily="34" charset="0"/>
                <a:buChar char="•"/>
                <a:defRPr/>
              </a:pPr>
              <a:r>
                <a:rPr lang="en-GB" sz="1100">
                  <a:solidFill>
                    <a:srgbClr val="000000"/>
                  </a:solidFill>
                  <a:latin typeface="Tenorite" panose="00000500000000000000" pitchFamily="2" charset="0"/>
                  <a:cs typeface="Calibri" panose="020F0502020204030204" pitchFamily="34" charset="0"/>
                </a:rPr>
                <a:t>Data platform drives part of the Application Errors (~15–20%).</a:t>
              </a:r>
            </a:p>
            <a:p>
              <a:pPr marL="171450" lvl="0" indent="-171450" defTabSz="609593">
                <a:spcAft>
                  <a:spcPts val="100"/>
                </a:spcAft>
                <a:buClr>
                  <a:srgbClr val="000000"/>
                </a:buClr>
                <a:buFont typeface="Arial" panose="020B0604020202020204" pitchFamily="34" charset="0"/>
                <a:buChar char="•"/>
                <a:defRPr/>
              </a:pPr>
              <a:r>
                <a:rPr lang="en-GB" sz="1100">
                  <a:solidFill>
                    <a:srgbClr val="000000"/>
                  </a:solidFill>
                  <a:latin typeface="Tenorite" panose="00000500000000000000" pitchFamily="2" charset="0"/>
                  <a:cs typeface="Calibri" panose="020F0502020204030204" pitchFamily="34" charset="0"/>
                </a:rPr>
                <a:t>~10–15 Monthly ME/NDRs mapped to Data Engineering / Reporting enhancements.</a:t>
              </a:r>
            </a:p>
            <a:p>
              <a:pPr marL="171450" lvl="0" indent="-171450" defTabSz="609593">
                <a:spcAft>
                  <a:spcPts val="100"/>
                </a:spcAft>
                <a:buClr>
                  <a:srgbClr val="000000"/>
                </a:buClr>
                <a:buFont typeface="Arial" panose="020B0604020202020204" pitchFamily="34" charset="0"/>
                <a:buChar char="•"/>
                <a:defRPr/>
              </a:pPr>
              <a:r>
                <a:rPr lang="en-GB" sz="1100">
                  <a:solidFill>
                    <a:srgbClr val="000000"/>
                  </a:solidFill>
                  <a:latin typeface="Tenorite" panose="00000500000000000000" pitchFamily="2" charset="0"/>
                  <a:cs typeface="Calibri" panose="020F0502020204030204" pitchFamily="34" charset="0"/>
                </a:rPr>
                <a:t>24×7 support expected for data pipelines feeding critical reporting.</a:t>
              </a:r>
              <a:endParaRPr lang="en-IN" sz="1000">
                <a:solidFill>
                  <a:srgbClr val="000000"/>
                </a:solidFill>
                <a:latin typeface="Tenorite" panose="00000500000000000000" pitchFamily="2" charset="0"/>
                <a:cs typeface="Calibri" panose="020F0502020204030204" pitchFamily="34" charset="0"/>
              </a:endParaRPr>
            </a:p>
          </p:txBody>
        </p:sp>
        <p:sp>
          <p:nvSpPr>
            <p:cNvPr id="7" name="Rectangle 6">
              <a:extLst>
                <a:ext uri="{FF2B5EF4-FFF2-40B4-BE49-F238E27FC236}">
                  <a16:creationId xmlns:a16="http://schemas.microsoft.com/office/drawing/2014/main" id="{B17A7463-D7CC-B074-32A8-C4AFE74D3DF2}"/>
                </a:ext>
              </a:extLst>
            </p:cNvPr>
            <p:cNvSpPr/>
            <p:nvPr/>
          </p:nvSpPr>
          <p:spPr>
            <a:xfrm>
              <a:off x="7608276" y="735374"/>
              <a:ext cx="4140000" cy="2124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a:latin typeface="Tenorite" pitchFamily="2" charset="0"/>
                </a:rPr>
                <a:t>Volumetrics</a:t>
              </a:r>
            </a:p>
          </p:txBody>
        </p:sp>
        <p:sp>
          <p:nvSpPr>
            <p:cNvPr id="50" name="Rectangle 49">
              <a:extLst>
                <a:ext uri="{FF2B5EF4-FFF2-40B4-BE49-F238E27FC236}">
                  <a16:creationId xmlns:a16="http://schemas.microsoft.com/office/drawing/2014/main" id="{2E987904-C4A4-20B0-67D6-617DF40031E0}"/>
                </a:ext>
              </a:extLst>
            </p:cNvPr>
            <p:cNvSpPr/>
            <p:nvPr/>
          </p:nvSpPr>
          <p:spPr>
            <a:xfrm>
              <a:off x="7608276" y="3591589"/>
              <a:ext cx="4140000" cy="2548953"/>
            </a:xfrm>
            <a:prstGeom prst="rect">
              <a:avLst/>
            </a:prstGeom>
            <a:solidFill>
              <a:srgbClr val="FFFFFF"/>
            </a:solidFill>
            <a:ln w="3175" cap="flat" cmpd="sng" algn="ctr">
              <a:solidFill>
                <a:schemeClr val="bg1">
                  <a:lumMod val="75000"/>
                </a:schemeClr>
              </a:solidFill>
              <a:prstDash val="solid"/>
            </a:ln>
            <a:effectLst/>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171450" lvl="0" indent="-171450" defTabSz="609593">
                <a:spcAft>
                  <a:spcPts val="100"/>
                </a:spcAft>
                <a:buClr>
                  <a:srgbClr val="000000"/>
                </a:buClr>
                <a:buFont typeface="Arial" panose="020B0604020202020204" pitchFamily="34" charset="0"/>
                <a:buChar char="•"/>
                <a:defRPr/>
              </a:pPr>
              <a:r>
                <a:rPr lang="en-IN" sz="1100">
                  <a:solidFill>
                    <a:srgbClr val="000000"/>
                  </a:solidFill>
                  <a:latin typeface="Tenorite" panose="00000500000000000000" pitchFamily="2" charset="0"/>
                  <a:cs typeface="Calibri" panose="020F0502020204030204" pitchFamily="34" charset="0"/>
                </a:rPr>
                <a:t>Azure Data Factory / Synapse Pipelines for orchestration.</a:t>
              </a:r>
            </a:p>
            <a:p>
              <a:pPr marL="171450" lvl="0" indent="-171450" defTabSz="609593">
                <a:spcAft>
                  <a:spcPts val="100"/>
                </a:spcAft>
                <a:buClr>
                  <a:srgbClr val="000000"/>
                </a:buClr>
                <a:buFont typeface="Arial" panose="020B0604020202020204" pitchFamily="34" charset="0"/>
                <a:buChar char="•"/>
                <a:defRPr/>
              </a:pPr>
              <a:r>
                <a:rPr lang="en-IN" sz="1100">
                  <a:solidFill>
                    <a:srgbClr val="000000"/>
                  </a:solidFill>
                  <a:latin typeface="Tenorite" panose="00000500000000000000" pitchFamily="2" charset="0"/>
                  <a:cs typeface="Calibri" panose="020F0502020204030204" pitchFamily="34" charset="0"/>
                </a:rPr>
                <a:t>Azure Lakehouse (Delta Lake / </a:t>
              </a:r>
              <a:r>
                <a:rPr lang="en-IN" sz="1100" err="1">
                  <a:solidFill>
                    <a:srgbClr val="000000"/>
                  </a:solidFill>
                  <a:latin typeface="Tenorite" panose="00000500000000000000" pitchFamily="2" charset="0"/>
                  <a:cs typeface="Calibri" panose="020F0502020204030204" pitchFamily="34" charset="0"/>
                </a:rPr>
                <a:t>LakeDB</a:t>
              </a:r>
              <a:r>
                <a:rPr lang="en-IN" sz="1100">
                  <a:solidFill>
                    <a:srgbClr val="000000"/>
                  </a:solidFill>
                  <a:latin typeface="Tenorite" panose="00000500000000000000" pitchFamily="2" charset="0"/>
                  <a:cs typeface="Calibri" panose="020F0502020204030204" pitchFamily="34" charset="0"/>
                </a:rPr>
                <a:t>) for unified analytics.</a:t>
              </a:r>
            </a:p>
            <a:p>
              <a:pPr marL="171450" lvl="0" indent="-171450" defTabSz="609593">
                <a:spcAft>
                  <a:spcPts val="100"/>
                </a:spcAft>
                <a:buClr>
                  <a:srgbClr val="000000"/>
                </a:buClr>
                <a:buFont typeface="Arial" panose="020B0604020202020204" pitchFamily="34" charset="0"/>
                <a:buChar char="•"/>
                <a:defRPr/>
              </a:pPr>
              <a:r>
                <a:rPr lang="en-IN" sz="1100">
                  <a:solidFill>
                    <a:srgbClr val="000000"/>
                  </a:solidFill>
                  <a:latin typeface="Tenorite" panose="00000500000000000000" pitchFamily="2" charset="0"/>
                  <a:cs typeface="Calibri" panose="020F0502020204030204" pitchFamily="34" charset="0"/>
                </a:rPr>
                <a:t>Power BI + Power BI Gateway support packs.</a:t>
              </a:r>
            </a:p>
            <a:p>
              <a:pPr marL="171450" lvl="0" indent="-171450" defTabSz="609593">
                <a:spcAft>
                  <a:spcPts val="100"/>
                </a:spcAft>
                <a:buClr>
                  <a:srgbClr val="000000"/>
                </a:buClr>
                <a:buFont typeface="Arial" panose="020B0604020202020204" pitchFamily="34" charset="0"/>
                <a:buChar char="•"/>
                <a:defRPr/>
              </a:pPr>
              <a:r>
                <a:rPr lang="en-IN" sz="1100">
                  <a:solidFill>
                    <a:srgbClr val="000000"/>
                  </a:solidFill>
                  <a:latin typeface="Tenorite" panose="00000500000000000000" pitchFamily="2" charset="0"/>
                  <a:cs typeface="Calibri" panose="020F0502020204030204" pitchFamily="34" charset="0"/>
                </a:rPr>
                <a:t>Purview / Unity Catalogue (if integrated) for metadata lineage.</a:t>
              </a:r>
            </a:p>
            <a:p>
              <a:pPr marL="171450" lvl="0" indent="-171450" defTabSz="609593">
                <a:spcAft>
                  <a:spcPts val="100"/>
                </a:spcAft>
                <a:buClr>
                  <a:srgbClr val="000000"/>
                </a:buClr>
                <a:buFont typeface="Arial" panose="020B0604020202020204" pitchFamily="34" charset="0"/>
                <a:buChar char="•"/>
                <a:defRPr/>
              </a:pPr>
              <a:r>
                <a:rPr lang="en-IN" sz="1100">
                  <a:solidFill>
                    <a:srgbClr val="000000"/>
                  </a:solidFill>
                  <a:latin typeface="Tenorite" panose="00000500000000000000" pitchFamily="2" charset="0"/>
                  <a:cs typeface="Calibri" panose="020F0502020204030204" pitchFamily="34" charset="0"/>
                </a:rPr>
                <a:t>In-house accelerators: data validation templates, pipeline health dashboards, alert correlation scripts.</a:t>
              </a:r>
            </a:p>
          </p:txBody>
        </p:sp>
        <p:sp>
          <p:nvSpPr>
            <p:cNvPr id="51" name="Rectangle 50">
              <a:extLst>
                <a:ext uri="{FF2B5EF4-FFF2-40B4-BE49-F238E27FC236}">
                  <a16:creationId xmlns:a16="http://schemas.microsoft.com/office/drawing/2014/main" id="{6C6D9F50-40F4-506C-4C40-7FCE7B620401}"/>
                </a:ext>
              </a:extLst>
            </p:cNvPr>
            <p:cNvSpPr/>
            <p:nvPr/>
          </p:nvSpPr>
          <p:spPr>
            <a:xfrm>
              <a:off x="7608276" y="3325889"/>
              <a:ext cx="4140000" cy="2124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a:latin typeface="Tenorite" pitchFamily="2" charset="0"/>
                </a:rPr>
                <a:t>Tools/Accelerators (SW and Wipro)</a:t>
              </a:r>
            </a:p>
          </p:txBody>
        </p:sp>
      </p:grpSp>
      <p:sp>
        <p:nvSpPr>
          <p:cNvPr id="10" name="Rectangle: Rounded Corners 9">
            <a:extLst>
              <a:ext uri="{FF2B5EF4-FFF2-40B4-BE49-F238E27FC236}">
                <a16:creationId xmlns:a16="http://schemas.microsoft.com/office/drawing/2014/main" id="{81B21125-2FC1-1E2C-26BC-6FEE5E51535D}"/>
              </a:ext>
            </a:extLst>
          </p:cNvPr>
          <p:cNvSpPr/>
          <p:nvPr/>
        </p:nvSpPr>
        <p:spPr>
          <a:xfrm>
            <a:off x="8051515" y="7765"/>
            <a:ext cx="4140485" cy="439220"/>
          </a:xfrm>
          <a:prstGeom prst="round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600" b="1">
                <a:latin typeface="Tenorite" panose="00000500000000000000" pitchFamily="2" charset="0"/>
              </a:rPr>
              <a:t>Draft to be reviewed with practice</a:t>
            </a:r>
          </a:p>
        </p:txBody>
      </p:sp>
    </p:spTree>
    <p:extLst>
      <p:ext uri="{BB962C8B-B14F-4D97-AF65-F5344CB8AC3E}">
        <p14:creationId xmlns:p14="http://schemas.microsoft.com/office/powerpoint/2010/main" val="14160398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FFBCDD-69F7-45E0-BBCC-6196C574900F}"/>
            </a:ext>
          </a:extLst>
        </p:cNvPr>
        <p:cNvGrpSpPr/>
        <p:nvPr/>
      </p:nvGrpSpPr>
      <p:grpSpPr>
        <a:xfrm>
          <a:off x="0" y="0"/>
          <a:ext cx="0" cy="0"/>
          <a:chOff x="0" y="0"/>
          <a:chExt cx="0" cy="0"/>
        </a:xfrm>
      </p:grpSpPr>
      <p:sp>
        <p:nvSpPr>
          <p:cNvPr id="533" name="Title 532">
            <a:extLst>
              <a:ext uri="{FF2B5EF4-FFF2-40B4-BE49-F238E27FC236}">
                <a16:creationId xmlns:a16="http://schemas.microsoft.com/office/drawing/2014/main" id="{22217F08-8403-30D6-D09B-B46DF99A5102}"/>
              </a:ext>
            </a:extLst>
          </p:cNvPr>
          <p:cNvSpPr>
            <a:spLocks noGrp="1"/>
          </p:cNvSpPr>
          <p:nvPr>
            <p:ph type="title"/>
          </p:nvPr>
        </p:nvSpPr>
        <p:spPr>
          <a:xfrm>
            <a:off x="43583" y="18039"/>
            <a:ext cx="10842023" cy="685800"/>
          </a:xfrm>
        </p:spPr>
        <p:txBody>
          <a:bodyPr/>
          <a:lstStyle/>
          <a:p>
            <a:r>
              <a:rPr lang="en-US" sz="2400" b="1">
                <a:latin typeface="Tenorite" panose="00000500000000000000" pitchFamily="2" charset="0"/>
              </a:rPr>
              <a:t>Microsoft 365</a:t>
            </a:r>
            <a:endParaRPr lang="en-IN" sz="2400" b="1">
              <a:latin typeface="Tenorite" panose="00000500000000000000" pitchFamily="2" charset="0"/>
            </a:endParaRPr>
          </a:p>
        </p:txBody>
      </p:sp>
      <p:grpSp>
        <p:nvGrpSpPr>
          <p:cNvPr id="13" name="Group 12">
            <a:extLst>
              <a:ext uri="{FF2B5EF4-FFF2-40B4-BE49-F238E27FC236}">
                <a16:creationId xmlns:a16="http://schemas.microsoft.com/office/drawing/2014/main" id="{37AFEF31-D788-EEEB-AF96-DD22F9F4A20C}"/>
              </a:ext>
            </a:extLst>
          </p:cNvPr>
          <p:cNvGrpSpPr/>
          <p:nvPr/>
        </p:nvGrpSpPr>
        <p:grpSpPr>
          <a:xfrm>
            <a:off x="113942" y="735374"/>
            <a:ext cx="3132000" cy="5457915"/>
            <a:chOff x="113942" y="735374"/>
            <a:chExt cx="3132000" cy="5457915"/>
          </a:xfrm>
        </p:grpSpPr>
        <p:sp>
          <p:nvSpPr>
            <p:cNvPr id="3" name="Rectangle 2">
              <a:extLst>
                <a:ext uri="{FF2B5EF4-FFF2-40B4-BE49-F238E27FC236}">
                  <a16:creationId xmlns:a16="http://schemas.microsoft.com/office/drawing/2014/main" id="{CF1745A2-3348-6E09-ADAA-3199E3C91195}"/>
                </a:ext>
              </a:extLst>
            </p:cNvPr>
            <p:cNvSpPr/>
            <p:nvPr/>
          </p:nvSpPr>
          <p:spPr>
            <a:xfrm>
              <a:off x="113942" y="987981"/>
              <a:ext cx="3132000" cy="5205308"/>
            </a:xfrm>
            <a:prstGeom prst="rect">
              <a:avLst/>
            </a:prstGeom>
            <a:solidFill>
              <a:srgbClr val="FFFFFF"/>
            </a:solidFill>
            <a:ln w="3175" cap="flat" cmpd="sng" algn="ctr">
              <a:solidFill>
                <a:schemeClr val="bg1">
                  <a:lumMod val="75000"/>
                </a:schemeClr>
              </a:solidFill>
              <a:prstDash val="solid"/>
            </a:ln>
            <a:effectLst/>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lvl="0" defTabSz="609593">
                <a:spcAft>
                  <a:spcPts val="100"/>
                </a:spcAft>
                <a:buClr>
                  <a:srgbClr val="000000"/>
                </a:buClr>
                <a:defRPr/>
              </a:pPr>
              <a:r>
                <a:rPr lang="en-IN" sz="1050" b="1">
                  <a:solidFill>
                    <a:srgbClr val="000000"/>
                  </a:solidFill>
                  <a:latin typeface="Tenorite" panose="00000500000000000000" pitchFamily="2" charset="0"/>
                  <a:cs typeface="Calibri" panose="020F0502020204030204" pitchFamily="34" charset="0"/>
                </a:rPr>
                <a:t>Objectives:</a:t>
              </a:r>
            </a:p>
            <a:p>
              <a:pPr marL="171450" indent="-171450" fontAlgn="ctr">
                <a:buFont typeface="Wingdings" panose="05000000000000000000" pitchFamily="2" charset="2"/>
                <a:buChar char="§"/>
              </a:pPr>
              <a:r>
                <a:rPr lang="en-IN" sz="1050" b="1">
                  <a:latin typeface="Tenorite" panose="00000500000000000000" pitchFamily="2" charset="0"/>
                </a:rPr>
                <a:t>Modernize and streamline collaboration</a:t>
              </a:r>
              <a:r>
                <a:rPr lang="en-IN" sz="1050">
                  <a:latin typeface="Tenorite" panose="00000500000000000000" pitchFamily="2" charset="0"/>
                </a:rPr>
                <a:t> across the organization using Microsoft 365 tools.</a:t>
              </a:r>
            </a:p>
            <a:p>
              <a:pPr marL="171450" indent="-171450" fontAlgn="ctr">
                <a:buFont typeface="Wingdings" panose="05000000000000000000" pitchFamily="2" charset="2"/>
                <a:buChar char="§"/>
              </a:pPr>
              <a:r>
                <a:rPr lang="en-IN" sz="1050" b="1">
                  <a:latin typeface="Tenorite" panose="00000500000000000000" pitchFamily="2" charset="0"/>
                </a:rPr>
                <a:t>Enable secure, scalable, and governed usage</a:t>
              </a:r>
              <a:r>
                <a:rPr lang="en-IN" sz="1050">
                  <a:latin typeface="Tenorite" panose="00000500000000000000" pitchFamily="2" charset="0"/>
                </a:rPr>
                <a:t> of M365 services including SharePoint, Teams, OneDrive, and Power Platform.</a:t>
              </a:r>
            </a:p>
            <a:p>
              <a:pPr marL="171450" indent="-171450" fontAlgn="ctr">
                <a:buFont typeface="Wingdings" panose="05000000000000000000" pitchFamily="2" charset="2"/>
                <a:buChar char="§"/>
              </a:pPr>
              <a:r>
                <a:rPr lang="en-IN" sz="1050" b="1">
                  <a:latin typeface="Tenorite" panose="00000500000000000000" pitchFamily="2" charset="0"/>
                </a:rPr>
                <a:t>Drive adoption and productivity</a:t>
              </a:r>
              <a:r>
                <a:rPr lang="en-IN" sz="1050">
                  <a:latin typeface="Tenorite" panose="00000500000000000000" pitchFamily="2" charset="0"/>
                </a:rPr>
                <a:t> through tools like Copilot, Power BI, and Power Apps.</a:t>
              </a:r>
            </a:p>
            <a:p>
              <a:pPr marL="171450" indent="-171450" fontAlgn="ctr">
                <a:buFont typeface="Wingdings" panose="05000000000000000000" pitchFamily="2" charset="2"/>
                <a:buChar char="§"/>
              </a:pPr>
              <a:r>
                <a:rPr lang="en-IN" sz="1050" b="1">
                  <a:latin typeface="Tenorite" panose="00000500000000000000" pitchFamily="2" charset="0"/>
                </a:rPr>
                <a:t>Ensure resilient and proactive support</a:t>
              </a:r>
              <a:r>
                <a:rPr lang="en-IN" sz="1050">
                  <a:latin typeface="Tenorite" panose="00000500000000000000" pitchFamily="2" charset="0"/>
                </a:rPr>
                <a:t> for M365 services with 24x7 coverage and alignment to performance measures.</a:t>
              </a:r>
            </a:p>
            <a:p>
              <a:pPr marL="171450" indent="-171450" fontAlgn="ctr">
                <a:buFont typeface="Wingdings" panose="05000000000000000000" pitchFamily="2" charset="2"/>
                <a:buChar char="§"/>
              </a:pPr>
              <a:r>
                <a:rPr lang="en-IN" sz="1050" b="1">
                  <a:latin typeface="Tenorite" panose="00000500000000000000" pitchFamily="2" charset="0"/>
                </a:rPr>
                <a:t>Empower users with self-service and automation</a:t>
              </a:r>
              <a:r>
                <a:rPr lang="en-IN" sz="1050">
                  <a:latin typeface="Tenorite" panose="00000500000000000000" pitchFamily="2" charset="0"/>
                </a:rPr>
                <a:t> via ServiceNow integration and knowledge management.</a:t>
              </a:r>
            </a:p>
            <a:p>
              <a:pPr marL="171450" indent="-171450" fontAlgn="ctr">
                <a:buFont typeface="Wingdings" panose="05000000000000000000" pitchFamily="2" charset="2"/>
                <a:buChar char="§"/>
              </a:pPr>
              <a:r>
                <a:rPr lang="en-IN" sz="1050" b="1">
                  <a:latin typeface="Tenorite" panose="00000500000000000000" pitchFamily="2" charset="0"/>
                </a:rPr>
                <a:t>Maintain compliance and governance</a:t>
              </a:r>
              <a:r>
                <a:rPr lang="en-IN" sz="1050">
                  <a:latin typeface="Tenorite" panose="00000500000000000000" pitchFamily="2" charset="0"/>
                </a:rPr>
                <a:t> across identity, access, data protection, and licensing.</a:t>
              </a:r>
            </a:p>
            <a:p>
              <a:pPr fontAlgn="ctr"/>
              <a:endParaRPr lang="en-IN" sz="1050">
                <a:latin typeface="Tenorite" panose="00000500000000000000" pitchFamily="2" charset="0"/>
              </a:endParaRPr>
            </a:p>
            <a:p>
              <a:pPr lvl="0" defTabSz="609593">
                <a:spcAft>
                  <a:spcPts val="100"/>
                </a:spcAft>
                <a:buClr>
                  <a:srgbClr val="000000"/>
                </a:buClr>
                <a:defRPr/>
              </a:pPr>
              <a:r>
                <a:rPr lang="en-IN" sz="1050" b="1">
                  <a:solidFill>
                    <a:srgbClr val="000000"/>
                  </a:solidFill>
                  <a:latin typeface="Tenorite" panose="00000500000000000000" pitchFamily="2" charset="0"/>
                  <a:cs typeface="Calibri" panose="020F0502020204030204" pitchFamily="34" charset="0"/>
                </a:rPr>
                <a:t>Outcomes:</a:t>
              </a:r>
            </a:p>
            <a:p>
              <a:pPr marL="171450" indent="-171450" fontAlgn="ctr">
                <a:buFont typeface="Wingdings" panose="05000000000000000000" pitchFamily="2" charset="2"/>
                <a:buChar char="§"/>
              </a:pPr>
              <a:r>
                <a:rPr lang="en-IN" sz="1050" b="1">
                  <a:latin typeface="Tenorite" panose="00000500000000000000" pitchFamily="2" charset="0"/>
                </a:rPr>
                <a:t>High service availability</a:t>
              </a:r>
              <a:r>
                <a:rPr lang="en-IN" sz="1050">
                  <a:latin typeface="Tenorite" panose="00000500000000000000" pitchFamily="2" charset="0"/>
                </a:rPr>
                <a:t> and performance for all M365 services (target: 99.8% uptime).</a:t>
              </a:r>
            </a:p>
            <a:p>
              <a:pPr marL="171450" indent="-171450" fontAlgn="ctr">
                <a:buFont typeface="Wingdings" panose="05000000000000000000" pitchFamily="2" charset="2"/>
                <a:buChar char="§"/>
              </a:pPr>
              <a:r>
                <a:rPr lang="en-IN" sz="1050" b="1">
                  <a:latin typeface="Tenorite" panose="00000500000000000000" pitchFamily="2" charset="0"/>
                </a:rPr>
                <a:t>Improved user satisfaction</a:t>
              </a:r>
              <a:r>
                <a:rPr lang="en-IN" sz="1050">
                  <a:latin typeface="Tenorite" panose="00000500000000000000" pitchFamily="2" charset="0"/>
                </a:rPr>
                <a:t> measured via Digital Customer Experience Measure (DCEM) and Happy Signals.</a:t>
              </a:r>
            </a:p>
            <a:p>
              <a:pPr marL="171450" indent="-171450" fontAlgn="ctr">
                <a:buFont typeface="Wingdings" panose="05000000000000000000" pitchFamily="2" charset="2"/>
                <a:buChar char="§"/>
              </a:pPr>
              <a:r>
                <a:rPr lang="en-IN" sz="1050" b="1">
                  <a:latin typeface="Tenorite" panose="00000500000000000000" pitchFamily="2" charset="0"/>
                </a:rPr>
                <a:t>Reduced incident volumes</a:t>
              </a:r>
              <a:r>
                <a:rPr lang="en-IN" sz="1050">
                  <a:latin typeface="Tenorite" panose="00000500000000000000" pitchFamily="2" charset="0"/>
                </a:rPr>
                <a:t> through proactive monitoring, automation, and first-time fixes.</a:t>
              </a:r>
            </a:p>
            <a:p>
              <a:pPr marL="171450" indent="-171450" fontAlgn="ctr">
                <a:buFont typeface="Wingdings" panose="05000000000000000000" pitchFamily="2" charset="2"/>
                <a:buChar char="§"/>
              </a:pPr>
              <a:r>
                <a:rPr lang="en-IN" sz="1050" b="1">
                  <a:latin typeface="Tenorite" panose="00000500000000000000" pitchFamily="2" charset="0"/>
                </a:rPr>
                <a:t>Effective governance and lifecycle management</a:t>
              </a:r>
              <a:r>
                <a:rPr lang="en-IN" sz="1050">
                  <a:latin typeface="Tenorite" panose="00000500000000000000" pitchFamily="2" charset="0"/>
                </a:rPr>
                <a:t> of apps, data, and environments.</a:t>
              </a:r>
            </a:p>
            <a:p>
              <a:pPr marL="171450" indent="-171450" fontAlgn="ctr">
                <a:buFont typeface="Wingdings" panose="05000000000000000000" pitchFamily="2" charset="2"/>
                <a:buChar char="§"/>
              </a:pPr>
              <a:r>
                <a:rPr lang="en-IN" sz="1050" b="1">
                  <a:latin typeface="Tenorite" panose="00000500000000000000" pitchFamily="2" charset="0"/>
                </a:rPr>
                <a:t>Accelerated adoption of Copilot and Power Platform</a:t>
              </a:r>
              <a:r>
                <a:rPr lang="en-IN" sz="1050">
                  <a:latin typeface="Tenorite" panose="00000500000000000000" pitchFamily="2" charset="0"/>
                </a:rPr>
                <a:t> with enablement, training, and support.</a:t>
              </a:r>
            </a:p>
            <a:p>
              <a:pPr marL="171450" indent="-171450" fontAlgn="ctr">
                <a:buFont typeface="Wingdings" panose="05000000000000000000" pitchFamily="2" charset="2"/>
                <a:buChar char="§"/>
              </a:pPr>
              <a:r>
                <a:rPr lang="en-IN" sz="1050" b="1">
                  <a:latin typeface="Tenorite" panose="00000500000000000000" pitchFamily="2" charset="0"/>
                </a:rPr>
                <a:t>Seamless integration with internal teams</a:t>
              </a:r>
              <a:r>
                <a:rPr lang="en-IN" sz="1050">
                  <a:latin typeface="Tenorite" panose="00000500000000000000" pitchFamily="2" charset="0"/>
                </a:rPr>
                <a:t> (SIAM, PRS, Cloud </a:t>
              </a:r>
              <a:r>
                <a:rPr lang="en-IN" sz="1050" err="1">
                  <a:latin typeface="Tenorite" panose="00000500000000000000" pitchFamily="2" charset="0"/>
                </a:rPr>
                <a:t>CoE</a:t>
              </a:r>
              <a:r>
                <a:rPr lang="en-IN" sz="1050">
                  <a:latin typeface="Tenorite" panose="00000500000000000000" pitchFamily="2" charset="0"/>
                </a:rPr>
                <a:t>) and other vendors.</a:t>
              </a:r>
            </a:p>
          </p:txBody>
        </p:sp>
        <p:sp>
          <p:nvSpPr>
            <p:cNvPr id="4" name="Rectangle 3">
              <a:extLst>
                <a:ext uri="{FF2B5EF4-FFF2-40B4-BE49-F238E27FC236}">
                  <a16:creationId xmlns:a16="http://schemas.microsoft.com/office/drawing/2014/main" id="{45AD9D73-AAF1-7276-9DEF-6BA593305171}"/>
                </a:ext>
              </a:extLst>
            </p:cNvPr>
            <p:cNvSpPr/>
            <p:nvPr/>
          </p:nvSpPr>
          <p:spPr>
            <a:xfrm>
              <a:off x="113942" y="735374"/>
              <a:ext cx="3132000" cy="2124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b="1">
                  <a:latin typeface="Tenorite" panose="00000500000000000000" pitchFamily="2" charset="0"/>
                </a:rPr>
                <a:t>Scottish Water Outcomes</a:t>
              </a:r>
            </a:p>
          </p:txBody>
        </p:sp>
      </p:grpSp>
      <p:grpSp>
        <p:nvGrpSpPr>
          <p:cNvPr id="12" name="Group 11">
            <a:extLst>
              <a:ext uri="{FF2B5EF4-FFF2-40B4-BE49-F238E27FC236}">
                <a16:creationId xmlns:a16="http://schemas.microsoft.com/office/drawing/2014/main" id="{9B68920A-248A-FB0C-7511-B9885ECCF0C1}"/>
              </a:ext>
            </a:extLst>
          </p:cNvPr>
          <p:cNvGrpSpPr/>
          <p:nvPr/>
        </p:nvGrpSpPr>
        <p:grpSpPr>
          <a:xfrm>
            <a:off x="3357109" y="735374"/>
            <a:ext cx="4140000" cy="5405169"/>
            <a:chOff x="3319925" y="735374"/>
            <a:chExt cx="4140000" cy="5405169"/>
          </a:xfrm>
        </p:grpSpPr>
        <p:sp>
          <p:nvSpPr>
            <p:cNvPr id="2" name="Rectangle 1">
              <a:extLst>
                <a:ext uri="{FF2B5EF4-FFF2-40B4-BE49-F238E27FC236}">
                  <a16:creationId xmlns:a16="http://schemas.microsoft.com/office/drawing/2014/main" id="{CB45E30A-3160-E05A-B202-72B995118D6C}"/>
                </a:ext>
              </a:extLst>
            </p:cNvPr>
            <p:cNvSpPr/>
            <p:nvPr/>
          </p:nvSpPr>
          <p:spPr>
            <a:xfrm>
              <a:off x="3319925" y="987981"/>
              <a:ext cx="4140000" cy="2278431"/>
            </a:xfrm>
            <a:prstGeom prst="rect">
              <a:avLst/>
            </a:prstGeom>
            <a:solidFill>
              <a:srgbClr val="FFFFFF"/>
            </a:solidFill>
            <a:ln w="3175" cap="flat" cmpd="sng" algn="ctr">
              <a:solidFill>
                <a:schemeClr val="bg1">
                  <a:lumMod val="75000"/>
                </a:schemeClr>
              </a:solidFill>
              <a:prstDash val="solid"/>
            </a:ln>
            <a:effectLst/>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r>
                <a:rPr lang="en-IN" sz="1050" b="1">
                  <a:latin typeface="Tenorite" panose="00000500000000000000" pitchFamily="2" charset="0"/>
                </a:rPr>
                <a:t>Core Services:</a:t>
              </a:r>
              <a:endParaRPr lang="en-IN" sz="1050">
                <a:latin typeface="Tenorite" panose="00000500000000000000" pitchFamily="2" charset="0"/>
              </a:endParaRPr>
            </a:p>
            <a:p>
              <a:pPr marL="171450" indent="-171450" fontAlgn="ctr">
                <a:buFont typeface="Wingdings" panose="05000000000000000000" pitchFamily="2" charset="2"/>
                <a:buChar char="§"/>
              </a:pPr>
              <a:r>
                <a:rPr lang="en-IN" sz="1050" b="1">
                  <a:latin typeface="Tenorite" panose="00000500000000000000" pitchFamily="2" charset="0"/>
                </a:rPr>
                <a:t>SharePoint, OneDrive, Outlook, Teams</a:t>
              </a:r>
              <a:r>
                <a:rPr lang="en-IN" sz="1050">
                  <a:latin typeface="Tenorite" panose="00000500000000000000" pitchFamily="2" charset="0"/>
                </a:rPr>
                <a:t>: Admin configuration, incident resolution, governance, and user support.</a:t>
              </a:r>
            </a:p>
            <a:p>
              <a:pPr marL="171450" indent="-171450" fontAlgn="ctr">
                <a:buFont typeface="Wingdings" panose="05000000000000000000" pitchFamily="2" charset="2"/>
                <a:buChar char="§"/>
              </a:pPr>
              <a:r>
                <a:rPr lang="en-IN" sz="1050" b="1">
                  <a:latin typeface="Tenorite" panose="00000500000000000000" pitchFamily="2" charset="0"/>
                </a:rPr>
                <a:t>Intune</a:t>
              </a:r>
              <a:r>
                <a:rPr lang="en-IN" sz="1050">
                  <a:latin typeface="Tenorite" panose="00000500000000000000" pitchFamily="2" charset="0"/>
                </a:rPr>
                <a:t>: Policy management, device lifecycle support, and escalation handling.</a:t>
              </a:r>
            </a:p>
            <a:p>
              <a:pPr marL="171450" indent="-171450" fontAlgn="ctr">
                <a:buFont typeface="Wingdings" panose="05000000000000000000" pitchFamily="2" charset="2"/>
                <a:buChar char="§"/>
              </a:pPr>
              <a:r>
                <a:rPr lang="en-IN" sz="1050" b="1">
                  <a:latin typeface="Tenorite" panose="00000500000000000000" pitchFamily="2" charset="0"/>
                </a:rPr>
                <a:t>Power Platform</a:t>
              </a:r>
              <a:r>
                <a:rPr lang="en-IN" sz="1050">
                  <a:latin typeface="Tenorite" panose="00000500000000000000" pitchFamily="2" charset="0"/>
                </a:rPr>
                <a:t>: Governance, app inventory, break/fix support, and enablement.</a:t>
              </a:r>
            </a:p>
            <a:p>
              <a:pPr marL="171450" indent="-171450" fontAlgn="ctr">
                <a:buFont typeface="Wingdings" panose="05000000000000000000" pitchFamily="2" charset="2"/>
                <a:buChar char="§"/>
              </a:pPr>
              <a:r>
                <a:rPr lang="en-IN" sz="1050" b="1">
                  <a:latin typeface="Tenorite" panose="00000500000000000000" pitchFamily="2" charset="0"/>
                </a:rPr>
                <a:t>Power Apps, Power Automate, Power BI</a:t>
              </a:r>
              <a:r>
                <a:rPr lang="en-IN" sz="1050">
                  <a:latin typeface="Tenorite" panose="00000500000000000000" pitchFamily="2" charset="0"/>
                </a:rPr>
                <a:t>: Support for custom apps, flows, dashboards, and integrations.</a:t>
              </a:r>
            </a:p>
            <a:p>
              <a:pPr marL="171450" indent="-171450" fontAlgn="ctr">
                <a:buFont typeface="Wingdings" panose="05000000000000000000" pitchFamily="2" charset="2"/>
                <a:buChar char="§"/>
              </a:pPr>
              <a:r>
                <a:rPr lang="en-IN" sz="1050" b="1">
                  <a:latin typeface="Tenorite" panose="00000500000000000000" pitchFamily="2" charset="0"/>
                </a:rPr>
                <a:t>Copilot</a:t>
              </a:r>
              <a:r>
                <a:rPr lang="en-IN" sz="1050">
                  <a:latin typeface="Tenorite" panose="00000500000000000000" pitchFamily="2" charset="0"/>
                </a:rPr>
                <a:t>: Use case enablement, adoption support, and troubleshooting.</a:t>
              </a:r>
            </a:p>
            <a:p>
              <a:pPr marL="171450" indent="-171450" fontAlgn="ctr">
                <a:buFont typeface="Wingdings" panose="05000000000000000000" pitchFamily="2" charset="2"/>
                <a:buChar char="§"/>
              </a:pPr>
              <a:r>
                <a:rPr lang="en-IN" sz="1050" b="1">
                  <a:latin typeface="Tenorite" panose="00000500000000000000" pitchFamily="2" charset="0"/>
                </a:rPr>
                <a:t>Office Suite (Excel, Word, PowerPoint, etc.)</a:t>
              </a:r>
              <a:r>
                <a:rPr lang="en-IN" sz="1050">
                  <a:latin typeface="Tenorite" panose="00000500000000000000" pitchFamily="2" charset="0"/>
                </a:rPr>
                <a:t>: Break/fix, compatibility, and user queries.</a:t>
              </a:r>
            </a:p>
          </p:txBody>
        </p:sp>
        <p:sp>
          <p:nvSpPr>
            <p:cNvPr id="5" name="Rectangle 4">
              <a:extLst>
                <a:ext uri="{FF2B5EF4-FFF2-40B4-BE49-F238E27FC236}">
                  <a16:creationId xmlns:a16="http://schemas.microsoft.com/office/drawing/2014/main" id="{A7A5F9D9-483B-E8EE-3B87-47A7E6D76582}"/>
                </a:ext>
              </a:extLst>
            </p:cNvPr>
            <p:cNvSpPr/>
            <p:nvPr/>
          </p:nvSpPr>
          <p:spPr>
            <a:xfrm>
              <a:off x="3319925" y="735374"/>
              <a:ext cx="4140000" cy="2124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b="1">
                  <a:latin typeface="Tenorite" panose="00000500000000000000" pitchFamily="2" charset="0"/>
                </a:rPr>
                <a:t>Scope</a:t>
              </a:r>
            </a:p>
          </p:txBody>
        </p:sp>
        <p:sp>
          <p:nvSpPr>
            <p:cNvPr id="8" name="Rectangle 7">
              <a:extLst>
                <a:ext uri="{FF2B5EF4-FFF2-40B4-BE49-F238E27FC236}">
                  <a16:creationId xmlns:a16="http://schemas.microsoft.com/office/drawing/2014/main" id="{933664EC-6508-B47E-A2AA-DF4A72DBC8A0}"/>
                </a:ext>
              </a:extLst>
            </p:cNvPr>
            <p:cNvSpPr/>
            <p:nvPr/>
          </p:nvSpPr>
          <p:spPr>
            <a:xfrm>
              <a:off x="3319925" y="3591589"/>
              <a:ext cx="4140000" cy="2548954"/>
            </a:xfrm>
            <a:prstGeom prst="rect">
              <a:avLst/>
            </a:prstGeom>
            <a:solidFill>
              <a:srgbClr val="FFFFFF"/>
            </a:solidFill>
            <a:ln w="3175" cap="flat" cmpd="sng" algn="ctr">
              <a:solidFill>
                <a:schemeClr val="bg1">
                  <a:lumMod val="75000"/>
                </a:schemeClr>
              </a:solidFill>
              <a:prstDash val="solid"/>
            </a:ln>
            <a:effectLst/>
          </p:spPr>
          <p:txBody>
            <a:bodyPr rot="0" spcFirstLastPara="0" vertOverflow="overflow" horzOverflow="overflow" vert="horz" wrap="square" lIns="45720" tIns="22860" rIns="45720" bIns="22860" numCol="1" spcCol="0" rtlCol="0" fromWordArt="0" anchor="t" anchorCtr="0" forceAA="0" compatLnSpc="1">
              <a:prstTxWarp prst="textNoShape">
                <a:avLst/>
              </a:prstTxWarp>
              <a:noAutofit/>
            </a:bodyPr>
            <a:lstStyle/>
            <a:p>
              <a:pPr marL="228600" indent="-228600" fontAlgn="ctr">
                <a:buFont typeface="+mj-lt"/>
                <a:buAutoNum type="arabicPeriod"/>
              </a:pPr>
              <a:r>
                <a:rPr lang="en-IN" sz="1000" b="1">
                  <a:latin typeface="Tenorite" panose="00000500000000000000" pitchFamily="2" charset="0"/>
                </a:rPr>
                <a:t>Strategic Fit: </a:t>
              </a:r>
              <a:r>
                <a:rPr lang="en-IN" sz="1000" i="1">
                  <a:latin typeface="Tenorite" panose="00000500000000000000" pitchFamily="2" charset="0"/>
                </a:rPr>
                <a:t>Align Microsoft 365 services with Scottish Water’s digital transformation goals, user experience metrics, and sustainability objectives.</a:t>
              </a:r>
              <a:endParaRPr lang="en-IN" sz="1000" b="1">
                <a:latin typeface="Tenorite" panose="00000500000000000000" pitchFamily="2" charset="0"/>
              </a:endParaRPr>
            </a:p>
            <a:p>
              <a:pPr marL="228600" indent="-228600" fontAlgn="ctr">
                <a:buFont typeface="+mj-lt"/>
                <a:buAutoNum type="arabicPeriod"/>
              </a:pPr>
              <a:r>
                <a:rPr lang="en-IN" sz="1000" b="1">
                  <a:latin typeface="Tenorite" panose="00000500000000000000" pitchFamily="2" charset="0"/>
                </a:rPr>
                <a:t>Operating Model: </a:t>
              </a:r>
              <a:r>
                <a:rPr lang="en-IN" sz="1000" i="1">
                  <a:latin typeface="Tenorite" panose="00000500000000000000" pitchFamily="2" charset="0"/>
                </a:rPr>
                <a:t>Implement a federated, 24x7 support model integrated with ServiceNow and internal teams to ensure seamless service delivery.</a:t>
              </a:r>
              <a:endParaRPr lang="en-IN" sz="1000" b="1">
                <a:latin typeface="Tenorite" panose="00000500000000000000" pitchFamily="2" charset="0"/>
              </a:endParaRPr>
            </a:p>
            <a:p>
              <a:pPr marL="228600" indent="-228600" fontAlgn="ctr">
                <a:buFont typeface="+mj-lt"/>
                <a:buAutoNum type="arabicPeriod"/>
              </a:pPr>
              <a:r>
                <a:rPr lang="en-IN" sz="1000" b="1">
                  <a:latin typeface="Tenorite" panose="00000500000000000000" pitchFamily="2" charset="0"/>
                </a:rPr>
                <a:t>Team &amp; Skills: </a:t>
              </a:r>
              <a:r>
                <a:rPr lang="en-IN" sz="1000" i="1">
                  <a:latin typeface="Tenorite" panose="00000500000000000000" pitchFamily="2" charset="0"/>
                </a:rPr>
                <a:t>Deploy specialized M365 experts across collaboration, security, and automation domains to meet diverse support needs.</a:t>
              </a:r>
              <a:endParaRPr lang="en-IN" sz="1000" b="1">
                <a:latin typeface="Tenorite" panose="00000500000000000000" pitchFamily="2" charset="0"/>
              </a:endParaRPr>
            </a:p>
            <a:p>
              <a:pPr marL="228600" indent="-228600" fontAlgn="ctr">
                <a:buFont typeface="+mj-lt"/>
                <a:buAutoNum type="arabicPeriod"/>
              </a:pPr>
              <a:r>
                <a:rPr lang="en-IN" sz="1000" b="1">
                  <a:latin typeface="Tenorite" panose="00000500000000000000" pitchFamily="2" charset="0"/>
                </a:rPr>
                <a:t>Volumetrics-Based Planning: </a:t>
              </a:r>
              <a:r>
                <a:rPr lang="en-IN" sz="1000" i="1">
                  <a:latin typeface="Tenorite" panose="00000500000000000000" pitchFamily="2" charset="0"/>
                </a:rPr>
                <a:t>Design support capacity based on user count, app inventory, and ticket patterns to ensure scalability.</a:t>
              </a:r>
              <a:endParaRPr lang="en-IN" sz="1000" b="1">
                <a:latin typeface="Tenorite" panose="00000500000000000000" pitchFamily="2" charset="0"/>
              </a:endParaRPr>
            </a:p>
            <a:p>
              <a:pPr marL="228600" indent="-228600" fontAlgn="ctr">
                <a:buFont typeface="+mj-lt"/>
                <a:buAutoNum type="arabicPeriod"/>
              </a:pPr>
              <a:r>
                <a:rPr lang="en-IN" sz="1000" b="1">
                  <a:latin typeface="Tenorite" panose="00000500000000000000" pitchFamily="2" charset="0"/>
                </a:rPr>
                <a:t>Innovation &amp; Improvement: </a:t>
              </a:r>
              <a:r>
                <a:rPr lang="en-IN" sz="1000" i="1">
                  <a:latin typeface="Tenorite" panose="00000500000000000000" pitchFamily="2" charset="0"/>
                </a:rPr>
                <a:t>Continuously enhance service through automation, Copilot adoption, and proactive analytics aligned with business goals.</a:t>
              </a:r>
              <a:endParaRPr lang="en-IN" sz="1000" b="1">
                <a:latin typeface="Tenorite" panose="00000500000000000000" pitchFamily="2" charset="0"/>
              </a:endParaRPr>
            </a:p>
            <a:p>
              <a:pPr marL="228600" indent="-228600" fontAlgn="ctr">
                <a:buFont typeface="+mj-lt"/>
                <a:buAutoNum type="arabicPeriod"/>
              </a:pPr>
              <a:r>
                <a:rPr lang="en-IN" sz="1000" b="1">
                  <a:latin typeface="Tenorite" panose="00000500000000000000" pitchFamily="2" charset="0"/>
                </a:rPr>
                <a:t>Knowledge &amp; Reporting: </a:t>
              </a:r>
              <a:r>
                <a:rPr lang="en-IN" sz="1000" i="1">
                  <a:latin typeface="Tenorite" panose="00000500000000000000" pitchFamily="2" charset="0"/>
                </a:rPr>
                <a:t>Enables self-service and transparency through a dynamic knowledge base and SLA-driven performance reporting.</a:t>
              </a:r>
              <a:endParaRPr lang="en-IN" sz="1000" b="1">
                <a:latin typeface="Tenorite" panose="00000500000000000000" pitchFamily="2" charset="0"/>
              </a:endParaRPr>
            </a:p>
          </p:txBody>
        </p:sp>
        <p:sp>
          <p:nvSpPr>
            <p:cNvPr id="9" name="Rectangle 8">
              <a:extLst>
                <a:ext uri="{FF2B5EF4-FFF2-40B4-BE49-F238E27FC236}">
                  <a16:creationId xmlns:a16="http://schemas.microsoft.com/office/drawing/2014/main" id="{1B557FDC-FE63-EA85-D4D6-ADC10EC0183D}"/>
                </a:ext>
              </a:extLst>
            </p:cNvPr>
            <p:cNvSpPr/>
            <p:nvPr/>
          </p:nvSpPr>
          <p:spPr>
            <a:xfrm>
              <a:off x="3319925" y="3325889"/>
              <a:ext cx="4140000" cy="2124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b="1">
                  <a:latin typeface="Tenorite" panose="00000500000000000000" pitchFamily="2" charset="0"/>
                </a:rPr>
                <a:t>Solution Considerations/Assumptions</a:t>
              </a:r>
            </a:p>
          </p:txBody>
        </p:sp>
      </p:grpSp>
      <p:grpSp>
        <p:nvGrpSpPr>
          <p:cNvPr id="11" name="Group 10">
            <a:extLst>
              <a:ext uri="{FF2B5EF4-FFF2-40B4-BE49-F238E27FC236}">
                <a16:creationId xmlns:a16="http://schemas.microsoft.com/office/drawing/2014/main" id="{1EAE44AE-6F8B-C964-3597-5CE8F2726E9E}"/>
              </a:ext>
            </a:extLst>
          </p:cNvPr>
          <p:cNvGrpSpPr/>
          <p:nvPr/>
        </p:nvGrpSpPr>
        <p:grpSpPr>
          <a:xfrm>
            <a:off x="7608276" y="735374"/>
            <a:ext cx="4140000" cy="5405168"/>
            <a:chOff x="7608276" y="735374"/>
            <a:chExt cx="4140000" cy="5405168"/>
          </a:xfrm>
        </p:grpSpPr>
        <p:sp>
          <p:nvSpPr>
            <p:cNvPr id="6" name="Rectangle 5">
              <a:extLst>
                <a:ext uri="{FF2B5EF4-FFF2-40B4-BE49-F238E27FC236}">
                  <a16:creationId xmlns:a16="http://schemas.microsoft.com/office/drawing/2014/main" id="{2FAB9AB0-7F37-1FA5-887B-F9CBE6AB88F7}"/>
                </a:ext>
              </a:extLst>
            </p:cNvPr>
            <p:cNvSpPr/>
            <p:nvPr/>
          </p:nvSpPr>
          <p:spPr>
            <a:xfrm>
              <a:off x="7608276" y="987981"/>
              <a:ext cx="4140000" cy="2278431"/>
            </a:xfrm>
            <a:prstGeom prst="rect">
              <a:avLst/>
            </a:prstGeom>
            <a:solidFill>
              <a:srgbClr val="FFFFFF"/>
            </a:solidFill>
            <a:ln w="3175" cap="flat" cmpd="sng" algn="ctr">
              <a:solidFill>
                <a:schemeClr val="bg1">
                  <a:lumMod val="75000"/>
                </a:schemeClr>
              </a:solidFill>
              <a:prstDash val="solid"/>
            </a:ln>
            <a:effectLst/>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171450" indent="-171450" fontAlgn="ctr">
                <a:buFont typeface="Wingdings" panose="05000000000000000000" pitchFamily="2" charset="2"/>
                <a:buChar char="§"/>
              </a:pPr>
              <a:r>
                <a:rPr lang="en-IN" sz="1050" b="1">
                  <a:latin typeface="Tenorite" panose="00000500000000000000" pitchFamily="2" charset="0"/>
                </a:rPr>
                <a:t>Users</a:t>
              </a:r>
              <a:r>
                <a:rPr lang="en-IN" sz="1050">
                  <a:latin typeface="Tenorite" panose="00000500000000000000" pitchFamily="2" charset="0"/>
                </a:rPr>
                <a:t>: ~6,100 (including partners/supply chain)</a:t>
              </a:r>
            </a:p>
            <a:p>
              <a:pPr marL="171450" indent="-171450" fontAlgn="ctr">
                <a:buFont typeface="Wingdings" panose="05000000000000000000" pitchFamily="2" charset="2"/>
                <a:buChar char="§"/>
              </a:pPr>
              <a:r>
                <a:rPr lang="en-IN" sz="1050" b="1">
                  <a:latin typeface="Tenorite" panose="00000500000000000000" pitchFamily="2" charset="0"/>
                </a:rPr>
                <a:t>Devices</a:t>
              </a:r>
              <a:r>
                <a:rPr lang="en-IN" sz="1050">
                  <a:latin typeface="Tenorite" panose="00000500000000000000" pitchFamily="2" charset="0"/>
                </a:rPr>
                <a:t>:</a:t>
              </a:r>
            </a:p>
            <a:p>
              <a:pPr marL="628650" lvl="1" indent="-171450" fontAlgn="ctr">
                <a:buFont typeface="Wingdings" panose="05000000000000000000" pitchFamily="2" charset="2"/>
                <a:buChar char="§"/>
              </a:pPr>
              <a:r>
                <a:rPr lang="en-IN" sz="1050">
                  <a:latin typeface="Tenorite" panose="00000500000000000000" pitchFamily="2" charset="0"/>
                </a:rPr>
                <a:t>Laptops: 4,920</a:t>
              </a:r>
            </a:p>
            <a:p>
              <a:pPr marL="628650" lvl="1" indent="-171450" fontAlgn="ctr">
                <a:buFont typeface="Wingdings" panose="05000000000000000000" pitchFamily="2" charset="2"/>
                <a:buChar char="§"/>
              </a:pPr>
              <a:r>
                <a:rPr lang="en-IN" sz="1050">
                  <a:latin typeface="Tenorite" panose="00000500000000000000" pitchFamily="2" charset="0"/>
                </a:rPr>
                <a:t>Tablets: 1,206</a:t>
              </a:r>
            </a:p>
            <a:p>
              <a:pPr marL="628650" lvl="1" indent="-171450" fontAlgn="ctr">
                <a:buFont typeface="Wingdings" panose="05000000000000000000" pitchFamily="2" charset="2"/>
                <a:buChar char="§"/>
              </a:pPr>
              <a:r>
                <a:rPr lang="en-IN" sz="1050">
                  <a:latin typeface="Tenorite" panose="00000500000000000000" pitchFamily="2" charset="0"/>
                </a:rPr>
                <a:t>Mobile Phones: 3,161</a:t>
              </a:r>
            </a:p>
            <a:p>
              <a:pPr marL="171450" indent="-171450" fontAlgn="ctr">
                <a:buFont typeface="Wingdings" panose="05000000000000000000" pitchFamily="2" charset="2"/>
                <a:buChar char="§"/>
              </a:pPr>
              <a:r>
                <a:rPr lang="en-IN" sz="1050" b="1">
                  <a:latin typeface="Tenorite" panose="00000500000000000000" pitchFamily="2" charset="0"/>
                </a:rPr>
                <a:t>Microsoft 365 Licenses</a:t>
              </a:r>
              <a:r>
                <a:rPr lang="en-IN" sz="1050">
                  <a:latin typeface="Tenorite" panose="00000500000000000000" pitchFamily="2" charset="0"/>
                </a:rPr>
                <a:t>: E5 (with Copilot for ~2,000 users)</a:t>
              </a:r>
            </a:p>
            <a:p>
              <a:pPr marL="171450" indent="-171450" fontAlgn="ctr">
                <a:buFont typeface="Wingdings" panose="05000000000000000000" pitchFamily="2" charset="2"/>
                <a:buChar char="§"/>
              </a:pPr>
              <a:r>
                <a:rPr lang="en-IN" sz="1050" b="1">
                  <a:latin typeface="Tenorite" panose="00000500000000000000" pitchFamily="2" charset="0"/>
                </a:rPr>
                <a:t>Power BI Reports</a:t>
              </a:r>
              <a:r>
                <a:rPr lang="en-IN" sz="1050">
                  <a:latin typeface="Tenorite" panose="00000500000000000000" pitchFamily="2" charset="0"/>
                </a:rPr>
                <a:t>: 4,334</a:t>
              </a:r>
            </a:p>
            <a:p>
              <a:pPr marL="171450" indent="-171450" fontAlgn="ctr">
                <a:buFont typeface="Wingdings" panose="05000000000000000000" pitchFamily="2" charset="2"/>
                <a:buChar char="§"/>
              </a:pPr>
              <a:r>
                <a:rPr lang="en-IN" sz="1050" b="1">
                  <a:latin typeface="Tenorite" panose="00000500000000000000" pitchFamily="2" charset="0"/>
                </a:rPr>
                <a:t>Applications</a:t>
              </a:r>
              <a:r>
                <a:rPr lang="en-IN" sz="1050">
                  <a:latin typeface="Tenorite" panose="00000500000000000000" pitchFamily="2" charset="0"/>
                </a:rPr>
                <a:t>: 1 for SharePoint &amp; 33 for SharePoint</a:t>
              </a:r>
            </a:p>
            <a:p>
              <a:pPr marL="171450" indent="-171450" fontAlgn="ctr">
                <a:buFont typeface="Wingdings" panose="05000000000000000000" pitchFamily="2" charset="2"/>
                <a:buChar char="§"/>
              </a:pPr>
              <a:r>
                <a:rPr lang="en-IN" sz="1050" b="1">
                  <a:latin typeface="Tenorite" panose="00000500000000000000" pitchFamily="2" charset="0"/>
                </a:rPr>
                <a:t>Support Hours</a:t>
              </a:r>
              <a:r>
                <a:rPr lang="en-IN" sz="1050">
                  <a:latin typeface="Tenorite" panose="00000500000000000000" pitchFamily="2" charset="0"/>
                </a:rPr>
                <a:t>: 24x7 for critical services; 9am–5pm for others</a:t>
              </a:r>
            </a:p>
            <a:p>
              <a:pPr marL="171450" indent="-171450" fontAlgn="ctr">
                <a:buFont typeface="Wingdings" panose="05000000000000000000" pitchFamily="2" charset="2"/>
                <a:buChar char="§"/>
              </a:pPr>
              <a:r>
                <a:rPr lang="en-IN" sz="1050" b="1">
                  <a:latin typeface="Tenorite" panose="00000500000000000000" pitchFamily="2" charset="0"/>
                </a:rPr>
                <a:t>Support Channels</a:t>
              </a:r>
              <a:r>
                <a:rPr lang="en-IN" sz="1050">
                  <a:latin typeface="Tenorite" panose="00000500000000000000" pitchFamily="2" charset="0"/>
                </a:rPr>
                <a:t>: Phone, email, Teams, self-service, outbound</a:t>
              </a:r>
            </a:p>
            <a:p>
              <a:pPr marL="171450" indent="-171450" fontAlgn="ctr">
                <a:buFont typeface="Wingdings" panose="05000000000000000000" pitchFamily="2" charset="2"/>
                <a:buChar char="§"/>
              </a:pPr>
              <a:r>
                <a:rPr lang="en-IN" sz="1050" b="1">
                  <a:latin typeface="Tenorite" panose="00000500000000000000" pitchFamily="2" charset="0"/>
                </a:rPr>
                <a:t>Tools Used</a:t>
              </a:r>
              <a:r>
                <a:rPr lang="en-IN" sz="1050">
                  <a:latin typeface="Tenorite" panose="00000500000000000000" pitchFamily="2" charset="0"/>
                </a:rPr>
                <a:t>: ServiceNow, Intune, </a:t>
              </a:r>
              <a:r>
                <a:rPr lang="en-IN" sz="1050" err="1">
                  <a:latin typeface="Tenorite" panose="00000500000000000000" pitchFamily="2" charset="0"/>
                </a:rPr>
                <a:t>NexThink</a:t>
              </a:r>
              <a:r>
                <a:rPr lang="en-IN" sz="1050">
                  <a:latin typeface="Tenorite" panose="00000500000000000000" pitchFamily="2" charset="0"/>
                </a:rPr>
                <a:t>, Azure Monitor</a:t>
              </a:r>
            </a:p>
          </p:txBody>
        </p:sp>
        <p:sp>
          <p:nvSpPr>
            <p:cNvPr id="7" name="Rectangle 6">
              <a:extLst>
                <a:ext uri="{FF2B5EF4-FFF2-40B4-BE49-F238E27FC236}">
                  <a16:creationId xmlns:a16="http://schemas.microsoft.com/office/drawing/2014/main" id="{F5EB117F-92DD-B85C-3222-5FE482941791}"/>
                </a:ext>
              </a:extLst>
            </p:cNvPr>
            <p:cNvSpPr/>
            <p:nvPr/>
          </p:nvSpPr>
          <p:spPr>
            <a:xfrm>
              <a:off x="7608276" y="735374"/>
              <a:ext cx="4140000" cy="2124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b="1">
                  <a:latin typeface="Tenorite" panose="00000500000000000000" pitchFamily="2" charset="0"/>
                </a:rPr>
                <a:t>Volumetrics</a:t>
              </a:r>
            </a:p>
          </p:txBody>
        </p:sp>
        <p:sp>
          <p:nvSpPr>
            <p:cNvPr id="50" name="Rectangle 49">
              <a:extLst>
                <a:ext uri="{FF2B5EF4-FFF2-40B4-BE49-F238E27FC236}">
                  <a16:creationId xmlns:a16="http://schemas.microsoft.com/office/drawing/2014/main" id="{ACFB162D-1707-A27C-90AC-A53E40B68D4F}"/>
                </a:ext>
              </a:extLst>
            </p:cNvPr>
            <p:cNvSpPr/>
            <p:nvPr/>
          </p:nvSpPr>
          <p:spPr>
            <a:xfrm>
              <a:off x="7608276" y="3591589"/>
              <a:ext cx="4140000" cy="2548953"/>
            </a:xfrm>
            <a:prstGeom prst="rect">
              <a:avLst/>
            </a:prstGeom>
            <a:solidFill>
              <a:srgbClr val="FFFFFF"/>
            </a:solidFill>
            <a:ln w="3175" cap="flat" cmpd="sng" algn="ctr">
              <a:solidFill>
                <a:schemeClr val="bg1">
                  <a:lumMod val="75000"/>
                </a:schemeClr>
              </a:solidFill>
              <a:prstDash val="solid"/>
            </a:ln>
            <a:effectLst/>
          </p:spPr>
          <p:txBody>
            <a:bodyPr rot="0" spcFirstLastPara="0" vertOverflow="overflow" horzOverflow="overflow" vert="horz" wrap="square" lIns="45720" tIns="22860" rIns="45720" bIns="22860" numCol="2" spcCol="182880" rtlCol="0" fromWordArt="0" anchor="t" anchorCtr="0" forceAA="0" compatLnSpc="1">
              <a:prstTxWarp prst="textNoShape">
                <a:avLst/>
              </a:prstTxWarp>
              <a:noAutofit/>
            </a:bodyPr>
            <a:lstStyle/>
            <a:p>
              <a:pPr lvl="0" defTabSz="609593">
                <a:spcAft>
                  <a:spcPts val="100"/>
                </a:spcAft>
                <a:buClr>
                  <a:srgbClr val="000000"/>
                </a:buClr>
                <a:defRPr/>
              </a:pPr>
              <a:r>
                <a:rPr lang="en-IN" sz="1050" b="1">
                  <a:solidFill>
                    <a:srgbClr val="000000"/>
                  </a:solidFill>
                  <a:latin typeface="Tenorite" panose="00000500000000000000" pitchFamily="2" charset="0"/>
                  <a:cs typeface="Calibri" panose="020F0502020204030204" pitchFamily="34" charset="0"/>
                </a:rPr>
                <a:t>TOOLS &amp; PLATFORMS:</a:t>
              </a:r>
            </a:p>
            <a:p>
              <a:pPr marL="228600" lvl="0" indent="-228600" defTabSz="609593">
                <a:spcAft>
                  <a:spcPts val="100"/>
                </a:spcAft>
                <a:buClr>
                  <a:srgbClr val="000000"/>
                </a:buClr>
                <a:buFont typeface="+mj-lt"/>
                <a:buAutoNum type="arabicPeriod"/>
                <a:defRPr/>
              </a:pPr>
              <a:r>
                <a:rPr lang="en-IN" sz="1050">
                  <a:solidFill>
                    <a:srgbClr val="000000"/>
                  </a:solidFill>
                  <a:latin typeface="Tenorite" panose="00000500000000000000" pitchFamily="2" charset="0"/>
                  <a:cs typeface="Calibri" panose="020F0502020204030204" pitchFamily="34" charset="0"/>
                </a:rPr>
                <a:t>Microsoft Service Health Dashboard</a:t>
              </a:r>
            </a:p>
            <a:p>
              <a:pPr marL="228600" lvl="0" indent="-228600" defTabSz="609593">
                <a:spcAft>
                  <a:spcPts val="100"/>
                </a:spcAft>
                <a:buClr>
                  <a:srgbClr val="000000"/>
                </a:buClr>
                <a:buFont typeface="+mj-lt"/>
                <a:buAutoNum type="arabicPeriod"/>
                <a:defRPr/>
              </a:pPr>
              <a:r>
                <a:rPr lang="en-IN" sz="1050">
                  <a:solidFill>
                    <a:srgbClr val="000000"/>
                  </a:solidFill>
                  <a:latin typeface="Tenorite" panose="00000500000000000000" pitchFamily="2" charset="0"/>
                  <a:cs typeface="Calibri" panose="020F0502020204030204" pitchFamily="34" charset="0"/>
                </a:rPr>
                <a:t>Microsoft Intune &amp; Endpoint Manager</a:t>
              </a:r>
            </a:p>
            <a:p>
              <a:pPr marL="228600" lvl="0" indent="-228600" defTabSz="609593">
                <a:spcAft>
                  <a:spcPts val="100"/>
                </a:spcAft>
                <a:buClr>
                  <a:srgbClr val="000000"/>
                </a:buClr>
                <a:buFont typeface="+mj-lt"/>
                <a:buAutoNum type="arabicPeriod"/>
                <a:defRPr/>
              </a:pPr>
              <a:r>
                <a:rPr lang="en-IN" sz="1050">
                  <a:solidFill>
                    <a:srgbClr val="000000"/>
                  </a:solidFill>
                  <a:latin typeface="Tenorite" panose="00000500000000000000" pitchFamily="2" charset="0"/>
                  <a:cs typeface="Calibri" panose="020F0502020204030204" pitchFamily="34" charset="0"/>
                </a:rPr>
                <a:t>Microsoft 365 Admin </a:t>
              </a:r>
              <a:r>
                <a:rPr lang="en-IN" sz="1050" err="1">
                  <a:solidFill>
                    <a:srgbClr val="000000"/>
                  </a:solidFill>
                  <a:latin typeface="Tenorite" panose="00000500000000000000" pitchFamily="2" charset="0"/>
                  <a:cs typeface="Calibri" panose="020F0502020204030204" pitchFamily="34" charset="0"/>
                </a:rPr>
                <a:t>Center</a:t>
              </a:r>
              <a:endParaRPr lang="en-IN" sz="1050">
                <a:solidFill>
                  <a:srgbClr val="000000"/>
                </a:solidFill>
                <a:latin typeface="Tenorite" panose="00000500000000000000" pitchFamily="2" charset="0"/>
                <a:cs typeface="Calibri" panose="020F0502020204030204" pitchFamily="34" charset="0"/>
              </a:endParaRPr>
            </a:p>
            <a:p>
              <a:pPr marL="228600" lvl="0" indent="-228600" defTabSz="609593">
                <a:spcAft>
                  <a:spcPts val="100"/>
                </a:spcAft>
                <a:buClr>
                  <a:srgbClr val="000000"/>
                </a:buClr>
                <a:buFont typeface="+mj-lt"/>
                <a:buAutoNum type="arabicPeriod"/>
                <a:defRPr/>
              </a:pPr>
              <a:r>
                <a:rPr lang="en-IN" sz="1050">
                  <a:solidFill>
                    <a:srgbClr val="000000"/>
                  </a:solidFill>
                  <a:latin typeface="Tenorite" panose="00000500000000000000" pitchFamily="2" charset="0"/>
                  <a:cs typeface="Calibri" panose="020F0502020204030204" pitchFamily="34" charset="0"/>
                </a:rPr>
                <a:t>Power Platform Admin </a:t>
              </a:r>
              <a:r>
                <a:rPr lang="en-IN" sz="1050" err="1">
                  <a:solidFill>
                    <a:srgbClr val="000000"/>
                  </a:solidFill>
                  <a:latin typeface="Tenorite" panose="00000500000000000000" pitchFamily="2" charset="0"/>
                  <a:cs typeface="Calibri" panose="020F0502020204030204" pitchFamily="34" charset="0"/>
                </a:rPr>
                <a:t>Center</a:t>
              </a:r>
              <a:endParaRPr lang="en-IN" sz="1050">
                <a:solidFill>
                  <a:srgbClr val="000000"/>
                </a:solidFill>
                <a:latin typeface="Tenorite" panose="00000500000000000000" pitchFamily="2" charset="0"/>
                <a:cs typeface="Calibri" panose="020F0502020204030204" pitchFamily="34" charset="0"/>
              </a:endParaRPr>
            </a:p>
            <a:p>
              <a:pPr marL="228600" lvl="0" indent="-228600" defTabSz="609593">
                <a:spcAft>
                  <a:spcPts val="100"/>
                </a:spcAft>
                <a:buClr>
                  <a:srgbClr val="000000"/>
                </a:buClr>
                <a:buFont typeface="+mj-lt"/>
                <a:buAutoNum type="arabicPeriod"/>
                <a:defRPr/>
              </a:pPr>
              <a:r>
                <a:rPr lang="en-IN" sz="1050">
                  <a:solidFill>
                    <a:srgbClr val="000000"/>
                  </a:solidFill>
                  <a:latin typeface="Tenorite" panose="00000500000000000000" pitchFamily="2" charset="0"/>
                  <a:cs typeface="Calibri" panose="020F0502020204030204" pitchFamily="34" charset="0"/>
                </a:rPr>
                <a:t>ServiceNow ITSM</a:t>
              </a:r>
            </a:p>
            <a:p>
              <a:pPr marL="228600" lvl="0" indent="-228600" defTabSz="609593">
                <a:spcAft>
                  <a:spcPts val="100"/>
                </a:spcAft>
                <a:buClr>
                  <a:srgbClr val="000000"/>
                </a:buClr>
                <a:buFont typeface="+mj-lt"/>
                <a:buAutoNum type="arabicPeriod"/>
                <a:defRPr/>
              </a:pPr>
              <a:r>
                <a:rPr lang="en-IN" sz="1050" err="1">
                  <a:solidFill>
                    <a:srgbClr val="000000"/>
                  </a:solidFill>
                  <a:latin typeface="Tenorite" panose="00000500000000000000" pitchFamily="2" charset="0"/>
                  <a:cs typeface="Calibri" panose="020F0502020204030204" pitchFamily="34" charset="0"/>
                </a:rPr>
                <a:t>NexThink</a:t>
              </a:r>
              <a:endParaRPr lang="en-IN" sz="1050">
                <a:solidFill>
                  <a:srgbClr val="000000"/>
                </a:solidFill>
                <a:latin typeface="Tenorite" panose="00000500000000000000" pitchFamily="2" charset="0"/>
                <a:cs typeface="Calibri" panose="020F0502020204030204" pitchFamily="34" charset="0"/>
              </a:endParaRPr>
            </a:p>
            <a:p>
              <a:pPr marL="228600" lvl="0" indent="-228600" defTabSz="609593">
                <a:spcAft>
                  <a:spcPts val="100"/>
                </a:spcAft>
                <a:buClr>
                  <a:srgbClr val="000000"/>
                </a:buClr>
                <a:buFont typeface="+mj-lt"/>
                <a:buAutoNum type="arabicPeriod"/>
                <a:defRPr/>
              </a:pPr>
              <a:r>
                <a:rPr lang="en-IN" sz="1050">
                  <a:solidFill>
                    <a:srgbClr val="000000"/>
                  </a:solidFill>
                  <a:latin typeface="Tenorite" panose="00000500000000000000" pitchFamily="2" charset="0"/>
                  <a:cs typeface="Calibri" panose="020F0502020204030204" pitchFamily="34" charset="0"/>
                </a:rPr>
                <a:t>Azure Monitor &amp; Log Analytics</a:t>
              </a:r>
            </a:p>
            <a:p>
              <a:pPr marL="228600" lvl="0" indent="-228600" defTabSz="609593">
                <a:spcAft>
                  <a:spcPts val="100"/>
                </a:spcAft>
                <a:buClr>
                  <a:srgbClr val="000000"/>
                </a:buClr>
                <a:buFont typeface="+mj-lt"/>
                <a:buAutoNum type="arabicPeriod"/>
                <a:defRPr/>
              </a:pPr>
              <a:r>
                <a:rPr lang="en-IN" sz="1050">
                  <a:solidFill>
                    <a:srgbClr val="000000"/>
                  </a:solidFill>
                  <a:latin typeface="Tenorite" panose="00000500000000000000" pitchFamily="2" charset="0"/>
                  <a:cs typeface="Calibri" panose="020F0502020204030204" pitchFamily="34" charset="0"/>
                </a:rPr>
                <a:t>Microsoft Copilot Studio</a:t>
              </a:r>
            </a:p>
            <a:p>
              <a:pPr marL="228600" lvl="0" indent="-228600" defTabSz="609593">
                <a:spcAft>
                  <a:spcPts val="100"/>
                </a:spcAft>
                <a:buClr>
                  <a:srgbClr val="000000"/>
                </a:buClr>
                <a:buFont typeface="+mj-lt"/>
                <a:buAutoNum type="arabicPeriod"/>
                <a:defRPr/>
              </a:pPr>
              <a:endParaRPr lang="en-IN" sz="1050">
                <a:solidFill>
                  <a:srgbClr val="000000"/>
                </a:solidFill>
                <a:latin typeface="Tenorite" panose="00000500000000000000" pitchFamily="2" charset="0"/>
                <a:cs typeface="Calibri" panose="020F0502020204030204" pitchFamily="34" charset="0"/>
              </a:endParaRPr>
            </a:p>
            <a:p>
              <a:pPr lvl="0" defTabSz="609593">
                <a:spcAft>
                  <a:spcPts val="100"/>
                </a:spcAft>
                <a:buClr>
                  <a:srgbClr val="000000"/>
                </a:buClr>
                <a:defRPr/>
              </a:pPr>
              <a:r>
                <a:rPr lang="en-IN" sz="1050" b="1">
                  <a:solidFill>
                    <a:srgbClr val="000000"/>
                  </a:solidFill>
                  <a:latin typeface="Tenorite" panose="00000500000000000000" pitchFamily="2" charset="0"/>
                  <a:cs typeface="Calibri" panose="020F0502020204030204" pitchFamily="34" charset="0"/>
                </a:rPr>
                <a:t>ACCELERATORS:</a:t>
              </a:r>
            </a:p>
            <a:p>
              <a:pPr marL="228600" lvl="0" indent="-228600" defTabSz="609593">
                <a:spcAft>
                  <a:spcPts val="100"/>
                </a:spcAft>
                <a:buClr>
                  <a:srgbClr val="000000"/>
                </a:buClr>
                <a:buFont typeface="+mj-lt"/>
                <a:buAutoNum type="arabicPeriod"/>
                <a:defRPr/>
              </a:pPr>
              <a:r>
                <a:rPr lang="en-US" sz="1050">
                  <a:solidFill>
                    <a:srgbClr val="000000"/>
                  </a:solidFill>
                  <a:latin typeface="Tenorite" panose="00000500000000000000" pitchFamily="2" charset="0"/>
                  <a:cs typeface="Calibri" panose="020F0502020204030204" pitchFamily="34" charset="0"/>
                </a:rPr>
                <a:t>M365 Adoption Toolkit</a:t>
              </a:r>
            </a:p>
            <a:p>
              <a:pPr marL="228600" lvl="0" indent="-228600" defTabSz="609593">
                <a:spcAft>
                  <a:spcPts val="100"/>
                </a:spcAft>
                <a:buClr>
                  <a:srgbClr val="000000"/>
                </a:buClr>
                <a:buFont typeface="+mj-lt"/>
                <a:buAutoNum type="arabicPeriod"/>
                <a:defRPr/>
              </a:pPr>
              <a:r>
                <a:rPr lang="en-US" sz="1050">
                  <a:solidFill>
                    <a:srgbClr val="000000"/>
                  </a:solidFill>
                  <a:latin typeface="Tenorite" panose="00000500000000000000" pitchFamily="2" charset="0"/>
                  <a:cs typeface="Calibri" panose="020F0502020204030204" pitchFamily="34" charset="0"/>
                </a:rPr>
                <a:t>Copilot Use Case Library</a:t>
              </a:r>
            </a:p>
            <a:p>
              <a:pPr marL="228600" lvl="0" indent="-228600" defTabSz="609593">
                <a:spcAft>
                  <a:spcPts val="100"/>
                </a:spcAft>
                <a:buClr>
                  <a:srgbClr val="000000"/>
                </a:buClr>
                <a:buFont typeface="+mj-lt"/>
                <a:buAutoNum type="arabicPeriod"/>
                <a:defRPr/>
              </a:pPr>
              <a:r>
                <a:rPr lang="en-US" sz="1050">
                  <a:solidFill>
                    <a:srgbClr val="000000"/>
                  </a:solidFill>
                  <a:latin typeface="Tenorite" panose="00000500000000000000" pitchFamily="2" charset="0"/>
                  <a:cs typeface="Calibri" panose="020F0502020204030204" pitchFamily="34" charset="0"/>
                </a:rPr>
                <a:t>Power Platform Center of Excellence (</a:t>
              </a:r>
              <a:r>
                <a:rPr lang="en-US" sz="1050" err="1">
                  <a:solidFill>
                    <a:srgbClr val="000000"/>
                  </a:solidFill>
                  <a:latin typeface="Tenorite" panose="00000500000000000000" pitchFamily="2" charset="0"/>
                  <a:cs typeface="Calibri" panose="020F0502020204030204" pitchFamily="34" charset="0"/>
                </a:rPr>
                <a:t>CoE</a:t>
              </a:r>
              <a:r>
                <a:rPr lang="en-US" sz="1050">
                  <a:solidFill>
                    <a:srgbClr val="000000"/>
                  </a:solidFill>
                  <a:latin typeface="Tenorite" panose="00000500000000000000" pitchFamily="2" charset="0"/>
                  <a:cs typeface="Calibri" panose="020F0502020204030204" pitchFamily="34" charset="0"/>
                </a:rPr>
                <a:t>) Starter Kit</a:t>
              </a:r>
            </a:p>
            <a:p>
              <a:pPr marL="228600" lvl="0" indent="-228600" defTabSz="609593">
                <a:spcAft>
                  <a:spcPts val="100"/>
                </a:spcAft>
                <a:buClr>
                  <a:srgbClr val="000000"/>
                </a:buClr>
                <a:buFont typeface="+mj-lt"/>
                <a:buAutoNum type="arabicPeriod"/>
                <a:defRPr/>
              </a:pPr>
              <a:r>
                <a:rPr lang="en-US" sz="1050">
                  <a:solidFill>
                    <a:srgbClr val="000000"/>
                  </a:solidFill>
                  <a:latin typeface="Tenorite" panose="00000500000000000000" pitchFamily="2" charset="0"/>
                  <a:cs typeface="Calibri" panose="020F0502020204030204" pitchFamily="34" charset="0"/>
                </a:rPr>
                <a:t>Self-Service Portals (via Power Apps): Automate common requests like access, password reset, and app usage.</a:t>
              </a:r>
            </a:p>
            <a:p>
              <a:pPr marL="228600" lvl="0" indent="-228600" defTabSz="609593">
                <a:spcAft>
                  <a:spcPts val="100"/>
                </a:spcAft>
                <a:buClr>
                  <a:srgbClr val="000000"/>
                </a:buClr>
                <a:buFont typeface="+mj-lt"/>
                <a:buAutoNum type="arabicPeriod"/>
                <a:defRPr/>
              </a:pPr>
              <a:r>
                <a:rPr lang="en-US" sz="1050">
                  <a:solidFill>
                    <a:srgbClr val="000000"/>
                  </a:solidFill>
                  <a:latin typeface="Tenorite" panose="00000500000000000000" pitchFamily="2" charset="0"/>
                  <a:cs typeface="Calibri" panose="020F0502020204030204" pitchFamily="34" charset="0"/>
                </a:rPr>
                <a:t>First Time Fix Knowledge Base</a:t>
              </a:r>
            </a:p>
            <a:p>
              <a:pPr marL="228600" lvl="0" indent="-228600" defTabSz="609593">
                <a:spcAft>
                  <a:spcPts val="100"/>
                </a:spcAft>
                <a:buClr>
                  <a:srgbClr val="000000"/>
                </a:buClr>
                <a:buFont typeface="+mj-lt"/>
                <a:buAutoNum type="arabicPeriod"/>
                <a:defRPr/>
              </a:pPr>
              <a:r>
                <a:rPr lang="en-US" sz="1050">
                  <a:solidFill>
                    <a:srgbClr val="000000"/>
                  </a:solidFill>
                  <a:latin typeface="Tenorite" panose="00000500000000000000" pitchFamily="2" charset="0"/>
                  <a:cs typeface="Calibri" panose="020F0502020204030204" pitchFamily="34" charset="0"/>
                </a:rPr>
                <a:t>License Optimization Dashboards</a:t>
              </a:r>
              <a:endParaRPr lang="en-IN" sz="1050">
                <a:solidFill>
                  <a:srgbClr val="000000"/>
                </a:solidFill>
                <a:latin typeface="Tenorite" panose="00000500000000000000" pitchFamily="2" charset="0"/>
                <a:cs typeface="Calibri" panose="020F0502020204030204" pitchFamily="34" charset="0"/>
              </a:endParaRPr>
            </a:p>
          </p:txBody>
        </p:sp>
        <p:sp>
          <p:nvSpPr>
            <p:cNvPr id="51" name="Rectangle 50">
              <a:extLst>
                <a:ext uri="{FF2B5EF4-FFF2-40B4-BE49-F238E27FC236}">
                  <a16:creationId xmlns:a16="http://schemas.microsoft.com/office/drawing/2014/main" id="{E32A39A1-E8B9-73BB-44FA-526EEAB8C732}"/>
                </a:ext>
              </a:extLst>
            </p:cNvPr>
            <p:cNvSpPr/>
            <p:nvPr/>
          </p:nvSpPr>
          <p:spPr>
            <a:xfrm>
              <a:off x="7608276" y="3325889"/>
              <a:ext cx="4140000" cy="2124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b="1">
                  <a:latin typeface="Tenorite" panose="00000500000000000000" pitchFamily="2" charset="0"/>
                </a:rPr>
                <a:t>Tools/Accelerators (SW and Wipro)</a:t>
              </a:r>
            </a:p>
          </p:txBody>
        </p:sp>
      </p:grpSp>
      <p:sp>
        <p:nvSpPr>
          <p:cNvPr id="10" name="Rectangle: Rounded Corners 9">
            <a:extLst>
              <a:ext uri="{FF2B5EF4-FFF2-40B4-BE49-F238E27FC236}">
                <a16:creationId xmlns:a16="http://schemas.microsoft.com/office/drawing/2014/main" id="{61E0136F-802B-F6F2-0BCA-924D7963DEA7}"/>
              </a:ext>
            </a:extLst>
          </p:cNvPr>
          <p:cNvSpPr/>
          <p:nvPr/>
        </p:nvSpPr>
        <p:spPr>
          <a:xfrm>
            <a:off x="8051515" y="7765"/>
            <a:ext cx="4140485" cy="439220"/>
          </a:xfrm>
          <a:prstGeom prst="round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b="1">
                <a:latin typeface="Tenorite" panose="00000500000000000000" pitchFamily="2" charset="0"/>
              </a:rPr>
              <a:t>Draft to be reviewed with practice</a:t>
            </a:r>
            <a:endParaRPr lang="en-GB" b="1">
              <a:solidFill>
                <a:schemeClr val="tx1"/>
              </a:solidFill>
              <a:latin typeface="Tenorite" panose="00000500000000000000" pitchFamily="2" charset="0"/>
            </a:endParaRPr>
          </a:p>
          <a:p>
            <a:pPr algn="ctr"/>
            <a:r>
              <a:rPr lang="en-GB" b="1">
                <a:solidFill>
                  <a:schemeClr val="tx1"/>
                </a:solidFill>
                <a:latin typeface="Tenorite" panose="00000500000000000000" pitchFamily="2" charset="0"/>
              </a:rPr>
              <a:t>Tahir: Updated completely </a:t>
            </a:r>
          </a:p>
        </p:txBody>
      </p:sp>
    </p:spTree>
    <p:extLst>
      <p:ext uri="{BB962C8B-B14F-4D97-AF65-F5344CB8AC3E}">
        <p14:creationId xmlns:p14="http://schemas.microsoft.com/office/powerpoint/2010/main" val="36235160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2641CF-EE75-6E46-C1B4-2725996CA31D}"/>
            </a:ext>
          </a:extLst>
        </p:cNvPr>
        <p:cNvGrpSpPr/>
        <p:nvPr/>
      </p:nvGrpSpPr>
      <p:grpSpPr>
        <a:xfrm>
          <a:off x="0" y="0"/>
          <a:ext cx="0" cy="0"/>
          <a:chOff x="0" y="0"/>
          <a:chExt cx="0" cy="0"/>
        </a:xfrm>
      </p:grpSpPr>
      <p:sp>
        <p:nvSpPr>
          <p:cNvPr id="533" name="Title 532">
            <a:extLst>
              <a:ext uri="{FF2B5EF4-FFF2-40B4-BE49-F238E27FC236}">
                <a16:creationId xmlns:a16="http://schemas.microsoft.com/office/drawing/2014/main" id="{7DFE47BB-C8CB-1C63-E16A-ACD1EB5A2B45}"/>
              </a:ext>
            </a:extLst>
          </p:cNvPr>
          <p:cNvSpPr>
            <a:spLocks noGrp="1"/>
          </p:cNvSpPr>
          <p:nvPr>
            <p:ph type="title"/>
          </p:nvPr>
        </p:nvSpPr>
        <p:spPr>
          <a:xfrm>
            <a:off x="43583" y="18039"/>
            <a:ext cx="10842023" cy="685800"/>
          </a:xfrm>
        </p:spPr>
        <p:txBody>
          <a:bodyPr/>
          <a:lstStyle/>
          <a:p>
            <a:r>
              <a:rPr lang="en-US" sz="2200" b="1">
                <a:latin typeface="Tenorite" pitchFamily="2" charset="0"/>
              </a:rPr>
              <a:t>How?</a:t>
            </a:r>
            <a:endParaRPr lang="en-IN" sz="2200" b="1">
              <a:latin typeface="Tenorite" pitchFamily="2" charset="0"/>
            </a:endParaRPr>
          </a:p>
        </p:txBody>
      </p:sp>
      <p:sp>
        <p:nvSpPr>
          <p:cNvPr id="3" name="Rectangle 2">
            <a:extLst>
              <a:ext uri="{FF2B5EF4-FFF2-40B4-BE49-F238E27FC236}">
                <a16:creationId xmlns:a16="http://schemas.microsoft.com/office/drawing/2014/main" id="{B08AE5E0-81DE-C929-0535-0E2CA01DDD67}"/>
              </a:ext>
            </a:extLst>
          </p:cNvPr>
          <p:cNvSpPr/>
          <p:nvPr/>
        </p:nvSpPr>
        <p:spPr>
          <a:xfrm>
            <a:off x="264140" y="1021780"/>
            <a:ext cx="3600000" cy="792000"/>
          </a:xfrm>
          <a:prstGeom prst="rect">
            <a:avLst/>
          </a:prstGeom>
          <a:noFill/>
          <a:ln w="3175" cap="flat" cmpd="sng" algn="ctr">
            <a:noFill/>
            <a:prstDash val="solid"/>
          </a:ln>
          <a:effectLst/>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lvl="0" defTabSz="609593">
              <a:spcAft>
                <a:spcPts val="100"/>
              </a:spcAft>
              <a:buClr>
                <a:srgbClr val="000000"/>
              </a:buClr>
              <a:defRPr/>
            </a:pPr>
            <a:r>
              <a:rPr lang="en-GB" sz="1050" b="1">
                <a:latin typeface="Tenorite" panose="00000500000000000000" pitchFamily="2" charset="0"/>
              </a:rPr>
              <a:t>What is it? </a:t>
            </a:r>
            <a:r>
              <a:rPr lang="en-GB" sz="1050">
                <a:latin typeface="Tenorite" panose="00000500000000000000" pitchFamily="2" charset="0"/>
              </a:rPr>
              <a:t>A strategic target where no incident should occur if it could have been predicted, detected, or prevented with monitoring, testing, governance, or change control.</a:t>
            </a:r>
          </a:p>
        </p:txBody>
      </p:sp>
      <p:sp>
        <p:nvSpPr>
          <p:cNvPr id="4" name="Rectangle 3">
            <a:extLst>
              <a:ext uri="{FF2B5EF4-FFF2-40B4-BE49-F238E27FC236}">
                <a16:creationId xmlns:a16="http://schemas.microsoft.com/office/drawing/2014/main" id="{3272F437-B703-AA48-5735-97DE4BC114A3}"/>
              </a:ext>
            </a:extLst>
          </p:cNvPr>
          <p:cNvSpPr/>
          <p:nvPr/>
        </p:nvSpPr>
        <p:spPr>
          <a:xfrm>
            <a:off x="264140" y="774673"/>
            <a:ext cx="3600000" cy="2124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b="1">
                <a:latin typeface="Tenorite" pitchFamily="2" charset="0"/>
              </a:rPr>
              <a:t>Zero Preventable Incidents (ZPI) </a:t>
            </a:r>
          </a:p>
        </p:txBody>
      </p:sp>
      <p:graphicFrame>
        <p:nvGraphicFramePr>
          <p:cNvPr id="5" name="Table 4">
            <a:extLst>
              <a:ext uri="{FF2B5EF4-FFF2-40B4-BE49-F238E27FC236}">
                <a16:creationId xmlns:a16="http://schemas.microsoft.com/office/drawing/2014/main" id="{C2F8DACF-4744-35D6-370D-4F581E41205C}"/>
              </a:ext>
            </a:extLst>
          </p:cNvPr>
          <p:cNvGraphicFramePr>
            <a:graphicFrameLocks noGrp="1"/>
          </p:cNvGraphicFramePr>
          <p:nvPr>
            <p:extLst>
              <p:ext uri="{D42A27DB-BD31-4B8C-83A1-F6EECF244321}">
                <p14:modId xmlns:p14="http://schemas.microsoft.com/office/powerpoint/2010/main" val="1749426936"/>
              </p:ext>
            </p:extLst>
          </p:nvPr>
        </p:nvGraphicFramePr>
        <p:xfrm>
          <a:off x="264140" y="2095594"/>
          <a:ext cx="3600000" cy="2117157"/>
        </p:xfrm>
        <a:graphic>
          <a:graphicData uri="http://schemas.openxmlformats.org/drawingml/2006/table">
            <a:tbl>
              <a:tblPr firstRow="1" bandRow="1">
                <a:tableStyleId>{69012ECD-51FC-41F1-AA8D-1B2483CD663E}</a:tableStyleId>
              </a:tblPr>
              <a:tblGrid>
                <a:gridCol w="1203426">
                  <a:extLst>
                    <a:ext uri="{9D8B030D-6E8A-4147-A177-3AD203B41FA5}">
                      <a16:colId xmlns:a16="http://schemas.microsoft.com/office/drawing/2014/main" val="120762879"/>
                    </a:ext>
                  </a:extLst>
                </a:gridCol>
                <a:gridCol w="2396574">
                  <a:extLst>
                    <a:ext uri="{9D8B030D-6E8A-4147-A177-3AD203B41FA5}">
                      <a16:colId xmlns:a16="http://schemas.microsoft.com/office/drawing/2014/main" val="3608304079"/>
                    </a:ext>
                  </a:extLst>
                </a:gridCol>
              </a:tblGrid>
              <a:tr h="0">
                <a:tc>
                  <a:txBody>
                    <a:bodyPr/>
                    <a:lstStyle/>
                    <a:p>
                      <a:pPr>
                        <a:lnSpc>
                          <a:spcPct val="115000"/>
                        </a:lnSpc>
                        <a:spcAft>
                          <a:spcPts val="800"/>
                        </a:spcAft>
                        <a:buNone/>
                      </a:pPr>
                      <a:r>
                        <a:rPr lang="en-GB" sz="1050" kern="100">
                          <a:effectLst/>
                          <a:latin typeface="Tenorite" panose="00000500000000000000" pitchFamily="2" charset="0"/>
                        </a:rPr>
                        <a:t>Practice Area</a:t>
                      </a:r>
                      <a:endParaRPr lang="en-GB" sz="1050" kern="100">
                        <a:effectLst/>
                        <a:latin typeface="Tenorite" panose="00000500000000000000" pitchFamily="2" charset="0"/>
                        <a:ea typeface="Aptos" panose="020B0004020202020204" pitchFamily="34" charset="0"/>
                        <a:cs typeface="Times New Roman" panose="02020603050405020304" pitchFamily="18" charset="0"/>
                      </a:endParaRPr>
                    </a:p>
                  </a:txBody>
                  <a:tcPr marL="68580" marR="68580" marT="0" marB="0" anchor="ctr"/>
                </a:tc>
                <a:tc>
                  <a:txBody>
                    <a:bodyPr/>
                    <a:lstStyle/>
                    <a:p>
                      <a:pPr>
                        <a:lnSpc>
                          <a:spcPct val="115000"/>
                        </a:lnSpc>
                        <a:spcAft>
                          <a:spcPts val="800"/>
                        </a:spcAft>
                        <a:buNone/>
                      </a:pPr>
                      <a:r>
                        <a:rPr lang="en-GB" sz="1050" kern="100">
                          <a:effectLst/>
                          <a:latin typeface="Tenorite" panose="00000500000000000000" pitchFamily="2" charset="0"/>
                        </a:rPr>
                        <a:t>Contribution to ZPI</a:t>
                      </a:r>
                      <a:endParaRPr lang="en-GB" sz="1050" kern="100">
                        <a:effectLst/>
                        <a:latin typeface="Tenorite" panose="00000500000000000000" pitchFamily="2" charset="0"/>
                        <a:ea typeface="Aptos" panose="020B000402020202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064986168"/>
                  </a:ext>
                </a:extLst>
              </a:tr>
              <a:tr h="0">
                <a:tc>
                  <a:txBody>
                    <a:bodyPr/>
                    <a:lstStyle/>
                    <a:p>
                      <a:pPr>
                        <a:lnSpc>
                          <a:spcPct val="115000"/>
                        </a:lnSpc>
                        <a:spcAft>
                          <a:spcPts val="800"/>
                        </a:spcAft>
                        <a:buNone/>
                      </a:pPr>
                      <a:r>
                        <a:rPr lang="en-GB" sz="1050" kern="100">
                          <a:effectLst/>
                          <a:latin typeface="Tenorite" panose="00000500000000000000" pitchFamily="2" charset="0"/>
                        </a:rPr>
                        <a:t>Monitoring &amp; AIOps</a:t>
                      </a:r>
                      <a:endParaRPr lang="en-GB" sz="1050" kern="100">
                        <a:effectLst/>
                        <a:latin typeface="Tenorite" panose="00000500000000000000" pitchFamily="2" charset="0"/>
                        <a:ea typeface="Aptos" panose="020B0004020202020204" pitchFamily="34" charset="0"/>
                        <a:cs typeface="Times New Roman" panose="02020603050405020304" pitchFamily="18" charset="0"/>
                      </a:endParaRPr>
                    </a:p>
                  </a:txBody>
                  <a:tcPr marL="68580" marR="68580" marT="0" marB="0" anchor="ctr"/>
                </a:tc>
                <a:tc>
                  <a:txBody>
                    <a:bodyPr/>
                    <a:lstStyle/>
                    <a:p>
                      <a:pPr>
                        <a:lnSpc>
                          <a:spcPct val="115000"/>
                        </a:lnSpc>
                        <a:spcAft>
                          <a:spcPts val="800"/>
                        </a:spcAft>
                        <a:buNone/>
                      </a:pPr>
                      <a:r>
                        <a:rPr lang="en-GB" sz="1050" kern="100">
                          <a:effectLst/>
                          <a:latin typeface="Tenorite" panose="00000500000000000000" pitchFamily="2" charset="0"/>
                        </a:rPr>
                        <a:t>Detect anomalies before failures (e.g. CPU spike alerts)</a:t>
                      </a:r>
                      <a:endParaRPr lang="en-GB" sz="1050" kern="100">
                        <a:effectLst/>
                        <a:latin typeface="Tenorite" panose="00000500000000000000" pitchFamily="2" charset="0"/>
                        <a:ea typeface="Aptos" panose="020B000402020202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148840776"/>
                  </a:ext>
                </a:extLst>
              </a:tr>
              <a:tr h="0">
                <a:tc>
                  <a:txBody>
                    <a:bodyPr/>
                    <a:lstStyle/>
                    <a:p>
                      <a:pPr>
                        <a:lnSpc>
                          <a:spcPct val="115000"/>
                        </a:lnSpc>
                        <a:spcAft>
                          <a:spcPts val="800"/>
                        </a:spcAft>
                        <a:buNone/>
                      </a:pPr>
                      <a:r>
                        <a:rPr lang="en-GB" sz="1050" kern="100">
                          <a:effectLst/>
                          <a:latin typeface="Tenorite" panose="00000500000000000000" pitchFamily="2" charset="0"/>
                        </a:rPr>
                        <a:t>Automated Testing</a:t>
                      </a:r>
                      <a:endParaRPr lang="en-GB" sz="1050" kern="100">
                        <a:effectLst/>
                        <a:latin typeface="Tenorite" panose="00000500000000000000" pitchFamily="2" charset="0"/>
                        <a:ea typeface="Aptos" panose="020B0004020202020204" pitchFamily="34" charset="0"/>
                        <a:cs typeface="Times New Roman" panose="02020603050405020304" pitchFamily="18" charset="0"/>
                      </a:endParaRPr>
                    </a:p>
                  </a:txBody>
                  <a:tcPr marL="68580" marR="68580" marT="0" marB="0" anchor="ctr"/>
                </a:tc>
                <a:tc>
                  <a:txBody>
                    <a:bodyPr/>
                    <a:lstStyle/>
                    <a:p>
                      <a:pPr>
                        <a:lnSpc>
                          <a:spcPct val="115000"/>
                        </a:lnSpc>
                        <a:spcAft>
                          <a:spcPts val="800"/>
                        </a:spcAft>
                        <a:buNone/>
                      </a:pPr>
                      <a:r>
                        <a:rPr lang="en-GB" sz="1050" kern="100">
                          <a:effectLst/>
                          <a:latin typeface="Tenorite" panose="00000500000000000000" pitchFamily="2" charset="0"/>
                        </a:rPr>
                        <a:t>Prevent code regressions or config drift</a:t>
                      </a:r>
                      <a:endParaRPr lang="en-GB" sz="1050" kern="100">
                        <a:effectLst/>
                        <a:latin typeface="Tenorite" panose="00000500000000000000" pitchFamily="2" charset="0"/>
                        <a:ea typeface="Aptos" panose="020B000402020202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4268933720"/>
                  </a:ext>
                </a:extLst>
              </a:tr>
              <a:tr h="0">
                <a:tc>
                  <a:txBody>
                    <a:bodyPr/>
                    <a:lstStyle/>
                    <a:p>
                      <a:pPr>
                        <a:lnSpc>
                          <a:spcPct val="115000"/>
                        </a:lnSpc>
                        <a:spcAft>
                          <a:spcPts val="800"/>
                        </a:spcAft>
                        <a:buNone/>
                      </a:pPr>
                      <a:r>
                        <a:rPr lang="en-GB" sz="1050" kern="100">
                          <a:effectLst/>
                          <a:latin typeface="Tenorite" panose="00000500000000000000" pitchFamily="2" charset="0"/>
                        </a:rPr>
                        <a:t>Change Control</a:t>
                      </a:r>
                      <a:endParaRPr lang="en-GB" sz="1050" kern="100">
                        <a:effectLst/>
                        <a:latin typeface="Tenorite" panose="00000500000000000000" pitchFamily="2" charset="0"/>
                        <a:ea typeface="Aptos" panose="020B0004020202020204" pitchFamily="34" charset="0"/>
                        <a:cs typeface="Times New Roman" panose="02020603050405020304" pitchFamily="18" charset="0"/>
                      </a:endParaRPr>
                    </a:p>
                  </a:txBody>
                  <a:tcPr marL="68580" marR="68580" marT="0" marB="0" anchor="ctr"/>
                </a:tc>
                <a:tc>
                  <a:txBody>
                    <a:bodyPr/>
                    <a:lstStyle/>
                    <a:p>
                      <a:pPr>
                        <a:lnSpc>
                          <a:spcPct val="115000"/>
                        </a:lnSpc>
                        <a:spcAft>
                          <a:spcPts val="800"/>
                        </a:spcAft>
                        <a:buNone/>
                      </a:pPr>
                      <a:r>
                        <a:rPr lang="en-GB" sz="1050" kern="100">
                          <a:effectLst/>
                          <a:latin typeface="Tenorite" panose="00000500000000000000" pitchFamily="2" charset="0"/>
                        </a:rPr>
                        <a:t>Prevent incidents from poorly tested deployments</a:t>
                      </a:r>
                      <a:endParaRPr lang="en-GB" sz="1050" kern="100">
                        <a:effectLst/>
                        <a:latin typeface="Tenorite" panose="00000500000000000000" pitchFamily="2" charset="0"/>
                        <a:ea typeface="Aptos" panose="020B000402020202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679256834"/>
                  </a:ext>
                </a:extLst>
              </a:tr>
              <a:tr h="0">
                <a:tc>
                  <a:txBody>
                    <a:bodyPr/>
                    <a:lstStyle/>
                    <a:p>
                      <a:pPr>
                        <a:lnSpc>
                          <a:spcPct val="115000"/>
                        </a:lnSpc>
                        <a:spcAft>
                          <a:spcPts val="800"/>
                        </a:spcAft>
                        <a:buNone/>
                      </a:pPr>
                      <a:r>
                        <a:rPr lang="en-GB" sz="1050" kern="100">
                          <a:effectLst/>
                          <a:latin typeface="Tenorite" panose="00000500000000000000" pitchFamily="2" charset="0"/>
                        </a:rPr>
                        <a:t>Knowledge Mgmt</a:t>
                      </a:r>
                      <a:endParaRPr lang="en-GB" sz="1050" kern="100">
                        <a:effectLst/>
                        <a:latin typeface="Tenorite" panose="00000500000000000000" pitchFamily="2" charset="0"/>
                        <a:ea typeface="Aptos" panose="020B0004020202020204" pitchFamily="34" charset="0"/>
                        <a:cs typeface="Times New Roman" panose="02020603050405020304" pitchFamily="18" charset="0"/>
                      </a:endParaRPr>
                    </a:p>
                  </a:txBody>
                  <a:tcPr marL="68580" marR="68580" marT="0" marB="0" anchor="ctr"/>
                </a:tc>
                <a:tc>
                  <a:txBody>
                    <a:bodyPr/>
                    <a:lstStyle/>
                    <a:p>
                      <a:pPr>
                        <a:lnSpc>
                          <a:spcPct val="115000"/>
                        </a:lnSpc>
                        <a:spcAft>
                          <a:spcPts val="800"/>
                        </a:spcAft>
                        <a:buNone/>
                      </a:pPr>
                      <a:r>
                        <a:rPr lang="en-GB" sz="1050" kern="100">
                          <a:effectLst/>
                          <a:latin typeface="Tenorite" panose="00000500000000000000" pitchFamily="2" charset="0"/>
                        </a:rPr>
                        <a:t>Avoid “known error” tickets recurring</a:t>
                      </a:r>
                      <a:endParaRPr lang="en-GB" sz="1050" kern="100">
                        <a:effectLst/>
                        <a:latin typeface="Tenorite" panose="00000500000000000000" pitchFamily="2" charset="0"/>
                        <a:ea typeface="Aptos" panose="020B000402020202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940037860"/>
                  </a:ext>
                </a:extLst>
              </a:tr>
              <a:tr h="0">
                <a:tc>
                  <a:txBody>
                    <a:bodyPr/>
                    <a:lstStyle/>
                    <a:p>
                      <a:pPr>
                        <a:lnSpc>
                          <a:spcPct val="115000"/>
                        </a:lnSpc>
                        <a:spcAft>
                          <a:spcPts val="800"/>
                        </a:spcAft>
                        <a:buNone/>
                      </a:pPr>
                      <a:r>
                        <a:rPr lang="en-GB" sz="1050" kern="100">
                          <a:effectLst/>
                          <a:latin typeface="Tenorite" panose="00000500000000000000" pitchFamily="2" charset="0"/>
                        </a:rPr>
                        <a:t>Proactive Service Desk</a:t>
                      </a:r>
                      <a:endParaRPr lang="en-GB" sz="1050" kern="100">
                        <a:effectLst/>
                        <a:latin typeface="Tenorite" panose="00000500000000000000" pitchFamily="2" charset="0"/>
                        <a:ea typeface="Aptos" panose="020B0004020202020204" pitchFamily="34" charset="0"/>
                        <a:cs typeface="Times New Roman" panose="02020603050405020304" pitchFamily="18" charset="0"/>
                      </a:endParaRPr>
                    </a:p>
                  </a:txBody>
                  <a:tcPr marL="68580" marR="68580" marT="0" marB="0" anchor="ctr"/>
                </a:tc>
                <a:tc>
                  <a:txBody>
                    <a:bodyPr/>
                    <a:lstStyle/>
                    <a:p>
                      <a:pPr>
                        <a:lnSpc>
                          <a:spcPct val="115000"/>
                        </a:lnSpc>
                        <a:spcAft>
                          <a:spcPts val="800"/>
                        </a:spcAft>
                        <a:buNone/>
                      </a:pPr>
                      <a:r>
                        <a:rPr lang="en-GB" sz="1050" kern="100">
                          <a:effectLst/>
                          <a:latin typeface="Tenorite" panose="00000500000000000000" pitchFamily="2" charset="0"/>
                        </a:rPr>
                        <a:t>Resolve before user impact (via </a:t>
                      </a:r>
                      <a:r>
                        <a:rPr lang="en-GB" sz="1050" kern="100" err="1">
                          <a:effectLst/>
                          <a:latin typeface="Tenorite" panose="00000500000000000000" pitchFamily="2" charset="0"/>
                        </a:rPr>
                        <a:t>NexThink</a:t>
                      </a:r>
                      <a:r>
                        <a:rPr lang="en-GB" sz="1050" kern="100">
                          <a:effectLst/>
                          <a:latin typeface="Tenorite" panose="00000500000000000000" pitchFamily="2" charset="0"/>
                        </a:rPr>
                        <a:t> or Intune)</a:t>
                      </a:r>
                      <a:endParaRPr lang="en-GB" sz="1050" kern="100">
                        <a:effectLst/>
                        <a:latin typeface="Tenorite" panose="00000500000000000000" pitchFamily="2" charset="0"/>
                        <a:ea typeface="Aptos" panose="020B000402020202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707504475"/>
                  </a:ext>
                </a:extLst>
              </a:tr>
              <a:tr h="0">
                <a:tc>
                  <a:txBody>
                    <a:bodyPr/>
                    <a:lstStyle/>
                    <a:p>
                      <a:pPr>
                        <a:lnSpc>
                          <a:spcPct val="115000"/>
                        </a:lnSpc>
                        <a:spcAft>
                          <a:spcPts val="800"/>
                        </a:spcAft>
                        <a:buNone/>
                      </a:pPr>
                      <a:r>
                        <a:rPr lang="en-GB" sz="1050" kern="100">
                          <a:effectLst/>
                          <a:latin typeface="Tenorite" panose="00000500000000000000" pitchFamily="2" charset="0"/>
                        </a:rPr>
                        <a:t>RCA Loop</a:t>
                      </a:r>
                      <a:endParaRPr lang="en-GB" sz="1050" kern="100">
                        <a:effectLst/>
                        <a:latin typeface="Tenorite" panose="00000500000000000000" pitchFamily="2" charset="0"/>
                        <a:ea typeface="Aptos" panose="020B0004020202020204" pitchFamily="34" charset="0"/>
                        <a:cs typeface="Times New Roman" panose="02020603050405020304" pitchFamily="18" charset="0"/>
                      </a:endParaRPr>
                    </a:p>
                  </a:txBody>
                  <a:tcPr marL="68580" marR="68580" marT="0" marB="0" anchor="ctr"/>
                </a:tc>
                <a:tc>
                  <a:txBody>
                    <a:bodyPr/>
                    <a:lstStyle/>
                    <a:p>
                      <a:pPr>
                        <a:lnSpc>
                          <a:spcPct val="115000"/>
                        </a:lnSpc>
                        <a:spcAft>
                          <a:spcPts val="800"/>
                        </a:spcAft>
                        <a:buNone/>
                      </a:pPr>
                      <a:r>
                        <a:rPr lang="en-GB" sz="1050" kern="100">
                          <a:effectLst/>
                          <a:latin typeface="Tenorite" panose="00000500000000000000" pitchFamily="2" charset="0"/>
                        </a:rPr>
                        <a:t>Root cause analysis closes the loop on repeat issues</a:t>
                      </a:r>
                      <a:endParaRPr lang="en-GB" sz="1050" kern="100">
                        <a:effectLst/>
                        <a:latin typeface="Tenorite" panose="00000500000000000000" pitchFamily="2" charset="0"/>
                        <a:ea typeface="Aptos" panose="020B000402020202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814973280"/>
                  </a:ext>
                </a:extLst>
              </a:tr>
            </a:tbl>
          </a:graphicData>
        </a:graphic>
      </p:graphicFrame>
      <p:graphicFrame>
        <p:nvGraphicFramePr>
          <p:cNvPr id="6" name="Table 5">
            <a:extLst>
              <a:ext uri="{FF2B5EF4-FFF2-40B4-BE49-F238E27FC236}">
                <a16:creationId xmlns:a16="http://schemas.microsoft.com/office/drawing/2014/main" id="{1B03A3E0-E7FB-5B26-13A2-F68E526763CA}"/>
              </a:ext>
            </a:extLst>
          </p:cNvPr>
          <p:cNvGraphicFramePr>
            <a:graphicFrameLocks noGrp="1"/>
          </p:cNvGraphicFramePr>
          <p:nvPr>
            <p:extLst>
              <p:ext uri="{D42A27DB-BD31-4B8C-83A1-F6EECF244321}">
                <p14:modId xmlns:p14="http://schemas.microsoft.com/office/powerpoint/2010/main" val="3729545682"/>
              </p:ext>
            </p:extLst>
          </p:nvPr>
        </p:nvGraphicFramePr>
        <p:xfrm>
          <a:off x="264140" y="4247458"/>
          <a:ext cx="3600000" cy="1611186"/>
        </p:xfrm>
        <a:graphic>
          <a:graphicData uri="http://schemas.openxmlformats.org/drawingml/2006/table">
            <a:tbl>
              <a:tblPr firstRow="1" bandRow="1">
                <a:tableStyleId>{69012ECD-51FC-41F1-AA8D-1B2483CD663E}</a:tableStyleId>
              </a:tblPr>
              <a:tblGrid>
                <a:gridCol w="1410548">
                  <a:extLst>
                    <a:ext uri="{9D8B030D-6E8A-4147-A177-3AD203B41FA5}">
                      <a16:colId xmlns:a16="http://schemas.microsoft.com/office/drawing/2014/main" val="360983702"/>
                    </a:ext>
                  </a:extLst>
                </a:gridCol>
                <a:gridCol w="1325366">
                  <a:extLst>
                    <a:ext uri="{9D8B030D-6E8A-4147-A177-3AD203B41FA5}">
                      <a16:colId xmlns:a16="http://schemas.microsoft.com/office/drawing/2014/main" val="2417935018"/>
                    </a:ext>
                  </a:extLst>
                </a:gridCol>
                <a:gridCol w="864086">
                  <a:extLst>
                    <a:ext uri="{9D8B030D-6E8A-4147-A177-3AD203B41FA5}">
                      <a16:colId xmlns:a16="http://schemas.microsoft.com/office/drawing/2014/main" val="3978526363"/>
                    </a:ext>
                  </a:extLst>
                </a:gridCol>
              </a:tblGrid>
              <a:tr h="0">
                <a:tc>
                  <a:txBody>
                    <a:bodyPr/>
                    <a:lstStyle/>
                    <a:p>
                      <a:pPr>
                        <a:lnSpc>
                          <a:spcPct val="115000"/>
                        </a:lnSpc>
                        <a:spcAft>
                          <a:spcPts val="800"/>
                        </a:spcAft>
                        <a:buNone/>
                      </a:pPr>
                      <a:r>
                        <a:rPr lang="en-GB" sz="1050" kern="100">
                          <a:effectLst/>
                          <a:latin typeface="Tenorite" panose="00000500000000000000" pitchFamily="2" charset="0"/>
                        </a:rPr>
                        <a:t>KPI</a:t>
                      </a:r>
                      <a:endParaRPr lang="en-GB" sz="1050" kern="100">
                        <a:effectLst/>
                        <a:latin typeface="Tenorite" panose="000005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15000"/>
                        </a:lnSpc>
                        <a:spcAft>
                          <a:spcPts val="800"/>
                        </a:spcAft>
                        <a:buNone/>
                      </a:pPr>
                      <a:r>
                        <a:rPr lang="en-GB" sz="1050" kern="100">
                          <a:effectLst/>
                          <a:latin typeface="Tenorite" panose="00000500000000000000" pitchFamily="2" charset="0"/>
                        </a:rPr>
                        <a:t>Description</a:t>
                      </a:r>
                      <a:endParaRPr lang="en-GB" sz="1050" kern="100">
                        <a:effectLst/>
                        <a:latin typeface="Tenorite" panose="000005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gn="ctr">
                        <a:lnSpc>
                          <a:spcPct val="115000"/>
                        </a:lnSpc>
                        <a:spcAft>
                          <a:spcPts val="800"/>
                        </a:spcAft>
                        <a:buNone/>
                      </a:pPr>
                      <a:r>
                        <a:rPr lang="en-GB" sz="1050" kern="100">
                          <a:effectLst/>
                          <a:latin typeface="Tenorite" panose="00000500000000000000" pitchFamily="2" charset="0"/>
                        </a:rPr>
                        <a:t>Target*</a:t>
                      </a:r>
                      <a:endParaRPr lang="en-GB" sz="1050" kern="100">
                        <a:effectLst/>
                        <a:latin typeface="Tenorite" panose="00000500000000000000" pitchFamily="2"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907200081"/>
                  </a:ext>
                </a:extLst>
              </a:tr>
              <a:tr h="0">
                <a:tc>
                  <a:txBody>
                    <a:bodyPr/>
                    <a:lstStyle/>
                    <a:p>
                      <a:pPr>
                        <a:lnSpc>
                          <a:spcPct val="100000"/>
                        </a:lnSpc>
                        <a:spcAft>
                          <a:spcPts val="0"/>
                        </a:spcAft>
                        <a:buNone/>
                      </a:pPr>
                      <a:r>
                        <a:rPr lang="en-GB" sz="1050" kern="100">
                          <a:effectLst/>
                          <a:latin typeface="Tenorite" panose="00000500000000000000" pitchFamily="2" charset="0"/>
                        </a:rPr>
                        <a:t>% Repeat Incidents per App</a:t>
                      </a:r>
                      <a:endParaRPr lang="en-GB" sz="1050" kern="100">
                        <a:effectLst/>
                        <a:latin typeface="Tenorite" panose="00000500000000000000" pitchFamily="2" charset="0"/>
                        <a:ea typeface="Aptos" panose="020B0004020202020204" pitchFamily="34" charset="0"/>
                        <a:cs typeface="Times New Roman" panose="02020603050405020304" pitchFamily="18" charset="0"/>
                      </a:endParaRPr>
                    </a:p>
                  </a:txBody>
                  <a:tcPr marL="68580" marR="68580" marT="0" marB="0" anchor="ctr"/>
                </a:tc>
                <a:tc>
                  <a:txBody>
                    <a:bodyPr/>
                    <a:lstStyle/>
                    <a:p>
                      <a:pPr>
                        <a:lnSpc>
                          <a:spcPct val="100000"/>
                        </a:lnSpc>
                        <a:spcAft>
                          <a:spcPts val="0"/>
                        </a:spcAft>
                        <a:buNone/>
                      </a:pPr>
                      <a:r>
                        <a:rPr lang="en-GB" sz="1050" kern="100">
                          <a:effectLst/>
                          <a:latin typeface="Tenorite" panose="00000500000000000000" pitchFamily="2" charset="0"/>
                        </a:rPr>
                        <a:t>Number of recurring issues</a:t>
                      </a:r>
                      <a:endParaRPr lang="en-GB" sz="1050" kern="100">
                        <a:effectLst/>
                        <a:latin typeface="Tenorite" panose="00000500000000000000" pitchFamily="2" charset="0"/>
                        <a:ea typeface="Aptos" panose="020B0004020202020204" pitchFamily="34" charset="0"/>
                        <a:cs typeface="Times New Roman" panose="02020603050405020304" pitchFamily="18" charset="0"/>
                      </a:endParaRPr>
                    </a:p>
                  </a:txBody>
                  <a:tcPr marL="68580" marR="68580" marT="0" marB="0" anchor="ctr"/>
                </a:tc>
                <a:tc>
                  <a:txBody>
                    <a:bodyPr/>
                    <a:lstStyle/>
                    <a:p>
                      <a:pPr algn="ctr">
                        <a:lnSpc>
                          <a:spcPct val="100000"/>
                        </a:lnSpc>
                        <a:spcAft>
                          <a:spcPts val="0"/>
                        </a:spcAft>
                        <a:buNone/>
                      </a:pPr>
                      <a:r>
                        <a:rPr lang="en-GB" sz="1050" kern="100">
                          <a:effectLst/>
                          <a:latin typeface="Tenorite" panose="00000500000000000000" pitchFamily="2" charset="0"/>
                        </a:rPr>
                        <a:t>&lt; 2%</a:t>
                      </a:r>
                      <a:endParaRPr lang="en-GB" sz="1050" kern="100">
                        <a:effectLst/>
                        <a:latin typeface="Tenorite" panose="00000500000000000000" pitchFamily="2" charset="0"/>
                        <a:ea typeface="Aptos" panose="020B000402020202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0566007"/>
                  </a:ext>
                </a:extLst>
              </a:tr>
              <a:tr h="0">
                <a:tc>
                  <a:txBody>
                    <a:bodyPr/>
                    <a:lstStyle/>
                    <a:p>
                      <a:pPr>
                        <a:lnSpc>
                          <a:spcPct val="100000"/>
                        </a:lnSpc>
                        <a:spcAft>
                          <a:spcPts val="0"/>
                        </a:spcAft>
                        <a:buNone/>
                      </a:pPr>
                      <a:r>
                        <a:rPr lang="en-GB" sz="1050" kern="100">
                          <a:effectLst/>
                          <a:latin typeface="Tenorite" panose="00000500000000000000" pitchFamily="2" charset="0"/>
                        </a:rPr>
                        <a:t>% Avoidable Incidents</a:t>
                      </a:r>
                      <a:endParaRPr lang="en-GB" sz="1050" kern="100">
                        <a:effectLst/>
                        <a:latin typeface="Tenorite" panose="00000500000000000000" pitchFamily="2" charset="0"/>
                        <a:ea typeface="Aptos" panose="020B0004020202020204" pitchFamily="34" charset="0"/>
                        <a:cs typeface="Times New Roman" panose="02020603050405020304" pitchFamily="18" charset="0"/>
                      </a:endParaRPr>
                    </a:p>
                  </a:txBody>
                  <a:tcPr marL="68580" marR="68580" marT="0" marB="0" anchor="ctr"/>
                </a:tc>
                <a:tc>
                  <a:txBody>
                    <a:bodyPr/>
                    <a:lstStyle/>
                    <a:p>
                      <a:pPr>
                        <a:lnSpc>
                          <a:spcPct val="100000"/>
                        </a:lnSpc>
                        <a:spcAft>
                          <a:spcPts val="0"/>
                        </a:spcAft>
                        <a:buNone/>
                      </a:pPr>
                      <a:r>
                        <a:rPr lang="en-GB" sz="1050" kern="100">
                          <a:effectLst/>
                          <a:latin typeface="Tenorite" panose="00000500000000000000" pitchFamily="2" charset="0"/>
                        </a:rPr>
                        <a:t>Based on RCA flag</a:t>
                      </a:r>
                      <a:endParaRPr lang="en-GB" sz="1050" kern="100">
                        <a:effectLst/>
                        <a:latin typeface="Tenorite" panose="00000500000000000000" pitchFamily="2" charset="0"/>
                        <a:ea typeface="Aptos" panose="020B0004020202020204" pitchFamily="34" charset="0"/>
                        <a:cs typeface="Times New Roman" panose="02020603050405020304" pitchFamily="18" charset="0"/>
                      </a:endParaRPr>
                    </a:p>
                  </a:txBody>
                  <a:tcPr marL="68580" marR="68580" marT="0" marB="0" anchor="ctr"/>
                </a:tc>
                <a:tc>
                  <a:txBody>
                    <a:bodyPr/>
                    <a:lstStyle/>
                    <a:p>
                      <a:pPr algn="ctr">
                        <a:lnSpc>
                          <a:spcPct val="100000"/>
                        </a:lnSpc>
                        <a:spcAft>
                          <a:spcPts val="0"/>
                        </a:spcAft>
                        <a:buNone/>
                      </a:pPr>
                      <a:r>
                        <a:rPr lang="en-GB" sz="1050" kern="100">
                          <a:effectLst/>
                          <a:latin typeface="Tenorite" panose="00000500000000000000" pitchFamily="2" charset="0"/>
                        </a:rPr>
                        <a:t>0 (long term)</a:t>
                      </a:r>
                      <a:endParaRPr lang="en-GB" sz="1050" kern="100">
                        <a:effectLst/>
                        <a:latin typeface="Tenorite" panose="00000500000000000000" pitchFamily="2" charset="0"/>
                        <a:ea typeface="Aptos" panose="020B000402020202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750345345"/>
                  </a:ext>
                </a:extLst>
              </a:tr>
              <a:tr h="0">
                <a:tc>
                  <a:txBody>
                    <a:bodyPr/>
                    <a:lstStyle/>
                    <a:p>
                      <a:pPr>
                        <a:lnSpc>
                          <a:spcPct val="100000"/>
                        </a:lnSpc>
                        <a:spcAft>
                          <a:spcPts val="0"/>
                        </a:spcAft>
                        <a:buNone/>
                      </a:pPr>
                      <a:r>
                        <a:rPr lang="en-GB" sz="1050" kern="100">
                          <a:effectLst/>
                          <a:latin typeface="Tenorite" panose="00000500000000000000" pitchFamily="2" charset="0"/>
                        </a:rPr>
                        <a:t>Time to Implement RCA Fix</a:t>
                      </a:r>
                      <a:endParaRPr lang="en-GB" sz="1050" kern="100">
                        <a:effectLst/>
                        <a:latin typeface="Tenorite" panose="00000500000000000000" pitchFamily="2" charset="0"/>
                        <a:ea typeface="Aptos" panose="020B0004020202020204" pitchFamily="34" charset="0"/>
                        <a:cs typeface="Times New Roman" panose="02020603050405020304" pitchFamily="18" charset="0"/>
                      </a:endParaRPr>
                    </a:p>
                  </a:txBody>
                  <a:tcPr marL="68580" marR="68580" marT="0" marB="0" anchor="ctr"/>
                </a:tc>
                <a:tc>
                  <a:txBody>
                    <a:bodyPr/>
                    <a:lstStyle/>
                    <a:p>
                      <a:pPr>
                        <a:lnSpc>
                          <a:spcPct val="100000"/>
                        </a:lnSpc>
                        <a:spcAft>
                          <a:spcPts val="0"/>
                        </a:spcAft>
                        <a:buNone/>
                      </a:pPr>
                      <a:r>
                        <a:rPr lang="en-GB" sz="1050" kern="100">
                          <a:effectLst/>
                          <a:latin typeface="Tenorite" panose="00000500000000000000" pitchFamily="2" charset="0"/>
                        </a:rPr>
                        <a:t>How quickly a root cause fix is deployed</a:t>
                      </a:r>
                      <a:endParaRPr lang="en-GB" sz="1050" kern="100">
                        <a:effectLst/>
                        <a:latin typeface="Tenorite" panose="00000500000000000000" pitchFamily="2" charset="0"/>
                        <a:ea typeface="Aptos" panose="020B0004020202020204" pitchFamily="34" charset="0"/>
                        <a:cs typeface="Times New Roman" panose="02020603050405020304" pitchFamily="18" charset="0"/>
                      </a:endParaRPr>
                    </a:p>
                  </a:txBody>
                  <a:tcPr marL="68580" marR="68580" marT="0" marB="0" anchor="ctr"/>
                </a:tc>
                <a:tc>
                  <a:txBody>
                    <a:bodyPr/>
                    <a:lstStyle/>
                    <a:p>
                      <a:pPr algn="ctr">
                        <a:lnSpc>
                          <a:spcPct val="100000"/>
                        </a:lnSpc>
                        <a:spcAft>
                          <a:spcPts val="0"/>
                        </a:spcAft>
                        <a:buNone/>
                      </a:pPr>
                      <a:r>
                        <a:rPr lang="en-GB" sz="1050" kern="100">
                          <a:effectLst/>
                          <a:latin typeface="Tenorite" panose="00000500000000000000" pitchFamily="2" charset="0"/>
                        </a:rPr>
                        <a:t>&lt; 5 working days</a:t>
                      </a:r>
                      <a:endParaRPr lang="en-GB" sz="1050" kern="100">
                        <a:effectLst/>
                        <a:latin typeface="Tenorite" panose="00000500000000000000" pitchFamily="2" charset="0"/>
                        <a:ea typeface="Aptos" panose="020B000402020202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863907638"/>
                  </a:ext>
                </a:extLst>
              </a:tr>
              <a:tr h="0">
                <a:tc>
                  <a:txBody>
                    <a:bodyPr/>
                    <a:lstStyle/>
                    <a:p>
                      <a:pPr>
                        <a:lnSpc>
                          <a:spcPct val="100000"/>
                        </a:lnSpc>
                        <a:spcAft>
                          <a:spcPts val="0"/>
                        </a:spcAft>
                        <a:buNone/>
                      </a:pPr>
                      <a:r>
                        <a:rPr lang="en-GB" sz="1050" kern="100">
                          <a:effectLst/>
                          <a:latin typeface="Tenorite" panose="00000500000000000000" pitchFamily="2" charset="0"/>
                        </a:rPr>
                        <a:t>% Issues Resolved Proactively</a:t>
                      </a:r>
                      <a:endParaRPr lang="en-GB" sz="1050" kern="100">
                        <a:effectLst/>
                        <a:latin typeface="Tenorite" panose="00000500000000000000" pitchFamily="2" charset="0"/>
                        <a:ea typeface="Aptos" panose="020B0004020202020204" pitchFamily="34" charset="0"/>
                        <a:cs typeface="Times New Roman" panose="02020603050405020304" pitchFamily="18" charset="0"/>
                      </a:endParaRPr>
                    </a:p>
                  </a:txBody>
                  <a:tcPr marL="68580" marR="68580" marT="0" marB="0" anchor="ctr"/>
                </a:tc>
                <a:tc>
                  <a:txBody>
                    <a:bodyPr/>
                    <a:lstStyle/>
                    <a:p>
                      <a:pPr>
                        <a:lnSpc>
                          <a:spcPct val="100000"/>
                        </a:lnSpc>
                        <a:spcAft>
                          <a:spcPts val="0"/>
                        </a:spcAft>
                        <a:buNone/>
                      </a:pPr>
                      <a:r>
                        <a:rPr lang="en-GB" sz="1050" kern="100">
                          <a:effectLst/>
                          <a:latin typeface="Tenorite" panose="00000500000000000000" pitchFamily="2" charset="0"/>
                        </a:rPr>
                        <a:t>Closed before end-user complaint</a:t>
                      </a:r>
                      <a:endParaRPr lang="en-GB" sz="1050" kern="100">
                        <a:effectLst/>
                        <a:latin typeface="Tenorite" panose="00000500000000000000" pitchFamily="2" charset="0"/>
                        <a:ea typeface="Aptos" panose="020B0004020202020204" pitchFamily="34" charset="0"/>
                        <a:cs typeface="Times New Roman" panose="02020603050405020304" pitchFamily="18" charset="0"/>
                      </a:endParaRPr>
                    </a:p>
                  </a:txBody>
                  <a:tcPr marL="68580" marR="68580" marT="0" marB="0" anchor="ctr"/>
                </a:tc>
                <a:tc>
                  <a:txBody>
                    <a:bodyPr/>
                    <a:lstStyle/>
                    <a:p>
                      <a:pPr algn="ctr">
                        <a:lnSpc>
                          <a:spcPct val="100000"/>
                        </a:lnSpc>
                        <a:spcAft>
                          <a:spcPts val="0"/>
                        </a:spcAft>
                        <a:buNone/>
                      </a:pPr>
                      <a:r>
                        <a:rPr lang="en-GB" sz="1050" kern="100">
                          <a:effectLst/>
                          <a:latin typeface="Tenorite" panose="00000500000000000000" pitchFamily="2" charset="0"/>
                        </a:rPr>
                        <a:t>&gt; 40%</a:t>
                      </a:r>
                      <a:endParaRPr lang="en-GB" sz="1050" kern="100">
                        <a:effectLst/>
                        <a:latin typeface="Tenorite" panose="00000500000000000000" pitchFamily="2" charset="0"/>
                        <a:ea typeface="Aptos" panose="020B000402020202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633919394"/>
                  </a:ext>
                </a:extLst>
              </a:tr>
            </a:tbl>
          </a:graphicData>
        </a:graphic>
      </p:graphicFrame>
      <p:sp>
        <p:nvSpPr>
          <p:cNvPr id="7" name="Rectangle 6">
            <a:extLst>
              <a:ext uri="{FF2B5EF4-FFF2-40B4-BE49-F238E27FC236}">
                <a16:creationId xmlns:a16="http://schemas.microsoft.com/office/drawing/2014/main" id="{DF9901BD-EB67-00BA-2B02-A41C0D9C93E3}"/>
              </a:ext>
            </a:extLst>
          </p:cNvPr>
          <p:cNvSpPr/>
          <p:nvPr/>
        </p:nvSpPr>
        <p:spPr>
          <a:xfrm>
            <a:off x="4207702" y="1016673"/>
            <a:ext cx="3600000" cy="792000"/>
          </a:xfrm>
          <a:prstGeom prst="rect">
            <a:avLst/>
          </a:prstGeom>
          <a:noFill/>
          <a:ln w="3175" cap="flat" cmpd="sng" algn="ctr">
            <a:noFill/>
            <a:prstDash val="solid"/>
          </a:ln>
          <a:effectLst/>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lvl="0" defTabSz="609593">
              <a:spcAft>
                <a:spcPts val="100"/>
              </a:spcAft>
              <a:buClr>
                <a:srgbClr val="000000"/>
              </a:buClr>
              <a:defRPr/>
            </a:pPr>
            <a:r>
              <a:rPr lang="en-GB" sz="1050" b="1">
                <a:latin typeface="Tenorite" panose="00000500000000000000" pitchFamily="2" charset="0"/>
              </a:rPr>
              <a:t>What is it? </a:t>
            </a:r>
            <a:r>
              <a:rPr lang="en-GB" sz="1050">
                <a:latin typeface="Tenorite" panose="00000500000000000000" pitchFamily="2" charset="0"/>
              </a:rPr>
              <a:t>A multi-metric performance index used by Scottish Water to quantify the end-user digital experience. It focuses on sentiment, system usability, performance, and resolution effectiveness. </a:t>
            </a:r>
          </a:p>
        </p:txBody>
      </p:sp>
      <p:sp>
        <p:nvSpPr>
          <p:cNvPr id="8" name="Rectangle 7">
            <a:extLst>
              <a:ext uri="{FF2B5EF4-FFF2-40B4-BE49-F238E27FC236}">
                <a16:creationId xmlns:a16="http://schemas.microsoft.com/office/drawing/2014/main" id="{B363E642-C7CC-9EE8-4EC8-D754EF86E8AF}"/>
              </a:ext>
            </a:extLst>
          </p:cNvPr>
          <p:cNvSpPr/>
          <p:nvPr/>
        </p:nvSpPr>
        <p:spPr>
          <a:xfrm>
            <a:off x="4207702" y="774673"/>
            <a:ext cx="3600000" cy="2124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b="1">
                <a:latin typeface="Tenorite" pitchFamily="2" charset="0"/>
              </a:rPr>
              <a:t>Digital Customer Experience Measure (DCEM) </a:t>
            </a:r>
          </a:p>
        </p:txBody>
      </p:sp>
      <p:graphicFrame>
        <p:nvGraphicFramePr>
          <p:cNvPr id="9" name="Table 8">
            <a:extLst>
              <a:ext uri="{FF2B5EF4-FFF2-40B4-BE49-F238E27FC236}">
                <a16:creationId xmlns:a16="http://schemas.microsoft.com/office/drawing/2014/main" id="{F02D6972-2E66-8061-DF5A-EB437E1A7878}"/>
              </a:ext>
            </a:extLst>
          </p:cNvPr>
          <p:cNvGraphicFramePr>
            <a:graphicFrameLocks noGrp="1"/>
          </p:cNvGraphicFramePr>
          <p:nvPr>
            <p:extLst>
              <p:ext uri="{D42A27DB-BD31-4B8C-83A1-F6EECF244321}">
                <p14:modId xmlns:p14="http://schemas.microsoft.com/office/powerpoint/2010/main" val="2631787207"/>
              </p:ext>
            </p:extLst>
          </p:nvPr>
        </p:nvGraphicFramePr>
        <p:xfrm>
          <a:off x="4207702" y="2095594"/>
          <a:ext cx="3600000" cy="2117158"/>
        </p:xfrm>
        <a:graphic>
          <a:graphicData uri="http://schemas.openxmlformats.org/drawingml/2006/table">
            <a:tbl>
              <a:tblPr firstRow="1" bandRow="1">
                <a:tableStyleId>{69012ECD-51FC-41F1-AA8D-1B2483CD663E}</a:tableStyleId>
              </a:tblPr>
              <a:tblGrid>
                <a:gridCol w="1203426">
                  <a:extLst>
                    <a:ext uri="{9D8B030D-6E8A-4147-A177-3AD203B41FA5}">
                      <a16:colId xmlns:a16="http://schemas.microsoft.com/office/drawing/2014/main" val="120762879"/>
                    </a:ext>
                  </a:extLst>
                </a:gridCol>
                <a:gridCol w="2396574">
                  <a:extLst>
                    <a:ext uri="{9D8B030D-6E8A-4147-A177-3AD203B41FA5}">
                      <a16:colId xmlns:a16="http://schemas.microsoft.com/office/drawing/2014/main" val="3608304079"/>
                    </a:ext>
                  </a:extLst>
                </a:gridCol>
              </a:tblGrid>
              <a:tr h="206989">
                <a:tc>
                  <a:txBody>
                    <a:bodyPr/>
                    <a:lstStyle/>
                    <a:p>
                      <a:pPr>
                        <a:lnSpc>
                          <a:spcPct val="115000"/>
                        </a:lnSpc>
                        <a:spcAft>
                          <a:spcPts val="800"/>
                        </a:spcAft>
                        <a:buNone/>
                      </a:pPr>
                      <a:r>
                        <a:rPr lang="en-GB" sz="1050" b="1" kern="100">
                          <a:effectLst/>
                          <a:latin typeface="Tenorite Display" panose="00000500000000000000" pitchFamily="2" charset="0"/>
                          <a:ea typeface="Aptos" panose="020B0004020202020204" pitchFamily="34" charset="0"/>
                          <a:cs typeface="Times New Roman" panose="02020603050405020304" pitchFamily="18" charset="0"/>
                        </a:rPr>
                        <a:t>Pillar</a:t>
                      </a:r>
                      <a:endParaRPr lang="en-GB" sz="1050" kern="100">
                        <a:effectLst/>
                        <a:latin typeface="Tenorite Display" panose="000005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15000"/>
                        </a:lnSpc>
                        <a:spcAft>
                          <a:spcPts val="800"/>
                        </a:spcAft>
                        <a:buNone/>
                      </a:pPr>
                      <a:r>
                        <a:rPr lang="en-GB" sz="1050" b="1" kern="100">
                          <a:effectLst/>
                          <a:latin typeface="Tenorite Display" panose="00000500000000000000" pitchFamily="2" charset="0"/>
                          <a:ea typeface="Aptos" panose="020B0004020202020204" pitchFamily="34" charset="0"/>
                          <a:cs typeface="Times New Roman" panose="02020603050405020304" pitchFamily="18" charset="0"/>
                        </a:rPr>
                        <a:t>Example Metric</a:t>
                      </a:r>
                      <a:endParaRPr lang="en-GB" sz="1050" kern="100">
                        <a:effectLst/>
                        <a:latin typeface="Tenorite Display" panose="00000500000000000000" pitchFamily="2"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064986168"/>
                  </a:ext>
                </a:extLst>
              </a:tr>
              <a:tr h="206989">
                <a:tc>
                  <a:txBody>
                    <a:bodyPr/>
                    <a:lstStyle/>
                    <a:p>
                      <a:pPr>
                        <a:lnSpc>
                          <a:spcPct val="115000"/>
                        </a:lnSpc>
                        <a:spcAft>
                          <a:spcPts val="800"/>
                        </a:spcAft>
                        <a:buNone/>
                      </a:pPr>
                      <a:r>
                        <a:rPr lang="en-GB" sz="1050" kern="100">
                          <a:solidFill>
                            <a:srgbClr val="000000"/>
                          </a:solidFill>
                          <a:effectLst/>
                          <a:latin typeface="Tenorite Display" panose="00000500000000000000" pitchFamily="2" charset="0"/>
                          <a:ea typeface="Aptos" panose="020B0004020202020204" pitchFamily="34" charset="0"/>
                          <a:cs typeface="Times New Roman" panose="02020603050405020304" pitchFamily="18" charset="0"/>
                        </a:rPr>
                        <a:t>Self-Service Success</a:t>
                      </a:r>
                      <a:endParaRPr lang="en-GB" sz="1050" kern="100">
                        <a:effectLst/>
                        <a:latin typeface="Tenorite Display" panose="000005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15000"/>
                        </a:lnSpc>
                        <a:spcAft>
                          <a:spcPts val="800"/>
                        </a:spcAft>
                        <a:buNone/>
                      </a:pPr>
                      <a:r>
                        <a:rPr lang="en-GB" sz="1050" kern="100">
                          <a:solidFill>
                            <a:srgbClr val="000000"/>
                          </a:solidFill>
                          <a:effectLst/>
                          <a:latin typeface="Tenorite Display" panose="00000500000000000000" pitchFamily="2" charset="0"/>
                          <a:ea typeface="Aptos" panose="020B0004020202020204" pitchFamily="34" charset="0"/>
                          <a:cs typeface="Times New Roman" panose="02020603050405020304" pitchFamily="18" charset="0"/>
                        </a:rPr>
                        <a:t>% issues resolved via portal or chatbot</a:t>
                      </a:r>
                      <a:endParaRPr lang="en-GB" sz="1050" kern="100">
                        <a:effectLst/>
                        <a:latin typeface="Tenorite Display" panose="00000500000000000000" pitchFamily="2"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148840776"/>
                  </a:ext>
                </a:extLst>
              </a:tr>
              <a:tr h="429734">
                <a:tc>
                  <a:txBody>
                    <a:bodyPr/>
                    <a:lstStyle/>
                    <a:p>
                      <a:pPr>
                        <a:lnSpc>
                          <a:spcPct val="115000"/>
                        </a:lnSpc>
                        <a:spcAft>
                          <a:spcPts val="800"/>
                        </a:spcAft>
                        <a:buNone/>
                      </a:pPr>
                      <a:r>
                        <a:rPr lang="en-GB" sz="1050" kern="100">
                          <a:effectLst/>
                          <a:latin typeface="Tenorite Display" panose="00000500000000000000" pitchFamily="2" charset="0"/>
                          <a:ea typeface="Aptos" panose="020B0004020202020204" pitchFamily="34" charset="0"/>
                          <a:cs typeface="Times New Roman" panose="02020603050405020304" pitchFamily="18" charset="0"/>
                        </a:rPr>
                        <a:t>Communication Quality</a:t>
                      </a:r>
                    </a:p>
                  </a:txBody>
                  <a:tcPr marL="68580" marR="68580" marT="0" marB="0"/>
                </a:tc>
                <a:tc>
                  <a:txBody>
                    <a:bodyPr/>
                    <a:lstStyle/>
                    <a:p>
                      <a:pPr>
                        <a:lnSpc>
                          <a:spcPct val="115000"/>
                        </a:lnSpc>
                        <a:spcAft>
                          <a:spcPts val="800"/>
                        </a:spcAft>
                        <a:buNone/>
                      </a:pPr>
                      <a:r>
                        <a:rPr lang="en-GB" sz="1050" kern="100">
                          <a:effectLst/>
                          <a:latin typeface="Tenorite Display" panose="00000500000000000000" pitchFamily="2" charset="0"/>
                          <a:ea typeface="Aptos" panose="020B0004020202020204" pitchFamily="34" charset="0"/>
                          <a:cs typeface="Times New Roman" panose="02020603050405020304" pitchFamily="18" charset="0"/>
                        </a:rPr>
                        <a:t># of chase calls / % updates sent proactively</a:t>
                      </a:r>
                    </a:p>
                  </a:txBody>
                  <a:tcPr marL="68580" marR="68580" marT="0" marB="0"/>
                </a:tc>
                <a:extLst>
                  <a:ext uri="{0D108BD9-81ED-4DB2-BD59-A6C34878D82A}">
                    <a16:rowId xmlns:a16="http://schemas.microsoft.com/office/drawing/2014/main" val="4268933720"/>
                  </a:ext>
                </a:extLst>
              </a:tr>
              <a:tr h="206989">
                <a:tc>
                  <a:txBody>
                    <a:bodyPr/>
                    <a:lstStyle/>
                    <a:p>
                      <a:pPr>
                        <a:lnSpc>
                          <a:spcPct val="115000"/>
                        </a:lnSpc>
                        <a:spcAft>
                          <a:spcPts val="800"/>
                        </a:spcAft>
                        <a:buNone/>
                      </a:pPr>
                      <a:r>
                        <a:rPr lang="en-GB" sz="1050" kern="100">
                          <a:solidFill>
                            <a:srgbClr val="000000"/>
                          </a:solidFill>
                          <a:effectLst/>
                          <a:latin typeface="Tenorite Display" panose="00000500000000000000" pitchFamily="2" charset="0"/>
                          <a:ea typeface="Aptos" panose="020B0004020202020204" pitchFamily="34" charset="0"/>
                          <a:cs typeface="Times New Roman" panose="02020603050405020304" pitchFamily="18" charset="0"/>
                        </a:rPr>
                        <a:t>Time-to-Resolution</a:t>
                      </a:r>
                      <a:endParaRPr lang="en-GB" sz="1050" kern="100">
                        <a:effectLst/>
                        <a:latin typeface="Tenorite Display" panose="000005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15000"/>
                        </a:lnSpc>
                        <a:spcAft>
                          <a:spcPts val="800"/>
                        </a:spcAft>
                        <a:buNone/>
                      </a:pPr>
                      <a:r>
                        <a:rPr lang="en-GB" sz="1050" kern="100">
                          <a:solidFill>
                            <a:srgbClr val="000000"/>
                          </a:solidFill>
                          <a:effectLst/>
                          <a:latin typeface="Tenorite Display" panose="00000500000000000000" pitchFamily="2" charset="0"/>
                          <a:ea typeface="Aptos" panose="020B0004020202020204" pitchFamily="34" charset="0"/>
                          <a:cs typeface="Times New Roman" panose="02020603050405020304" pitchFamily="18" charset="0"/>
                        </a:rPr>
                        <a:t>Median time to close incident</a:t>
                      </a:r>
                      <a:endParaRPr lang="en-GB" sz="1050" kern="100">
                        <a:effectLst/>
                        <a:latin typeface="Tenorite Display" panose="00000500000000000000" pitchFamily="2"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679256834"/>
                  </a:ext>
                </a:extLst>
              </a:tr>
              <a:tr h="429734">
                <a:tc>
                  <a:txBody>
                    <a:bodyPr/>
                    <a:lstStyle/>
                    <a:p>
                      <a:pPr>
                        <a:lnSpc>
                          <a:spcPct val="115000"/>
                        </a:lnSpc>
                        <a:spcAft>
                          <a:spcPts val="800"/>
                        </a:spcAft>
                        <a:buNone/>
                      </a:pPr>
                      <a:r>
                        <a:rPr lang="en-GB" sz="1050" kern="100">
                          <a:effectLst/>
                          <a:latin typeface="Tenorite Display" panose="00000500000000000000" pitchFamily="2" charset="0"/>
                          <a:ea typeface="Aptos" panose="020B0004020202020204" pitchFamily="34" charset="0"/>
                          <a:cs typeface="Times New Roman" panose="02020603050405020304" pitchFamily="18" charset="0"/>
                        </a:rPr>
                        <a:t>First Contact Resolution</a:t>
                      </a:r>
                    </a:p>
                  </a:txBody>
                  <a:tcPr marL="68580" marR="68580" marT="0" marB="0"/>
                </a:tc>
                <a:tc>
                  <a:txBody>
                    <a:bodyPr/>
                    <a:lstStyle/>
                    <a:p>
                      <a:pPr>
                        <a:lnSpc>
                          <a:spcPct val="115000"/>
                        </a:lnSpc>
                        <a:spcAft>
                          <a:spcPts val="800"/>
                        </a:spcAft>
                        <a:buNone/>
                      </a:pPr>
                      <a:r>
                        <a:rPr lang="en-GB" sz="1050" kern="100">
                          <a:effectLst/>
                          <a:latin typeface="Tenorite Display" panose="00000500000000000000" pitchFamily="2" charset="0"/>
                          <a:ea typeface="Aptos" panose="020B0004020202020204" pitchFamily="34" charset="0"/>
                          <a:cs typeface="Times New Roman" panose="02020603050405020304" pitchFamily="18" charset="0"/>
                        </a:rPr>
                        <a:t>% resolved on first touch</a:t>
                      </a:r>
                    </a:p>
                  </a:txBody>
                  <a:tcPr marL="68580" marR="68580" marT="0" marB="0"/>
                </a:tc>
                <a:extLst>
                  <a:ext uri="{0D108BD9-81ED-4DB2-BD59-A6C34878D82A}">
                    <a16:rowId xmlns:a16="http://schemas.microsoft.com/office/drawing/2014/main" val="1940037860"/>
                  </a:ext>
                </a:extLst>
              </a:tr>
              <a:tr h="206989">
                <a:tc>
                  <a:txBody>
                    <a:bodyPr/>
                    <a:lstStyle/>
                    <a:p>
                      <a:pPr>
                        <a:lnSpc>
                          <a:spcPct val="115000"/>
                        </a:lnSpc>
                        <a:spcAft>
                          <a:spcPts val="800"/>
                        </a:spcAft>
                        <a:buNone/>
                      </a:pPr>
                      <a:r>
                        <a:rPr lang="en-GB" sz="1050" kern="100">
                          <a:solidFill>
                            <a:srgbClr val="000000"/>
                          </a:solidFill>
                          <a:effectLst/>
                          <a:latin typeface="Tenorite Display" panose="00000500000000000000" pitchFamily="2" charset="0"/>
                          <a:ea typeface="Aptos" panose="020B0004020202020204" pitchFamily="34" charset="0"/>
                          <a:cs typeface="Times New Roman" panose="02020603050405020304" pitchFamily="18" charset="0"/>
                        </a:rPr>
                        <a:t>Sentiment/Survey</a:t>
                      </a:r>
                      <a:endParaRPr lang="en-GB" sz="1050" kern="100">
                        <a:effectLst/>
                        <a:latin typeface="Tenorite Display" panose="000005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15000"/>
                        </a:lnSpc>
                        <a:spcAft>
                          <a:spcPts val="800"/>
                        </a:spcAft>
                        <a:buNone/>
                      </a:pPr>
                      <a:r>
                        <a:rPr lang="en-GB" sz="1050" kern="100">
                          <a:solidFill>
                            <a:srgbClr val="000000"/>
                          </a:solidFill>
                          <a:effectLst/>
                          <a:latin typeface="Tenorite Display" panose="00000500000000000000" pitchFamily="2" charset="0"/>
                          <a:ea typeface="Aptos" panose="020B0004020202020204" pitchFamily="34" charset="0"/>
                          <a:cs typeface="Times New Roman" panose="02020603050405020304" pitchFamily="18" charset="0"/>
                        </a:rPr>
                        <a:t>CSAT/Net Promoter Score after ticket close</a:t>
                      </a:r>
                      <a:endParaRPr lang="en-GB" sz="1050" kern="100">
                        <a:effectLst/>
                        <a:latin typeface="Tenorite Display" panose="00000500000000000000" pitchFamily="2"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707504475"/>
                  </a:ext>
                </a:extLst>
              </a:tr>
              <a:tr h="429734">
                <a:tc>
                  <a:txBody>
                    <a:bodyPr/>
                    <a:lstStyle/>
                    <a:p>
                      <a:pPr>
                        <a:lnSpc>
                          <a:spcPct val="115000"/>
                        </a:lnSpc>
                        <a:spcAft>
                          <a:spcPts val="800"/>
                        </a:spcAft>
                        <a:buNone/>
                      </a:pPr>
                      <a:r>
                        <a:rPr lang="en-GB" sz="1050" kern="100">
                          <a:effectLst/>
                          <a:latin typeface="Tenorite Display" panose="00000500000000000000" pitchFamily="2" charset="0"/>
                          <a:ea typeface="Aptos" panose="020B0004020202020204" pitchFamily="34" charset="0"/>
                          <a:cs typeface="Times New Roman" panose="02020603050405020304" pitchFamily="18" charset="0"/>
                        </a:rPr>
                        <a:t>Knowledge Utilization</a:t>
                      </a:r>
                    </a:p>
                  </a:txBody>
                  <a:tcPr marL="68580" marR="68580" marT="0" marB="0"/>
                </a:tc>
                <a:tc>
                  <a:txBody>
                    <a:bodyPr/>
                    <a:lstStyle/>
                    <a:p>
                      <a:pPr>
                        <a:lnSpc>
                          <a:spcPct val="115000"/>
                        </a:lnSpc>
                        <a:spcAft>
                          <a:spcPts val="800"/>
                        </a:spcAft>
                        <a:buNone/>
                      </a:pPr>
                      <a:r>
                        <a:rPr lang="en-GB" sz="1050" kern="100">
                          <a:effectLst/>
                          <a:latin typeface="Tenorite Display" panose="00000500000000000000" pitchFamily="2" charset="0"/>
                          <a:ea typeface="Aptos" panose="020B0004020202020204" pitchFamily="34" charset="0"/>
                          <a:cs typeface="Times New Roman" panose="02020603050405020304" pitchFamily="18" charset="0"/>
                        </a:rPr>
                        <a:t>% of tickets deflected via KB use</a:t>
                      </a:r>
                    </a:p>
                  </a:txBody>
                  <a:tcPr marL="68580" marR="68580" marT="0" marB="0"/>
                </a:tc>
                <a:extLst>
                  <a:ext uri="{0D108BD9-81ED-4DB2-BD59-A6C34878D82A}">
                    <a16:rowId xmlns:a16="http://schemas.microsoft.com/office/drawing/2014/main" val="2814973280"/>
                  </a:ext>
                </a:extLst>
              </a:tr>
            </a:tbl>
          </a:graphicData>
        </a:graphic>
      </p:graphicFrame>
      <p:sp>
        <p:nvSpPr>
          <p:cNvPr id="13" name="Rectangle 12">
            <a:extLst>
              <a:ext uri="{FF2B5EF4-FFF2-40B4-BE49-F238E27FC236}">
                <a16:creationId xmlns:a16="http://schemas.microsoft.com/office/drawing/2014/main" id="{E2AFD9BD-DBBC-C64D-5AFE-6D00AA092DFD}"/>
              </a:ext>
            </a:extLst>
          </p:cNvPr>
          <p:cNvSpPr/>
          <p:nvPr/>
        </p:nvSpPr>
        <p:spPr>
          <a:xfrm>
            <a:off x="8151266" y="1021780"/>
            <a:ext cx="3600000" cy="792000"/>
          </a:xfrm>
          <a:prstGeom prst="rect">
            <a:avLst/>
          </a:prstGeom>
          <a:noFill/>
          <a:ln w="3175" cap="flat" cmpd="sng" algn="ctr">
            <a:noFill/>
            <a:prstDash val="solid"/>
          </a:ln>
          <a:effectLst/>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lvl="0" defTabSz="609593">
              <a:spcAft>
                <a:spcPts val="100"/>
              </a:spcAft>
              <a:buClr>
                <a:srgbClr val="000000"/>
              </a:buClr>
              <a:defRPr/>
            </a:pPr>
            <a:r>
              <a:rPr lang="en-GB" sz="1050" b="1">
                <a:latin typeface="Tenorite" panose="00000500000000000000" pitchFamily="2" charset="0"/>
              </a:rPr>
              <a:t>What is it? </a:t>
            </a:r>
            <a:r>
              <a:rPr lang="en-GB" sz="1050">
                <a:latin typeface="Tenorite" panose="00000500000000000000" pitchFamily="2" charset="0"/>
              </a:rPr>
              <a:t>FinOps is the practice of managing cloud cost, usage, and value — especially in Azure and data platforms. It’s about balancing cost control with speed and value delivery.</a:t>
            </a:r>
          </a:p>
        </p:txBody>
      </p:sp>
      <p:sp>
        <p:nvSpPr>
          <p:cNvPr id="16" name="Rectangle 15">
            <a:extLst>
              <a:ext uri="{FF2B5EF4-FFF2-40B4-BE49-F238E27FC236}">
                <a16:creationId xmlns:a16="http://schemas.microsoft.com/office/drawing/2014/main" id="{8460AAAB-266B-51C0-0280-5A3621689DDB}"/>
              </a:ext>
            </a:extLst>
          </p:cNvPr>
          <p:cNvSpPr/>
          <p:nvPr/>
        </p:nvSpPr>
        <p:spPr>
          <a:xfrm>
            <a:off x="8151266" y="774673"/>
            <a:ext cx="3600000" cy="2124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b="1">
                <a:latin typeface="Tenorite" pitchFamily="2" charset="0"/>
              </a:rPr>
              <a:t>Cloud Financial Operations (FinOps)</a:t>
            </a:r>
          </a:p>
        </p:txBody>
      </p:sp>
      <p:graphicFrame>
        <p:nvGraphicFramePr>
          <p:cNvPr id="17" name="Table 16">
            <a:extLst>
              <a:ext uri="{FF2B5EF4-FFF2-40B4-BE49-F238E27FC236}">
                <a16:creationId xmlns:a16="http://schemas.microsoft.com/office/drawing/2014/main" id="{75127B65-8115-DCDB-4B49-CA5676C59B2C}"/>
              </a:ext>
            </a:extLst>
          </p:cNvPr>
          <p:cNvGraphicFramePr>
            <a:graphicFrameLocks noGrp="1"/>
          </p:cNvGraphicFramePr>
          <p:nvPr>
            <p:extLst>
              <p:ext uri="{D42A27DB-BD31-4B8C-83A1-F6EECF244321}">
                <p14:modId xmlns:p14="http://schemas.microsoft.com/office/powerpoint/2010/main" val="4035795170"/>
              </p:ext>
            </p:extLst>
          </p:nvPr>
        </p:nvGraphicFramePr>
        <p:xfrm>
          <a:off x="8151266" y="2095594"/>
          <a:ext cx="3600000" cy="1565088"/>
        </p:xfrm>
        <a:graphic>
          <a:graphicData uri="http://schemas.openxmlformats.org/drawingml/2006/table">
            <a:tbl>
              <a:tblPr firstRow="1" bandRow="1">
                <a:tableStyleId>{69012ECD-51FC-41F1-AA8D-1B2483CD663E}</a:tableStyleId>
              </a:tblPr>
              <a:tblGrid>
                <a:gridCol w="972184">
                  <a:extLst>
                    <a:ext uri="{9D8B030D-6E8A-4147-A177-3AD203B41FA5}">
                      <a16:colId xmlns:a16="http://schemas.microsoft.com/office/drawing/2014/main" val="120762879"/>
                    </a:ext>
                  </a:extLst>
                </a:gridCol>
                <a:gridCol w="2627816">
                  <a:extLst>
                    <a:ext uri="{9D8B030D-6E8A-4147-A177-3AD203B41FA5}">
                      <a16:colId xmlns:a16="http://schemas.microsoft.com/office/drawing/2014/main" val="3608304079"/>
                    </a:ext>
                  </a:extLst>
                </a:gridCol>
              </a:tblGrid>
              <a:tr h="0">
                <a:tc>
                  <a:txBody>
                    <a:bodyPr/>
                    <a:lstStyle/>
                    <a:p>
                      <a:pPr>
                        <a:lnSpc>
                          <a:spcPct val="115000"/>
                        </a:lnSpc>
                        <a:spcAft>
                          <a:spcPts val="800"/>
                        </a:spcAft>
                        <a:buNone/>
                      </a:pPr>
                      <a:r>
                        <a:rPr lang="en-GB" sz="1050" kern="100">
                          <a:effectLst/>
                          <a:latin typeface="Tenorite" panose="00000500000000000000" pitchFamily="2" charset="0"/>
                        </a:rPr>
                        <a:t>Practice Area</a:t>
                      </a:r>
                      <a:endParaRPr lang="en-GB" sz="1050" kern="100">
                        <a:effectLst/>
                        <a:latin typeface="Tenorite" panose="00000500000000000000" pitchFamily="2" charset="0"/>
                        <a:ea typeface="Aptos" panose="020B0004020202020204" pitchFamily="34" charset="0"/>
                        <a:cs typeface="Times New Roman" panose="02020603050405020304" pitchFamily="18" charset="0"/>
                      </a:endParaRPr>
                    </a:p>
                  </a:txBody>
                  <a:tcPr marL="68580" marR="68580" marT="0" marB="0" anchor="ctr"/>
                </a:tc>
                <a:tc>
                  <a:txBody>
                    <a:bodyPr/>
                    <a:lstStyle/>
                    <a:p>
                      <a:pPr>
                        <a:lnSpc>
                          <a:spcPct val="115000"/>
                        </a:lnSpc>
                        <a:spcAft>
                          <a:spcPts val="800"/>
                        </a:spcAft>
                        <a:buNone/>
                      </a:pPr>
                      <a:r>
                        <a:rPr lang="en-GB" sz="1050" kern="100">
                          <a:effectLst/>
                          <a:latin typeface="Tenorite" panose="00000500000000000000" pitchFamily="2" charset="0"/>
                        </a:rPr>
                        <a:t>Contribution to ZPI</a:t>
                      </a:r>
                      <a:endParaRPr lang="en-GB" sz="1050" kern="100">
                        <a:effectLst/>
                        <a:latin typeface="Tenorite" panose="00000500000000000000" pitchFamily="2" charset="0"/>
                        <a:ea typeface="Aptos" panose="020B000402020202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064986168"/>
                  </a:ext>
                </a:extLst>
              </a:tr>
              <a:tr h="0">
                <a:tc>
                  <a:txBody>
                    <a:bodyPr/>
                    <a:lstStyle/>
                    <a:p>
                      <a:pPr>
                        <a:lnSpc>
                          <a:spcPct val="115000"/>
                        </a:lnSpc>
                        <a:spcAft>
                          <a:spcPts val="800"/>
                        </a:spcAft>
                        <a:buNone/>
                      </a:pPr>
                      <a:r>
                        <a:rPr lang="en-GB" sz="1050" b="0" kern="100">
                          <a:effectLst/>
                          <a:latin typeface="Tenorite" panose="00000500000000000000" pitchFamily="2" charset="0"/>
                          <a:ea typeface="Aptos" panose="020B0004020202020204" pitchFamily="34" charset="0"/>
                          <a:cs typeface="Times New Roman" panose="02020603050405020304" pitchFamily="18" charset="0"/>
                        </a:rPr>
                        <a:t>Cost Visibility</a:t>
                      </a:r>
                    </a:p>
                  </a:txBody>
                  <a:tcPr marL="68580" marR="68580" marT="0" marB="0" anchor="ctr"/>
                </a:tc>
                <a:tc>
                  <a:txBody>
                    <a:bodyPr/>
                    <a:lstStyle/>
                    <a:p>
                      <a:pPr>
                        <a:lnSpc>
                          <a:spcPct val="115000"/>
                        </a:lnSpc>
                        <a:spcAft>
                          <a:spcPts val="800"/>
                        </a:spcAft>
                        <a:buNone/>
                      </a:pPr>
                      <a:r>
                        <a:rPr lang="en-GB" sz="1050" b="0" kern="100">
                          <a:effectLst/>
                          <a:latin typeface="Tenorite" panose="00000500000000000000" pitchFamily="2" charset="0"/>
                          <a:ea typeface="Aptos" panose="020B0004020202020204" pitchFamily="34" charset="0"/>
                          <a:cs typeface="Times New Roman" panose="02020603050405020304" pitchFamily="18" charset="0"/>
                        </a:rPr>
                        <a:t>Understand costs by resource, app, owner</a:t>
                      </a:r>
                    </a:p>
                  </a:txBody>
                  <a:tcPr marL="68580" marR="68580" marT="0" marB="0" anchor="ctr"/>
                </a:tc>
                <a:extLst>
                  <a:ext uri="{0D108BD9-81ED-4DB2-BD59-A6C34878D82A}">
                    <a16:rowId xmlns:a16="http://schemas.microsoft.com/office/drawing/2014/main" val="2148840776"/>
                  </a:ext>
                </a:extLst>
              </a:tr>
              <a:tr h="0">
                <a:tc>
                  <a:txBody>
                    <a:bodyPr/>
                    <a:lstStyle/>
                    <a:p>
                      <a:pPr>
                        <a:lnSpc>
                          <a:spcPct val="115000"/>
                        </a:lnSpc>
                        <a:spcAft>
                          <a:spcPts val="800"/>
                        </a:spcAft>
                        <a:buNone/>
                      </a:pPr>
                      <a:r>
                        <a:rPr lang="en-GB" sz="1050" b="0" kern="100">
                          <a:solidFill>
                            <a:srgbClr val="000000"/>
                          </a:solidFill>
                          <a:effectLst/>
                          <a:latin typeface="Tenorite" panose="00000500000000000000" pitchFamily="2" charset="0"/>
                          <a:ea typeface="Aptos" panose="020B0004020202020204" pitchFamily="34" charset="0"/>
                          <a:cs typeface="Times New Roman" panose="02020603050405020304" pitchFamily="18" charset="0"/>
                        </a:rPr>
                        <a:t>Optimization</a:t>
                      </a:r>
                      <a:endParaRPr lang="en-GB" sz="1050" b="0" kern="100">
                        <a:effectLst/>
                        <a:latin typeface="Tenorite" panose="00000500000000000000" pitchFamily="2" charset="0"/>
                        <a:ea typeface="Aptos" panose="020B0004020202020204" pitchFamily="34" charset="0"/>
                        <a:cs typeface="Times New Roman" panose="02020603050405020304" pitchFamily="18" charset="0"/>
                      </a:endParaRPr>
                    </a:p>
                  </a:txBody>
                  <a:tcPr marL="68580" marR="68580" marT="0" marB="0" anchor="ctr"/>
                </a:tc>
                <a:tc>
                  <a:txBody>
                    <a:bodyPr/>
                    <a:lstStyle/>
                    <a:p>
                      <a:pPr>
                        <a:lnSpc>
                          <a:spcPct val="115000"/>
                        </a:lnSpc>
                        <a:spcAft>
                          <a:spcPts val="800"/>
                        </a:spcAft>
                        <a:buNone/>
                      </a:pPr>
                      <a:r>
                        <a:rPr lang="en-GB" sz="1050" b="0" kern="100">
                          <a:solidFill>
                            <a:srgbClr val="000000"/>
                          </a:solidFill>
                          <a:effectLst/>
                          <a:latin typeface="Tenorite" panose="00000500000000000000" pitchFamily="2" charset="0"/>
                          <a:ea typeface="Aptos" panose="020B0004020202020204" pitchFamily="34" charset="0"/>
                          <a:cs typeface="Times New Roman" panose="02020603050405020304" pitchFamily="18" charset="0"/>
                        </a:rPr>
                        <a:t>Rightsizing, removing idle resources</a:t>
                      </a:r>
                      <a:endParaRPr lang="en-GB" sz="1050" b="0" kern="100">
                        <a:effectLst/>
                        <a:latin typeface="Tenorite" panose="00000500000000000000" pitchFamily="2" charset="0"/>
                        <a:ea typeface="Aptos" panose="020B000402020202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4268933720"/>
                  </a:ext>
                </a:extLst>
              </a:tr>
              <a:tr h="0">
                <a:tc>
                  <a:txBody>
                    <a:bodyPr/>
                    <a:lstStyle/>
                    <a:p>
                      <a:pPr>
                        <a:lnSpc>
                          <a:spcPct val="115000"/>
                        </a:lnSpc>
                        <a:spcAft>
                          <a:spcPts val="800"/>
                        </a:spcAft>
                        <a:buNone/>
                      </a:pPr>
                      <a:r>
                        <a:rPr lang="en-GB" sz="1050" b="0" kern="100">
                          <a:effectLst/>
                          <a:latin typeface="Tenorite" panose="00000500000000000000" pitchFamily="2" charset="0"/>
                          <a:ea typeface="Aptos" panose="020B0004020202020204" pitchFamily="34" charset="0"/>
                          <a:cs typeface="Times New Roman" panose="02020603050405020304" pitchFamily="18" charset="0"/>
                        </a:rPr>
                        <a:t>Forecasting</a:t>
                      </a:r>
                    </a:p>
                  </a:txBody>
                  <a:tcPr marL="68580" marR="68580" marT="0" marB="0" anchor="ctr"/>
                </a:tc>
                <a:tc>
                  <a:txBody>
                    <a:bodyPr/>
                    <a:lstStyle/>
                    <a:p>
                      <a:pPr>
                        <a:lnSpc>
                          <a:spcPct val="115000"/>
                        </a:lnSpc>
                        <a:spcAft>
                          <a:spcPts val="800"/>
                        </a:spcAft>
                        <a:buNone/>
                      </a:pPr>
                      <a:r>
                        <a:rPr lang="en-GB" sz="1050" b="0" kern="100">
                          <a:effectLst/>
                          <a:latin typeface="Tenorite" panose="00000500000000000000" pitchFamily="2" charset="0"/>
                          <a:ea typeface="Aptos" panose="020B0004020202020204" pitchFamily="34" charset="0"/>
                          <a:cs typeface="Times New Roman" panose="02020603050405020304" pitchFamily="18" charset="0"/>
                        </a:rPr>
                        <a:t>Monthly usage patterns → project cost trends</a:t>
                      </a:r>
                    </a:p>
                  </a:txBody>
                  <a:tcPr marL="68580" marR="68580" marT="0" marB="0" anchor="ctr"/>
                </a:tc>
                <a:extLst>
                  <a:ext uri="{0D108BD9-81ED-4DB2-BD59-A6C34878D82A}">
                    <a16:rowId xmlns:a16="http://schemas.microsoft.com/office/drawing/2014/main" val="679256834"/>
                  </a:ext>
                </a:extLst>
              </a:tr>
              <a:tr h="0">
                <a:tc>
                  <a:txBody>
                    <a:bodyPr/>
                    <a:lstStyle/>
                    <a:p>
                      <a:pPr>
                        <a:lnSpc>
                          <a:spcPct val="115000"/>
                        </a:lnSpc>
                        <a:spcAft>
                          <a:spcPts val="800"/>
                        </a:spcAft>
                        <a:buNone/>
                      </a:pPr>
                      <a:r>
                        <a:rPr lang="en-GB" sz="1050" b="0" kern="100">
                          <a:solidFill>
                            <a:srgbClr val="000000"/>
                          </a:solidFill>
                          <a:effectLst/>
                          <a:latin typeface="Tenorite" panose="00000500000000000000" pitchFamily="2" charset="0"/>
                          <a:ea typeface="Aptos" panose="020B0004020202020204" pitchFamily="34" charset="0"/>
                          <a:cs typeface="Times New Roman" panose="02020603050405020304" pitchFamily="18" charset="0"/>
                        </a:rPr>
                        <a:t>Accountability</a:t>
                      </a:r>
                      <a:endParaRPr lang="en-GB" sz="1050" b="0" kern="100">
                        <a:effectLst/>
                        <a:latin typeface="Tenorite" panose="00000500000000000000" pitchFamily="2" charset="0"/>
                        <a:ea typeface="Aptos" panose="020B0004020202020204" pitchFamily="34" charset="0"/>
                        <a:cs typeface="Times New Roman" panose="02020603050405020304" pitchFamily="18" charset="0"/>
                      </a:endParaRPr>
                    </a:p>
                  </a:txBody>
                  <a:tcPr marL="68580" marR="68580" marT="0" marB="0" anchor="ctr"/>
                </a:tc>
                <a:tc>
                  <a:txBody>
                    <a:bodyPr/>
                    <a:lstStyle/>
                    <a:p>
                      <a:pPr>
                        <a:lnSpc>
                          <a:spcPct val="115000"/>
                        </a:lnSpc>
                        <a:spcAft>
                          <a:spcPts val="800"/>
                        </a:spcAft>
                        <a:buNone/>
                      </a:pPr>
                      <a:r>
                        <a:rPr lang="en-GB" sz="1050" b="0" kern="100">
                          <a:solidFill>
                            <a:srgbClr val="000000"/>
                          </a:solidFill>
                          <a:effectLst/>
                          <a:latin typeface="Tenorite" panose="00000500000000000000" pitchFamily="2" charset="0"/>
                          <a:ea typeface="Aptos" panose="020B0004020202020204" pitchFamily="34" charset="0"/>
                          <a:cs typeface="Times New Roman" panose="02020603050405020304" pitchFamily="18" charset="0"/>
                        </a:rPr>
                        <a:t>Showback/Chargeback per team or app</a:t>
                      </a:r>
                      <a:endParaRPr lang="en-GB" sz="1050" b="0" kern="100">
                        <a:effectLst/>
                        <a:latin typeface="Tenorite" panose="00000500000000000000" pitchFamily="2" charset="0"/>
                        <a:ea typeface="Aptos" panose="020B000402020202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940037860"/>
                  </a:ext>
                </a:extLst>
              </a:tr>
              <a:tr h="0">
                <a:tc>
                  <a:txBody>
                    <a:bodyPr/>
                    <a:lstStyle/>
                    <a:p>
                      <a:pPr>
                        <a:lnSpc>
                          <a:spcPct val="115000"/>
                        </a:lnSpc>
                        <a:spcAft>
                          <a:spcPts val="800"/>
                        </a:spcAft>
                        <a:buNone/>
                      </a:pPr>
                      <a:r>
                        <a:rPr lang="en-GB" sz="1050" b="0" kern="100">
                          <a:effectLst/>
                          <a:latin typeface="Tenorite" panose="00000500000000000000" pitchFamily="2" charset="0"/>
                          <a:ea typeface="Aptos" panose="020B0004020202020204" pitchFamily="34" charset="0"/>
                          <a:cs typeface="Times New Roman" panose="02020603050405020304" pitchFamily="18" charset="0"/>
                        </a:rPr>
                        <a:t>Policy Enforcement</a:t>
                      </a:r>
                    </a:p>
                  </a:txBody>
                  <a:tcPr marL="68580" marR="68580" marT="0" marB="0" anchor="ctr"/>
                </a:tc>
                <a:tc>
                  <a:txBody>
                    <a:bodyPr/>
                    <a:lstStyle/>
                    <a:p>
                      <a:pPr>
                        <a:lnSpc>
                          <a:spcPct val="115000"/>
                        </a:lnSpc>
                        <a:spcAft>
                          <a:spcPts val="800"/>
                        </a:spcAft>
                        <a:buNone/>
                      </a:pPr>
                      <a:r>
                        <a:rPr lang="en-GB" sz="1050" b="0" kern="100">
                          <a:effectLst/>
                          <a:latin typeface="Tenorite" panose="00000500000000000000" pitchFamily="2" charset="0"/>
                          <a:ea typeface="Aptos" panose="020B0004020202020204" pitchFamily="34" charset="0"/>
                          <a:cs typeface="Times New Roman" panose="02020603050405020304" pitchFamily="18" charset="0"/>
                        </a:rPr>
                        <a:t>Resource tagging, budget alerts, quota limits</a:t>
                      </a:r>
                    </a:p>
                  </a:txBody>
                  <a:tcPr marL="68580" marR="68580" marT="0" marB="0" anchor="ctr"/>
                </a:tc>
                <a:extLst>
                  <a:ext uri="{0D108BD9-81ED-4DB2-BD59-A6C34878D82A}">
                    <a16:rowId xmlns:a16="http://schemas.microsoft.com/office/drawing/2014/main" val="3707504475"/>
                  </a:ext>
                </a:extLst>
              </a:tr>
              <a:tr h="0">
                <a:tc>
                  <a:txBody>
                    <a:bodyPr/>
                    <a:lstStyle/>
                    <a:p>
                      <a:pPr>
                        <a:lnSpc>
                          <a:spcPct val="115000"/>
                        </a:lnSpc>
                        <a:spcAft>
                          <a:spcPts val="800"/>
                        </a:spcAft>
                        <a:buNone/>
                      </a:pPr>
                      <a:r>
                        <a:rPr lang="en-GB" sz="1050" b="0" kern="100">
                          <a:effectLst/>
                          <a:latin typeface="Tenorite" panose="00000500000000000000" pitchFamily="2" charset="0"/>
                          <a:ea typeface="Aptos" panose="020B0004020202020204" pitchFamily="34" charset="0"/>
                          <a:cs typeface="Times New Roman" panose="02020603050405020304" pitchFamily="18" charset="0"/>
                        </a:rPr>
                        <a:t>Cost Visibility</a:t>
                      </a:r>
                    </a:p>
                  </a:txBody>
                  <a:tcPr marL="68580" marR="68580" marT="0" marB="0" anchor="ctr"/>
                </a:tc>
                <a:tc>
                  <a:txBody>
                    <a:bodyPr/>
                    <a:lstStyle/>
                    <a:p>
                      <a:pPr>
                        <a:lnSpc>
                          <a:spcPct val="115000"/>
                        </a:lnSpc>
                        <a:spcAft>
                          <a:spcPts val="800"/>
                        </a:spcAft>
                        <a:buNone/>
                      </a:pPr>
                      <a:r>
                        <a:rPr lang="en-GB" sz="1050" b="0" kern="100">
                          <a:effectLst/>
                          <a:latin typeface="Tenorite" panose="00000500000000000000" pitchFamily="2" charset="0"/>
                          <a:ea typeface="Aptos" panose="020B0004020202020204" pitchFamily="34" charset="0"/>
                          <a:cs typeface="Times New Roman" panose="02020603050405020304" pitchFamily="18" charset="0"/>
                        </a:rPr>
                        <a:t>Understand costs by resource, app, owner</a:t>
                      </a:r>
                    </a:p>
                  </a:txBody>
                  <a:tcPr marL="68580" marR="68580" marT="0" marB="0" anchor="ctr"/>
                </a:tc>
                <a:extLst>
                  <a:ext uri="{0D108BD9-81ED-4DB2-BD59-A6C34878D82A}">
                    <a16:rowId xmlns:a16="http://schemas.microsoft.com/office/drawing/2014/main" val="2814973280"/>
                  </a:ext>
                </a:extLst>
              </a:tr>
            </a:tbl>
          </a:graphicData>
        </a:graphic>
      </p:graphicFrame>
      <p:sp>
        <p:nvSpPr>
          <p:cNvPr id="19" name="Rectangle 18">
            <a:extLst>
              <a:ext uri="{FF2B5EF4-FFF2-40B4-BE49-F238E27FC236}">
                <a16:creationId xmlns:a16="http://schemas.microsoft.com/office/drawing/2014/main" id="{D03A2D16-5727-EF75-EAC0-D2AB29004389}"/>
              </a:ext>
            </a:extLst>
          </p:cNvPr>
          <p:cNvSpPr/>
          <p:nvPr/>
        </p:nvSpPr>
        <p:spPr>
          <a:xfrm>
            <a:off x="4207702" y="1848487"/>
            <a:ext cx="3600000" cy="2124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b="1">
                <a:latin typeface="Tenorite" pitchFamily="2" charset="0"/>
              </a:rPr>
              <a:t>What makes up DCEM?</a:t>
            </a:r>
          </a:p>
        </p:txBody>
      </p:sp>
      <p:sp>
        <p:nvSpPr>
          <p:cNvPr id="20" name="Rectangle 19">
            <a:extLst>
              <a:ext uri="{FF2B5EF4-FFF2-40B4-BE49-F238E27FC236}">
                <a16:creationId xmlns:a16="http://schemas.microsoft.com/office/drawing/2014/main" id="{3B5501A0-361E-189C-E352-D4E45B6B42A3}"/>
              </a:ext>
            </a:extLst>
          </p:cNvPr>
          <p:cNvSpPr/>
          <p:nvPr/>
        </p:nvSpPr>
        <p:spPr>
          <a:xfrm>
            <a:off x="4207702" y="4491030"/>
            <a:ext cx="3600000" cy="1367614"/>
          </a:xfrm>
          <a:prstGeom prst="rect">
            <a:avLst/>
          </a:prstGeom>
          <a:noFill/>
          <a:ln w="3175" cap="flat" cmpd="sng" algn="ctr">
            <a:noFill/>
            <a:prstDash val="solid"/>
          </a:ln>
          <a:effectLst/>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lvl="0" defTabSz="609593">
              <a:spcAft>
                <a:spcPts val="100"/>
              </a:spcAft>
              <a:buClr>
                <a:srgbClr val="000000"/>
              </a:buClr>
              <a:defRPr/>
            </a:pPr>
            <a:r>
              <a:rPr lang="en-GB" sz="1050" b="1">
                <a:latin typeface="Tenorite" panose="00000500000000000000" pitchFamily="2" charset="0"/>
              </a:rPr>
              <a:t>DCEM &gt; ZPI Strategy</a:t>
            </a:r>
          </a:p>
          <a:p>
            <a:pPr marL="171450" lvl="0" indent="-171450" defTabSz="609593">
              <a:spcAft>
                <a:spcPts val="100"/>
              </a:spcAft>
              <a:buClr>
                <a:srgbClr val="000000"/>
              </a:buClr>
              <a:buFont typeface="Arial" panose="020B0604020202020204" pitchFamily="34" charset="0"/>
              <a:buChar char="•"/>
              <a:defRPr/>
            </a:pPr>
            <a:r>
              <a:rPr lang="en-GB" sz="1050">
                <a:latin typeface="Tenorite" panose="00000500000000000000" pitchFamily="2" charset="0"/>
              </a:rPr>
              <a:t>A ZPI culture drives DCEM improvements — when issues are prevented, user experience improves.</a:t>
            </a:r>
          </a:p>
          <a:p>
            <a:pPr marL="171450" lvl="0" indent="-171450" defTabSz="609593">
              <a:spcAft>
                <a:spcPts val="100"/>
              </a:spcAft>
              <a:buClr>
                <a:srgbClr val="000000"/>
              </a:buClr>
              <a:buFont typeface="Arial" panose="020B0604020202020204" pitchFamily="34" charset="0"/>
              <a:buChar char="•"/>
              <a:defRPr/>
            </a:pPr>
            <a:r>
              <a:rPr lang="en-GB" sz="1050">
                <a:latin typeface="Tenorite" panose="00000500000000000000" pitchFamily="2" charset="0"/>
              </a:rPr>
              <a:t>Automated insights from </a:t>
            </a:r>
            <a:r>
              <a:rPr lang="en-GB" sz="1050" err="1">
                <a:latin typeface="Tenorite" panose="00000500000000000000" pitchFamily="2" charset="0"/>
              </a:rPr>
              <a:t>NexThink</a:t>
            </a:r>
            <a:r>
              <a:rPr lang="en-GB" sz="1050">
                <a:latin typeface="Tenorite" panose="00000500000000000000" pitchFamily="2" charset="0"/>
              </a:rPr>
              <a:t> + ServiceNow feed both ZPI and DCEM tracking.</a:t>
            </a:r>
          </a:p>
          <a:p>
            <a:pPr marL="171450" lvl="0" indent="-171450" defTabSz="609593">
              <a:spcAft>
                <a:spcPts val="100"/>
              </a:spcAft>
              <a:buClr>
                <a:srgbClr val="000000"/>
              </a:buClr>
              <a:buFont typeface="Arial" panose="020B0604020202020204" pitchFamily="34" charset="0"/>
              <a:buChar char="•"/>
              <a:defRPr/>
            </a:pPr>
            <a:r>
              <a:rPr lang="en-GB" sz="1050">
                <a:latin typeface="Tenorite" panose="00000500000000000000" pitchFamily="2" charset="0"/>
              </a:rPr>
              <a:t>Chase calls (a DCEM detractor) often point to avoidable miscommunications — fixable under ZPI.</a:t>
            </a:r>
          </a:p>
        </p:txBody>
      </p:sp>
      <p:sp>
        <p:nvSpPr>
          <p:cNvPr id="22" name="Rectangle 21">
            <a:extLst>
              <a:ext uri="{FF2B5EF4-FFF2-40B4-BE49-F238E27FC236}">
                <a16:creationId xmlns:a16="http://schemas.microsoft.com/office/drawing/2014/main" id="{6DF99FB4-C290-D85A-9FE0-416F833E5D6F}"/>
              </a:ext>
            </a:extLst>
          </p:cNvPr>
          <p:cNvSpPr/>
          <p:nvPr/>
        </p:nvSpPr>
        <p:spPr>
          <a:xfrm>
            <a:off x="264140" y="1848487"/>
            <a:ext cx="3600000" cy="2124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050" b="1">
                <a:latin typeface="Tenorite" pitchFamily="2" charset="0"/>
              </a:rPr>
              <a:t>How ZPI Works in Practice</a:t>
            </a:r>
            <a:r>
              <a:rPr lang="en-US" sz="1050" b="1">
                <a:latin typeface="Tenorite" pitchFamily="2" charset="0"/>
              </a:rPr>
              <a:t>?</a:t>
            </a:r>
          </a:p>
        </p:txBody>
      </p:sp>
      <p:sp>
        <p:nvSpPr>
          <p:cNvPr id="23" name="Rectangle 22">
            <a:extLst>
              <a:ext uri="{FF2B5EF4-FFF2-40B4-BE49-F238E27FC236}">
                <a16:creationId xmlns:a16="http://schemas.microsoft.com/office/drawing/2014/main" id="{6297DA76-B9DA-299F-5D19-F9556DD5FAD0}"/>
              </a:ext>
            </a:extLst>
          </p:cNvPr>
          <p:cNvSpPr/>
          <p:nvPr/>
        </p:nvSpPr>
        <p:spPr>
          <a:xfrm>
            <a:off x="4207702" y="4247458"/>
            <a:ext cx="3600000" cy="2124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b="1">
                <a:latin typeface="Tenorite" pitchFamily="2" charset="0"/>
              </a:rPr>
              <a:t>ZPI KPI Examples</a:t>
            </a:r>
          </a:p>
        </p:txBody>
      </p:sp>
      <p:sp>
        <p:nvSpPr>
          <p:cNvPr id="24" name="Rectangle 23">
            <a:extLst>
              <a:ext uri="{FF2B5EF4-FFF2-40B4-BE49-F238E27FC236}">
                <a16:creationId xmlns:a16="http://schemas.microsoft.com/office/drawing/2014/main" id="{C469BDDE-C173-7DBD-87AB-BC8BBB6C6AAE}"/>
              </a:ext>
            </a:extLst>
          </p:cNvPr>
          <p:cNvSpPr/>
          <p:nvPr/>
        </p:nvSpPr>
        <p:spPr>
          <a:xfrm>
            <a:off x="8151266" y="1848487"/>
            <a:ext cx="3600000" cy="2124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b="1">
                <a:latin typeface="Tenorite" pitchFamily="2" charset="0"/>
              </a:rPr>
              <a:t>FinOps Principles</a:t>
            </a:r>
          </a:p>
        </p:txBody>
      </p:sp>
      <p:sp>
        <p:nvSpPr>
          <p:cNvPr id="25" name="Rectangle 24">
            <a:extLst>
              <a:ext uri="{FF2B5EF4-FFF2-40B4-BE49-F238E27FC236}">
                <a16:creationId xmlns:a16="http://schemas.microsoft.com/office/drawing/2014/main" id="{903AD003-B4D2-29A0-4CA2-08F97E31DCE0}"/>
              </a:ext>
            </a:extLst>
          </p:cNvPr>
          <p:cNvSpPr/>
          <p:nvPr/>
        </p:nvSpPr>
        <p:spPr>
          <a:xfrm>
            <a:off x="8151266" y="3942496"/>
            <a:ext cx="3600000" cy="912845"/>
          </a:xfrm>
          <a:prstGeom prst="rect">
            <a:avLst/>
          </a:prstGeom>
          <a:solidFill>
            <a:srgbClr val="FFFFFF"/>
          </a:solidFill>
          <a:ln w="3175" cap="flat" cmpd="sng" algn="ctr">
            <a:solidFill>
              <a:schemeClr val="bg1">
                <a:lumMod val="75000"/>
              </a:schemeClr>
            </a:solidFill>
            <a:prstDash val="solid"/>
          </a:ln>
          <a:effectLst/>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171450" lvl="0" indent="-171450" defTabSz="609593">
              <a:spcAft>
                <a:spcPts val="100"/>
              </a:spcAft>
              <a:buClr>
                <a:srgbClr val="000000"/>
              </a:buClr>
              <a:buFont typeface="Arial" panose="020B0604020202020204" pitchFamily="34" charset="0"/>
              <a:buChar char="•"/>
              <a:defRPr/>
            </a:pPr>
            <a:r>
              <a:rPr lang="en-GB" sz="1050">
                <a:latin typeface="Tenorite" panose="00000500000000000000" pitchFamily="2" charset="0"/>
              </a:rPr>
              <a:t>Azure Cost Management + Billing</a:t>
            </a:r>
          </a:p>
          <a:p>
            <a:pPr marL="171450" lvl="0" indent="-171450" defTabSz="609593">
              <a:spcAft>
                <a:spcPts val="100"/>
              </a:spcAft>
              <a:buClr>
                <a:srgbClr val="000000"/>
              </a:buClr>
              <a:buFont typeface="Arial" panose="020B0604020202020204" pitchFamily="34" charset="0"/>
              <a:buChar char="•"/>
              <a:defRPr/>
            </a:pPr>
            <a:r>
              <a:rPr lang="en-GB" sz="1050">
                <a:latin typeface="Tenorite" panose="00000500000000000000" pitchFamily="2" charset="0"/>
              </a:rPr>
              <a:t>Budgets, Alerts, Reservations</a:t>
            </a:r>
          </a:p>
          <a:p>
            <a:pPr marL="171450" lvl="0" indent="-171450" defTabSz="609593">
              <a:spcAft>
                <a:spcPts val="100"/>
              </a:spcAft>
              <a:buClr>
                <a:srgbClr val="000000"/>
              </a:buClr>
              <a:buFont typeface="Arial" panose="020B0604020202020204" pitchFamily="34" charset="0"/>
              <a:buChar char="•"/>
              <a:defRPr/>
            </a:pPr>
            <a:r>
              <a:rPr lang="en-GB" sz="1050">
                <a:latin typeface="Tenorite" panose="00000500000000000000" pitchFamily="2" charset="0"/>
              </a:rPr>
              <a:t>Workbooks for chargeback modelling</a:t>
            </a:r>
          </a:p>
          <a:p>
            <a:pPr marL="171450" lvl="0" indent="-171450" defTabSz="609593">
              <a:spcAft>
                <a:spcPts val="100"/>
              </a:spcAft>
              <a:buClr>
                <a:srgbClr val="000000"/>
              </a:buClr>
              <a:buFont typeface="Arial" panose="020B0604020202020204" pitchFamily="34" charset="0"/>
              <a:buChar char="•"/>
              <a:defRPr/>
            </a:pPr>
            <a:r>
              <a:rPr lang="en-GB" sz="1050">
                <a:latin typeface="Tenorite" panose="00000500000000000000" pitchFamily="2" charset="0"/>
              </a:rPr>
              <a:t>Azure Policy / Tagging Compliance</a:t>
            </a:r>
          </a:p>
          <a:p>
            <a:pPr marL="171450" lvl="0" indent="-171450" defTabSz="609593">
              <a:spcAft>
                <a:spcPts val="100"/>
              </a:spcAft>
              <a:buClr>
                <a:srgbClr val="000000"/>
              </a:buClr>
              <a:buFont typeface="Arial" panose="020B0604020202020204" pitchFamily="34" charset="0"/>
              <a:buChar char="•"/>
              <a:defRPr/>
            </a:pPr>
            <a:r>
              <a:rPr lang="en-GB" sz="1050">
                <a:latin typeface="Tenorite" panose="00000500000000000000" pitchFamily="2" charset="0"/>
              </a:rPr>
              <a:t>Kusto Queries to track spend spikes</a:t>
            </a:r>
          </a:p>
        </p:txBody>
      </p:sp>
      <p:sp>
        <p:nvSpPr>
          <p:cNvPr id="26" name="Rectangle 25">
            <a:extLst>
              <a:ext uri="{FF2B5EF4-FFF2-40B4-BE49-F238E27FC236}">
                <a16:creationId xmlns:a16="http://schemas.microsoft.com/office/drawing/2014/main" id="{BF3F47DC-8EB7-89AB-163D-4246001187EB}"/>
              </a:ext>
            </a:extLst>
          </p:cNvPr>
          <p:cNvSpPr/>
          <p:nvPr/>
        </p:nvSpPr>
        <p:spPr>
          <a:xfrm>
            <a:off x="8151266" y="3695389"/>
            <a:ext cx="3600000" cy="2124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b="1">
                <a:latin typeface="Tenorite" pitchFamily="2" charset="0"/>
              </a:rPr>
              <a:t>Azure FinOps Tools</a:t>
            </a:r>
          </a:p>
        </p:txBody>
      </p:sp>
      <p:sp>
        <p:nvSpPr>
          <p:cNvPr id="29" name="Rectangle 28">
            <a:extLst>
              <a:ext uri="{FF2B5EF4-FFF2-40B4-BE49-F238E27FC236}">
                <a16:creationId xmlns:a16="http://schemas.microsoft.com/office/drawing/2014/main" id="{F6C85D41-B557-70E5-AD10-ECD2B01423EB}"/>
              </a:ext>
            </a:extLst>
          </p:cNvPr>
          <p:cNvSpPr/>
          <p:nvPr/>
        </p:nvSpPr>
        <p:spPr>
          <a:xfrm>
            <a:off x="8151266" y="5137156"/>
            <a:ext cx="3600000" cy="1367614"/>
          </a:xfrm>
          <a:prstGeom prst="rect">
            <a:avLst/>
          </a:prstGeom>
          <a:noFill/>
          <a:ln w="3175" cap="flat" cmpd="sng" algn="ctr">
            <a:noFill/>
            <a:prstDash val="solid"/>
          </a:ln>
          <a:effectLst/>
        </p:spPr>
        <p:txBody>
          <a:bodyPr rot="0" spcFirstLastPara="0" vertOverflow="overflow" horzOverflow="overflow" vert="horz" wrap="square" lIns="45720" tIns="22860" rIns="45720" bIns="22860" numCol="1" spcCol="0" rtlCol="0" fromWordArt="0" anchor="t" anchorCtr="0" forceAA="0" compatLnSpc="1">
            <a:prstTxWarp prst="textNoShape">
              <a:avLst/>
            </a:prstTxWarp>
            <a:noAutofit/>
          </a:bodyPr>
          <a:lstStyle/>
          <a:p>
            <a:pPr marL="171450" lvl="0" indent="-171450" defTabSz="609593">
              <a:spcAft>
                <a:spcPts val="100"/>
              </a:spcAft>
              <a:buClr>
                <a:srgbClr val="000000"/>
              </a:buClr>
              <a:buFont typeface="Arial" panose="020B0604020202020204" pitchFamily="34" charset="0"/>
              <a:buChar char="•"/>
              <a:defRPr/>
            </a:pPr>
            <a:r>
              <a:rPr lang="en-GB" sz="1050">
                <a:latin typeface="Tenorite" panose="00000500000000000000" pitchFamily="2" charset="0"/>
              </a:rPr>
              <a:t>Auto-shutdown policies Avoid unplanned outages or noisy </a:t>
            </a:r>
            <a:r>
              <a:rPr lang="en-GB" sz="1050" err="1">
                <a:latin typeface="Tenorite" panose="00000500000000000000" pitchFamily="2" charset="0"/>
              </a:rPr>
              <a:t>neighbor</a:t>
            </a:r>
            <a:r>
              <a:rPr lang="en-GB" sz="1050">
                <a:latin typeface="Tenorite" panose="00000500000000000000" pitchFamily="2" charset="0"/>
              </a:rPr>
              <a:t> issues (ZPI)</a:t>
            </a:r>
          </a:p>
          <a:p>
            <a:pPr marL="171450" lvl="0" indent="-171450" defTabSz="609593">
              <a:spcAft>
                <a:spcPts val="100"/>
              </a:spcAft>
              <a:buClr>
                <a:srgbClr val="000000"/>
              </a:buClr>
              <a:buFont typeface="Arial" panose="020B0604020202020204" pitchFamily="34" charset="0"/>
              <a:buChar char="•"/>
              <a:defRPr/>
            </a:pPr>
            <a:r>
              <a:rPr lang="en-GB" sz="1050">
                <a:latin typeface="Tenorite" panose="00000500000000000000" pitchFamily="2" charset="0"/>
              </a:rPr>
              <a:t>Rightsizing compute Improve app responsiveness (DCEM)</a:t>
            </a:r>
          </a:p>
          <a:p>
            <a:pPr marL="171450" lvl="0" indent="-171450" defTabSz="609593">
              <a:spcAft>
                <a:spcPts val="100"/>
              </a:spcAft>
              <a:buClr>
                <a:srgbClr val="000000"/>
              </a:buClr>
              <a:buFont typeface="Arial" panose="020B0604020202020204" pitchFamily="34" charset="0"/>
              <a:buChar char="•"/>
              <a:defRPr/>
            </a:pPr>
            <a:r>
              <a:rPr lang="en-GB" sz="1050">
                <a:latin typeface="Tenorite" panose="00000500000000000000" pitchFamily="2" charset="0"/>
              </a:rPr>
              <a:t>Proactive budget alerts Avoid resource cut-off impacting service users. </a:t>
            </a:r>
          </a:p>
          <a:p>
            <a:pPr marL="171450" lvl="0" indent="-171450" defTabSz="609593">
              <a:spcAft>
                <a:spcPts val="100"/>
              </a:spcAft>
              <a:buClr>
                <a:srgbClr val="000000"/>
              </a:buClr>
              <a:buFont typeface="Arial" panose="020B0604020202020204" pitchFamily="34" charset="0"/>
              <a:buChar char="•"/>
              <a:defRPr/>
            </a:pPr>
            <a:r>
              <a:rPr lang="en-GB" sz="1050">
                <a:latin typeface="Tenorite" panose="00000500000000000000" pitchFamily="2" charset="0"/>
              </a:rPr>
              <a:t>Monitoring high-cost growth Catch runaway processes linked to defects</a:t>
            </a:r>
          </a:p>
        </p:txBody>
      </p:sp>
      <p:sp>
        <p:nvSpPr>
          <p:cNvPr id="30" name="Rectangle 29">
            <a:extLst>
              <a:ext uri="{FF2B5EF4-FFF2-40B4-BE49-F238E27FC236}">
                <a16:creationId xmlns:a16="http://schemas.microsoft.com/office/drawing/2014/main" id="{7577375B-9F5A-B377-F54F-84C5C88B1783}"/>
              </a:ext>
            </a:extLst>
          </p:cNvPr>
          <p:cNvSpPr/>
          <p:nvPr/>
        </p:nvSpPr>
        <p:spPr>
          <a:xfrm>
            <a:off x="8151266" y="4890048"/>
            <a:ext cx="3600000" cy="2124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050" b="1">
                <a:latin typeface="Tenorite" pitchFamily="2" charset="0"/>
              </a:rPr>
              <a:t>FinOps Lever Impact on ZPI &amp; DCEM</a:t>
            </a:r>
            <a:endParaRPr lang="en-US" sz="1050" b="1">
              <a:latin typeface="Tenorite" pitchFamily="2" charset="0"/>
            </a:endParaRPr>
          </a:p>
        </p:txBody>
      </p:sp>
      <p:cxnSp>
        <p:nvCxnSpPr>
          <p:cNvPr id="32" name="Straight Connector 31">
            <a:extLst>
              <a:ext uri="{FF2B5EF4-FFF2-40B4-BE49-F238E27FC236}">
                <a16:creationId xmlns:a16="http://schemas.microsoft.com/office/drawing/2014/main" id="{492AA115-E33C-DC03-233E-0CFBE00E0961}"/>
              </a:ext>
            </a:extLst>
          </p:cNvPr>
          <p:cNvCxnSpPr>
            <a:cxnSpLocks/>
          </p:cNvCxnSpPr>
          <p:nvPr/>
        </p:nvCxnSpPr>
        <p:spPr>
          <a:xfrm>
            <a:off x="4035921" y="774673"/>
            <a:ext cx="0" cy="528708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4D04C32C-82CC-C418-C5B8-A68703F8D70B}"/>
              </a:ext>
            </a:extLst>
          </p:cNvPr>
          <p:cNvCxnSpPr>
            <a:cxnSpLocks/>
          </p:cNvCxnSpPr>
          <p:nvPr/>
        </p:nvCxnSpPr>
        <p:spPr>
          <a:xfrm>
            <a:off x="7979483" y="774673"/>
            <a:ext cx="0" cy="528708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EF670130-FF30-CBAE-C20A-10412CEC6726}"/>
              </a:ext>
            </a:extLst>
          </p:cNvPr>
          <p:cNvSpPr/>
          <p:nvPr/>
        </p:nvSpPr>
        <p:spPr>
          <a:xfrm>
            <a:off x="8051515" y="7765"/>
            <a:ext cx="4140485" cy="439220"/>
          </a:xfrm>
          <a:prstGeom prst="round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600" b="1">
                <a:latin typeface="Tenorite" panose="00000500000000000000" pitchFamily="2" charset="0"/>
              </a:rPr>
              <a:t>Draft to be reviewed with practice</a:t>
            </a:r>
          </a:p>
        </p:txBody>
      </p:sp>
    </p:spTree>
    <p:extLst>
      <p:ext uri="{BB962C8B-B14F-4D97-AF65-F5344CB8AC3E}">
        <p14:creationId xmlns:p14="http://schemas.microsoft.com/office/powerpoint/2010/main" val="18636544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3CC095-0A67-A864-6CA2-2826023ABBFA}"/>
            </a:ext>
          </a:extLst>
        </p:cNvPr>
        <p:cNvGrpSpPr/>
        <p:nvPr/>
      </p:nvGrpSpPr>
      <p:grpSpPr>
        <a:xfrm>
          <a:off x="0" y="0"/>
          <a:ext cx="0" cy="0"/>
          <a:chOff x="0" y="0"/>
          <a:chExt cx="0" cy="0"/>
        </a:xfrm>
      </p:grpSpPr>
      <p:sp>
        <p:nvSpPr>
          <p:cNvPr id="533" name="Title 532">
            <a:extLst>
              <a:ext uri="{FF2B5EF4-FFF2-40B4-BE49-F238E27FC236}">
                <a16:creationId xmlns:a16="http://schemas.microsoft.com/office/drawing/2014/main" id="{11FCCD26-06EE-828E-B8FD-44416BDE6DB2}"/>
              </a:ext>
            </a:extLst>
          </p:cNvPr>
          <p:cNvSpPr>
            <a:spLocks noGrp="1"/>
          </p:cNvSpPr>
          <p:nvPr>
            <p:ph type="title"/>
          </p:nvPr>
        </p:nvSpPr>
        <p:spPr>
          <a:xfrm>
            <a:off x="43583" y="18039"/>
            <a:ext cx="10842023" cy="685800"/>
          </a:xfrm>
        </p:spPr>
        <p:txBody>
          <a:bodyPr/>
          <a:lstStyle/>
          <a:p>
            <a:r>
              <a:rPr lang="en-US" sz="2200" b="1">
                <a:latin typeface="Tenorite" pitchFamily="2" charset="0"/>
              </a:rPr>
              <a:t>How?</a:t>
            </a:r>
            <a:endParaRPr lang="en-IN" sz="2200" b="1">
              <a:latin typeface="Tenorite" pitchFamily="2" charset="0"/>
            </a:endParaRPr>
          </a:p>
        </p:txBody>
      </p:sp>
      <p:sp>
        <p:nvSpPr>
          <p:cNvPr id="3" name="Rectangle 2">
            <a:extLst>
              <a:ext uri="{FF2B5EF4-FFF2-40B4-BE49-F238E27FC236}">
                <a16:creationId xmlns:a16="http://schemas.microsoft.com/office/drawing/2014/main" id="{647FE93F-385A-524C-A32C-754A52532CD0}"/>
              </a:ext>
            </a:extLst>
          </p:cNvPr>
          <p:cNvSpPr/>
          <p:nvPr/>
        </p:nvSpPr>
        <p:spPr>
          <a:xfrm>
            <a:off x="264140" y="874773"/>
            <a:ext cx="3600000" cy="1316232"/>
          </a:xfrm>
          <a:prstGeom prst="rect">
            <a:avLst/>
          </a:prstGeom>
          <a:solidFill>
            <a:srgbClr val="FFFFFF"/>
          </a:solidFill>
          <a:ln w="3175" cap="flat" cmpd="sng" algn="ctr">
            <a:solidFill>
              <a:schemeClr val="bg1">
                <a:lumMod val="75000"/>
              </a:schemeClr>
            </a:solidFill>
            <a:prstDash val="solid"/>
          </a:ln>
          <a:effectLst/>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R="0" lvl="0" algn="l" defTabSz="609593" rtl="0" eaLnBrk="1" fontAlgn="auto" latinLnBrk="0" hangingPunct="1">
              <a:lnSpc>
                <a:spcPct val="100000"/>
              </a:lnSpc>
              <a:spcBef>
                <a:spcPts val="0"/>
              </a:spcBef>
              <a:spcAft>
                <a:spcPts val="100"/>
              </a:spcAft>
              <a:buClr>
                <a:srgbClr val="000000"/>
              </a:buClr>
              <a:buSzTx/>
              <a:tabLst/>
              <a:defRPr/>
            </a:pPr>
            <a:r>
              <a:rPr kumimoji="0" lang="en-IN" sz="1050" b="1" i="0" u="none" strike="noStrike" kern="1200" cap="none" spc="0" normalizeH="0" baseline="0" noProof="0">
                <a:ln>
                  <a:noFill/>
                </a:ln>
                <a:solidFill>
                  <a:srgbClr val="000000"/>
                </a:solidFill>
                <a:effectLst/>
                <a:uLnTx/>
                <a:uFillTx/>
                <a:latin typeface="Tenorite" panose="00000500000000000000" pitchFamily="2" charset="0"/>
                <a:ea typeface="+mn-ea"/>
                <a:cs typeface="Calibri" panose="020F0502020204030204" pitchFamily="34" charset="0"/>
              </a:rPr>
              <a:t>Strategy:</a:t>
            </a:r>
          </a:p>
          <a:p>
            <a:pPr marR="0" lvl="0" algn="l" defTabSz="609593" rtl="0" eaLnBrk="1" fontAlgn="auto" latinLnBrk="0" hangingPunct="1">
              <a:lnSpc>
                <a:spcPct val="100000"/>
              </a:lnSpc>
              <a:spcBef>
                <a:spcPts val="0"/>
              </a:spcBef>
              <a:spcAft>
                <a:spcPts val="100"/>
              </a:spcAft>
              <a:buClr>
                <a:srgbClr val="000000"/>
              </a:buClr>
              <a:buSzTx/>
              <a:tabLst/>
              <a:defRPr/>
            </a:pPr>
            <a:r>
              <a:rPr kumimoji="0" lang="en-GB" sz="1050" i="0" u="none" strike="noStrike" kern="1200" cap="none" spc="0" normalizeH="0" baseline="0" noProof="0">
                <a:ln>
                  <a:noFill/>
                </a:ln>
                <a:solidFill>
                  <a:srgbClr val="000000"/>
                </a:solidFill>
                <a:effectLst/>
                <a:uLnTx/>
                <a:uFillTx/>
                <a:latin typeface="Tenorite" panose="00000500000000000000" pitchFamily="2" charset="0"/>
                <a:ea typeface="+mn-ea"/>
                <a:cs typeface="Calibri" panose="020F0502020204030204" pitchFamily="34" charset="0"/>
              </a:rPr>
              <a:t>We design and operate Azure-hosted services using resilience patterns, automation, and FinOps principles to ensure that the platform scales seamlessly, is cost-optimized, and remains highly available for all line-of-business and digital apps.</a:t>
            </a:r>
            <a:endParaRPr kumimoji="0" lang="en-IN" sz="1050" i="0" u="none" strike="noStrike" kern="1200" cap="none" spc="0" normalizeH="0" baseline="0" noProof="0">
              <a:ln>
                <a:noFill/>
              </a:ln>
              <a:solidFill>
                <a:srgbClr val="000000"/>
              </a:solidFill>
              <a:effectLst/>
              <a:uLnTx/>
              <a:uFillTx/>
              <a:latin typeface="Tenorite" panose="00000500000000000000" pitchFamily="2" charset="0"/>
              <a:ea typeface="+mn-ea"/>
              <a:cs typeface="Calibri" panose="020F0502020204030204" pitchFamily="34" charset="0"/>
            </a:endParaRPr>
          </a:p>
        </p:txBody>
      </p:sp>
      <p:sp>
        <p:nvSpPr>
          <p:cNvPr id="4" name="Rectangle 3">
            <a:extLst>
              <a:ext uri="{FF2B5EF4-FFF2-40B4-BE49-F238E27FC236}">
                <a16:creationId xmlns:a16="http://schemas.microsoft.com/office/drawing/2014/main" id="{19690AEC-F015-CE22-8581-12E069CDD546}"/>
              </a:ext>
            </a:extLst>
          </p:cNvPr>
          <p:cNvSpPr/>
          <p:nvPr/>
        </p:nvSpPr>
        <p:spPr>
          <a:xfrm>
            <a:off x="264140" y="630837"/>
            <a:ext cx="3600000" cy="2124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200" b="1">
                <a:latin typeface="Tenorite" pitchFamily="2" charset="0"/>
              </a:rPr>
              <a:t>Azure</a:t>
            </a:r>
          </a:p>
        </p:txBody>
      </p:sp>
      <p:graphicFrame>
        <p:nvGraphicFramePr>
          <p:cNvPr id="2" name="Table 1">
            <a:extLst>
              <a:ext uri="{FF2B5EF4-FFF2-40B4-BE49-F238E27FC236}">
                <a16:creationId xmlns:a16="http://schemas.microsoft.com/office/drawing/2014/main" id="{A8381C35-0DA9-58E2-158D-933582893B21}"/>
              </a:ext>
            </a:extLst>
          </p:cNvPr>
          <p:cNvGraphicFramePr>
            <a:graphicFrameLocks noGrp="1"/>
          </p:cNvGraphicFramePr>
          <p:nvPr>
            <p:extLst>
              <p:ext uri="{D42A27DB-BD31-4B8C-83A1-F6EECF244321}">
                <p14:modId xmlns:p14="http://schemas.microsoft.com/office/powerpoint/2010/main" val="2467422542"/>
              </p:ext>
            </p:extLst>
          </p:nvPr>
        </p:nvGraphicFramePr>
        <p:xfrm>
          <a:off x="3920448" y="630837"/>
          <a:ext cx="7648254" cy="1721826"/>
        </p:xfrm>
        <a:graphic>
          <a:graphicData uri="http://schemas.openxmlformats.org/drawingml/2006/table">
            <a:tbl>
              <a:tblPr firstRow="1" bandRow="1">
                <a:tableStyleId>{69012ECD-51FC-41F1-AA8D-1B2483CD663E}</a:tableStyleId>
              </a:tblPr>
              <a:tblGrid>
                <a:gridCol w="2274870">
                  <a:extLst>
                    <a:ext uri="{9D8B030D-6E8A-4147-A177-3AD203B41FA5}">
                      <a16:colId xmlns:a16="http://schemas.microsoft.com/office/drawing/2014/main" val="2277707718"/>
                    </a:ext>
                  </a:extLst>
                </a:gridCol>
                <a:gridCol w="5373384">
                  <a:extLst>
                    <a:ext uri="{9D8B030D-6E8A-4147-A177-3AD203B41FA5}">
                      <a16:colId xmlns:a16="http://schemas.microsoft.com/office/drawing/2014/main" val="2083584245"/>
                    </a:ext>
                  </a:extLst>
                </a:gridCol>
              </a:tblGrid>
              <a:tr h="206571">
                <a:tc>
                  <a:txBody>
                    <a:bodyPr/>
                    <a:lstStyle/>
                    <a:p>
                      <a:pPr>
                        <a:lnSpc>
                          <a:spcPct val="115000"/>
                        </a:lnSpc>
                        <a:spcAft>
                          <a:spcPts val="800"/>
                        </a:spcAft>
                        <a:buNone/>
                      </a:pPr>
                      <a:r>
                        <a:rPr lang="en-GB" sz="1100" kern="100">
                          <a:effectLst/>
                          <a:latin typeface="Tenorite" panose="00000500000000000000" pitchFamily="2" charset="0"/>
                        </a:rPr>
                        <a:t>Capability</a:t>
                      </a:r>
                      <a:endParaRPr lang="en-GB" sz="1100" kern="100">
                        <a:effectLst/>
                        <a:latin typeface="Tenorite" panose="00000500000000000000" pitchFamily="2" charset="0"/>
                        <a:ea typeface="Aptos" panose="020B0004020202020204" pitchFamily="34" charset="0"/>
                        <a:cs typeface="Times New Roman" panose="02020603050405020304" pitchFamily="18" charset="0"/>
                      </a:endParaRPr>
                    </a:p>
                  </a:txBody>
                  <a:tcPr marL="68580" marR="68580" marT="0" marB="0" anchor="ctr"/>
                </a:tc>
                <a:tc>
                  <a:txBody>
                    <a:bodyPr/>
                    <a:lstStyle/>
                    <a:p>
                      <a:pPr>
                        <a:lnSpc>
                          <a:spcPct val="115000"/>
                        </a:lnSpc>
                        <a:spcAft>
                          <a:spcPts val="800"/>
                        </a:spcAft>
                        <a:buNone/>
                      </a:pPr>
                      <a:r>
                        <a:rPr lang="en-GB" sz="1100" kern="100">
                          <a:effectLst/>
                          <a:latin typeface="Tenorite" panose="00000500000000000000" pitchFamily="2" charset="0"/>
                        </a:rPr>
                        <a:t>How It Ensures Scalability &amp; Reliability</a:t>
                      </a:r>
                      <a:endParaRPr lang="en-GB" sz="1100" kern="100">
                        <a:effectLst/>
                        <a:latin typeface="Tenorite" panose="00000500000000000000" pitchFamily="2" charset="0"/>
                        <a:ea typeface="Aptos" panose="020B000402020202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340904892"/>
                  </a:ext>
                </a:extLst>
              </a:tr>
              <a:tr h="193371">
                <a:tc>
                  <a:txBody>
                    <a:bodyPr/>
                    <a:lstStyle/>
                    <a:p>
                      <a:pPr>
                        <a:lnSpc>
                          <a:spcPct val="115000"/>
                        </a:lnSpc>
                        <a:spcAft>
                          <a:spcPts val="800"/>
                        </a:spcAft>
                        <a:buNone/>
                      </a:pPr>
                      <a:r>
                        <a:rPr lang="en-GB" sz="1050" kern="100">
                          <a:effectLst/>
                          <a:latin typeface="Tenorite" panose="00000500000000000000" pitchFamily="2" charset="0"/>
                        </a:rPr>
                        <a:t>Auto-scaling &amp; Load Distribution</a:t>
                      </a:r>
                      <a:endParaRPr lang="en-GB" sz="1050" kern="100">
                        <a:effectLst/>
                        <a:latin typeface="Tenorite" panose="00000500000000000000" pitchFamily="2" charset="0"/>
                        <a:ea typeface="Aptos" panose="020B0004020202020204" pitchFamily="34" charset="0"/>
                        <a:cs typeface="Times New Roman" panose="02020603050405020304" pitchFamily="18" charset="0"/>
                      </a:endParaRPr>
                    </a:p>
                  </a:txBody>
                  <a:tcPr marL="68580" marR="68580" marT="0" marB="0" anchor="ctr"/>
                </a:tc>
                <a:tc>
                  <a:txBody>
                    <a:bodyPr/>
                    <a:lstStyle/>
                    <a:p>
                      <a:pPr>
                        <a:lnSpc>
                          <a:spcPct val="115000"/>
                        </a:lnSpc>
                        <a:spcAft>
                          <a:spcPts val="800"/>
                        </a:spcAft>
                        <a:buNone/>
                      </a:pPr>
                      <a:r>
                        <a:rPr lang="en-GB" sz="1050" kern="100">
                          <a:solidFill>
                            <a:srgbClr val="0070C0"/>
                          </a:solidFill>
                          <a:effectLst/>
                          <a:latin typeface="Tenorite" panose="00000500000000000000" pitchFamily="2" charset="0"/>
                        </a:rPr>
                        <a:t>Azure App Services, ACA, AKS, VMSS </a:t>
                      </a:r>
                      <a:r>
                        <a:rPr lang="en-GB" sz="1050" kern="100">
                          <a:effectLst/>
                          <a:latin typeface="Tenorite" panose="00000500000000000000" pitchFamily="2" charset="0"/>
                        </a:rPr>
                        <a:t>&amp; Functions scale dynamically on load</a:t>
                      </a:r>
                      <a:endParaRPr lang="en-GB" sz="1050" kern="100">
                        <a:effectLst/>
                        <a:latin typeface="Tenorite" panose="00000500000000000000" pitchFamily="2" charset="0"/>
                        <a:ea typeface="Aptos" panose="020B000402020202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667012547"/>
                  </a:ext>
                </a:extLst>
              </a:tr>
              <a:tr h="193371">
                <a:tc>
                  <a:txBody>
                    <a:bodyPr/>
                    <a:lstStyle/>
                    <a:p>
                      <a:pPr>
                        <a:lnSpc>
                          <a:spcPct val="115000"/>
                        </a:lnSpc>
                        <a:spcAft>
                          <a:spcPts val="800"/>
                        </a:spcAft>
                        <a:buNone/>
                      </a:pPr>
                      <a:r>
                        <a:rPr lang="en-GB" sz="1050" kern="100">
                          <a:effectLst/>
                          <a:latin typeface="Tenorite" panose="00000500000000000000" pitchFamily="2" charset="0"/>
                        </a:rPr>
                        <a:t>Infrastructure-as-Code (</a:t>
                      </a:r>
                      <a:r>
                        <a:rPr lang="en-GB" sz="1050" kern="100" err="1">
                          <a:effectLst/>
                          <a:latin typeface="Tenorite" panose="00000500000000000000" pitchFamily="2" charset="0"/>
                        </a:rPr>
                        <a:t>IaC</a:t>
                      </a:r>
                      <a:r>
                        <a:rPr lang="en-GB" sz="1050" kern="100">
                          <a:effectLst/>
                          <a:latin typeface="Tenorite" panose="00000500000000000000" pitchFamily="2" charset="0"/>
                        </a:rPr>
                        <a:t>)</a:t>
                      </a:r>
                      <a:endParaRPr lang="en-GB" sz="1050" kern="100">
                        <a:effectLst/>
                        <a:latin typeface="Tenorite" panose="00000500000000000000" pitchFamily="2" charset="0"/>
                        <a:ea typeface="Aptos" panose="020B0004020202020204" pitchFamily="34" charset="0"/>
                        <a:cs typeface="Times New Roman" panose="02020603050405020304" pitchFamily="18" charset="0"/>
                      </a:endParaRPr>
                    </a:p>
                  </a:txBody>
                  <a:tcPr marL="68580" marR="68580" marT="0" marB="0" anchor="ctr"/>
                </a:tc>
                <a:tc>
                  <a:txBody>
                    <a:bodyPr/>
                    <a:lstStyle/>
                    <a:p>
                      <a:pPr>
                        <a:lnSpc>
                          <a:spcPct val="115000"/>
                        </a:lnSpc>
                        <a:spcAft>
                          <a:spcPts val="800"/>
                        </a:spcAft>
                        <a:buNone/>
                      </a:pPr>
                      <a:r>
                        <a:rPr lang="en-GB" sz="1050" kern="100">
                          <a:effectLst/>
                          <a:latin typeface="Tenorite" panose="00000500000000000000" pitchFamily="2" charset="0"/>
                        </a:rPr>
                        <a:t>Repeatable, version-controlled deployments (Terraform/Bicep)</a:t>
                      </a:r>
                      <a:endParaRPr lang="en-GB" sz="1050" kern="100">
                        <a:effectLst/>
                        <a:latin typeface="Tenorite" panose="00000500000000000000" pitchFamily="2" charset="0"/>
                        <a:ea typeface="Aptos" panose="020B000402020202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228930144"/>
                  </a:ext>
                </a:extLst>
              </a:tr>
              <a:tr h="193371">
                <a:tc>
                  <a:txBody>
                    <a:bodyPr/>
                    <a:lstStyle/>
                    <a:p>
                      <a:pPr>
                        <a:lnSpc>
                          <a:spcPct val="115000"/>
                        </a:lnSpc>
                        <a:spcAft>
                          <a:spcPts val="800"/>
                        </a:spcAft>
                        <a:buNone/>
                      </a:pPr>
                      <a:r>
                        <a:rPr lang="en-GB" sz="1050" kern="100">
                          <a:solidFill>
                            <a:srgbClr val="0070C0"/>
                          </a:solidFill>
                          <a:effectLst/>
                          <a:latin typeface="Tenorite" panose="00000500000000000000" pitchFamily="2" charset="0"/>
                        </a:rPr>
                        <a:t>Multi-region Architecture &amp; DR</a:t>
                      </a:r>
                      <a:endParaRPr lang="en-GB" sz="1050" kern="100">
                        <a:solidFill>
                          <a:srgbClr val="0070C0"/>
                        </a:solidFill>
                        <a:effectLst/>
                        <a:latin typeface="Tenorite" panose="00000500000000000000" pitchFamily="2" charset="0"/>
                        <a:ea typeface="Aptos" panose="020B0004020202020204" pitchFamily="34" charset="0"/>
                        <a:cs typeface="Times New Roman" panose="02020603050405020304" pitchFamily="18" charset="0"/>
                      </a:endParaRPr>
                    </a:p>
                  </a:txBody>
                  <a:tcPr marL="68580" marR="68580" marT="0" marB="0" anchor="ctr"/>
                </a:tc>
                <a:tc>
                  <a:txBody>
                    <a:bodyPr/>
                    <a:lstStyle/>
                    <a:p>
                      <a:pPr>
                        <a:lnSpc>
                          <a:spcPct val="115000"/>
                        </a:lnSpc>
                        <a:spcAft>
                          <a:spcPts val="800"/>
                        </a:spcAft>
                        <a:buNone/>
                      </a:pPr>
                      <a:r>
                        <a:rPr lang="en-GB" sz="1050" kern="100">
                          <a:solidFill>
                            <a:srgbClr val="0070C0"/>
                          </a:solidFill>
                          <a:effectLst/>
                          <a:latin typeface="Tenorite" panose="00000500000000000000" pitchFamily="2" charset="0"/>
                        </a:rPr>
                        <a:t>Geo-redundancy with active/passive or active/active configurations with availability zone / availability set</a:t>
                      </a:r>
                      <a:endParaRPr lang="en-GB" sz="1050" kern="100">
                        <a:solidFill>
                          <a:srgbClr val="0070C0"/>
                        </a:solidFill>
                        <a:effectLst/>
                        <a:latin typeface="Tenorite" panose="00000500000000000000" pitchFamily="2" charset="0"/>
                        <a:ea typeface="Aptos" panose="020B000402020202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463025593"/>
                  </a:ext>
                </a:extLst>
              </a:tr>
              <a:tr h="193371">
                <a:tc>
                  <a:txBody>
                    <a:bodyPr/>
                    <a:lstStyle/>
                    <a:p>
                      <a:pPr>
                        <a:lnSpc>
                          <a:spcPct val="115000"/>
                        </a:lnSpc>
                        <a:spcAft>
                          <a:spcPts val="800"/>
                        </a:spcAft>
                        <a:buNone/>
                      </a:pPr>
                      <a:r>
                        <a:rPr lang="en-GB" sz="1050" kern="100">
                          <a:effectLst/>
                          <a:latin typeface="Tenorite" panose="00000500000000000000" pitchFamily="2" charset="0"/>
                        </a:rPr>
                        <a:t>App Insights &amp; Azure Monitor</a:t>
                      </a:r>
                      <a:endParaRPr lang="en-GB" sz="1050" kern="100">
                        <a:effectLst/>
                        <a:latin typeface="Tenorite" panose="00000500000000000000" pitchFamily="2" charset="0"/>
                        <a:ea typeface="Aptos" panose="020B0004020202020204" pitchFamily="34" charset="0"/>
                        <a:cs typeface="Times New Roman" panose="02020603050405020304" pitchFamily="18" charset="0"/>
                      </a:endParaRPr>
                    </a:p>
                  </a:txBody>
                  <a:tcPr marL="68580" marR="68580" marT="0" marB="0" anchor="ctr"/>
                </a:tc>
                <a:tc>
                  <a:txBody>
                    <a:bodyPr/>
                    <a:lstStyle/>
                    <a:p>
                      <a:pPr>
                        <a:lnSpc>
                          <a:spcPct val="115000"/>
                        </a:lnSpc>
                        <a:spcAft>
                          <a:spcPts val="800"/>
                        </a:spcAft>
                        <a:buNone/>
                      </a:pPr>
                      <a:r>
                        <a:rPr lang="en-GB" sz="1050" kern="100">
                          <a:effectLst/>
                          <a:latin typeface="Tenorite" panose="00000500000000000000" pitchFamily="2" charset="0"/>
                        </a:rPr>
                        <a:t>Proactive issue detection, dependency mapping, SLAs tracking</a:t>
                      </a:r>
                      <a:endParaRPr lang="en-GB" sz="1050" kern="100">
                        <a:effectLst/>
                        <a:latin typeface="Tenorite" panose="00000500000000000000" pitchFamily="2" charset="0"/>
                        <a:ea typeface="Aptos" panose="020B000402020202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100865503"/>
                  </a:ext>
                </a:extLst>
              </a:tr>
              <a:tr h="193371">
                <a:tc>
                  <a:txBody>
                    <a:bodyPr/>
                    <a:lstStyle/>
                    <a:p>
                      <a:pPr>
                        <a:lnSpc>
                          <a:spcPct val="115000"/>
                        </a:lnSpc>
                        <a:spcAft>
                          <a:spcPts val="800"/>
                        </a:spcAft>
                        <a:buNone/>
                      </a:pPr>
                      <a:r>
                        <a:rPr lang="en-GB" sz="1050" kern="100">
                          <a:effectLst/>
                          <a:latin typeface="Tenorite" panose="00000500000000000000" pitchFamily="2" charset="0"/>
                        </a:rPr>
                        <a:t>Zero Trust &amp; Policy Compliance</a:t>
                      </a:r>
                      <a:endParaRPr lang="en-GB" sz="1050" kern="100">
                        <a:effectLst/>
                        <a:latin typeface="Tenorite" panose="00000500000000000000" pitchFamily="2" charset="0"/>
                        <a:ea typeface="Aptos" panose="020B0004020202020204" pitchFamily="34" charset="0"/>
                        <a:cs typeface="Times New Roman" panose="02020603050405020304" pitchFamily="18" charset="0"/>
                      </a:endParaRPr>
                    </a:p>
                  </a:txBody>
                  <a:tcPr marL="68580" marR="68580" marT="0" marB="0" anchor="ctr"/>
                </a:tc>
                <a:tc>
                  <a:txBody>
                    <a:bodyPr/>
                    <a:lstStyle/>
                    <a:p>
                      <a:pPr>
                        <a:lnSpc>
                          <a:spcPct val="115000"/>
                        </a:lnSpc>
                        <a:spcAft>
                          <a:spcPts val="800"/>
                        </a:spcAft>
                        <a:buNone/>
                      </a:pPr>
                      <a:r>
                        <a:rPr lang="en-GB" sz="1050" kern="100">
                          <a:effectLst/>
                          <a:latin typeface="Tenorite" panose="00000500000000000000" pitchFamily="2" charset="0"/>
                        </a:rPr>
                        <a:t>Platform hardening, conditional access, tagging and audit policies</a:t>
                      </a:r>
                      <a:endParaRPr lang="en-GB" sz="1050" kern="100">
                        <a:effectLst/>
                        <a:latin typeface="Tenorite" panose="00000500000000000000" pitchFamily="2" charset="0"/>
                        <a:ea typeface="Aptos" panose="020B000402020202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04442127"/>
                  </a:ext>
                </a:extLst>
              </a:tr>
              <a:tr h="193371">
                <a:tc>
                  <a:txBody>
                    <a:bodyPr/>
                    <a:lstStyle/>
                    <a:p>
                      <a:pPr>
                        <a:lnSpc>
                          <a:spcPct val="115000"/>
                        </a:lnSpc>
                        <a:spcAft>
                          <a:spcPts val="800"/>
                        </a:spcAft>
                        <a:buNone/>
                      </a:pPr>
                      <a:r>
                        <a:rPr lang="en-GB" sz="1050" kern="100">
                          <a:effectLst/>
                          <a:latin typeface="Tenorite" panose="00000500000000000000" pitchFamily="2" charset="0"/>
                        </a:rPr>
                        <a:t>Azure Blueprints / Landing Zones</a:t>
                      </a:r>
                      <a:endParaRPr lang="en-GB" sz="1050" kern="100">
                        <a:effectLst/>
                        <a:latin typeface="Tenorite" panose="00000500000000000000" pitchFamily="2" charset="0"/>
                        <a:ea typeface="Aptos" panose="020B0004020202020204" pitchFamily="34" charset="0"/>
                        <a:cs typeface="Times New Roman" panose="02020603050405020304" pitchFamily="18" charset="0"/>
                      </a:endParaRPr>
                    </a:p>
                  </a:txBody>
                  <a:tcPr marL="68580" marR="68580" marT="0" marB="0" anchor="ctr"/>
                </a:tc>
                <a:tc>
                  <a:txBody>
                    <a:bodyPr/>
                    <a:lstStyle/>
                    <a:p>
                      <a:pPr>
                        <a:lnSpc>
                          <a:spcPct val="115000"/>
                        </a:lnSpc>
                        <a:spcAft>
                          <a:spcPts val="800"/>
                        </a:spcAft>
                        <a:buNone/>
                      </a:pPr>
                      <a:r>
                        <a:rPr lang="en-GB" sz="1050" kern="100">
                          <a:effectLst/>
                          <a:latin typeface="Tenorite" panose="00000500000000000000" pitchFamily="2" charset="0"/>
                        </a:rPr>
                        <a:t>Governed onboarding of new services</a:t>
                      </a:r>
                      <a:endParaRPr lang="en-GB" sz="1050" kern="100">
                        <a:effectLst/>
                        <a:latin typeface="Tenorite" panose="00000500000000000000" pitchFamily="2" charset="0"/>
                        <a:ea typeface="Aptos" panose="020B000402020202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4107555050"/>
                  </a:ext>
                </a:extLst>
              </a:tr>
              <a:tr h="193371">
                <a:tc>
                  <a:txBody>
                    <a:bodyPr/>
                    <a:lstStyle/>
                    <a:p>
                      <a:pPr>
                        <a:lnSpc>
                          <a:spcPct val="115000"/>
                        </a:lnSpc>
                        <a:spcAft>
                          <a:spcPts val="800"/>
                        </a:spcAft>
                        <a:buNone/>
                      </a:pPr>
                      <a:r>
                        <a:rPr lang="en-GB" sz="1050" kern="100">
                          <a:effectLst/>
                          <a:latin typeface="Tenorite" panose="00000500000000000000" pitchFamily="2" charset="0"/>
                        </a:rPr>
                        <a:t>FinOps Practices</a:t>
                      </a:r>
                      <a:endParaRPr lang="en-GB" sz="1050" kern="100">
                        <a:effectLst/>
                        <a:latin typeface="Tenorite" panose="00000500000000000000" pitchFamily="2" charset="0"/>
                        <a:ea typeface="Aptos" panose="020B0004020202020204" pitchFamily="34" charset="0"/>
                        <a:cs typeface="Times New Roman" panose="02020603050405020304" pitchFamily="18" charset="0"/>
                      </a:endParaRPr>
                    </a:p>
                  </a:txBody>
                  <a:tcPr marL="68580" marR="68580" marT="0" marB="0" anchor="ctr"/>
                </a:tc>
                <a:tc>
                  <a:txBody>
                    <a:bodyPr/>
                    <a:lstStyle/>
                    <a:p>
                      <a:pPr>
                        <a:lnSpc>
                          <a:spcPct val="115000"/>
                        </a:lnSpc>
                        <a:spcAft>
                          <a:spcPts val="800"/>
                        </a:spcAft>
                        <a:buNone/>
                      </a:pPr>
                      <a:r>
                        <a:rPr lang="en-GB" sz="1050" kern="100">
                          <a:effectLst/>
                          <a:latin typeface="Tenorite" panose="00000500000000000000" pitchFamily="2" charset="0"/>
                        </a:rPr>
                        <a:t>Right-sizing, cost visibility, quota alerts</a:t>
                      </a:r>
                      <a:endParaRPr lang="en-GB" sz="1050" kern="100">
                        <a:effectLst/>
                        <a:latin typeface="Tenorite" panose="00000500000000000000" pitchFamily="2" charset="0"/>
                        <a:ea typeface="Aptos" panose="020B000402020202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411090868"/>
                  </a:ext>
                </a:extLst>
              </a:tr>
            </a:tbl>
          </a:graphicData>
        </a:graphic>
      </p:graphicFrame>
      <p:sp>
        <p:nvSpPr>
          <p:cNvPr id="5" name="Rectangle 4">
            <a:extLst>
              <a:ext uri="{FF2B5EF4-FFF2-40B4-BE49-F238E27FC236}">
                <a16:creationId xmlns:a16="http://schemas.microsoft.com/office/drawing/2014/main" id="{CC572EF7-6087-8990-F951-6A3AB8BEF541}"/>
              </a:ext>
            </a:extLst>
          </p:cNvPr>
          <p:cNvSpPr/>
          <p:nvPr/>
        </p:nvSpPr>
        <p:spPr>
          <a:xfrm>
            <a:off x="264140" y="2203712"/>
            <a:ext cx="11304562" cy="344279"/>
          </a:xfrm>
          <a:prstGeom prst="rect">
            <a:avLst/>
          </a:prstGeom>
          <a:solidFill>
            <a:srgbClr val="FFFFFF"/>
          </a:solidFill>
          <a:ln w="3175" cap="flat" cmpd="sng" algn="ctr">
            <a:noFill/>
            <a:prstDash val="solid"/>
          </a:ln>
          <a:effectLst/>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R="0" lvl="0" algn="l" defTabSz="609593" rtl="0" eaLnBrk="1" fontAlgn="auto" latinLnBrk="0" hangingPunct="1">
              <a:lnSpc>
                <a:spcPct val="100000"/>
              </a:lnSpc>
              <a:spcBef>
                <a:spcPts val="0"/>
              </a:spcBef>
              <a:spcAft>
                <a:spcPts val="100"/>
              </a:spcAft>
              <a:buClr>
                <a:srgbClr val="000000"/>
              </a:buClr>
              <a:buSzTx/>
              <a:tabLst/>
              <a:defRPr/>
            </a:pPr>
            <a:r>
              <a:rPr kumimoji="0" lang="en-IN" sz="1050" b="1" i="0" u="none" strike="noStrike" kern="1200" cap="none" spc="0" normalizeH="0" baseline="0" noProof="0">
                <a:ln>
                  <a:noFill/>
                </a:ln>
                <a:solidFill>
                  <a:srgbClr val="000000"/>
                </a:solidFill>
                <a:effectLst/>
                <a:uLnTx/>
                <a:uFillTx/>
                <a:latin typeface="Tenorite" panose="00000500000000000000" pitchFamily="2" charset="0"/>
                <a:ea typeface="+mn-ea"/>
                <a:cs typeface="Calibri" panose="020F0502020204030204" pitchFamily="34" charset="0"/>
              </a:rPr>
              <a:t>Outcomes: </a:t>
            </a:r>
            <a:r>
              <a:rPr kumimoji="0" lang="en-IN" sz="1050" i="0" u="none" strike="noStrike" kern="1200" cap="none" spc="0" normalizeH="0" baseline="0" noProof="0">
                <a:ln>
                  <a:noFill/>
                </a:ln>
                <a:solidFill>
                  <a:srgbClr val="000000"/>
                </a:solidFill>
                <a:effectLst/>
                <a:uLnTx/>
                <a:uFillTx/>
                <a:latin typeface="Tenorite" panose="00000500000000000000" pitchFamily="2" charset="0"/>
                <a:ea typeface="+mn-ea"/>
                <a:cs typeface="Calibri" panose="020F0502020204030204" pitchFamily="34" charset="0"/>
              </a:rPr>
              <a:t>Zero business disruption from platform events (ZPI); Self-healing infrastructure and alerts; Predictable, repeatable platform scaling for data &amp; apps; Hardened compliance to NIS &amp; ISO27001</a:t>
            </a:r>
          </a:p>
        </p:txBody>
      </p:sp>
      <p:sp>
        <p:nvSpPr>
          <p:cNvPr id="6" name="Rectangle 5">
            <a:extLst>
              <a:ext uri="{FF2B5EF4-FFF2-40B4-BE49-F238E27FC236}">
                <a16:creationId xmlns:a16="http://schemas.microsoft.com/office/drawing/2014/main" id="{531C1268-C85C-15C8-94F2-1CB8C0E33DAB}"/>
              </a:ext>
            </a:extLst>
          </p:cNvPr>
          <p:cNvSpPr/>
          <p:nvPr/>
        </p:nvSpPr>
        <p:spPr>
          <a:xfrm>
            <a:off x="264140" y="2866253"/>
            <a:ext cx="3600000" cy="1316232"/>
          </a:xfrm>
          <a:prstGeom prst="rect">
            <a:avLst/>
          </a:prstGeom>
          <a:solidFill>
            <a:srgbClr val="FFFFFF"/>
          </a:solidFill>
          <a:ln w="3175" cap="flat" cmpd="sng" algn="ctr">
            <a:solidFill>
              <a:schemeClr val="bg1">
                <a:lumMod val="75000"/>
              </a:schemeClr>
            </a:solidFill>
            <a:prstDash val="solid"/>
          </a:ln>
          <a:effectLst/>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R="0" lvl="0" algn="l" defTabSz="609593" rtl="0" eaLnBrk="1" fontAlgn="auto" latinLnBrk="0" hangingPunct="1">
              <a:lnSpc>
                <a:spcPct val="100000"/>
              </a:lnSpc>
              <a:spcBef>
                <a:spcPts val="0"/>
              </a:spcBef>
              <a:spcAft>
                <a:spcPts val="100"/>
              </a:spcAft>
              <a:buClr>
                <a:srgbClr val="000000"/>
              </a:buClr>
              <a:buSzTx/>
              <a:tabLst/>
              <a:defRPr/>
            </a:pPr>
            <a:r>
              <a:rPr kumimoji="0" lang="en-IN" sz="1050" b="1" i="0" u="none" strike="noStrike" kern="1200" cap="none" spc="0" normalizeH="0" baseline="0" noProof="0">
                <a:ln>
                  <a:noFill/>
                </a:ln>
                <a:solidFill>
                  <a:srgbClr val="000000"/>
                </a:solidFill>
                <a:effectLst/>
                <a:uLnTx/>
                <a:uFillTx/>
                <a:latin typeface="Tenorite" panose="00000500000000000000" pitchFamily="2" charset="0"/>
                <a:ea typeface="+mn-ea"/>
                <a:cs typeface="Calibri" panose="020F0502020204030204" pitchFamily="34" charset="0"/>
              </a:rPr>
              <a:t>Strategy:</a:t>
            </a:r>
          </a:p>
          <a:p>
            <a:pPr marR="0" lvl="0" algn="l" defTabSz="609593" rtl="0" eaLnBrk="1" fontAlgn="auto" latinLnBrk="0" hangingPunct="1">
              <a:lnSpc>
                <a:spcPct val="100000"/>
              </a:lnSpc>
              <a:spcBef>
                <a:spcPts val="0"/>
              </a:spcBef>
              <a:spcAft>
                <a:spcPts val="100"/>
              </a:spcAft>
              <a:buClr>
                <a:srgbClr val="000000"/>
              </a:buClr>
              <a:buSzTx/>
              <a:tabLst/>
              <a:defRPr/>
            </a:pPr>
            <a:r>
              <a:rPr kumimoji="0" lang="en-GB" sz="1050" i="0" u="none" strike="noStrike" kern="1200" cap="none" spc="0" normalizeH="0" baseline="0" noProof="0">
                <a:ln>
                  <a:noFill/>
                </a:ln>
                <a:solidFill>
                  <a:srgbClr val="000000"/>
                </a:solidFill>
                <a:effectLst/>
                <a:uLnTx/>
                <a:uFillTx/>
                <a:latin typeface="Tenorite" panose="00000500000000000000" pitchFamily="2" charset="0"/>
                <a:ea typeface="+mn-ea"/>
                <a:cs typeface="Calibri" panose="020F0502020204030204" pitchFamily="34" charset="0"/>
              </a:rPr>
              <a:t>We manage Scottish Water’s Azure-based Data Lakehouse, Synapse, Power BI, and ADF pipelines as a continuous, resilient, and governed ecosystem — designed for 24/7 analytical availability and insight generation.</a:t>
            </a:r>
            <a:endParaRPr kumimoji="0" lang="en-IN" sz="1050" i="0" u="none" strike="noStrike" kern="1200" cap="none" spc="0" normalizeH="0" baseline="0" noProof="0">
              <a:ln>
                <a:noFill/>
              </a:ln>
              <a:solidFill>
                <a:srgbClr val="000000"/>
              </a:solidFill>
              <a:effectLst/>
              <a:uLnTx/>
              <a:uFillTx/>
              <a:latin typeface="Tenorite" panose="00000500000000000000" pitchFamily="2" charset="0"/>
              <a:ea typeface="+mn-ea"/>
              <a:cs typeface="Calibri" panose="020F0502020204030204" pitchFamily="34" charset="0"/>
            </a:endParaRPr>
          </a:p>
        </p:txBody>
      </p:sp>
      <p:sp>
        <p:nvSpPr>
          <p:cNvPr id="7" name="Rectangle 6">
            <a:extLst>
              <a:ext uri="{FF2B5EF4-FFF2-40B4-BE49-F238E27FC236}">
                <a16:creationId xmlns:a16="http://schemas.microsoft.com/office/drawing/2014/main" id="{5CD550D0-94A5-25D3-DA0D-05A6137931D6}"/>
              </a:ext>
            </a:extLst>
          </p:cNvPr>
          <p:cNvSpPr/>
          <p:nvPr/>
        </p:nvSpPr>
        <p:spPr>
          <a:xfrm>
            <a:off x="264140" y="2622317"/>
            <a:ext cx="3600000" cy="2124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200" b="1">
                <a:latin typeface="Tenorite" pitchFamily="2" charset="0"/>
              </a:rPr>
              <a:t>Analytics</a:t>
            </a:r>
          </a:p>
        </p:txBody>
      </p:sp>
      <p:graphicFrame>
        <p:nvGraphicFramePr>
          <p:cNvPr id="8" name="Table 7">
            <a:extLst>
              <a:ext uri="{FF2B5EF4-FFF2-40B4-BE49-F238E27FC236}">
                <a16:creationId xmlns:a16="http://schemas.microsoft.com/office/drawing/2014/main" id="{E5C8CE3F-8EA4-CB15-E1A7-63DDA24D1C58}"/>
              </a:ext>
            </a:extLst>
          </p:cNvPr>
          <p:cNvGraphicFramePr>
            <a:graphicFrameLocks noGrp="1"/>
          </p:cNvGraphicFramePr>
          <p:nvPr>
            <p:extLst>
              <p:ext uri="{D42A27DB-BD31-4B8C-83A1-F6EECF244321}">
                <p14:modId xmlns:p14="http://schemas.microsoft.com/office/powerpoint/2010/main" val="3287087746"/>
              </p:ext>
            </p:extLst>
          </p:nvPr>
        </p:nvGraphicFramePr>
        <p:xfrm>
          <a:off x="3920448" y="2622317"/>
          <a:ext cx="7648254" cy="1560168"/>
        </p:xfrm>
        <a:graphic>
          <a:graphicData uri="http://schemas.openxmlformats.org/drawingml/2006/table">
            <a:tbl>
              <a:tblPr firstRow="1" bandRow="1">
                <a:tableStyleId>{69012ECD-51FC-41F1-AA8D-1B2483CD663E}</a:tableStyleId>
              </a:tblPr>
              <a:tblGrid>
                <a:gridCol w="2609863">
                  <a:extLst>
                    <a:ext uri="{9D8B030D-6E8A-4147-A177-3AD203B41FA5}">
                      <a16:colId xmlns:a16="http://schemas.microsoft.com/office/drawing/2014/main" val="2277707718"/>
                    </a:ext>
                  </a:extLst>
                </a:gridCol>
                <a:gridCol w="5038391">
                  <a:extLst>
                    <a:ext uri="{9D8B030D-6E8A-4147-A177-3AD203B41FA5}">
                      <a16:colId xmlns:a16="http://schemas.microsoft.com/office/drawing/2014/main" val="2083584245"/>
                    </a:ext>
                  </a:extLst>
                </a:gridCol>
              </a:tblGrid>
              <a:tr h="195021">
                <a:tc>
                  <a:txBody>
                    <a:bodyPr/>
                    <a:lstStyle/>
                    <a:p>
                      <a:pPr>
                        <a:lnSpc>
                          <a:spcPct val="115000"/>
                        </a:lnSpc>
                        <a:spcAft>
                          <a:spcPts val="800"/>
                        </a:spcAft>
                        <a:buNone/>
                      </a:pPr>
                      <a:r>
                        <a:rPr lang="en-GB" sz="1100" kern="100">
                          <a:effectLst/>
                          <a:latin typeface="Tenorite" panose="00000500000000000000" pitchFamily="2" charset="0"/>
                        </a:rPr>
                        <a:t>Capability</a:t>
                      </a:r>
                      <a:endParaRPr lang="en-GB" sz="1100" kern="100">
                        <a:effectLst/>
                        <a:latin typeface="Tenorite" panose="00000500000000000000" pitchFamily="2" charset="0"/>
                        <a:ea typeface="Aptos" panose="020B0004020202020204" pitchFamily="34" charset="0"/>
                        <a:cs typeface="Times New Roman" panose="02020603050405020304" pitchFamily="18" charset="0"/>
                      </a:endParaRPr>
                    </a:p>
                  </a:txBody>
                  <a:tcPr marL="68580" marR="68580" marT="0" marB="0" anchor="ctr"/>
                </a:tc>
                <a:tc>
                  <a:txBody>
                    <a:bodyPr/>
                    <a:lstStyle/>
                    <a:p>
                      <a:pPr>
                        <a:lnSpc>
                          <a:spcPct val="115000"/>
                        </a:lnSpc>
                        <a:spcAft>
                          <a:spcPts val="800"/>
                        </a:spcAft>
                        <a:buNone/>
                      </a:pPr>
                      <a:r>
                        <a:rPr lang="en-GB" sz="1100" kern="100">
                          <a:effectLst/>
                          <a:latin typeface="Tenorite" panose="00000500000000000000" pitchFamily="2" charset="0"/>
                        </a:rPr>
                        <a:t>How It Enables Always-On Insights</a:t>
                      </a:r>
                      <a:endParaRPr lang="en-GB" sz="1100" kern="100">
                        <a:effectLst/>
                        <a:latin typeface="Tenorite" panose="00000500000000000000" pitchFamily="2" charset="0"/>
                        <a:ea typeface="Aptos" panose="020B000402020202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340904892"/>
                  </a:ext>
                </a:extLst>
              </a:tr>
              <a:tr h="195021">
                <a:tc>
                  <a:txBody>
                    <a:bodyPr/>
                    <a:lstStyle/>
                    <a:p>
                      <a:pPr>
                        <a:lnSpc>
                          <a:spcPct val="115000"/>
                        </a:lnSpc>
                        <a:spcAft>
                          <a:spcPts val="800"/>
                        </a:spcAft>
                        <a:buNone/>
                      </a:pPr>
                      <a:r>
                        <a:rPr lang="en-GB" sz="1050" b="0" kern="100">
                          <a:effectLst/>
                          <a:latin typeface="Tenorite Display" panose="00000500000000000000" pitchFamily="2" charset="0"/>
                          <a:ea typeface="Aptos" panose="020B0004020202020204" pitchFamily="34" charset="0"/>
                          <a:cs typeface="Times New Roman" panose="02020603050405020304" pitchFamily="18" charset="0"/>
                        </a:rPr>
                        <a:t>Lakehouse Architecture</a:t>
                      </a:r>
                    </a:p>
                  </a:txBody>
                  <a:tcPr marL="68580" marR="68580" marT="0" marB="0"/>
                </a:tc>
                <a:tc>
                  <a:txBody>
                    <a:bodyPr/>
                    <a:lstStyle/>
                    <a:p>
                      <a:pPr>
                        <a:lnSpc>
                          <a:spcPct val="115000"/>
                        </a:lnSpc>
                        <a:spcAft>
                          <a:spcPts val="800"/>
                        </a:spcAft>
                        <a:buNone/>
                      </a:pPr>
                      <a:r>
                        <a:rPr lang="en-GB" sz="1050" b="0" kern="100">
                          <a:effectLst/>
                          <a:latin typeface="Tenorite Display" panose="00000500000000000000" pitchFamily="2" charset="0"/>
                          <a:ea typeface="Aptos" panose="020B0004020202020204" pitchFamily="34" charset="0"/>
                          <a:cs typeface="Times New Roman" panose="02020603050405020304" pitchFamily="18" charset="0"/>
                        </a:rPr>
                        <a:t>Unified source for raw, curated, and semantic layers</a:t>
                      </a:r>
                    </a:p>
                  </a:txBody>
                  <a:tcPr marL="68580" marR="68580" marT="0" marB="0"/>
                </a:tc>
                <a:extLst>
                  <a:ext uri="{0D108BD9-81ED-4DB2-BD59-A6C34878D82A}">
                    <a16:rowId xmlns:a16="http://schemas.microsoft.com/office/drawing/2014/main" val="3667012547"/>
                  </a:ext>
                </a:extLst>
              </a:tr>
              <a:tr h="195021">
                <a:tc>
                  <a:txBody>
                    <a:bodyPr/>
                    <a:lstStyle/>
                    <a:p>
                      <a:pPr>
                        <a:lnSpc>
                          <a:spcPct val="115000"/>
                        </a:lnSpc>
                        <a:spcAft>
                          <a:spcPts val="800"/>
                        </a:spcAft>
                        <a:buNone/>
                      </a:pPr>
                      <a:r>
                        <a:rPr lang="en-GB" sz="1050" b="0" kern="100">
                          <a:solidFill>
                            <a:srgbClr val="000000"/>
                          </a:solidFill>
                          <a:effectLst/>
                          <a:latin typeface="Tenorite Display" panose="00000500000000000000" pitchFamily="2" charset="0"/>
                          <a:ea typeface="Aptos" panose="020B0004020202020204" pitchFamily="34" charset="0"/>
                          <a:cs typeface="Times New Roman" panose="02020603050405020304" pitchFamily="18" charset="0"/>
                        </a:rPr>
                        <a:t>Data Factory + Synapse Pipelines</a:t>
                      </a:r>
                      <a:endParaRPr lang="en-GB" sz="1050" b="0" kern="100">
                        <a:effectLst/>
                        <a:latin typeface="Tenorite Display" panose="000005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15000"/>
                        </a:lnSpc>
                        <a:spcAft>
                          <a:spcPts val="800"/>
                        </a:spcAft>
                        <a:buNone/>
                      </a:pPr>
                      <a:r>
                        <a:rPr lang="en-GB" sz="1050" b="0" kern="100">
                          <a:solidFill>
                            <a:srgbClr val="000000"/>
                          </a:solidFill>
                          <a:effectLst/>
                          <a:latin typeface="Tenorite Display" panose="00000500000000000000" pitchFamily="2" charset="0"/>
                          <a:ea typeface="Aptos" panose="020B0004020202020204" pitchFamily="34" charset="0"/>
                          <a:cs typeface="Times New Roman" panose="02020603050405020304" pitchFamily="18" charset="0"/>
                        </a:rPr>
                        <a:t>Orchestrate batch + near real-time ingestion (error-handled)</a:t>
                      </a:r>
                      <a:endParaRPr lang="en-GB" sz="1050" b="0" kern="100">
                        <a:effectLst/>
                        <a:latin typeface="Tenorite Display" panose="00000500000000000000" pitchFamily="2"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228930144"/>
                  </a:ext>
                </a:extLst>
              </a:tr>
              <a:tr h="195021">
                <a:tc>
                  <a:txBody>
                    <a:bodyPr/>
                    <a:lstStyle/>
                    <a:p>
                      <a:pPr>
                        <a:lnSpc>
                          <a:spcPct val="115000"/>
                        </a:lnSpc>
                        <a:spcAft>
                          <a:spcPts val="800"/>
                        </a:spcAft>
                        <a:buNone/>
                      </a:pPr>
                      <a:r>
                        <a:rPr lang="en-GB" sz="1050" b="0" kern="100">
                          <a:effectLst/>
                          <a:latin typeface="Tenorite Display" panose="00000500000000000000" pitchFamily="2" charset="0"/>
                          <a:ea typeface="Aptos" panose="020B0004020202020204" pitchFamily="34" charset="0"/>
                          <a:cs typeface="Times New Roman" panose="02020603050405020304" pitchFamily="18" charset="0"/>
                        </a:rPr>
                        <a:t>Power BI Premium Capacity Management</a:t>
                      </a:r>
                    </a:p>
                  </a:txBody>
                  <a:tcPr marL="68580" marR="68580" marT="0" marB="0"/>
                </a:tc>
                <a:tc>
                  <a:txBody>
                    <a:bodyPr/>
                    <a:lstStyle/>
                    <a:p>
                      <a:pPr>
                        <a:lnSpc>
                          <a:spcPct val="115000"/>
                        </a:lnSpc>
                        <a:spcAft>
                          <a:spcPts val="800"/>
                        </a:spcAft>
                        <a:buNone/>
                      </a:pPr>
                      <a:r>
                        <a:rPr lang="en-GB" sz="1050" b="0" kern="100">
                          <a:effectLst/>
                          <a:latin typeface="Tenorite Display" panose="00000500000000000000" pitchFamily="2" charset="0"/>
                          <a:ea typeface="Aptos" panose="020B0004020202020204" pitchFamily="34" charset="0"/>
                          <a:cs typeface="Times New Roman" panose="02020603050405020304" pitchFamily="18" charset="0"/>
                        </a:rPr>
                        <a:t>Ensures performance, caching, and refresh optimisation</a:t>
                      </a:r>
                    </a:p>
                  </a:txBody>
                  <a:tcPr marL="68580" marR="68580" marT="0" marB="0"/>
                </a:tc>
                <a:extLst>
                  <a:ext uri="{0D108BD9-81ED-4DB2-BD59-A6C34878D82A}">
                    <a16:rowId xmlns:a16="http://schemas.microsoft.com/office/drawing/2014/main" val="2463025593"/>
                  </a:ext>
                </a:extLst>
              </a:tr>
              <a:tr h="195021">
                <a:tc>
                  <a:txBody>
                    <a:bodyPr/>
                    <a:lstStyle/>
                    <a:p>
                      <a:pPr>
                        <a:lnSpc>
                          <a:spcPct val="115000"/>
                        </a:lnSpc>
                        <a:spcAft>
                          <a:spcPts val="800"/>
                        </a:spcAft>
                        <a:buNone/>
                      </a:pPr>
                      <a:r>
                        <a:rPr lang="en-GB" sz="1050" b="0" kern="100">
                          <a:solidFill>
                            <a:srgbClr val="000000"/>
                          </a:solidFill>
                          <a:effectLst/>
                          <a:latin typeface="Tenorite Display" panose="00000500000000000000" pitchFamily="2" charset="0"/>
                          <a:ea typeface="Aptos" panose="020B0004020202020204" pitchFamily="34" charset="0"/>
                          <a:cs typeface="Times New Roman" panose="02020603050405020304" pitchFamily="18" charset="0"/>
                        </a:rPr>
                        <a:t>Monitoring &amp; Alerting</a:t>
                      </a:r>
                      <a:endParaRPr lang="en-GB" sz="1050" b="0" kern="100">
                        <a:effectLst/>
                        <a:latin typeface="Tenorite Display" panose="000005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15000"/>
                        </a:lnSpc>
                        <a:spcAft>
                          <a:spcPts val="800"/>
                        </a:spcAft>
                        <a:buNone/>
                      </a:pPr>
                      <a:r>
                        <a:rPr lang="en-GB" sz="1050" b="0" kern="100">
                          <a:solidFill>
                            <a:srgbClr val="000000"/>
                          </a:solidFill>
                          <a:effectLst/>
                          <a:latin typeface="Tenorite Display" panose="00000500000000000000" pitchFamily="2" charset="0"/>
                          <a:ea typeface="Aptos" panose="020B0004020202020204" pitchFamily="34" charset="0"/>
                          <a:cs typeface="Times New Roman" panose="02020603050405020304" pitchFamily="18" charset="0"/>
                        </a:rPr>
                        <a:t>Detect failed jobs, refresh delays, permission issues</a:t>
                      </a:r>
                      <a:endParaRPr lang="en-GB" sz="1050" b="0" kern="100">
                        <a:effectLst/>
                        <a:latin typeface="Tenorite Display" panose="00000500000000000000" pitchFamily="2"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100865503"/>
                  </a:ext>
                </a:extLst>
              </a:tr>
              <a:tr h="195021">
                <a:tc>
                  <a:txBody>
                    <a:bodyPr/>
                    <a:lstStyle/>
                    <a:p>
                      <a:pPr>
                        <a:lnSpc>
                          <a:spcPct val="115000"/>
                        </a:lnSpc>
                        <a:spcAft>
                          <a:spcPts val="800"/>
                        </a:spcAft>
                        <a:buNone/>
                      </a:pPr>
                      <a:r>
                        <a:rPr lang="en-GB" sz="1050" b="0" kern="100">
                          <a:effectLst/>
                          <a:latin typeface="Tenorite Display" panose="00000500000000000000" pitchFamily="2" charset="0"/>
                          <a:ea typeface="Aptos" panose="020B0004020202020204" pitchFamily="34" charset="0"/>
                          <a:cs typeface="Times New Roman" panose="02020603050405020304" pitchFamily="18" charset="0"/>
                        </a:rPr>
                        <a:t>Purview / Catalogs</a:t>
                      </a:r>
                    </a:p>
                  </a:txBody>
                  <a:tcPr marL="68580" marR="68580" marT="0" marB="0"/>
                </a:tc>
                <a:tc>
                  <a:txBody>
                    <a:bodyPr/>
                    <a:lstStyle/>
                    <a:p>
                      <a:pPr>
                        <a:lnSpc>
                          <a:spcPct val="115000"/>
                        </a:lnSpc>
                        <a:spcAft>
                          <a:spcPts val="800"/>
                        </a:spcAft>
                        <a:buNone/>
                      </a:pPr>
                      <a:r>
                        <a:rPr lang="en-GB" sz="1050" b="0" kern="100">
                          <a:effectLst/>
                          <a:latin typeface="Tenorite Display" panose="00000500000000000000" pitchFamily="2" charset="0"/>
                          <a:ea typeface="Aptos" panose="020B0004020202020204" pitchFamily="34" charset="0"/>
                          <a:cs typeface="Times New Roman" panose="02020603050405020304" pitchFamily="18" charset="0"/>
                        </a:rPr>
                        <a:t>Trace data lineage, control data ownership</a:t>
                      </a:r>
                    </a:p>
                  </a:txBody>
                  <a:tcPr marL="68580" marR="68580" marT="0" marB="0"/>
                </a:tc>
                <a:extLst>
                  <a:ext uri="{0D108BD9-81ED-4DB2-BD59-A6C34878D82A}">
                    <a16:rowId xmlns:a16="http://schemas.microsoft.com/office/drawing/2014/main" val="204442127"/>
                  </a:ext>
                </a:extLst>
              </a:tr>
              <a:tr h="195021">
                <a:tc>
                  <a:txBody>
                    <a:bodyPr/>
                    <a:lstStyle/>
                    <a:p>
                      <a:pPr>
                        <a:lnSpc>
                          <a:spcPct val="115000"/>
                        </a:lnSpc>
                        <a:spcAft>
                          <a:spcPts val="800"/>
                        </a:spcAft>
                        <a:buNone/>
                      </a:pPr>
                      <a:r>
                        <a:rPr lang="en-GB" sz="1050" b="0" kern="100">
                          <a:solidFill>
                            <a:srgbClr val="000000"/>
                          </a:solidFill>
                          <a:effectLst/>
                          <a:latin typeface="Tenorite Display" panose="00000500000000000000" pitchFamily="2" charset="0"/>
                          <a:ea typeface="Aptos" panose="020B0004020202020204" pitchFamily="34" charset="0"/>
                          <a:cs typeface="Times New Roman" panose="02020603050405020304" pitchFamily="18" charset="0"/>
                        </a:rPr>
                        <a:t>DataOps Practices</a:t>
                      </a:r>
                      <a:endParaRPr lang="en-GB" sz="1050" b="0" kern="100">
                        <a:effectLst/>
                        <a:latin typeface="Tenorite Display" panose="000005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15000"/>
                        </a:lnSpc>
                        <a:spcAft>
                          <a:spcPts val="800"/>
                        </a:spcAft>
                        <a:buNone/>
                      </a:pPr>
                      <a:r>
                        <a:rPr lang="en-GB" sz="1050" b="0" kern="100">
                          <a:solidFill>
                            <a:srgbClr val="000000"/>
                          </a:solidFill>
                          <a:effectLst/>
                          <a:latin typeface="Tenorite Display" panose="00000500000000000000" pitchFamily="2" charset="0"/>
                          <a:ea typeface="Aptos" panose="020B0004020202020204" pitchFamily="34" charset="0"/>
                          <a:cs typeface="Times New Roman" panose="02020603050405020304" pitchFamily="18" charset="0"/>
                        </a:rPr>
                        <a:t>Versioning, testing, governance for analytics pipelines</a:t>
                      </a:r>
                      <a:endParaRPr lang="en-GB" sz="1050" b="0" kern="100">
                        <a:effectLst/>
                        <a:latin typeface="Tenorite Display" panose="00000500000000000000" pitchFamily="2"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107555050"/>
                  </a:ext>
                </a:extLst>
              </a:tr>
              <a:tr h="195021">
                <a:tc>
                  <a:txBody>
                    <a:bodyPr/>
                    <a:lstStyle/>
                    <a:p>
                      <a:pPr>
                        <a:lnSpc>
                          <a:spcPct val="115000"/>
                        </a:lnSpc>
                        <a:spcAft>
                          <a:spcPts val="800"/>
                        </a:spcAft>
                        <a:buNone/>
                      </a:pPr>
                      <a:r>
                        <a:rPr lang="en-GB" sz="1050" b="0" kern="100">
                          <a:effectLst/>
                          <a:latin typeface="Tenorite Display" panose="00000500000000000000" pitchFamily="2" charset="0"/>
                          <a:ea typeface="Aptos" panose="020B0004020202020204" pitchFamily="34" charset="0"/>
                          <a:cs typeface="Times New Roman" panose="02020603050405020304" pitchFamily="18" charset="0"/>
                        </a:rPr>
                        <a:t>Always-On SLA Monitoring</a:t>
                      </a:r>
                    </a:p>
                  </a:txBody>
                  <a:tcPr marL="68580" marR="68580" marT="0" marB="0"/>
                </a:tc>
                <a:tc>
                  <a:txBody>
                    <a:bodyPr/>
                    <a:lstStyle/>
                    <a:p>
                      <a:pPr>
                        <a:lnSpc>
                          <a:spcPct val="115000"/>
                        </a:lnSpc>
                        <a:spcAft>
                          <a:spcPts val="800"/>
                        </a:spcAft>
                        <a:buNone/>
                      </a:pPr>
                      <a:r>
                        <a:rPr lang="en-GB" sz="1050" b="0" kern="100">
                          <a:effectLst/>
                          <a:latin typeface="Tenorite Display" panose="00000500000000000000" pitchFamily="2" charset="0"/>
                          <a:ea typeface="Aptos" panose="020B0004020202020204" pitchFamily="34" charset="0"/>
                          <a:cs typeface="Times New Roman" panose="02020603050405020304" pitchFamily="18" charset="0"/>
                        </a:rPr>
                        <a:t>Use Kusto queries + Workbooks for latency and freshness tracking</a:t>
                      </a:r>
                    </a:p>
                  </a:txBody>
                  <a:tcPr marL="68580" marR="68580" marT="0" marB="0"/>
                </a:tc>
                <a:extLst>
                  <a:ext uri="{0D108BD9-81ED-4DB2-BD59-A6C34878D82A}">
                    <a16:rowId xmlns:a16="http://schemas.microsoft.com/office/drawing/2014/main" val="411090868"/>
                  </a:ext>
                </a:extLst>
              </a:tr>
            </a:tbl>
          </a:graphicData>
        </a:graphic>
      </p:graphicFrame>
      <p:sp>
        <p:nvSpPr>
          <p:cNvPr id="9" name="Rectangle 8">
            <a:extLst>
              <a:ext uri="{FF2B5EF4-FFF2-40B4-BE49-F238E27FC236}">
                <a16:creationId xmlns:a16="http://schemas.microsoft.com/office/drawing/2014/main" id="{35162804-7A9E-CAD4-E0A6-979BEEDF3DA1}"/>
              </a:ext>
            </a:extLst>
          </p:cNvPr>
          <p:cNvSpPr/>
          <p:nvPr/>
        </p:nvSpPr>
        <p:spPr>
          <a:xfrm>
            <a:off x="264140" y="4191838"/>
            <a:ext cx="11304562" cy="344279"/>
          </a:xfrm>
          <a:prstGeom prst="rect">
            <a:avLst/>
          </a:prstGeom>
          <a:solidFill>
            <a:srgbClr val="FFFFFF"/>
          </a:solidFill>
          <a:ln w="3175" cap="flat" cmpd="sng" algn="ctr">
            <a:noFill/>
            <a:prstDash val="solid"/>
          </a:ln>
          <a:effectLst/>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R="0" lvl="0" algn="l" defTabSz="609593" rtl="0" eaLnBrk="1" fontAlgn="auto" latinLnBrk="0" hangingPunct="1">
              <a:lnSpc>
                <a:spcPct val="100000"/>
              </a:lnSpc>
              <a:spcBef>
                <a:spcPts val="0"/>
              </a:spcBef>
              <a:spcAft>
                <a:spcPts val="100"/>
              </a:spcAft>
              <a:buClr>
                <a:srgbClr val="000000"/>
              </a:buClr>
              <a:buSzTx/>
              <a:tabLst/>
              <a:defRPr/>
            </a:pPr>
            <a:r>
              <a:rPr kumimoji="0" lang="en-IN" sz="1050" b="1" i="0" u="none" strike="noStrike" kern="1200" cap="none" spc="0" normalizeH="0" baseline="0" noProof="0">
                <a:ln>
                  <a:noFill/>
                </a:ln>
                <a:solidFill>
                  <a:srgbClr val="000000"/>
                </a:solidFill>
                <a:effectLst/>
                <a:uLnTx/>
                <a:uFillTx/>
                <a:latin typeface="Tenorite" panose="00000500000000000000" pitchFamily="2" charset="0"/>
                <a:ea typeface="+mn-ea"/>
                <a:cs typeface="Calibri" panose="020F0502020204030204" pitchFamily="34" charset="0"/>
              </a:rPr>
              <a:t>Outcomes: </a:t>
            </a:r>
            <a:r>
              <a:rPr kumimoji="0" lang="en-GB" sz="1050" i="0" u="none" strike="noStrike" kern="1200" cap="none" spc="0" normalizeH="0" baseline="0" noProof="0">
                <a:ln>
                  <a:noFill/>
                </a:ln>
                <a:solidFill>
                  <a:srgbClr val="000000"/>
                </a:solidFill>
                <a:effectLst/>
                <a:uLnTx/>
                <a:uFillTx/>
                <a:latin typeface="Tenorite" panose="00000500000000000000" pitchFamily="2" charset="0"/>
                <a:ea typeface="+mn-ea"/>
                <a:cs typeface="Calibri" panose="020F0502020204030204" pitchFamily="34" charset="0"/>
              </a:rPr>
              <a:t>Reliable delivery of dashboards and reports (e.g. regulatory, OT, asset data), No refresh failures or broken visuals in Power BI, Predictive alerting for ingestion pipeline failures, Improved trust in data, insight-led business decisions</a:t>
            </a:r>
            <a:endParaRPr kumimoji="0" lang="en-IN" sz="1050" i="0" u="none" strike="noStrike" kern="1200" cap="none" spc="0" normalizeH="0" baseline="0" noProof="0">
              <a:ln>
                <a:noFill/>
              </a:ln>
              <a:solidFill>
                <a:srgbClr val="000000"/>
              </a:solidFill>
              <a:effectLst/>
              <a:uLnTx/>
              <a:uFillTx/>
              <a:latin typeface="Tenorite" panose="00000500000000000000" pitchFamily="2" charset="0"/>
              <a:ea typeface="+mn-ea"/>
              <a:cs typeface="Calibri" panose="020F0502020204030204" pitchFamily="34" charset="0"/>
            </a:endParaRPr>
          </a:p>
        </p:txBody>
      </p:sp>
      <p:sp>
        <p:nvSpPr>
          <p:cNvPr id="13" name="Rectangle 12">
            <a:extLst>
              <a:ext uri="{FF2B5EF4-FFF2-40B4-BE49-F238E27FC236}">
                <a16:creationId xmlns:a16="http://schemas.microsoft.com/office/drawing/2014/main" id="{EC720DD3-6728-1C11-BC88-3B7B72974E16}"/>
              </a:ext>
            </a:extLst>
          </p:cNvPr>
          <p:cNvSpPr/>
          <p:nvPr/>
        </p:nvSpPr>
        <p:spPr>
          <a:xfrm>
            <a:off x="264140" y="4833826"/>
            <a:ext cx="3600000" cy="1316232"/>
          </a:xfrm>
          <a:prstGeom prst="rect">
            <a:avLst/>
          </a:prstGeom>
          <a:solidFill>
            <a:srgbClr val="FFFFFF"/>
          </a:solidFill>
          <a:ln w="3175" cap="flat" cmpd="sng" algn="ctr">
            <a:solidFill>
              <a:schemeClr val="bg1">
                <a:lumMod val="75000"/>
              </a:schemeClr>
            </a:solidFill>
            <a:prstDash val="solid"/>
          </a:ln>
          <a:effectLst/>
        </p:spPr>
        <p:txBody>
          <a:bodyPr rot="0" spcFirstLastPara="0" vertOverflow="overflow" horzOverflow="overflow" vert="horz" wrap="square" lIns="45720" tIns="22860" rIns="45720" bIns="22860" numCol="1" spcCol="0" rtlCol="0" fromWordArt="0" anchor="t" anchorCtr="0" forceAA="0" compatLnSpc="1">
            <a:prstTxWarp prst="textNoShape">
              <a:avLst/>
            </a:prstTxWarp>
            <a:noAutofit/>
          </a:bodyPr>
          <a:lstStyle/>
          <a:p>
            <a:pPr marR="0" lvl="0" algn="l" defTabSz="609593" rtl="0" eaLnBrk="1" fontAlgn="auto" latinLnBrk="0" hangingPunct="1">
              <a:lnSpc>
                <a:spcPct val="100000"/>
              </a:lnSpc>
              <a:spcBef>
                <a:spcPts val="0"/>
              </a:spcBef>
              <a:spcAft>
                <a:spcPts val="100"/>
              </a:spcAft>
              <a:buClr>
                <a:srgbClr val="000000"/>
              </a:buClr>
              <a:buSzTx/>
              <a:tabLst/>
              <a:defRPr/>
            </a:pPr>
            <a:r>
              <a:rPr kumimoji="0" lang="en-IN" sz="1000" b="1" i="0" u="none" strike="noStrike" kern="1200" cap="none" spc="0" normalizeH="0" baseline="0" noProof="0">
                <a:ln>
                  <a:noFill/>
                </a:ln>
                <a:solidFill>
                  <a:srgbClr val="000000"/>
                </a:solidFill>
                <a:effectLst/>
                <a:uLnTx/>
                <a:uFillTx/>
                <a:latin typeface="Tenorite" panose="00000500000000000000" pitchFamily="2" charset="0"/>
                <a:cs typeface="Calibri" panose="020F0502020204030204" pitchFamily="34" charset="0"/>
              </a:rPr>
              <a:t>Strategy: </a:t>
            </a:r>
            <a:r>
              <a:rPr lang="en-US" sz="1000" b="1">
                <a:latin typeface="Tenorite" panose="00000500000000000000" pitchFamily="2" charset="0"/>
              </a:rPr>
              <a:t>Our strategy is to deliver a resilient, user-centric Microsoft 365 support model that aligns with Scottish Water’s digital transformation goals by combining specialized expertise, automation, and proactive service management.</a:t>
            </a:r>
            <a:r>
              <a:rPr lang="en-US" sz="1000">
                <a:latin typeface="Tenorite" panose="00000500000000000000" pitchFamily="2" charset="0"/>
              </a:rPr>
              <a:t> </a:t>
            </a:r>
          </a:p>
          <a:p>
            <a:pPr marR="0" lvl="0" algn="l" defTabSz="609593" rtl="0" eaLnBrk="1" fontAlgn="auto" latinLnBrk="0" hangingPunct="1">
              <a:lnSpc>
                <a:spcPct val="100000"/>
              </a:lnSpc>
              <a:spcBef>
                <a:spcPts val="0"/>
              </a:spcBef>
              <a:spcAft>
                <a:spcPts val="100"/>
              </a:spcAft>
              <a:buClr>
                <a:srgbClr val="000000"/>
              </a:buClr>
              <a:buSzTx/>
              <a:tabLst/>
              <a:defRPr/>
            </a:pPr>
            <a:r>
              <a:rPr lang="en-US" sz="1000">
                <a:latin typeface="Tenorite" panose="00000500000000000000" pitchFamily="2" charset="0"/>
              </a:rPr>
              <a:t>We will implement a federated operating model integrated with ServiceNow and internal teams, enabling seamless collaboration, governance, and 24x7 support across all M365 workloads. </a:t>
            </a:r>
            <a:endParaRPr kumimoji="0" lang="en-IN" sz="1000" i="0" u="none" strike="noStrike" kern="1200" cap="none" spc="0" normalizeH="0" baseline="0" noProof="0">
              <a:ln>
                <a:noFill/>
              </a:ln>
              <a:solidFill>
                <a:srgbClr val="000000"/>
              </a:solidFill>
              <a:effectLst/>
              <a:uLnTx/>
              <a:uFillTx/>
              <a:latin typeface="Tenorite" panose="00000500000000000000" pitchFamily="2" charset="0"/>
              <a:ea typeface="+mn-ea"/>
              <a:cs typeface="Calibri" panose="020F0502020204030204" pitchFamily="34" charset="0"/>
            </a:endParaRPr>
          </a:p>
        </p:txBody>
      </p:sp>
      <p:sp>
        <p:nvSpPr>
          <p:cNvPr id="16" name="Rectangle 15">
            <a:extLst>
              <a:ext uri="{FF2B5EF4-FFF2-40B4-BE49-F238E27FC236}">
                <a16:creationId xmlns:a16="http://schemas.microsoft.com/office/drawing/2014/main" id="{B5F88437-5B6D-4E76-E3DA-FCE2429B0EA1}"/>
              </a:ext>
            </a:extLst>
          </p:cNvPr>
          <p:cNvSpPr/>
          <p:nvPr/>
        </p:nvSpPr>
        <p:spPr>
          <a:xfrm>
            <a:off x="264140" y="4589890"/>
            <a:ext cx="3600000" cy="2124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200" b="1">
                <a:latin typeface="Tenorite" pitchFamily="2" charset="0"/>
              </a:rPr>
              <a:t>Microsoft 365</a:t>
            </a:r>
          </a:p>
        </p:txBody>
      </p:sp>
      <p:graphicFrame>
        <p:nvGraphicFramePr>
          <p:cNvPr id="17" name="Table 16">
            <a:extLst>
              <a:ext uri="{FF2B5EF4-FFF2-40B4-BE49-F238E27FC236}">
                <a16:creationId xmlns:a16="http://schemas.microsoft.com/office/drawing/2014/main" id="{16283B23-C8B4-3055-DB38-1659DD440126}"/>
              </a:ext>
            </a:extLst>
          </p:cNvPr>
          <p:cNvGraphicFramePr>
            <a:graphicFrameLocks noGrp="1"/>
          </p:cNvGraphicFramePr>
          <p:nvPr>
            <p:extLst>
              <p:ext uri="{D42A27DB-BD31-4B8C-83A1-F6EECF244321}">
                <p14:modId xmlns:p14="http://schemas.microsoft.com/office/powerpoint/2010/main" val="2332039508"/>
              </p:ext>
            </p:extLst>
          </p:nvPr>
        </p:nvGraphicFramePr>
        <p:xfrm>
          <a:off x="3920448" y="4589890"/>
          <a:ext cx="7648254" cy="1560168"/>
        </p:xfrm>
        <a:graphic>
          <a:graphicData uri="http://schemas.openxmlformats.org/drawingml/2006/table">
            <a:tbl>
              <a:tblPr firstRow="1" bandRow="1">
                <a:tableStyleId>{69012ECD-51FC-41F1-AA8D-1B2483CD663E}</a:tableStyleId>
              </a:tblPr>
              <a:tblGrid>
                <a:gridCol w="2609863">
                  <a:extLst>
                    <a:ext uri="{9D8B030D-6E8A-4147-A177-3AD203B41FA5}">
                      <a16:colId xmlns:a16="http://schemas.microsoft.com/office/drawing/2014/main" val="2277707718"/>
                    </a:ext>
                  </a:extLst>
                </a:gridCol>
                <a:gridCol w="5038391">
                  <a:extLst>
                    <a:ext uri="{9D8B030D-6E8A-4147-A177-3AD203B41FA5}">
                      <a16:colId xmlns:a16="http://schemas.microsoft.com/office/drawing/2014/main" val="2083584245"/>
                    </a:ext>
                  </a:extLst>
                </a:gridCol>
              </a:tblGrid>
              <a:tr h="195021">
                <a:tc>
                  <a:txBody>
                    <a:bodyPr/>
                    <a:lstStyle/>
                    <a:p>
                      <a:pPr>
                        <a:lnSpc>
                          <a:spcPct val="115000"/>
                        </a:lnSpc>
                        <a:spcAft>
                          <a:spcPts val="800"/>
                        </a:spcAft>
                        <a:buNone/>
                      </a:pPr>
                      <a:r>
                        <a:rPr lang="en-GB" sz="1100" kern="100">
                          <a:effectLst/>
                          <a:latin typeface="Tenorite" panose="00000500000000000000" pitchFamily="2" charset="0"/>
                        </a:rPr>
                        <a:t>Capability</a:t>
                      </a:r>
                      <a:endParaRPr lang="en-GB" sz="1100" kern="100">
                        <a:effectLst/>
                        <a:latin typeface="Tenorite" panose="00000500000000000000" pitchFamily="2" charset="0"/>
                        <a:ea typeface="Aptos" panose="020B0004020202020204" pitchFamily="34" charset="0"/>
                        <a:cs typeface="Times New Roman" panose="02020603050405020304" pitchFamily="18" charset="0"/>
                      </a:endParaRPr>
                    </a:p>
                  </a:txBody>
                  <a:tcPr marL="68580" marR="68580" marT="0" marB="0" anchor="ctr"/>
                </a:tc>
                <a:tc>
                  <a:txBody>
                    <a:bodyPr/>
                    <a:lstStyle/>
                    <a:p>
                      <a:pPr>
                        <a:lnSpc>
                          <a:spcPct val="115000"/>
                        </a:lnSpc>
                        <a:spcAft>
                          <a:spcPts val="800"/>
                        </a:spcAft>
                        <a:buNone/>
                      </a:pPr>
                      <a:r>
                        <a:rPr lang="en-GB" sz="1100" kern="100">
                          <a:effectLst/>
                          <a:latin typeface="Tenorite" panose="00000500000000000000" pitchFamily="2" charset="0"/>
                        </a:rPr>
                        <a:t>How It Maintains Health &amp; Drives ROI</a:t>
                      </a:r>
                      <a:endParaRPr lang="en-GB" sz="1100" kern="100">
                        <a:effectLst/>
                        <a:latin typeface="Tenorite" panose="00000500000000000000" pitchFamily="2" charset="0"/>
                        <a:ea typeface="Aptos" panose="020B000402020202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340904892"/>
                  </a:ext>
                </a:extLst>
              </a:tr>
              <a:tr h="195021">
                <a:tc>
                  <a:txBody>
                    <a:bodyPr/>
                    <a:lstStyle/>
                    <a:p>
                      <a:pPr>
                        <a:lnSpc>
                          <a:spcPct val="115000"/>
                        </a:lnSpc>
                        <a:spcAft>
                          <a:spcPts val="800"/>
                        </a:spcAft>
                        <a:buNone/>
                      </a:pPr>
                      <a:r>
                        <a:rPr lang="en-GB" sz="1000" b="0" kern="100">
                          <a:effectLst/>
                          <a:latin typeface="Tenorite Display" panose="00000500000000000000" pitchFamily="2" charset="0"/>
                          <a:ea typeface="Aptos" panose="020B0004020202020204" pitchFamily="34" charset="0"/>
                          <a:cs typeface="Times New Roman" panose="02020603050405020304" pitchFamily="18" charset="0"/>
                        </a:rPr>
                        <a:t>M365 Admin Center + Intune Monitoring</a:t>
                      </a:r>
                    </a:p>
                  </a:txBody>
                  <a:tcPr marL="68580" marR="68580" marT="0" marB="0"/>
                </a:tc>
                <a:tc>
                  <a:txBody>
                    <a:bodyPr/>
                    <a:lstStyle/>
                    <a:p>
                      <a:pPr>
                        <a:lnSpc>
                          <a:spcPct val="115000"/>
                        </a:lnSpc>
                        <a:spcAft>
                          <a:spcPts val="800"/>
                        </a:spcAft>
                        <a:buNone/>
                      </a:pPr>
                      <a:r>
                        <a:rPr lang="en-GB" sz="1000" b="0" kern="100">
                          <a:effectLst/>
                          <a:latin typeface="Tenorite Display" panose="00000500000000000000" pitchFamily="2" charset="0"/>
                          <a:ea typeface="Aptos" panose="020B0004020202020204" pitchFamily="34" charset="0"/>
                          <a:cs typeface="Times New Roman" panose="02020603050405020304" pitchFamily="18" charset="0"/>
                        </a:rPr>
                        <a:t>Track sync issues, patch compliance, license status</a:t>
                      </a:r>
                    </a:p>
                  </a:txBody>
                  <a:tcPr marL="68580" marR="68580" marT="0" marB="0"/>
                </a:tc>
                <a:extLst>
                  <a:ext uri="{0D108BD9-81ED-4DB2-BD59-A6C34878D82A}">
                    <a16:rowId xmlns:a16="http://schemas.microsoft.com/office/drawing/2014/main" val="3667012547"/>
                  </a:ext>
                </a:extLst>
              </a:tr>
              <a:tr h="195021">
                <a:tc>
                  <a:txBody>
                    <a:bodyPr/>
                    <a:lstStyle/>
                    <a:p>
                      <a:pPr>
                        <a:lnSpc>
                          <a:spcPct val="115000"/>
                        </a:lnSpc>
                        <a:spcAft>
                          <a:spcPts val="800"/>
                        </a:spcAft>
                        <a:buNone/>
                      </a:pPr>
                      <a:r>
                        <a:rPr lang="en-GB" sz="1000" b="0" kern="100">
                          <a:solidFill>
                            <a:srgbClr val="000000"/>
                          </a:solidFill>
                          <a:effectLst/>
                          <a:latin typeface="Tenorite Display" panose="00000500000000000000" pitchFamily="2" charset="0"/>
                          <a:ea typeface="Aptos" panose="020B0004020202020204" pitchFamily="34" charset="0"/>
                          <a:cs typeface="Times New Roman" panose="02020603050405020304" pitchFamily="18" charset="0"/>
                        </a:rPr>
                        <a:t>Proactive Ticket Prevention (NexThink)</a:t>
                      </a:r>
                      <a:endParaRPr lang="en-GB" sz="1000" b="0" kern="100">
                        <a:effectLst/>
                        <a:latin typeface="Tenorite Display" panose="000005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15000"/>
                        </a:lnSpc>
                        <a:spcAft>
                          <a:spcPts val="800"/>
                        </a:spcAft>
                        <a:buNone/>
                      </a:pPr>
                      <a:r>
                        <a:rPr lang="en-GB" sz="1000" b="0" kern="100">
                          <a:solidFill>
                            <a:srgbClr val="000000"/>
                          </a:solidFill>
                          <a:effectLst/>
                          <a:latin typeface="Tenorite Display" panose="00000500000000000000" pitchFamily="2" charset="0"/>
                          <a:ea typeface="Aptos" panose="020B0004020202020204" pitchFamily="34" charset="0"/>
                          <a:cs typeface="Times New Roman" panose="02020603050405020304" pitchFamily="18" charset="0"/>
                        </a:rPr>
                        <a:t>Detect endpoint issues before user complaints</a:t>
                      </a:r>
                      <a:endParaRPr lang="en-GB" sz="1000" b="0" kern="100">
                        <a:effectLst/>
                        <a:latin typeface="Tenorite Display" panose="00000500000000000000" pitchFamily="2"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228930144"/>
                  </a:ext>
                </a:extLst>
              </a:tr>
              <a:tr h="195021">
                <a:tc>
                  <a:txBody>
                    <a:bodyPr/>
                    <a:lstStyle/>
                    <a:p>
                      <a:pPr>
                        <a:lnSpc>
                          <a:spcPct val="115000"/>
                        </a:lnSpc>
                        <a:spcAft>
                          <a:spcPts val="800"/>
                        </a:spcAft>
                        <a:buNone/>
                      </a:pPr>
                      <a:r>
                        <a:rPr lang="en-GB" sz="1000" b="0" kern="100">
                          <a:effectLst/>
                          <a:latin typeface="Tenorite Display" panose="00000500000000000000" pitchFamily="2" charset="0"/>
                          <a:ea typeface="Aptos" panose="020B0004020202020204" pitchFamily="34" charset="0"/>
                          <a:cs typeface="Times New Roman" panose="02020603050405020304" pitchFamily="18" charset="0"/>
                        </a:rPr>
                        <a:t>Power Platform Governance</a:t>
                      </a:r>
                    </a:p>
                  </a:txBody>
                  <a:tcPr marL="68580" marR="68580" marT="0" marB="0"/>
                </a:tc>
                <a:tc>
                  <a:txBody>
                    <a:bodyPr/>
                    <a:lstStyle/>
                    <a:p>
                      <a:pPr>
                        <a:lnSpc>
                          <a:spcPct val="115000"/>
                        </a:lnSpc>
                        <a:spcAft>
                          <a:spcPts val="800"/>
                        </a:spcAft>
                        <a:buNone/>
                      </a:pPr>
                      <a:r>
                        <a:rPr lang="en-GB" sz="1000" b="0" kern="100">
                          <a:effectLst/>
                          <a:latin typeface="Tenorite Display" panose="00000500000000000000" pitchFamily="2" charset="0"/>
                          <a:ea typeface="Aptos" panose="020B0004020202020204" pitchFamily="34" charset="0"/>
                          <a:cs typeface="Times New Roman" panose="02020603050405020304" pitchFamily="18" charset="0"/>
                        </a:rPr>
                        <a:t>Enforce DLP, environment guardrails, app lifecycle</a:t>
                      </a:r>
                    </a:p>
                  </a:txBody>
                  <a:tcPr marL="68580" marR="68580" marT="0" marB="0"/>
                </a:tc>
                <a:extLst>
                  <a:ext uri="{0D108BD9-81ED-4DB2-BD59-A6C34878D82A}">
                    <a16:rowId xmlns:a16="http://schemas.microsoft.com/office/drawing/2014/main" val="2463025593"/>
                  </a:ext>
                </a:extLst>
              </a:tr>
              <a:tr h="195021">
                <a:tc>
                  <a:txBody>
                    <a:bodyPr/>
                    <a:lstStyle/>
                    <a:p>
                      <a:pPr>
                        <a:lnSpc>
                          <a:spcPct val="115000"/>
                        </a:lnSpc>
                        <a:spcAft>
                          <a:spcPts val="800"/>
                        </a:spcAft>
                        <a:buNone/>
                      </a:pPr>
                      <a:r>
                        <a:rPr lang="en-GB" sz="1000" b="0" kern="100">
                          <a:solidFill>
                            <a:srgbClr val="000000"/>
                          </a:solidFill>
                          <a:effectLst/>
                          <a:latin typeface="Tenorite Display" panose="00000500000000000000" pitchFamily="2" charset="0"/>
                          <a:ea typeface="Aptos" panose="020B0004020202020204" pitchFamily="34" charset="0"/>
                          <a:cs typeface="Times New Roman" panose="02020603050405020304" pitchFamily="18" charset="0"/>
                        </a:rPr>
                        <a:t>Viva Insights</a:t>
                      </a:r>
                      <a:endParaRPr lang="en-GB" sz="1000" b="0" kern="100">
                        <a:effectLst/>
                        <a:latin typeface="Tenorite Display" panose="000005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15000"/>
                        </a:lnSpc>
                        <a:spcAft>
                          <a:spcPts val="800"/>
                        </a:spcAft>
                        <a:buNone/>
                      </a:pPr>
                      <a:r>
                        <a:rPr lang="en-GB" sz="1000" b="0" kern="100">
                          <a:solidFill>
                            <a:srgbClr val="000000"/>
                          </a:solidFill>
                          <a:effectLst/>
                          <a:latin typeface="Tenorite Display" panose="00000500000000000000" pitchFamily="2" charset="0"/>
                          <a:ea typeface="Aptos" panose="020B0004020202020204" pitchFamily="34" charset="0"/>
                          <a:cs typeface="Times New Roman" panose="02020603050405020304" pitchFamily="18" charset="0"/>
                        </a:rPr>
                        <a:t>Drive adoption and user wellness visibility</a:t>
                      </a:r>
                      <a:endParaRPr lang="en-GB" sz="1000" b="0" kern="100">
                        <a:effectLst/>
                        <a:latin typeface="Tenorite Display" panose="00000500000000000000" pitchFamily="2"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100865503"/>
                  </a:ext>
                </a:extLst>
              </a:tr>
              <a:tr h="195021">
                <a:tc>
                  <a:txBody>
                    <a:bodyPr/>
                    <a:lstStyle/>
                    <a:p>
                      <a:pPr>
                        <a:lnSpc>
                          <a:spcPct val="115000"/>
                        </a:lnSpc>
                        <a:spcAft>
                          <a:spcPts val="800"/>
                        </a:spcAft>
                        <a:buNone/>
                      </a:pPr>
                      <a:r>
                        <a:rPr lang="en-GB" sz="1000" b="0" kern="100">
                          <a:effectLst/>
                          <a:latin typeface="Tenorite Display" panose="00000500000000000000" pitchFamily="2" charset="0"/>
                          <a:ea typeface="Aptos" panose="020B0004020202020204" pitchFamily="34" charset="0"/>
                          <a:cs typeface="Times New Roman" panose="02020603050405020304" pitchFamily="18" charset="0"/>
                        </a:rPr>
                        <a:t>Self-service Enablement via Employee Center</a:t>
                      </a:r>
                    </a:p>
                  </a:txBody>
                  <a:tcPr marL="68580" marR="68580" marT="0" marB="0"/>
                </a:tc>
                <a:tc>
                  <a:txBody>
                    <a:bodyPr/>
                    <a:lstStyle/>
                    <a:p>
                      <a:pPr>
                        <a:lnSpc>
                          <a:spcPct val="115000"/>
                        </a:lnSpc>
                        <a:spcAft>
                          <a:spcPts val="800"/>
                        </a:spcAft>
                        <a:buNone/>
                      </a:pPr>
                      <a:r>
                        <a:rPr lang="en-GB" sz="1000" b="0" kern="100">
                          <a:effectLst/>
                          <a:latin typeface="Tenorite Display" panose="00000500000000000000" pitchFamily="2" charset="0"/>
                          <a:ea typeface="Aptos" panose="020B0004020202020204" pitchFamily="34" charset="0"/>
                          <a:cs typeface="Times New Roman" panose="02020603050405020304" pitchFamily="18" charset="0"/>
                        </a:rPr>
                        <a:t>Reduces request volume, boosts experience</a:t>
                      </a:r>
                    </a:p>
                  </a:txBody>
                  <a:tcPr marL="68580" marR="68580" marT="0" marB="0"/>
                </a:tc>
                <a:extLst>
                  <a:ext uri="{0D108BD9-81ED-4DB2-BD59-A6C34878D82A}">
                    <a16:rowId xmlns:a16="http://schemas.microsoft.com/office/drawing/2014/main" val="204442127"/>
                  </a:ext>
                </a:extLst>
              </a:tr>
              <a:tr h="195021">
                <a:tc>
                  <a:txBody>
                    <a:bodyPr/>
                    <a:lstStyle/>
                    <a:p>
                      <a:pPr>
                        <a:lnSpc>
                          <a:spcPct val="115000"/>
                        </a:lnSpc>
                        <a:spcAft>
                          <a:spcPts val="800"/>
                        </a:spcAft>
                        <a:buNone/>
                      </a:pPr>
                      <a:r>
                        <a:rPr lang="en-GB" sz="1000" b="0" kern="100">
                          <a:solidFill>
                            <a:srgbClr val="000000"/>
                          </a:solidFill>
                          <a:effectLst/>
                          <a:latin typeface="Tenorite Display" panose="00000500000000000000" pitchFamily="2" charset="0"/>
                          <a:ea typeface="Aptos" panose="020B0004020202020204" pitchFamily="34" charset="0"/>
                          <a:cs typeface="Times New Roman" panose="02020603050405020304" pitchFamily="18" charset="0"/>
                        </a:rPr>
                        <a:t>M365 Change Awareness</a:t>
                      </a:r>
                      <a:endParaRPr lang="en-GB" sz="1000" b="0" kern="100">
                        <a:effectLst/>
                        <a:latin typeface="Tenorite Display" panose="000005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15000"/>
                        </a:lnSpc>
                        <a:spcAft>
                          <a:spcPts val="800"/>
                        </a:spcAft>
                        <a:buNone/>
                      </a:pPr>
                      <a:r>
                        <a:rPr lang="en-GB" sz="1000" b="0" kern="100">
                          <a:solidFill>
                            <a:srgbClr val="000000"/>
                          </a:solidFill>
                          <a:effectLst/>
                          <a:latin typeface="Tenorite Display" panose="00000500000000000000" pitchFamily="2" charset="0"/>
                          <a:ea typeface="Aptos" panose="020B0004020202020204" pitchFamily="34" charset="0"/>
                          <a:cs typeface="Times New Roman" panose="02020603050405020304" pitchFamily="18" charset="0"/>
                        </a:rPr>
                        <a:t>Integrate Microsoft release roadmap into service readiness</a:t>
                      </a:r>
                      <a:endParaRPr lang="en-GB" sz="1000" b="0" kern="100">
                        <a:effectLst/>
                        <a:latin typeface="Tenorite Display" panose="00000500000000000000" pitchFamily="2"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107555050"/>
                  </a:ext>
                </a:extLst>
              </a:tr>
              <a:tr h="195021">
                <a:tc>
                  <a:txBody>
                    <a:bodyPr/>
                    <a:lstStyle/>
                    <a:p>
                      <a:pPr>
                        <a:lnSpc>
                          <a:spcPct val="115000"/>
                        </a:lnSpc>
                        <a:spcAft>
                          <a:spcPts val="800"/>
                        </a:spcAft>
                        <a:buNone/>
                      </a:pPr>
                      <a:r>
                        <a:rPr lang="en-GB" sz="1000" b="0" kern="100">
                          <a:effectLst/>
                          <a:latin typeface="Tenorite Display" panose="00000500000000000000" pitchFamily="2" charset="0"/>
                          <a:ea typeface="Aptos" panose="020B0004020202020204" pitchFamily="34" charset="0"/>
                          <a:cs typeface="Times New Roman" panose="02020603050405020304" pitchFamily="18" charset="0"/>
                        </a:rPr>
                        <a:t>Security &amp; Compliance Dashboards</a:t>
                      </a:r>
                    </a:p>
                  </a:txBody>
                  <a:tcPr marL="68580" marR="68580" marT="0" marB="0"/>
                </a:tc>
                <a:tc>
                  <a:txBody>
                    <a:bodyPr/>
                    <a:lstStyle/>
                    <a:p>
                      <a:pPr>
                        <a:lnSpc>
                          <a:spcPct val="115000"/>
                        </a:lnSpc>
                        <a:spcAft>
                          <a:spcPts val="800"/>
                        </a:spcAft>
                        <a:buNone/>
                      </a:pPr>
                      <a:r>
                        <a:rPr lang="en-GB" sz="1000" b="0" kern="100">
                          <a:effectLst/>
                          <a:latin typeface="Tenorite Display" panose="00000500000000000000" pitchFamily="2" charset="0"/>
                          <a:ea typeface="Aptos" panose="020B0004020202020204" pitchFamily="34" charset="0"/>
                          <a:cs typeface="Times New Roman" panose="02020603050405020304" pitchFamily="18" charset="0"/>
                        </a:rPr>
                        <a:t>Track access, sharing, shadow IT, and regulatory compliance</a:t>
                      </a:r>
                    </a:p>
                  </a:txBody>
                  <a:tcPr marL="68580" marR="68580" marT="0" marB="0"/>
                </a:tc>
                <a:extLst>
                  <a:ext uri="{0D108BD9-81ED-4DB2-BD59-A6C34878D82A}">
                    <a16:rowId xmlns:a16="http://schemas.microsoft.com/office/drawing/2014/main" val="411090868"/>
                  </a:ext>
                </a:extLst>
              </a:tr>
            </a:tbl>
          </a:graphicData>
        </a:graphic>
      </p:graphicFrame>
      <p:sp>
        <p:nvSpPr>
          <p:cNvPr id="18" name="Rectangle 17">
            <a:extLst>
              <a:ext uri="{FF2B5EF4-FFF2-40B4-BE49-F238E27FC236}">
                <a16:creationId xmlns:a16="http://schemas.microsoft.com/office/drawing/2014/main" id="{2C622594-B37D-9ED8-6C59-2C4D96DBB45D}"/>
              </a:ext>
            </a:extLst>
          </p:cNvPr>
          <p:cNvSpPr/>
          <p:nvPr/>
        </p:nvSpPr>
        <p:spPr>
          <a:xfrm>
            <a:off x="264140" y="6159411"/>
            <a:ext cx="11304562" cy="344279"/>
          </a:xfrm>
          <a:prstGeom prst="rect">
            <a:avLst/>
          </a:prstGeom>
          <a:noFill/>
          <a:ln w="3175" cap="flat" cmpd="sng" algn="ctr">
            <a:noFill/>
            <a:prstDash val="solid"/>
          </a:ln>
          <a:effectLst/>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R="0" lvl="0" algn="l" defTabSz="609593" rtl="0" eaLnBrk="1" fontAlgn="auto" latinLnBrk="0" hangingPunct="1">
              <a:lnSpc>
                <a:spcPct val="100000"/>
              </a:lnSpc>
              <a:spcBef>
                <a:spcPts val="0"/>
              </a:spcBef>
              <a:spcAft>
                <a:spcPts val="100"/>
              </a:spcAft>
              <a:buClr>
                <a:srgbClr val="000000"/>
              </a:buClr>
              <a:buSzTx/>
              <a:tabLst/>
              <a:defRPr/>
            </a:pPr>
            <a:r>
              <a:rPr kumimoji="0" lang="en-IN" sz="1050" b="1" i="0" u="none" strike="noStrike" kern="1200" cap="none" spc="0" normalizeH="0" baseline="0" noProof="0">
                <a:ln>
                  <a:noFill/>
                </a:ln>
                <a:solidFill>
                  <a:srgbClr val="000000"/>
                </a:solidFill>
                <a:effectLst/>
                <a:uLnTx/>
                <a:uFillTx/>
                <a:latin typeface="Tenorite" panose="00000500000000000000" pitchFamily="2" charset="0"/>
                <a:ea typeface="+mn-ea"/>
                <a:cs typeface="Calibri" panose="020F0502020204030204" pitchFamily="34" charset="0"/>
              </a:rPr>
              <a:t>Outcomes: </a:t>
            </a:r>
            <a:r>
              <a:rPr kumimoji="0" lang="en-GB" sz="1050" i="0" u="none" strike="noStrike" kern="1200" cap="none" spc="0" normalizeH="0" baseline="0" noProof="0">
                <a:ln>
                  <a:noFill/>
                </a:ln>
                <a:solidFill>
                  <a:srgbClr val="000000"/>
                </a:solidFill>
                <a:effectLst/>
                <a:uLnTx/>
                <a:uFillTx/>
                <a:latin typeface="Tenorite" panose="00000500000000000000" pitchFamily="2" charset="0"/>
                <a:ea typeface="+mn-ea"/>
                <a:cs typeface="Calibri" panose="020F0502020204030204" pitchFamily="34" charset="0"/>
              </a:rPr>
              <a:t>Reduction in M365 “How-to” and password-related incidents, Better alignment of M365 use to employee roles &amp; personas, Monitoring-driven performance and security compliance, Increased adoption of Power Automate, SharePoint, Teams</a:t>
            </a:r>
            <a:endParaRPr kumimoji="0" lang="en-IN" sz="1050" i="0" u="none" strike="noStrike" kern="1200" cap="none" spc="0" normalizeH="0" baseline="0" noProof="0">
              <a:ln>
                <a:noFill/>
              </a:ln>
              <a:solidFill>
                <a:srgbClr val="000000"/>
              </a:solidFill>
              <a:effectLst/>
              <a:uLnTx/>
              <a:uFillTx/>
              <a:latin typeface="Tenorite" panose="00000500000000000000" pitchFamily="2" charset="0"/>
              <a:ea typeface="+mn-ea"/>
              <a:cs typeface="Calibri" panose="020F0502020204030204" pitchFamily="34" charset="0"/>
            </a:endParaRPr>
          </a:p>
        </p:txBody>
      </p:sp>
      <p:sp>
        <p:nvSpPr>
          <p:cNvPr id="21" name="Rectangle: Rounded Corners 20">
            <a:extLst>
              <a:ext uri="{FF2B5EF4-FFF2-40B4-BE49-F238E27FC236}">
                <a16:creationId xmlns:a16="http://schemas.microsoft.com/office/drawing/2014/main" id="{71374FE3-B615-2227-CF23-688A215768F9}"/>
              </a:ext>
            </a:extLst>
          </p:cNvPr>
          <p:cNvSpPr/>
          <p:nvPr/>
        </p:nvSpPr>
        <p:spPr>
          <a:xfrm>
            <a:off x="8051515" y="7765"/>
            <a:ext cx="4140485" cy="439220"/>
          </a:xfrm>
          <a:prstGeom prst="round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600" b="1">
                <a:latin typeface="Tenorite" panose="00000500000000000000" pitchFamily="2" charset="0"/>
              </a:rPr>
              <a:t>Draft to be reviewed with practice</a:t>
            </a:r>
          </a:p>
          <a:p>
            <a:pPr algn="ctr"/>
            <a:r>
              <a:rPr lang="en-GB" sz="1600" b="1">
                <a:solidFill>
                  <a:schemeClr val="tx1"/>
                </a:solidFill>
                <a:latin typeface="Tenorite" panose="00000500000000000000" pitchFamily="2" charset="0"/>
              </a:rPr>
              <a:t>Tahir: Reviewed and updated</a:t>
            </a:r>
          </a:p>
        </p:txBody>
      </p:sp>
    </p:spTree>
    <p:extLst>
      <p:ext uri="{BB962C8B-B14F-4D97-AF65-F5344CB8AC3E}">
        <p14:creationId xmlns:p14="http://schemas.microsoft.com/office/powerpoint/2010/main" val="8817775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06B6C7-1E05-0FAF-16DD-3A145357F460}"/>
            </a:ext>
          </a:extLst>
        </p:cNvPr>
        <p:cNvGrpSpPr/>
        <p:nvPr/>
      </p:nvGrpSpPr>
      <p:grpSpPr>
        <a:xfrm>
          <a:off x="0" y="0"/>
          <a:ext cx="0" cy="0"/>
          <a:chOff x="0" y="0"/>
          <a:chExt cx="0" cy="0"/>
        </a:xfrm>
      </p:grpSpPr>
      <p:sp>
        <p:nvSpPr>
          <p:cNvPr id="533" name="Title 532">
            <a:extLst>
              <a:ext uri="{FF2B5EF4-FFF2-40B4-BE49-F238E27FC236}">
                <a16:creationId xmlns:a16="http://schemas.microsoft.com/office/drawing/2014/main" id="{09DFD35B-4026-6829-30DB-12EB0DC686D5}"/>
              </a:ext>
            </a:extLst>
          </p:cNvPr>
          <p:cNvSpPr>
            <a:spLocks noGrp="1"/>
          </p:cNvSpPr>
          <p:nvPr>
            <p:ph type="title"/>
          </p:nvPr>
        </p:nvSpPr>
        <p:spPr>
          <a:xfrm>
            <a:off x="43583" y="18039"/>
            <a:ext cx="10842023" cy="685800"/>
          </a:xfrm>
        </p:spPr>
        <p:txBody>
          <a:bodyPr/>
          <a:lstStyle/>
          <a:p>
            <a:r>
              <a:rPr lang="en-US" sz="2200" b="1">
                <a:latin typeface="Tenorite" pitchFamily="2" charset="0"/>
              </a:rPr>
              <a:t>Assumptions and Clarifications from Scottish Water</a:t>
            </a:r>
            <a:endParaRPr lang="en-IN" sz="2200" b="1">
              <a:latin typeface="Tenorite" pitchFamily="2" charset="0"/>
            </a:endParaRPr>
          </a:p>
        </p:txBody>
      </p:sp>
      <p:sp>
        <p:nvSpPr>
          <p:cNvPr id="2" name="Rectangle 1">
            <a:extLst>
              <a:ext uri="{FF2B5EF4-FFF2-40B4-BE49-F238E27FC236}">
                <a16:creationId xmlns:a16="http://schemas.microsoft.com/office/drawing/2014/main" id="{89935CB6-F355-CE34-36AA-9A8BEB008D05}"/>
              </a:ext>
            </a:extLst>
          </p:cNvPr>
          <p:cNvSpPr/>
          <p:nvPr/>
        </p:nvSpPr>
        <p:spPr>
          <a:xfrm>
            <a:off x="138544" y="1130021"/>
            <a:ext cx="11441679" cy="5305648"/>
          </a:xfrm>
          <a:prstGeom prst="rect">
            <a:avLst/>
          </a:prstGeom>
          <a:solidFill>
            <a:srgbClr val="FFFFFF"/>
          </a:solidFill>
          <a:ln w="3175" cap="flat" cmpd="sng" algn="ctr">
            <a:solidFill>
              <a:schemeClr val="bg1">
                <a:lumMod val="75000"/>
              </a:schemeClr>
            </a:solidFill>
            <a:prstDash val="solid"/>
          </a:ln>
          <a:effectLst/>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R="0" lvl="0" algn="l" defTabSz="609593" rtl="0" eaLnBrk="1" fontAlgn="auto" latinLnBrk="0" hangingPunct="1">
              <a:lnSpc>
                <a:spcPct val="100000"/>
              </a:lnSpc>
              <a:spcBef>
                <a:spcPts val="0"/>
              </a:spcBef>
              <a:spcAft>
                <a:spcPts val="100"/>
              </a:spcAft>
              <a:buClr>
                <a:srgbClr val="000000"/>
              </a:buClr>
              <a:buSzTx/>
              <a:tabLst/>
              <a:defRPr/>
            </a:pPr>
            <a:r>
              <a:rPr kumimoji="0" lang="en-IN" sz="2000" b="1" i="0" u="none" strike="noStrike" kern="1200" cap="none" spc="0" normalizeH="0" baseline="0" noProof="0">
                <a:ln>
                  <a:noFill/>
                </a:ln>
                <a:solidFill>
                  <a:srgbClr val="000000"/>
                </a:solidFill>
                <a:effectLst/>
                <a:uLnTx/>
                <a:uFillTx/>
                <a:latin typeface="Tenorite" panose="00000500000000000000" pitchFamily="2" charset="0"/>
                <a:ea typeface="+mn-ea"/>
                <a:cs typeface="Calibri" panose="020F0502020204030204" pitchFamily="34" charset="0"/>
              </a:rPr>
              <a:t>Assumptions</a:t>
            </a:r>
          </a:p>
          <a:p>
            <a:pPr marL="171450" marR="0" lvl="0" indent="-171450" algn="l" defTabSz="609593" rtl="0" eaLnBrk="1" fontAlgn="auto" latinLnBrk="0" hangingPunct="1">
              <a:lnSpc>
                <a:spcPct val="100000"/>
              </a:lnSpc>
              <a:spcBef>
                <a:spcPts val="0"/>
              </a:spcBef>
              <a:spcAft>
                <a:spcPts val="100"/>
              </a:spcAft>
              <a:buClr>
                <a:srgbClr val="000000"/>
              </a:buClr>
              <a:buSzTx/>
              <a:buFont typeface="Arial" panose="020B0604020202020204" pitchFamily="34" charset="0"/>
              <a:buChar char="•"/>
              <a:tabLst/>
              <a:defRPr/>
            </a:pPr>
            <a:r>
              <a:rPr kumimoji="0" lang="en-US" i="0" u="none" strike="noStrike" kern="1200" cap="none" spc="0" normalizeH="0" baseline="0" noProof="0">
                <a:ln>
                  <a:noFill/>
                </a:ln>
                <a:solidFill>
                  <a:srgbClr val="000000"/>
                </a:solidFill>
                <a:effectLst/>
                <a:uLnTx/>
                <a:uFillTx/>
                <a:latin typeface="Tenorite" panose="00000500000000000000" pitchFamily="2" charset="0"/>
                <a:ea typeface="+mn-ea"/>
                <a:cs typeface="Calibri" panose="020F0502020204030204" pitchFamily="34" charset="0"/>
              </a:rPr>
              <a:t>***************</a:t>
            </a:r>
          </a:p>
          <a:p>
            <a:pPr marR="0" lvl="0" algn="l" defTabSz="609593" rtl="0" eaLnBrk="1" fontAlgn="auto" latinLnBrk="0" hangingPunct="1">
              <a:lnSpc>
                <a:spcPct val="100000"/>
              </a:lnSpc>
              <a:spcBef>
                <a:spcPts val="0"/>
              </a:spcBef>
              <a:spcAft>
                <a:spcPts val="100"/>
              </a:spcAft>
              <a:buClr>
                <a:srgbClr val="000000"/>
              </a:buClr>
              <a:buSzTx/>
              <a:tabLst/>
              <a:defRPr/>
            </a:pPr>
            <a:endParaRPr kumimoji="0" lang="en-IN" sz="2000" b="1" i="0" u="none" strike="noStrike" kern="1200" cap="none" spc="0" normalizeH="0" baseline="0" noProof="0">
              <a:ln>
                <a:noFill/>
              </a:ln>
              <a:solidFill>
                <a:srgbClr val="000000"/>
              </a:solidFill>
              <a:effectLst/>
              <a:uLnTx/>
              <a:uFillTx/>
              <a:latin typeface="Tenorite" panose="00000500000000000000" pitchFamily="2" charset="0"/>
              <a:ea typeface="+mn-ea"/>
              <a:cs typeface="Calibri" panose="020F0502020204030204" pitchFamily="34" charset="0"/>
            </a:endParaRPr>
          </a:p>
          <a:p>
            <a:pPr defTabSz="609593">
              <a:spcAft>
                <a:spcPts val="100"/>
              </a:spcAft>
              <a:buClr>
                <a:srgbClr val="000000"/>
              </a:buClr>
              <a:defRPr/>
            </a:pPr>
            <a:r>
              <a:rPr lang="en-IN" sz="2000" b="1">
                <a:solidFill>
                  <a:srgbClr val="000000"/>
                </a:solidFill>
                <a:latin typeface="Tenorite" panose="00000500000000000000" pitchFamily="2" charset="0"/>
                <a:cs typeface="Calibri" panose="020F0502020204030204" pitchFamily="34" charset="0"/>
              </a:rPr>
              <a:t>Clarification questions</a:t>
            </a:r>
            <a:endParaRPr lang="en-IN" b="1">
              <a:solidFill>
                <a:srgbClr val="000000"/>
              </a:solidFill>
              <a:latin typeface="Tenorite" panose="00000500000000000000" pitchFamily="2" charset="0"/>
              <a:cs typeface="Calibri" panose="020F0502020204030204" pitchFamily="34" charset="0"/>
            </a:endParaRPr>
          </a:p>
          <a:p>
            <a:pPr marL="171450" indent="-171450" defTabSz="609593">
              <a:spcAft>
                <a:spcPts val="100"/>
              </a:spcAft>
              <a:buClr>
                <a:srgbClr val="000000"/>
              </a:buClr>
              <a:buFont typeface="Arial" panose="020B0604020202020204" pitchFamily="34" charset="0"/>
              <a:buChar char="•"/>
              <a:defRPr/>
            </a:pPr>
            <a:r>
              <a:rPr lang="en-IN">
                <a:solidFill>
                  <a:srgbClr val="000000"/>
                </a:solidFill>
                <a:latin typeface="Tenorite" panose="00000500000000000000" pitchFamily="2" charset="0"/>
                <a:cs typeface="Calibri" panose="020F0502020204030204" pitchFamily="34" charset="0"/>
              </a:rPr>
              <a:t>*********************</a:t>
            </a:r>
          </a:p>
          <a:p>
            <a:pPr marL="171450" indent="-171450" defTabSz="609593">
              <a:spcAft>
                <a:spcPts val="100"/>
              </a:spcAft>
              <a:buClr>
                <a:srgbClr val="000000"/>
              </a:buClr>
              <a:buFont typeface="Arial" panose="020B0604020202020204" pitchFamily="34" charset="0"/>
              <a:buChar char="•"/>
              <a:defRPr/>
            </a:pPr>
            <a:endParaRPr lang="en-IN" sz="1050">
              <a:solidFill>
                <a:srgbClr val="000000"/>
              </a:solidFill>
              <a:latin typeface="Tenorite" panose="00000500000000000000" pitchFamily="2" charset="0"/>
              <a:cs typeface="Calibri" panose="020F0502020204030204" pitchFamily="34" charset="0"/>
            </a:endParaRPr>
          </a:p>
        </p:txBody>
      </p:sp>
      <p:sp>
        <p:nvSpPr>
          <p:cNvPr id="3" name="Rectangle: Rounded Corners 2">
            <a:extLst>
              <a:ext uri="{FF2B5EF4-FFF2-40B4-BE49-F238E27FC236}">
                <a16:creationId xmlns:a16="http://schemas.microsoft.com/office/drawing/2014/main" id="{6869C2A5-C5D8-A6EC-8E6C-887A6874170C}"/>
              </a:ext>
            </a:extLst>
          </p:cNvPr>
          <p:cNvSpPr/>
          <p:nvPr/>
        </p:nvSpPr>
        <p:spPr>
          <a:xfrm rot="20127635">
            <a:off x="3965825" y="2989780"/>
            <a:ext cx="4140485" cy="439220"/>
          </a:xfrm>
          <a:prstGeom prst="round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a:t>To be updated </a:t>
            </a:r>
          </a:p>
        </p:txBody>
      </p:sp>
    </p:spTree>
    <p:extLst>
      <p:ext uri="{BB962C8B-B14F-4D97-AF65-F5344CB8AC3E}">
        <p14:creationId xmlns:p14="http://schemas.microsoft.com/office/powerpoint/2010/main" val="24661810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25CA50-50E1-9412-A117-0AB89BD20B7E}"/>
            </a:ext>
          </a:extLst>
        </p:cNvPr>
        <p:cNvGrpSpPr/>
        <p:nvPr/>
      </p:nvGrpSpPr>
      <p:grpSpPr>
        <a:xfrm>
          <a:off x="0" y="0"/>
          <a:ext cx="0" cy="0"/>
          <a:chOff x="0" y="0"/>
          <a:chExt cx="0" cy="0"/>
        </a:xfrm>
      </p:grpSpPr>
      <p:sp>
        <p:nvSpPr>
          <p:cNvPr id="533" name="Title 532">
            <a:extLst>
              <a:ext uri="{FF2B5EF4-FFF2-40B4-BE49-F238E27FC236}">
                <a16:creationId xmlns:a16="http://schemas.microsoft.com/office/drawing/2014/main" id="{0E044ACC-CFA8-CE3C-7976-B50C56EE498F}"/>
              </a:ext>
            </a:extLst>
          </p:cNvPr>
          <p:cNvSpPr>
            <a:spLocks noGrp="1"/>
          </p:cNvSpPr>
          <p:nvPr>
            <p:ph type="title"/>
          </p:nvPr>
        </p:nvSpPr>
        <p:spPr>
          <a:xfrm>
            <a:off x="208547" y="18039"/>
            <a:ext cx="10677059" cy="685800"/>
          </a:xfrm>
        </p:spPr>
        <p:txBody>
          <a:bodyPr/>
          <a:lstStyle/>
          <a:p>
            <a:r>
              <a:rPr lang="en-US" sz="2200" b="1">
                <a:latin typeface="Tenorite" pitchFamily="2" charset="0"/>
              </a:rPr>
              <a:t>Clarifications required from Scottish Water for Microsoft 365 Service</a:t>
            </a:r>
            <a:endParaRPr lang="en-IN" sz="2200" b="1">
              <a:latin typeface="Tenorite" pitchFamily="2" charset="0"/>
            </a:endParaRPr>
          </a:p>
        </p:txBody>
      </p:sp>
      <p:sp>
        <p:nvSpPr>
          <p:cNvPr id="5" name="Rectangle 4">
            <a:extLst>
              <a:ext uri="{FF2B5EF4-FFF2-40B4-BE49-F238E27FC236}">
                <a16:creationId xmlns:a16="http://schemas.microsoft.com/office/drawing/2014/main" id="{20A7AF35-C204-B9CB-ED44-61347127DA79}"/>
              </a:ext>
            </a:extLst>
          </p:cNvPr>
          <p:cNvSpPr/>
          <p:nvPr/>
        </p:nvSpPr>
        <p:spPr>
          <a:xfrm>
            <a:off x="208547" y="703839"/>
            <a:ext cx="11640553" cy="565886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numCol="2" spcCol="182880" rtlCol="0" anchor="t"/>
          <a:lstStyle/>
          <a:p>
            <a:pPr marL="228600" indent="-228600">
              <a:buFont typeface="+mj-lt"/>
              <a:buAutoNum type="arabicPeriod"/>
            </a:pPr>
            <a:r>
              <a:rPr lang="en-US" sz="1200" b="1">
                <a:solidFill>
                  <a:schemeClr val="tx1"/>
                </a:solidFill>
                <a:latin typeface="Tenorite" panose="00000500000000000000" pitchFamily="2" charset="0"/>
              </a:rPr>
              <a:t>SharePoint:</a:t>
            </a:r>
          </a:p>
          <a:p>
            <a:pPr marL="685800" lvl="1" indent="-228600">
              <a:buFont typeface="+mj-lt"/>
              <a:buAutoNum type="arabicPeriod"/>
            </a:pPr>
            <a:r>
              <a:rPr lang="en-US" sz="1200">
                <a:solidFill>
                  <a:schemeClr val="tx1"/>
                </a:solidFill>
                <a:latin typeface="Tenorite" panose="00000500000000000000" pitchFamily="2" charset="0"/>
              </a:rPr>
              <a:t>Can you please specify details of the current SharePoint landscape (number of sites, site types, storage usage, customizations, and integrations) that needs to be supported?</a:t>
            </a:r>
          </a:p>
          <a:p>
            <a:pPr marL="685800" lvl="1" indent="-228600">
              <a:buFont typeface="+mj-lt"/>
              <a:buAutoNum type="arabicPeriod"/>
            </a:pPr>
            <a:r>
              <a:rPr lang="en-US" sz="1200">
                <a:solidFill>
                  <a:schemeClr val="tx1"/>
                </a:solidFill>
                <a:latin typeface="Tenorite" panose="00000500000000000000" pitchFamily="2" charset="0"/>
              </a:rPr>
              <a:t>Are there any legacy SharePoint environments (on-premises or classic sites) still in use or planned for migration? Is these also part of the current scope for support?</a:t>
            </a:r>
          </a:p>
          <a:p>
            <a:pPr marL="228600" indent="-228600">
              <a:buFont typeface="+mj-lt"/>
              <a:buAutoNum type="arabicPeriod"/>
            </a:pPr>
            <a:r>
              <a:rPr lang="en-US" sz="1200" b="1">
                <a:solidFill>
                  <a:schemeClr val="tx1"/>
                </a:solidFill>
                <a:latin typeface="Tenorite" panose="00000500000000000000" pitchFamily="2" charset="0"/>
              </a:rPr>
              <a:t>OneDrive:</a:t>
            </a:r>
          </a:p>
          <a:p>
            <a:pPr marL="685800" lvl="1" indent="-228600">
              <a:buFont typeface="+mj-lt"/>
              <a:buAutoNum type="arabicPeriod"/>
            </a:pPr>
            <a:r>
              <a:rPr lang="en-US" sz="1200">
                <a:solidFill>
                  <a:schemeClr val="tx1"/>
                </a:solidFill>
                <a:latin typeface="Tenorite" panose="00000500000000000000" pitchFamily="2" charset="0"/>
              </a:rPr>
              <a:t>How many users actively use OneDrive, and what is the average storage consumption per user?</a:t>
            </a:r>
          </a:p>
          <a:p>
            <a:pPr marL="228600" indent="-228600">
              <a:buFont typeface="+mj-lt"/>
              <a:buAutoNum type="arabicPeriod"/>
            </a:pPr>
            <a:r>
              <a:rPr lang="en-US" sz="1200" b="1">
                <a:solidFill>
                  <a:schemeClr val="tx1"/>
                </a:solidFill>
                <a:latin typeface="Tenorite" panose="00000500000000000000" pitchFamily="2" charset="0"/>
              </a:rPr>
              <a:t>Outlook:</a:t>
            </a:r>
          </a:p>
          <a:p>
            <a:pPr marL="685800" lvl="1" indent="-228600">
              <a:buFont typeface="+mj-lt"/>
              <a:buAutoNum type="arabicPeriod"/>
            </a:pPr>
            <a:r>
              <a:rPr lang="en-US" sz="1200">
                <a:solidFill>
                  <a:schemeClr val="tx1"/>
                </a:solidFill>
                <a:latin typeface="Tenorite" panose="00000500000000000000" pitchFamily="2" charset="0"/>
              </a:rPr>
              <a:t>What is the current mail platform (Exchange Online only, or hybrid/on-premises)?</a:t>
            </a:r>
          </a:p>
          <a:p>
            <a:pPr marL="685800" lvl="1" indent="-228600">
              <a:buFont typeface="+mj-lt"/>
              <a:buAutoNum type="arabicPeriod"/>
            </a:pPr>
            <a:r>
              <a:rPr lang="en-US" sz="1200">
                <a:solidFill>
                  <a:schemeClr val="tx1"/>
                </a:solidFill>
                <a:latin typeface="Tenorite" panose="00000500000000000000" pitchFamily="2" charset="0"/>
              </a:rPr>
              <a:t>Are there any custom mail routing, journaling, or compliance archiving requirements?</a:t>
            </a:r>
          </a:p>
          <a:p>
            <a:pPr marL="228600" indent="-228600">
              <a:buFont typeface="+mj-lt"/>
              <a:buAutoNum type="arabicPeriod"/>
            </a:pPr>
            <a:r>
              <a:rPr lang="en-US" sz="1200" b="1">
                <a:solidFill>
                  <a:schemeClr val="tx1"/>
                </a:solidFill>
                <a:latin typeface="Tenorite" panose="00000500000000000000" pitchFamily="2" charset="0"/>
              </a:rPr>
              <a:t>Teams:</a:t>
            </a:r>
          </a:p>
          <a:p>
            <a:pPr marL="685800" lvl="1" indent="-228600">
              <a:buFont typeface="+mj-lt"/>
              <a:buAutoNum type="arabicPeriod"/>
            </a:pPr>
            <a:r>
              <a:rPr lang="en-US" sz="1200">
                <a:solidFill>
                  <a:schemeClr val="tx1"/>
                </a:solidFill>
                <a:latin typeface="Tenorite" panose="00000500000000000000" pitchFamily="2" charset="0"/>
              </a:rPr>
              <a:t>How many Teams users, and what is the breakdown of usage (chat, meetings, telephony, apps)?</a:t>
            </a:r>
          </a:p>
          <a:p>
            <a:pPr marL="685800" lvl="1" indent="-228600">
              <a:buFont typeface="+mj-lt"/>
              <a:buAutoNum type="arabicPeriod"/>
            </a:pPr>
            <a:r>
              <a:rPr lang="en-US" sz="1200">
                <a:solidFill>
                  <a:schemeClr val="tx1"/>
                </a:solidFill>
                <a:latin typeface="Tenorite" panose="00000500000000000000" pitchFamily="2" charset="0"/>
              </a:rPr>
              <a:t>Is Teams telephony (PSTN) in scope? If so, what is the current call volume and support model?</a:t>
            </a:r>
          </a:p>
          <a:p>
            <a:pPr marL="685800" lvl="1" indent="-228600">
              <a:buFont typeface="+mj-lt"/>
              <a:buAutoNum type="arabicPeriod"/>
            </a:pPr>
            <a:r>
              <a:rPr lang="en-US" sz="1200">
                <a:solidFill>
                  <a:schemeClr val="tx1"/>
                </a:solidFill>
                <a:latin typeface="Tenorite" panose="00000500000000000000" pitchFamily="2" charset="0"/>
              </a:rPr>
              <a:t>Are there any custom Teams apps, bots, or integrations in use?</a:t>
            </a:r>
          </a:p>
          <a:p>
            <a:pPr marL="228600" indent="-228600">
              <a:buFont typeface="+mj-lt"/>
              <a:buAutoNum type="arabicPeriod"/>
            </a:pPr>
            <a:r>
              <a:rPr lang="en-US" sz="1200" b="1">
                <a:solidFill>
                  <a:schemeClr val="tx1"/>
                </a:solidFill>
                <a:latin typeface="Tenorite" panose="00000500000000000000" pitchFamily="2" charset="0"/>
              </a:rPr>
              <a:t>Power Platform:</a:t>
            </a:r>
          </a:p>
          <a:p>
            <a:pPr marL="685800" lvl="1" indent="-228600">
              <a:buFont typeface="+mj-lt"/>
              <a:buAutoNum type="arabicPeriod"/>
            </a:pPr>
            <a:r>
              <a:rPr lang="en-US" sz="1200">
                <a:solidFill>
                  <a:schemeClr val="tx1"/>
                </a:solidFill>
                <a:latin typeface="Tenorite" panose="00000500000000000000" pitchFamily="2" charset="0"/>
              </a:rPr>
              <a:t>How many Power Platform environments are in use, and what is the governance model (managed vs. unmanaged environments)?</a:t>
            </a:r>
          </a:p>
          <a:p>
            <a:pPr marL="228600" indent="-228600">
              <a:buFont typeface="+mj-lt"/>
              <a:buAutoNum type="arabicPeriod"/>
            </a:pPr>
            <a:r>
              <a:rPr lang="en-US" sz="1200" b="1">
                <a:solidFill>
                  <a:schemeClr val="tx1"/>
                </a:solidFill>
                <a:latin typeface="Tenorite" panose="00000500000000000000" pitchFamily="2" charset="0"/>
              </a:rPr>
              <a:t>Power Apps:</a:t>
            </a:r>
          </a:p>
          <a:p>
            <a:pPr marL="685800" lvl="1" indent="-228600">
              <a:buFont typeface="+mj-lt"/>
              <a:buAutoNum type="arabicPeriod"/>
            </a:pPr>
            <a:r>
              <a:rPr lang="en-US" sz="1200">
                <a:solidFill>
                  <a:schemeClr val="tx1"/>
                </a:solidFill>
                <a:latin typeface="Tenorite" panose="00000500000000000000" pitchFamily="2" charset="0"/>
              </a:rPr>
              <a:t>How many custom Power Apps are in production, and what is their criticality?</a:t>
            </a:r>
          </a:p>
          <a:p>
            <a:pPr marL="685800" lvl="1" indent="-228600">
              <a:buFont typeface="+mj-lt"/>
              <a:buAutoNum type="arabicPeriod"/>
            </a:pPr>
            <a:r>
              <a:rPr lang="en-US" sz="1200">
                <a:solidFill>
                  <a:schemeClr val="tx1"/>
                </a:solidFill>
                <a:latin typeface="Tenorite" panose="00000500000000000000" pitchFamily="2" charset="0"/>
              </a:rPr>
              <a:t>Are there any complex model-driven or canvas apps with integrations to on-premises data?</a:t>
            </a:r>
          </a:p>
          <a:p>
            <a:pPr marL="685800" lvl="1" indent="-228600">
              <a:buFont typeface="+mj-lt"/>
              <a:buAutoNum type="arabicPeriod"/>
            </a:pPr>
            <a:r>
              <a:rPr lang="en-US" sz="1200">
                <a:solidFill>
                  <a:schemeClr val="tx1"/>
                </a:solidFill>
                <a:latin typeface="Tenorite" panose="00000500000000000000" pitchFamily="2" charset="0"/>
              </a:rPr>
              <a:t>Are there any citizen developer enablement or support expectations?</a:t>
            </a:r>
          </a:p>
          <a:p>
            <a:pPr marL="228600" indent="-228600">
              <a:buFont typeface="+mj-lt"/>
              <a:buAutoNum type="arabicPeriod"/>
            </a:pPr>
            <a:endParaRPr lang="en-US" sz="1200">
              <a:solidFill>
                <a:schemeClr val="tx1"/>
              </a:solidFill>
              <a:latin typeface="Tenorite" panose="00000500000000000000" pitchFamily="2" charset="0"/>
            </a:endParaRPr>
          </a:p>
          <a:p>
            <a:pPr marL="228600" indent="-228600">
              <a:buFont typeface="+mj-lt"/>
              <a:buAutoNum type="arabicPeriod"/>
            </a:pPr>
            <a:r>
              <a:rPr lang="en-US" sz="1200" b="1">
                <a:solidFill>
                  <a:schemeClr val="tx1"/>
                </a:solidFill>
                <a:latin typeface="Tenorite" panose="00000500000000000000" pitchFamily="2" charset="0"/>
              </a:rPr>
              <a:t>Power Automate:</a:t>
            </a:r>
          </a:p>
          <a:p>
            <a:pPr marL="685800" lvl="1" indent="-228600">
              <a:buFont typeface="+mj-lt"/>
              <a:buAutoNum type="arabicPeriod"/>
            </a:pPr>
            <a:r>
              <a:rPr lang="en-US" sz="1200">
                <a:solidFill>
                  <a:schemeClr val="tx1"/>
                </a:solidFill>
                <a:latin typeface="Tenorite" panose="00000500000000000000" pitchFamily="2" charset="0"/>
              </a:rPr>
              <a:t>How many flows are in production, and what is the average volume of runs per day?</a:t>
            </a:r>
          </a:p>
          <a:p>
            <a:pPr marL="685800" lvl="1" indent="-228600">
              <a:buFont typeface="+mj-lt"/>
              <a:buAutoNum type="arabicPeriod"/>
            </a:pPr>
            <a:r>
              <a:rPr lang="en-US" sz="1200">
                <a:solidFill>
                  <a:schemeClr val="tx1"/>
                </a:solidFill>
                <a:latin typeface="Tenorite" panose="00000500000000000000" pitchFamily="2" charset="0"/>
              </a:rPr>
              <a:t>Are there business-critical or high-volume flows that require proactive monitoring?</a:t>
            </a:r>
          </a:p>
          <a:p>
            <a:pPr marL="685800" lvl="1" indent="-228600">
              <a:buFont typeface="+mj-lt"/>
              <a:buAutoNum type="arabicPeriod"/>
            </a:pPr>
            <a:r>
              <a:rPr lang="en-US" sz="1200">
                <a:solidFill>
                  <a:schemeClr val="tx1"/>
                </a:solidFill>
                <a:latin typeface="Tenorite" panose="00000500000000000000" pitchFamily="2" charset="0"/>
              </a:rPr>
              <a:t>Are there any custom connectors or premium connectors in use?</a:t>
            </a:r>
          </a:p>
          <a:p>
            <a:pPr marL="228600" indent="-228600">
              <a:buFont typeface="+mj-lt"/>
              <a:buAutoNum type="arabicPeriod"/>
            </a:pPr>
            <a:r>
              <a:rPr lang="en-US" sz="1200" b="1">
                <a:solidFill>
                  <a:schemeClr val="tx1"/>
                </a:solidFill>
                <a:latin typeface="Tenorite" panose="00000500000000000000" pitchFamily="2" charset="0"/>
              </a:rPr>
              <a:t>Power Automate Desktop:</a:t>
            </a:r>
          </a:p>
          <a:p>
            <a:pPr marL="685800" lvl="1" indent="-228600">
              <a:buFont typeface="+mj-lt"/>
              <a:buAutoNum type="arabicPeriod"/>
            </a:pPr>
            <a:r>
              <a:rPr lang="en-US" sz="1200">
                <a:solidFill>
                  <a:schemeClr val="tx1"/>
                </a:solidFill>
                <a:latin typeface="Tenorite" panose="00000500000000000000" pitchFamily="2" charset="0"/>
              </a:rPr>
              <a:t>How many desktop flows are in use, and what is the support model for RPA bots?</a:t>
            </a:r>
          </a:p>
          <a:p>
            <a:pPr marL="685800" lvl="1" indent="-228600">
              <a:buFont typeface="+mj-lt"/>
              <a:buAutoNum type="arabicPeriod"/>
            </a:pPr>
            <a:r>
              <a:rPr lang="en-US" sz="1200">
                <a:solidFill>
                  <a:schemeClr val="tx1"/>
                </a:solidFill>
                <a:latin typeface="Tenorite" panose="00000500000000000000" pitchFamily="2" charset="0"/>
              </a:rPr>
              <a:t>Are there any unattended RPA scenarios or integrations with legacy systems?</a:t>
            </a:r>
          </a:p>
          <a:p>
            <a:pPr marL="685800" lvl="1" indent="-228600">
              <a:buFont typeface="+mj-lt"/>
              <a:buAutoNum type="arabicPeriod"/>
            </a:pPr>
            <a:r>
              <a:rPr lang="en-US" sz="1200">
                <a:solidFill>
                  <a:schemeClr val="tx1"/>
                </a:solidFill>
                <a:latin typeface="Tenorite" panose="00000500000000000000" pitchFamily="2" charset="0"/>
              </a:rPr>
              <a:t>What is the expected volume of break/fix or enhancement requests for desktop automations?</a:t>
            </a:r>
          </a:p>
          <a:p>
            <a:pPr marL="228600" indent="-228600">
              <a:buFont typeface="+mj-lt"/>
              <a:buAutoNum type="arabicPeriod"/>
            </a:pPr>
            <a:r>
              <a:rPr lang="en-US" sz="1200" b="1">
                <a:solidFill>
                  <a:schemeClr val="tx1"/>
                </a:solidFill>
                <a:latin typeface="Tenorite" panose="00000500000000000000" pitchFamily="2" charset="0"/>
              </a:rPr>
              <a:t>Copilot:</a:t>
            </a:r>
          </a:p>
          <a:p>
            <a:pPr marL="685800" lvl="1" indent="-228600">
              <a:buFont typeface="+mj-lt"/>
              <a:buAutoNum type="arabicPeriod"/>
            </a:pPr>
            <a:r>
              <a:rPr lang="en-US" sz="1200">
                <a:solidFill>
                  <a:schemeClr val="tx1"/>
                </a:solidFill>
                <a:latin typeface="Tenorite" panose="00000500000000000000" pitchFamily="2" charset="0"/>
              </a:rPr>
              <a:t>Can you specify the use cases where Copilot is being leveraged?</a:t>
            </a:r>
          </a:p>
          <a:p>
            <a:pPr marL="685800" lvl="1" indent="-228600">
              <a:buFont typeface="+mj-lt"/>
              <a:buAutoNum type="arabicPeriod"/>
            </a:pPr>
            <a:r>
              <a:rPr lang="en-US" sz="1200">
                <a:solidFill>
                  <a:schemeClr val="tx1"/>
                </a:solidFill>
                <a:latin typeface="Tenorite" panose="00000500000000000000" pitchFamily="2" charset="0"/>
              </a:rPr>
              <a:t>What is your future roadmap for the next 2-3 years for Copilot and Are there plans to expand Copilot usage or integrate with custom business data?</a:t>
            </a:r>
          </a:p>
          <a:p>
            <a:pPr marL="685800" lvl="1" indent="-228600">
              <a:buFont typeface="+mj-lt"/>
              <a:buAutoNum type="arabicPeriod"/>
            </a:pPr>
            <a:r>
              <a:rPr lang="en-US" sz="1200">
                <a:solidFill>
                  <a:schemeClr val="tx1"/>
                </a:solidFill>
                <a:latin typeface="Tenorite" panose="00000500000000000000" pitchFamily="2" charset="0"/>
              </a:rPr>
              <a:t>Are there any restrictions or governance policies for Copilot usage (e.g., data boundaries, privacy)?</a:t>
            </a:r>
          </a:p>
          <a:p>
            <a:pPr marL="685800" lvl="1" indent="-228600">
              <a:buFont typeface="+mj-lt"/>
              <a:buAutoNum type="arabicPeriod"/>
            </a:pPr>
            <a:r>
              <a:rPr lang="en-US" sz="1200">
                <a:solidFill>
                  <a:schemeClr val="tx1"/>
                </a:solidFill>
                <a:latin typeface="Tenorite" panose="00000500000000000000" pitchFamily="2" charset="0"/>
              </a:rPr>
              <a:t>What is the expected support model for Copilot (user enablement, troubleshooting, adoption analytics)?</a:t>
            </a:r>
          </a:p>
          <a:p>
            <a:pPr marL="228600" indent="-228600">
              <a:buFont typeface="+mj-lt"/>
              <a:buAutoNum type="arabicPeriod"/>
            </a:pPr>
            <a:r>
              <a:rPr lang="en-US" sz="1200" b="1">
                <a:solidFill>
                  <a:schemeClr val="tx1"/>
                </a:solidFill>
                <a:latin typeface="Tenorite" panose="00000500000000000000" pitchFamily="2" charset="0"/>
              </a:rPr>
              <a:t>Overall Microsoft 365:</a:t>
            </a:r>
          </a:p>
          <a:p>
            <a:pPr marL="685800" lvl="1" indent="-228600">
              <a:buFont typeface="+mj-lt"/>
              <a:buAutoNum type="arabicPeriod"/>
            </a:pPr>
            <a:r>
              <a:rPr lang="en-US" sz="1200">
                <a:solidFill>
                  <a:schemeClr val="tx1"/>
                </a:solidFill>
                <a:latin typeface="Tenorite" panose="00000500000000000000" pitchFamily="2" charset="0"/>
              </a:rPr>
              <a:t>Can you please specify the monthly minor enhancement capacity for SharePoint and Power Platform that may be required as part of the Microsoft 365 services?</a:t>
            </a:r>
          </a:p>
          <a:p>
            <a:pPr marL="685800" lvl="1" indent="-228600">
              <a:buFont typeface="+mj-lt"/>
              <a:buAutoNum type="arabicPeriod"/>
            </a:pPr>
            <a:r>
              <a:rPr lang="en-US" sz="1200">
                <a:solidFill>
                  <a:schemeClr val="tx1"/>
                </a:solidFill>
                <a:latin typeface="Tenorite" panose="00000500000000000000" pitchFamily="2" charset="0"/>
              </a:rPr>
              <a:t>Can you please specify the different monitoring and reporting tools that are being leveraged in the current support model?</a:t>
            </a:r>
          </a:p>
          <a:p>
            <a:pPr marL="685800" lvl="1" indent="-228600">
              <a:buFont typeface="+mj-lt"/>
              <a:buAutoNum type="arabicPeriod"/>
            </a:pPr>
            <a:r>
              <a:rPr lang="en-US" sz="1200">
                <a:solidFill>
                  <a:schemeClr val="tx1"/>
                </a:solidFill>
                <a:latin typeface="Tenorite" panose="00000500000000000000" pitchFamily="2" charset="0"/>
              </a:rPr>
              <a:t>Can you please specify the if you have implemented any specific automation interventions for supporting Microsoft 365 services?</a:t>
            </a:r>
          </a:p>
        </p:txBody>
      </p:sp>
    </p:spTree>
    <p:extLst>
      <p:ext uri="{BB962C8B-B14F-4D97-AF65-F5344CB8AC3E}">
        <p14:creationId xmlns:p14="http://schemas.microsoft.com/office/powerpoint/2010/main" val="560782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Rounded Rectangle 7">
            <a:extLst>
              <a:ext uri="{FF2B5EF4-FFF2-40B4-BE49-F238E27FC236}">
                <a16:creationId xmlns:a16="http://schemas.microsoft.com/office/drawing/2014/main" id="{C0AE43A6-0F37-4019-198C-0BF578FFC468}"/>
              </a:ext>
            </a:extLst>
          </p:cNvPr>
          <p:cNvSpPr/>
          <p:nvPr/>
        </p:nvSpPr>
        <p:spPr>
          <a:xfrm>
            <a:off x="2052434" y="2524793"/>
            <a:ext cx="9529966" cy="749653"/>
          </a:xfrm>
          <a:prstGeom prst="roundRect">
            <a:avLst>
              <a:gd name="adj" fmla="val 5956"/>
            </a:avLst>
          </a:prstGeom>
          <a:solidFill>
            <a:srgbClr val="351A55">
              <a:alpha val="10000"/>
            </a:srgbClr>
          </a:solidFill>
          <a:ln w="635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2000" tIns="45720" rIns="45720" bIns="45720" numCol="1" spcCol="0" rtlCol="0" fromWordArt="0" anchor="ctr" anchorCtr="0" forceAA="0" compatLnSpc="1">
            <a:prstTxWarp prst="textNoShape">
              <a:avLst/>
            </a:prstTxWarp>
            <a:noAutofit/>
          </a:bodyPr>
          <a:lstStyle/>
          <a:p>
            <a:pPr marL="0" marR="0" lvl="0" indent="0" defTabSz="609579" rtl="0" eaLnBrk="1" fontAlgn="auto" latinLnBrk="0" hangingPunct="1">
              <a:lnSpc>
                <a:spcPct val="80000"/>
              </a:lnSpc>
              <a:spcBef>
                <a:spcPts val="0"/>
              </a:spcBef>
              <a:spcAft>
                <a:spcPts val="0"/>
              </a:spcAft>
              <a:buClrTx/>
              <a:buSzTx/>
              <a:buFontTx/>
              <a:buNone/>
              <a:tabLst/>
              <a:defRPr/>
            </a:pPr>
            <a:endParaRPr kumimoji="0" lang="en-US" sz="1000" i="0" u="none" strike="noStrike" kern="1200" cap="none" spc="0" normalizeH="0" baseline="0" noProof="0">
              <a:ln>
                <a:noFill/>
              </a:ln>
              <a:solidFill>
                <a:schemeClr val="tx1"/>
              </a:solidFill>
              <a:effectLst/>
              <a:uLnTx/>
              <a:uFillTx/>
              <a:latin typeface="+mj-lt"/>
              <a:ea typeface="+mn-ea"/>
              <a:cs typeface="Arial" panose="020B0604020202020204" pitchFamily="34" charset="0"/>
              <a:sym typeface="Tenorite Regular"/>
            </a:endParaRPr>
          </a:p>
        </p:txBody>
      </p:sp>
      <p:sp>
        <p:nvSpPr>
          <p:cNvPr id="2" name="Title 1">
            <a:extLst>
              <a:ext uri="{FF2B5EF4-FFF2-40B4-BE49-F238E27FC236}">
                <a16:creationId xmlns:a16="http://schemas.microsoft.com/office/drawing/2014/main" id="{F6A44888-2425-42BC-81B4-5C9AB54DDC58}"/>
              </a:ext>
            </a:extLst>
          </p:cNvPr>
          <p:cNvSpPr>
            <a:spLocks noGrp="1"/>
          </p:cNvSpPr>
          <p:nvPr>
            <p:ph type="title"/>
          </p:nvPr>
        </p:nvSpPr>
        <p:spPr/>
        <p:txBody>
          <a:bodyPr/>
          <a:lstStyle/>
          <a:p>
            <a:r>
              <a:rPr lang="en-IN"/>
              <a:t>Support Scope Briefing</a:t>
            </a:r>
          </a:p>
        </p:txBody>
      </p:sp>
      <p:sp>
        <p:nvSpPr>
          <p:cNvPr id="6" name="Rounded Rectangle 14">
            <a:extLst>
              <a:ext uri="{FF2B5EF4-FFF2-40B4-BE49-F238E27FC236}">
                <a16:creationId xmlns:a16="http://schemas.microsoft.com/office/drawing/2014/main" id="{D7A8FE0C-6497-4427-818E-C79640DD2F12}"/>
              </a:ext>
            </a:extLst>
          </p:cNvPr>
          <p:cNvSpPr/>
          <p:nvPr/>
        </p:nvSpPr>
        <p:spPr>
          <a:xfrm>
            <a:off x="614694" y="3473522"/>
            <a:ext cx="1348174" cy="1107217"/>
          </a:xfrm>
          <a:prstGeom prst="roundRect">
            <a:avLst>
              <a:gd name="adj" fmla="val 6985"/>
            </a:avLst>
          </a:prstGeom>
          <a:solidFill>
            <a:srgbClr val="000000"/>
          </a:solidFill>
          <a:ln w="635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609579">
              <a:lnSpc>
                <a:spcPct val="90000"/>
              </a:lnSpc>
            </a:pPr>
            <a:r>
              <a:rPr lang="en-US" sz="1200" b="1">
                <a:solidFill>
                  <a:srgbClr val="F4E83D"/>
                </a:solidFill>
                <a:latin typeface="+mj-lt"/>
                <a:cs typeface="Arial" panose="020B0604020202020204" pitchFamily="34" charset="0"/>
                <a:sym typeface="Tenorite Regular"/>
              </a:rPr>
              <a:t>Key skills (technology)</a:t>
            </a:r>
          </a:p>
        </p:txBody>
      </p:sp>
      <p:sp>
        <p:nvSpPr>
          <p:cNvPr id="8" name="Rounded Rectangle 114">
            <a:extLst>
              <a:ext uri="{FF2B5EF4-FFF2-40B4-BE49-F238E27FC236}">
                <a16:creationId xmlns:a16="http://schemas.microsoft.com/office/drawing/2014/main" id="{AD05E401-BC5A-4D23-801D-AABA5AC2ECCD}"/>
              </a:ext>
            </a:extLst>
          </p:cNvPr>
          <p:cNvSpPr/>
          <p:nvPr/>
        </p:nvSpPr>
        <p:spPr>
          <a:xfrm>
            <a:off x="614694" y="4650949"/>
            <a:ext cx="1348174" cy="485334"/>
          </a:xfrm>
          <a:prstGeom prst="roundRect">
            <a:avLst>
              <a:gd name="adj" fmla="val 4996"/>
            </a:avLst>
          </a:prstGeom>
          <a:solidFill>
            <a:srgbClr val="351A55"/>
          </a:solidFill>
          <a:ln w="635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609579">
              <a:lnSpc>
                <a:spcPct val="90000"/>
              </a:lnSpc>
            </a:pPr>
            <a:r>
              <a:rPr lang="en-US" sz="1200" b="1">
                <a:solidFill>
                  <a:prstClr val="white"/>
                </a:solidFill>
                <a:latin typeface="+mj-lt"/>
                <a:cs typeface="Arial" panose="020B0604020202020204" pitchFamily="34" charset="0"/>
                <a:sym typeface="Tenorite Regular"/>
              </a:rPr>
              <a:t>Coverage and Language</a:t>
            </a:r>
          </a:p>
        </p:txBody>
      </p:sp>
      <p:sp>
        <p:nvSpPr>
          <p:cNvPr id="9" name="Rounded Rectangle 7">
            <a:extLst>
              <a:ext uri="{FF2B5EF4-FFF2-40B4-BE49-F238E27FC236}">
                <a16:creationId xmlns:a16="http://schemas.microsoft.com/office/drawing/2014/main" id="{406DE1D3-2690-49A6-B9A3-0D4F3E86F064}"/>
              </a:ext>
            </a:extLst>
          </p:cNvPr>
          <p:cNvSpPr/>
          <p:nvPr/>
        </p:nvSpPr>
        <p:spPr>
          <a:xfrm>
            <a:off x="609600" y="1013494"/>
            <a:ext cx="1348174" cy="548640"/>
          </a:xfrm>
          <a:prstGeom prst="roundRect">
            <a:avLst>
              <a:gd name="adj" fmla="val 5956"/>
            </a:avLst>
          </a:prstGeom>
          <a:solidFill>
            <a:srgbClr val="351A55"/>
          </a:solidFill>
          <a:ln w="635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609579" rtl="0" eaLnBrk="1" fontAlgn="auto" latinLnBrk="0" hangingPunct="1">
              <a:lnSpc>
                <a:spcPct val="90000"/>
              </a:lnSpc>
              <a:spcBef>
                <a:spcPts val="0"/>
              </a:spcBef>
              <a:spcAft>
                <a:spcPts val="0"/>
              </a:spcAft>
              <a:buClrTx/>
              <a:buSzTx/>
              <a:buFontTx/>
              <a:buNone/>
              <a:tabLst/>
              <a:defRPr/>
            </a:pPr>
            <a:r>
              <a:rPr kumimoji="0" lang="en-US" sz="1200" b="1" i="0" u="none" strike="noStrike" kern="1200" cap="none" spc="0" normalizeH="0" baseline="0" noProof="0">
                <a:ln>
                  <a:noFill/>
                </a:ln>
                <a:solidFill>
                  <a:prstClr val="white"/>
                </a:solidFill>
                <a:effectLst/>
                <a:uLnTx/>
                <a:uFillTx/>
                <a:latin typeface="+mj-lt"/>
                <a:ea typeface="+mn-ea"/>
                <a:cs typeface="Arial" panose="020B0604020202020204" pitchFamily="34" charset="0"/>
                <a:sym typeface="Tenorite Regular"/>
              </a:rPr>
              <a:t>Scope</a:t>
            </a:r>
          </a:p>
        </p:txBody>
      </p:sp>
      <p:sp>
        <p:nvSpPr>
          <p:cNvPr id="12" name="Rounded Rectangle 12">
            <a:extLst>
              <a:ext uri="{FF2B5EF4-FFF2-40B4-BE49-F238E27FC236}">
                <a16:creationId xmlns:a16="http://schemas.microsoft.com/office/drawing/2014/main" id="{A8555F33-8FC2-415C-A611-AA81508F1589}"/>
              </a:ext>
            </a:extLst>
          </p:cNvPr>
          <p:cNvSpPr/>
          <p:nvPr/>
        </p:nvSpPr>
        <p:spPr>
          <a:xfrm>
            <a:off x="609600" y="1632343"/>
            <a:ext cx="1348174" cy="784829"/>
          </a:xfrm>
          <a:prstGeom prst="roundRect">
            <a:avLst>
              <a:gd name="adj" fmla="val 11111"/>
            </a:avLst>
          </a:prstGeom>
          <a:solidFill>
            <a:srgbClr val="000000"/>
          </a:solidFill>
          <a:ln w="635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609579" rtl="0" eaLnBrk="1" fontAlgn="auto" latinLnBrk="0" hangingPunct="1">
              <a:lnSpc>
                <a:spcPct val="90000"/>
              </a:lnSpc>
              <a:spcBef>
                <a:spcPts val="0"/>
              </a:spcBef>
              <a:spcAft>
                <a:spcPts val="0"/>
              </a:spcAft>
              <a:buClrTx/>
              <a:buSzTx/>
              <a:buFontTx/>
              <a:buNone/>
              <a:tabLst/>
              <a:defRPr/>
            </a:pPr>
            <a:r>
              <a:rPr kumimoji="0" lang="en-US" sz="1200" b="1" i="0" u="none" strike="noStrike" kern="1200" cap="none" spc="0" normalizeH="0" baseline="0" noProof="0">
                <a:ln>
                  <a:noFill/>
                </a:ln>
                <a:solidFill>
                  <a:srgbClr val="F4E83D"/>
                </a:solidFill>
                <a:effectLst/>
                <a:uLnTx/>
                <a:uFillTx/>
                <a:latin typeface="+mj-lt"/>
                <a:ea typeface="+mn-ea"/>
                <a:cs typeface="Arial" panose="020B0604020202020204" pitchFamily="34" charset="0"/>
                <a:sym typeface="Tenorite Regular"/>
              </a:rPr>
              <a:t>Enterprise Systems</a:t>
            </a:r>
          </a:p>
        </p:txBody>
      </p:sp>
      <p:sp>
        <p:nvSpPr>
          <p:cNvPr id="15" name="Rounded Rectangle 7">
            <a:extLst>
              <a:ext uri="{FF2B5EF4-FFF2-40B4-BE49-F238E27FC236}">
                <a16:creationId xmlns:a16="http://schemas.microsoft.com/office/drawing/2014/main" id="{71A720D3-E179-482F-8CD9-336A974B25D2}"/>
              </a:ext>
            </a:extLst>
          </p:cNvPr>
          <p:cNvSpPr/>
          <p:nvPr/>
        </p:nvSpPr>
        <p:spPr>
          <a:xfrm>
            <a:off x="2052434" y="1013494"/>
            <a:ext cx="9529966" cy="548640"/>
          </a:xfrm>
          <a:prstGeom prst="roundRect">
            <a:avLst>
              <a:gd name="adj" fmla="val 5956"/>
            </a:avLst>
          </a:prstGeom>
          <a:solidFill>
            <a:srgbClr val="351A55">
              <a:alpha val="10000"/>
            </a:srgbClr>
          </a:solidFill>
          <a:ln w="635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2000" tIns="45720" rIns="45720" bIns="45720" numCol="1" spcCol="0" rtlCol="0" fromWordArt="0" anchor="ctr" anchorCtr="0" forceAA="0" compatLnSpc="1">
            <a:prstTxWarp prst="textNoShape">
              <a:avLst/>
            </a:prstTxWarp>
            <a:noAutofit/>
          </a:bodyPr>
          <a:lstStyle/>
          <a:p>
            <a:pPr marL="0" marR="0" lvl="0" indent="0" defTabSz="609579" rtl="0" eaLnBrk="1" fontAlgn="auto" latinLnBrk="0" hangingPunct="1">
              <a:lnSpc>
                <a:spcPct val="80000"/>
              </a:lnSpc>
              <a:spcBef>
                <a:spcPts val="0"/>
              </a:spcBef>
              <a:spcAft>
                <a:spcPts val="0"/>
              </a:spcAft>
              <a:buClrTx/>
              <a:buSzTx/>
              <a:buFontTx/>
              <a:buNone/>
              <a:tabLst/>
              <a:defRPr/>
            </a:pPr>
            <a:r>
              <a:rPr kumimoji="0" lang="en-US" sz="1000" i="0" u="none" strike="noStrike" kern="1200" cap="none" spc="0" normalizeH="0" baseline="0" noProof="0">
                <a:ln>
                  <a:noFill/>
                </a:ln>
                <a:solidFill>
                  <a:schemeClr val="tx1"/>
                </a:solidFill>
                <a:effectLst/>
                <a:uLnTx/>
                <a:uFillTx/>
                <a:latin typeface="+mj-lt"/>
                <a:ea typeface="+mn-ea"/>
                <a:cs typeface="Arial" panose="020B0604020202020204" pitchFamily="34" charset="0"/>
                <a:sym typeface="Tenorite Regular"/>
              </a:rPr>
              <a:t>Applications Management, Incident &amp; Problem Management, Change &amp; Release Management, Environment &amp; Configuration Management, License Management, Innovation &amp; Continuous Improvement, Agile, DevOps, and automation-driven enhancements, Strategic reporting and stakeholder engagement, proactive monitoring, self-help enablement, integration services, knowledge management</a:t>
            </a:r>
          </a:p>
        </p:txBody>
      </p:sp>
      <p:sp>
        <p:nvSpPr>
          <p:cNvPr id="28" name="Rounded Rectangle 14">
            <a:extLst>
              <a:ext uri="{FF2B5EF4-FFF2-40B4-BE49-F238E27FC236}">
                <a16:creationId xmlns:a16="http://schemas.microsoft.com/office/drawing/2014/main" id="{F194DCE0-E0FE-4D16-AFBC-3BC786320A25}"/>
              </a:ext>
            </a:extLst>
          </p:cNvPr>
          <p:cNvSpPr/>
          <p:nvPr/>
        </p:nvSpPr>
        <p:spPr>
          <a:xfrm>
            <a:off x="2052434" y="3484384"/>
            <a:ext cx="9535060" cy="1099906"/>
          </a:xfrm>
          <a:prstGeom prst="roundRect">
            <a:avLst>
              <a:gd name="adj" fmla="val 6985"/>
            </a:avLst>
          </a:prstGeom>
          <a:solidFill>
            <a:srgbClr val="000000">
              <a:alpha val="10000"/>
            </a:srgbClr>
          </a:solidFill>
          <a:ln w="635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defTabSz="609579">
              <a:lnSpc>
                <a:spcPct val="90000"/>
              </a:lnSpc>
            </a:pPr>
            <a:r>
              <a:rPr lang="en-US" sz="900" b="1">
                <a:solidFill>
                  <a:schemeClr val="tx1"/>
                </a:solidFill>
                <a:latin typeface="+mj-lt"/>
                <a:cs typeface="Arial" panose="020B0604020202020204" pitchFamily="34" charset="0"/>
                <a:sym typeface="Tenorite Regular"/>
              </a:rPr>
              <a:t>CRM: </a:t>
            </a:r>
            <a:r>
              <a:rPr lang="en-US" sz="900">
                <a:solidFill>
                  <a:schemeClr val="tx1"/>
                </a:solidFill>
                <a:latin typeface="+mj-lt"/>
                <a:cs typeface="Arial" panose="020B0604020202020204" pitchFamily="34" charset="0"/>
                <a:sym typeface="Tenorite Regular"/>
              </a:rPr>
              <a:t>Dynamics; Field Service Management, Salesforce</a:t>
            </a:r>
          </a:p>
          <a:p>
            <a:pPr defTabSz="609579">
              <a:lnSpc>
                <a:spcPct val="90000"/>
              </a:lnSpc>
            </a:pPr>
            <a:r>
              <a:rPr lang="en-US" sz="900" b="1">
                <a:solidFill>
                  <a:schemeClr val="tx1"/>
                </a:solidFill>
                <a:latin typeface="+mj-lt"/>
                <a:cs typeface="Arial" panose="020B0604020202020204" pitchFamily="34" charset="0"/>
                <a:sym typeface="Tenorite Regular"/>
              </a:rPr>
              <a:t>Engineering:</a:t>
            </a:r>
            <a:r>
              <a:rPr lang="en-US" sz="900">
                <a:solidFill>
                  <a:schemeClr val="tx1"/>
                </a:solidFill>
                <a:latin typeface="+mj-lt"/>
                <a:cs typeface="Arial" panose="020B0604020202020204" pitchFamily="34" charset="0"/>
                <a:sym typeface="Tenorite Regular"/>
              </a:rPr>
              <a:t> SCADA&lt; Telemetry</a:t>
            </a:r>
          </a:p>
          <a:p>
            <a:pPr defTabSz="609579">
              <a:lnSpc>
                <a:spcPct val="90000"/>
              </a:lnSpc>
            </a:pPr>
            <a:r>
              <a:rPr lang="en-US" sz="900" b="1">
                <a:solidFill>
                  <a:schemeClr val="tx1"/>
                </a:solidFill>
                <a:latin typeface="+mj-lt"/>
                <a:cs typeface="Arial" panose="020B0604020202020204" pitchFamily="34" charset="0"/>
                <a:sym typeface="Tenorite Regular"/>
              </a:rPr>
              <a:t>GIS: </a:t>
            </a:r>
          </a:p>
          <a:p>
            <a:pPr defTabSz="609579">
              <a:lnSpc>
                <a:spcPct val="90000"/>
              </a:lnSpc>
            </a:pPr>
            <a:r>
              <a:rPr lang="en-US" sz="900" b="1">
                <a:solidFill>
                  <a:schemeClr val="tx1"/>
                </a:solidFill>
                <a:latin typeface="+mj-lt"/>
                <a:cs typeface="Arial" panose="020B0604020202020204" pitchFamily="34" charset="0"/>
                <a:sym typeface="Tenorite Regular"/>
              </a:rPr>
              <a:t>Analytics &amp; BI: </a:t>
            </a:r>
            <a:r>
              <a:rPr lang="en-US" sz="900">
                <a:solidFill>
                  <a:schemeClr val="tx1"/>
                </a:solidFill>
                <a:latin typeface="+mj-lt"/>
                <a:cs typeface="Arial" panose="020B0604020202020204" pitchFamily="34" charset="0"/>
                <a:sym typeface="Tenorite Regular"/>
              </a:rPr>
              <a:t>Power BI, Power apps, Databricks), Azure Data Factory</a:t>
            </a:r>
          </a:p>
          <a:p>
            <a:pPr defTabSz="609579">
              <a:lnSpc>
                <a:spcPct val="90000"/>
              </a:lnSpc>
            </a:pPr>
            <a:r>
              <a:rPr lang="en-US" sz="900" b="1">
                <a:solidFill>
                  <a:schemeClr val="tx1"/>
                </a:solidFill>
                <a:latin typeface="+mj-lt"/>
                <a:cs typeface="Arial" panose="020B0604020202020204" pitchFamily="34" charset="0"/>
                <a:sym typeface="Tenorite Regular"/>
              </a:rPr>
              <a:t>ITSM: </a:t>
            </a:r>
            <a:r>
              <a:rPr lang="en-US" sz="900">
                <a:solidFill>
                  <a:schemeClr val="tx1"/>
                </a:solidFill>
                <a:latin typeface="+mj-lt"/>
                <a:cs typeface="Arial" panose="020B0604020202020204" pitchFamily="34" charset="0"/>
                <a:sym typeface="Tenorite Regular"/>
              </a:rPr>
              <a:t>ServiceNow</a:t>
            </a:r>
          </a:p>
        </p:txBody>
      </p:sp>
      <p:sp>
        <p:nvSpPr>
          <p:cNvPr id="29" name="Rounded Rectangle 114">
            <a:extLst>
              <a:ext uri="{FF2B5EF4-FFF2-40B4-BE49-F238E27FC236}">
                <a16:creationId xmlns:a16="http://schemas.microsoft.com/office/drawing/2014/main" id="{118CF6ED-62A6-47EB-81C9-D13808411538}"/>
              </a:ext>
            </a:extLst>
          </p:cNvPr>
          <p:cNvSpPr/>
          <p:nvPr/>
        </p:nvSpPr>
        <p:spPr>
          <a:xfrm>
            <a:off x="2052434" y="4644723"/>
            <a:ext cx="9535060" cy="485334"/>
          </a:xfrm>
          <a:prstGeom prst="roundRect">
            <a:avLst>
              <a:gd name="adj" fmla="val 8764"/>
            </a:avLst>
          </a:prstGeom>
          <a:solidFill>
            <a:srgbClr val="351A55">
              <a:alpha val="10000"/>
            </a:srgbClr>
          </a:solidFill>
          <a:ln w="635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defTabSz="609579">
              <a:lnSpc>
                <a:spcPct val="90000"/>
              </a:lnSpc>
            </a:pPr>
            <a:r>
              <a:rPr lang="en-US" sz="900">
                <a:solidFill>
                  <a:schemeClr val="tx1"/>
                </a:solidFill>
                <a:latin typeface="+mj-lt"/>
                <a:cs typeface="Arial" panose="020B0604020202020204" pitchFamily="34" charset="0"/>
                <a:sym typeface="Tenorite Regular"/>
              </a:rPr>
              <a:t>Language Support: </a:t>
            </a:r>
            <a:r>
              <a:rPr lang="en-US" sz="900" b="1">
                <a:solidFill>
                  <a:schemeClr val="tx1"/>
                </a:solidFill>
                <a:latin typeface="+mj-lt"/>
                <a:cs typeface="Arial" panose="020B0604020202020204" pitchFamily="34" charset="0"/>
                <a:sym typeface="Tenorite Regular"/>
              </a:rPr>
              <a:t>English</a:t>
            </a:r>
          </a:p>
          <a:p>
            <a:pPr defTabSz="609579">
              <a:lnSpc>
                <a:spcPct val="90000"/>
              </a:lnSpc>
            </a:pPr>
            <a:r>
              <a:rPr lang="en-US" sz="900">
                <a:solidFill>
                  <a:schemeClr val="tx1"/>
                </a:solidFill>
                <a:latin typeface="+mj-lt"/>
                <a:cs typeface="Arial" panose="020B0604020202020204" pitchFamily="34" charset="0"/>
                <a:sym typeface="Tenorite Regular"/>
              </a:rPr>
              <a:t>24x7 on desk </a:t>
            </a:r>
          </a:p>
        </p:txBody>
      </p:sp>
      <p:sp>
        <p:nvSpPr>
          <p:cNvPr id="16" name="TextBox 15">
            <a:extLst>
              <a:ext uri="{FF2B5EF4-FFF2-40B4-BE49-F238E27FC236}">
                <a16:creationId xmlns:a16="http://schemas.microsoft.com/office/drawing/2014/main" id="{84A62A84-60F6-5CC2-A124-C2730C21103C}"/>
              </a:ext>
            </a:extLst>
          </p:cNvPr>
          <p:cNvSpPr txBox="1"/>
          <p:nvPr/>
        </p:nvSpPr>
        <p:spPr>
          <a:xfrm>
            <a:off x="2175458" y="1689709"/>
            <a:ext cx="1176124" cy="784830"/>
          </a:xfrm>
          <a:prstGeom prst="rect">
            <a:avLst/>
          </a:prstGeom>
          <a:noFill/>
        </p:spPr>
        <p:txBody>
          <a:bodyPr wrap="square">
            <a:spAutoFit/>
          </a:bodyPr>
          <a:lstStyle/>
          <a:p>
            <a:pPr marL="171450" indent="-171450">
              <a:buFont typeface="Arial" panose="020B0604020202020204" pitchFamily="34" charset="0"/>
              <a:buChar char="•"/>
            </a:pPr>
            <a:r>
              <a:rPr lang="en-IN" sz="900" err="1">
                <a:latin typeface="+mj-lt"/>
                <a:cs typeface="Arial" panose="020B0604020202020204" pitchFamily="34" charset="0"/>
              </a:rPr>
              <a:t>Aquadvanced</a:t>
            </a:r>
            <a:r>
              <a:rPr lang="en-IN" sz="900">
                <a:latin typeface="+mj-lt"/>
                <a:cs typeface="Arial" panose="020B0604020202020204" pitchFamily="34" charset="0"/>
              </a:rPr>
              <a:t> </a:t>
            </a:r>
          </a:p>
          <a:p>
            <a:pPr marL="171450" indent="-171450">
              <a:buFont typeface="Arial" panose="020B0604020202020204" pitchFamily="34" charset="0"/>
              <a:buChar char="•"/>
            </a:pPr>
            <a:r>
              <a:rPr lang="en-IN" sz="900">
                <a:latin typeface="+mj-lt"/>
                <a:cs typeface="Arial" panose="020B0604020202020204" pitchFamily="34" charset="0"/>
              </a:rPr>
              <a:t>Customer Cloud Service (CCS) </a:t>
            </a:r>
          </a:p>
          <a:p>
            <a:pPr marL="171450" indent="-171450">
              <a:buFont typeface="Arial" panose="020B0604020202020204" pitchFamily="34" charset="0"/>
              <a:buChar char="•"/>
            </a:pPr>
            <a:r>
              <a:rPr lang="en-IN" sz="900">
                <a:latin typeface="+mj-lt"/>
                <a:cs typeface="Arial" panose="020B0604020202020204" pitchFamily="34" charset="0"/>
              </a:rPr>
              <a:t>Dynamics CRM </a:t>
            </a:r>
          </a:p>
          <a:p>
            <a:endParaRPr lang="en-IN" sz="900">
              <a:latin typeface="+mj-lt"/>
              <a:cs typeface="Arial" panose="020B0604020202020204" pitchFamily="34" charset="0"/>
            </a:endParaRPr>
          </a:p>
        </p:txBody>
      </p:sp>
      <p:sp>
        <p:nvSpPr>
          <p:cNvPr id="21" name="TextBox 20">
            <a:extLst>
              <a:ext uri="{FF2B5EF4-FFF2-40B4-BE49-F238E27FC236}">
                <a16:creationId xmlns:a16="http://schemas.microsoft.com/office/drawing/2014/main" id="{3C216E6C-27D3-8FD4-0DA1-ECF9E1AF4855}"/>
              </a:ext>
            </a:extLst>
          </p:cNvPr>
          <p:cNvSpPr txBox="1"/>
          <p:nvPr/>
        </p:nvSpPr>
        <p:spPr>
          <a:xfrm>
            <a:off x="9577872" y="1743952"/>
            <a:ext cx="1291864" cy="507831"/>
          </a:xfrm>
          <a:prstGeom prst="rect">
            <a:avLst/>
          </a:prstGeom>
          <a:noFill/>
        </p:spPr>
        <p:txBody>
          <a:bodyPr wrap="square">
            <a:spAutoFit/>
          </a:bodyPr>
          <a:lstStyle/>
          <a:p>
            <a:pPr marL="171450" indent="-171450">
              <a:buFont typeface="Arial" panose="020B0604020202020204" pitchFamily="34" charset="0"/>
              <a:buChar char="•"/>
            </a:pPr>
            <a:r>
              <a:rPr lang="en-US" sz="900" err="1">
                <a:latin typeface="+mj-lt"/>
                <a:cs typeface="Arial" panose="020B0604020202020204" pitchFamily="34" charset="0"/>
              </a:rPr>
              <a:t>Puzzel</a:t>
            </a:r>
            <a:endParaRPr lang="en-US" sz="900">
              <a:latin typeface="+mj-lt"/>
              <a:cs typeface="Arial" panose="020B0604020202020204" pitchFamily="34" charset="0"/>
            </a:endParaRPr>
          </a:p>
          <a:p>
            <a:pPr marL="171450" indent="-171450">
              <a:buFont typeface="Arial" panose="020B0604020202020204" pitchFamily="34" charset="0"/>
              <a:buChar char="•"/>
            </a:pPr>
            <a:r>
              <a:rPr lang="en-US" sz="900">
                <a:latin typeface="+mj-lt"/>
                <a:cs typeface="Arial" panose="020B0604020202020204" pitchFamily="34" charset="0"/>
              </a:rPr>
              <a:t>Salesforce </a:t>
            </a:r>
          </a:p>
          <a:p>
            <a:pPr marL="171450" indent="-171450">
              <a:buFont typeface="Arial" panose="020B0604020202020204" pitchFamily="34" charset="0"/>
              <a:buChar char="•"/>
            </a:pPr>
            <a:r>
              <a:rPr lang="en-US" sz="900">
                <a:latin typeface="+mj-lt"/>
                <a:cs typeface="Arial" panose="020B0604020202020204" pitchFamily="34" charset="0"/>
              </a:rPr>
              <a:t>Workday </a:t>
            </a:r>
            <a:endParaRPr lang="en-IN" sz="900">
              <a:latin typeface="+mj-lt"/>
              <a:cs typeface="Arial" panose="020B0604020202020204" pitchFamily="34" charset="0"/>
            </a:endParaRPr>
          </a:p>
        </p:txBody>
      </p:sp>
      <p:sp>
        <p:nvSpPr>
          <p:cNvPr id="33" name="TextBox 32">
            <a:extLst>
              <a:ext uri="{FF2B5EF4-FFF2-40B4-BE49-F238E27FC236}">
                <a16:creationId xmlns:a16="http://schemas.microsoft.com/office/drawing/2014/main" id="{BA748024-DA68-0BB5-16B8-2B12CEC411F7}"/>
              </a:ext>
            </a:extLst>
          </p:cNvPr>
          <p:cNvSpPr txBox="1"/>
          <p:nvPr/>
        </p:nvSpPr>
        <p:spPr>
          <a:xfrm>
            <a:off x="4167402" y="1689709"/>
            <a:ext cx="1449454" cy="784830"/>
          </a:xfrm>
          <a:prstGeom prst="rect">
            <a:avLst/>
          </a:prstGeom>
          <a:noFill/>
        </p:spPr>
        <p:txBody>
          <a:bodyPr wrap="square">
            <a:spAutoFit/>
          </a:bodyPr>
          <a:lstStyle/>
          <a:p>
            <a:pPr marL="171450" indent="-171450">
              <a:buFont typeface="Arial" panose="020B0604020202020204" pitchFamily="34" charset="0"/>
              <a:buChar char="•"/>
            </a:pPr>
            <a:r>
              <a:rPr lang="en-IN" sz="900">
                <a:latin typeface="+mj-lt"/>
                <a:cs typeface="Arial" panose="020B0604020202020204" pitchFamily="34" charset="0"/>
              </a:rPr>
              <a:t>EPM Cloud Planning </a:t>
            </a:r>
          </a:p>
          <a:p>
            <a:pPr marL="171450" indent="-171450">
              <a:buFont typeface="Arial" panose="020B0604020202020204" pitchFamily="34" charset="0"/>
              <a:buChar char="•"/>
            </a:pPr>
            <a:r>
              <a:rPr lang="en-IN" sz="900">
                <a:latin typeface="+mj-lt"/>
                <a:cs typeface="Arial" panose="020B0604020202020204" pitchFamily="34" charset="0"/>
              </a:rPr>
              <a:t>Fusion Financials &amp; Payroll </a:t>
            </a:r>
          </a:p>
          <a:p>
            <a:pPr marL="171450" indent="-171450">
              <a:buFont typeface="Arial" panose="020B0604020202020204" pitchFamily="34" charset="0"/>
              <a:buChar char="•"/>
            </a:pPr>
            <a:r>
              <a:rPr lang="en-IN" sz="900">
                <a:latin typeface="+mj-lt"/>
                <a:cs typeface="Arial" panose="020B0604020202020204" pitchFamily="34" charset="0"/>
              </a:rPr>
              <a:t>GIS </a:t>
            </a:r>
          </a:p>
          <a:p>
            <a:endParaRPr lang="en-IN" sz="900">
              <a:latin typeface="+mj-lt"/>
              <a:cs typeface="Arial" panose="020B0604020202020204" pitchFamily="34" charset="0"/>
            </a:endParaRPr>
          </a:p>
        </p:txBody>
      </p:sp>
      <p:sp>
        <p:nvSpPr>
          <p:cNvPr id="35" name="TextBox 34">
            <a:extLst>
              <a:ext uri="{FF2B5EF4-FFF2-40B4-BE49-F238E27FC236}">
                <a16:creationId xmlns:a16="http://schemas.microsoft.com/office/drawing/2014/main" id="{A833C21B-34D6-DAE0-9100-8E81B34BB14B}"/>
              </a:ext>
            </a:extLst>
          </p:cNvPr>
          <p:cNvSpPr txBox="1"/>
          <p:nvPr/>
        </p:nvSpPr>
        <p:spPr>
          <a:xfrm>
            <a:off x="7120721" y="1743952"/>
            <a:ext cx="1291864" cy="507831"/>
          </a:xfrm>
          <a:prstGeom prst="rect">
            <a:avLst/>
          </a:prstGeom>
          <a:noFill/>
        </p:spPr>
        <p:txBody>
          <a:bodyPr wrap="square">
            <a:spAutoFit/>
          </a:bodyPr>
          <a:lstStyle/>
          <a:p>
            <a:pPr marL="171450" indent="-171450">
              <a:buFont typeface="Arial" panose="020B0604020202020204" pitchFamily="34" charset="0"/>
              <a:buChar char="•"/>
            </a:pPr>
            <a:r>
              <a:rPr lang="en-US" sz="900">
                <a:latin typeface="+mj-lt"/>
                <a:cs typeface="Arial" panose="020B0604020202020204" pitchFamily="34" charset="0"/>
              </a:rPr>
              <a:t>Lomond Scheme </a:t>
            </a:r>
          </a:p>
          <a:p>
            <a:pPr marL="171450" indent="-171450">
              <a:buFont typeface="Arial" panose="020B0604020202020204" pitchFamily="34" charset="0"/>
              <a:buChar char="•"/>
            </a:pPr>
            <a:r>
              <a:rPr lang="en-US" sz="900">
                <a:latin typeface="+mj-lt"/>
                <a:cs typeface="Arial" panose="020B0604020202020204" pitchFamily="34" charset="0"/>
              </a:rPr>
              <a:t>Open Enterprise</a:t>
            </a:r>
          </a:p>
          <a:p>
            <a:pPr marL="171450" indent="-171450">
              <a:buFont typeface="Arial" panose="020B0604020202020204" pitchFamily="34" charset="0"/>
              <a:buChar char="•"/>
            </a:pPr>
            <a:r>
              <a:rPr lang="en-US" sz="900">
                <a:latin typeface="+mj-lt"/>
                <a:cs typeface="Arial" panose="020B0604020202020204" pitchFamily="34" charset="0"/>
              </a:rPr>
              <a:t>Primavera </a:t>
            </a:r>
          </a:p>
        </p:txBody>
      </p:sp>
      <p:sp>
        <p:nvSpPr>
          <p:cNvPr id="36" name="Rounded Rectangle 7">
            <a:extLst>
              <a:ext uri="{FF2B5EF4-FFF2-40B4-BE49-F238E27FC236}">
                <a16:creationId xmlns:a16="http://schemas.microsoft.com/office/drawing/2014/main" id="{45E05464-349A-DBF4-27FB-0A692C7D084E}"/>
              </a:ext>
            </a:extLst>
          </p:cNvPr>
          <p:cNvSpPr/>
          <p:nvPr/>
        </p:nvSpPr>
        <p:spPr>
          <a:xfrm>
            <a:off x="2052434" y="1667518"/>
            <a:ext cx="9529966" cy="749653"/>
          </a:xfrm>
          <a:prstGeom prst="roundRect">
            <a:avLst>
              <a:gd name="adj" fmla="val 5956"/>
            </a:avLst>
          </a:prstGeom>
          <a:solidFill>
            <a:srgbClr val="351A55">
              <a:alpha val="10000"/>
            </a:srgbClr>
          </a:solidFill>
          <a:ln w="635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2000" tIns="45720" rIns="45720" bIns="45720" numCol="1" spcCol="0" rtlCol="0" fromWordArt="0" anchor="ctr" anchorCtr="0" forceAA="0" compatLnSpc="1">
            <a:prstTxWarp prst="textNoShape">
              <a:avLst/>
            </a:prstTxWarp>
            <a:noAutofit/>
          </a:bodyPr>
          <a:lstStyle/>
          <a:p>
            <a:pPr marL="0" marR="0" lvl="0" indent="0" defTabSz="609579" rtl="0" eaLnBrk="1" fontAlgn="auto" latinLnBrk="0" hangingPunct="1">
              <a:lnSpc>
                <a:spcPct val="80000"/>
              </a:lnSpc>
              <a:spcBef>
                <a:spcPts val="0"/>
              </a:spcBef>
              <a:spcAft>
                <a:spcPts val="0"/>
              </a:spcAft>
              <a:buClrTx/>
              <a:buSzTx/>
              <a:buFontTx/>
              <a:buNone/>
              <a:tabLst/>
              <a:defRPr/>
            </a:pPr>
            <a:endParaRPr kumimoji="0" lang="en-US" sz="1000" i="0" u="none" strike="noStrike" kern="1200" cap="none" spc="0" normalizeH="0" baseline="0" noProof="0">
              <a:ln>
                <a:noFill/>
              </a:ln>
              <a:solidFill>
                <a:schemeClr val="tx1"/>
              </a:solidFill>
              <a:effectLst/>
              <a:uLnTx/>
              <a:uFillTx/>
              <a:latin typeface="+mj-lt"/>
              <a:ea typeface="+mn-ea"/>
              <a:cs typeface="Arial" panose="020B0604020202020204" pitchFamily="34" charset="0"/>
              <a:sym typeface="Tenorite Regular"/>
            </a:endParaRPr>
          </a:p>
        </p:txBody>
      </p:sp>
      <p:sp>
        <p:nvSpPr>
          <p:cNvPr id="37" name="Rounded Rectangle 12">
            <a:extLst>
              <a:ext uri="{FF2B5EF4-FFF2-40B4-BE49-F238E27FC236}">
                <a16:creationId xmlns:a16="http://schemas.microsoft.com/office/drawing/2014/main" id="{7D101316-59E9-7D95-1456-518BB5BECE08}"/>
              </a:ext>
            </a:extLst>
          </p:cNvPr>
          <p:cNvSpPr/>
          <p:nvPr/>
        </p:nvSpPr>
        <p:spPr>
          <a:xfrm>
            <a:off x="609600" y="2489618"/>
            <a:ext cx="1348174" cy="784829"/>
          </a:xfrm>
          <a:prstGeom prst="roundRect">
            <a:avLst>
              <a:gd name="adj" fmla="val 11111"/>
            </a:avLst>
          </a:prstGeom>
          <a:solidFill>
            <a:srgbClr val="000000"/>
          </a:solidFill>
          <a:ln w="635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609579" rtl="0" eaLnBrk="1" fontAlgn="auto" latinLnBrk="0" hangingPunct="1">
              <a:lnSpc>
                <a:spcPct val="90000"/>
              </a:lnSpc>
              <a:spcBef>
                <a:spcPts val="0"/>
              </a:spcBef>
              <a:spcAft>
                <a:spcPts val="0"/>
              </a:spcAft>
              <a:buClrTx/>
              <a:buSzTx/>
              <a:buFontTx/>
              <a:buNone/>
              <a:tabLst/>
              <a:defRPr/>
            </a:pPr>
            <a:r>
              <a:rPr kumimoji="0" lang="en-US" sz="1200" b="1" i="0" u="none" strike="noStrike" kern="1200" cap="none" spc="0" normalizeH="0" baseline="0" noProof="0">
                <a:ln>
                  <a:noFill/>
                </a:ln>
                <a:solidFill>
                  <a:srgbClr val="F4E83D"/>
                </a:solidFill>
                <a:effectLst/>
                <a:uLnTx/>
                <a:uFillTx/>
                <a:latin typeface="+mj-lt"/>
                <a:ea typeface="+mn-ea"/>
                <a:cs typeface="Arial" panose="020B0604020202020204" pitchFamily="34" charset="0"/>
                <a:sym typeface="Tenorite Regular"/>
              </a:rPr>
              <a:t>Incident Volumes</a:t>
            </a:r>
          </a:p>
        </p:txBody>
      </p:sp>
      <p:sp>
        <p:nvSpPr>
          <p:cNvPr id="38" name="TextBox 37">
            <a:extLst>
              <a:ext uri="{FF2B5EF4-FFF2-40B4-BE49-F238E27FC236}">
                <a16:creationId xmlns:a16="http://schemas.microsoft.com/office/drawing/2014/main" id="{07BC1FC0-CD12-A2DB-C4DF-58828132D985}"/>
              </a:ext>
            </a:extLst>
          </p:cNvPr>
          <p:cNvSpPr txBox="1"/>
          <p:nvPr/>
        </p:nvSpPr>
        <p:spPr>
          <a:xfrm>
            <a:off x="2175458" y="2546984"/>
            <a:ext cx="1626820" cy="784830"/>
          </a:xfrm>
          <a:prstGeom prst="rect">
            <a:avLst/>
          </a:prstGeom>
          <a:noFill/>
        </p:spPr>
        <p:txBody>
          <a:bodyPr wrap="square">
            <a:spAutoFit/>
          </a:bodyPr>
          <a:lstStyle/>
          <a:p>
            <a:pPr marL="171450" indent="-171450">
              <a:buFont typeface="Arial" panose="020B0604020202020204" pitchFamily="34" charset="0"/>
              <a:buChar char="•"/>
            </a:pPr>
            <a:r>
              <a:rPr lang="en-IN" sz="900" err="1">
                <a:latin typeface="+mj-lt"/>
                <a:cs typeface="Arial" panose="020B0604020202020204" pitchFamily="34" charset="0"/>
              </a:rPr>
              <a:t>Aquadvanced</a:t>
            </a:r>
            <a:r>
              <a:rPr lang="en-IN" sz="900">
                <a:latin typeface="+mj-lt"/>
                <a:cs typeface="Arial" panose="020B0604020202020204" pitchFamily="34" charset="0"/>
              </a:rPr>
              <a:t> (7) </a:t>
            </a:r>
          </a:p>
          <a:p>
            <a:pPr marL="171450" indent="-171450">
              <a:buFont typeface="Arial" panose="020B0604020202020204" pitchFamily="34" charset="0"/>
              <a:buChar char="•"/>
            </a:pPr>
            <a:r>
              <a:rPr lang="en-IN" sz="900">
                <a:latin typeface="+mj-lt"/>
                <a:cs typeface="Arial" panose="020B0604020202020204" pitchFamily="34" charset="0"/>
              </a:rPr>
              <a:t>Customer Cloud Service (CCS) </a:t>
            </a:r>
            <a:r>
              <a:rPr lang="en-IN" sz="900">
                <a:cs typeface="Arial" panose="020B0604020202020204" pitchFamily="34" charset="0"/>
              </a:rPr>
              <a:t>(197) </a:t>
            </a:r>
            <a:r>
              <a:rPr lang="en-IN" sz="900">
                <a:latin typeface="+mj-lt"/>
                <a:cs typeface="Arial" panose="020B0604020202020204" pitchFamily="34" charset="0"/>
              </a:rPr>
              <a:t> </a:t>
            </a:r>
          </a:p>
          <a:p>
            <a:pPr marL="171450" indent="-171450">
              <a:buFont typeface="Arial" panose="020B0604020202020204" pitchFamily="34" charset="0"/>
              <a:buChar char="•"/>
            </a:pPr>
            <a:r>
              <a:rPr lang="en-IN" sz="900">
                <a:latin typeface="+mj-lt"/>
                <a:cs typeface="Arial" panose="020B0604020202020204" pitchFamily="34" charset="0"/>
              </a:rPr>
              <a:t>Dynamics CRM </a:t>
            </a:r>
            <a:r>
              <a:rPr lang="en-IN" sz="900">
                <a:cs typeface="Arial" panose="020B0604020202020204" pitchFamily="34" charset="0"/>
              </a:rPr>
              <a:t>(863) </a:t>
            </a:r>
            <a:r>
              <a:rPr lang="en-IN" sz="900">
                <a:latin typeface="+mj-lt"/>
                <a:cs typeface="Arial" panose="020B0604020202020204" pitchFamily="34" charset="0"/>
              </a:rPr>
              <a:t> </a:t>
            </a:r>
          </a:p>
          <a:p>
            <a:endParaRPr lang="en-IN" sz="900">
              <a:latin typeface="+mj-lt"/>
              <a:cs typeface="Arial" panose="020B0604020202020204" pitchFamily="34" charset="0"/>
            </a:endParaRPr>
          </a:p>
        </p:txBody>
      </p:sp>
      <p:sp>
        <p:nvSpPr>
          <p:cNvPr id="39" name="TextBox 38">
            <a:extLst>
              <a:ext uri="{FF2B5EF4-FFF2-40B4-BE49-F238E27FC236}">
                <a16:creationId xmlns:a16="http://schemas.microsoft.com/office/drawing/2014/main" id="{756EE27A-A3E6-1D64-AF43-DFC97B9EC423}"/>
              </a:ext>
            </a:extLst>
          </p:cNvPr>
          <p:cNvSpPr txBox="1"/>
          <p:nvPr/>
        </p:nvSpPr>
        <p:spPr>
          <a:xfrm>
            <a:off x="9577872" y="2601227"/>
            <a:ext cx="1291864" cy="507831"/>
          </a:xfrm>
          <a:prstGeom prst="rect">
            <a:avLst/>
          </a:prstGeom>
          <a:noFill/>
        </p:spPr>
        <p:txBody>
          <a:bodyPr wrap="square">
            <a:spAutoFit/>
          </a:bodyPr>
          <a:lstStyle/>
          <a:p>
            <a:pPr marL="171450" indent="-171450">
              <a:buFont typeface="Arial" panose="020B0604020202020204" pitchFamily="34" charset="0"/>
              <a:buChar char="•"/>
            </a:pPr>
            <a:r>
              <a:rPr lang="en-US" sz="900" err="1">
                <a:latin typeface="+mj-lt"/>
                <a:cs typeface="Arial" panose="020B0604020202020204" pitchFamily="34" charset="0"/>
              </a:rPr>
              <a:t>Puzzel</a:t>
            </a:r>
            <a:r>
              <a:rPr lang="en-US" sz="900">
                <a:latin typeface="+mj-lt"/>
                <a:cs typeface="Arial" panose="020B0604020202020204" pitchFamily="34" charset="0"/>
              </a:rPr>
              <a:t> (42)</a:t>
            </a:r>
          </a:p>
          <a:p>
            <a:pPr marL="171450" indent="-171450">
              <a:buFont typeface="Arial" panose="020B0604020202020204" pitchFamily="34" charset="0"/>
              <a:buChar char="•"/>
            </a:pPr>
            <a:r>
              <a:rPr lang="en-US" sz="900">
                <a:latin typeface="+mj-lt"/>
                <a:cs typeface="Arial" panose="020B0604020202020204" pitchFamily="34" charset="0"/>
              </a:rPr>
              <a:t>Salesforce (528) </a:t>
            </a:r>
          </a:p>
          <a:p>
            <a:pPr marL="171450" indent="-171450">
              <a:buFont typeface="Arial" panose="020B0604020202020204" pitchFamily="34" charset="0"/>
              <a:buChar char="•"/>
            </a:pPr>
            <a:r>
              <a:rPr lang="en-US" sz="900">
                <a:latin typeface="+mj-lt"/>
                <a:cs typeface="Arial" panose="020B0604020202020204" pitchFamily="34" charset="0"/>
              </a:rPr>
              <a:t>Workday  (15)</a:t>
            </a:r>
            <a:endParaRPr lang="en-IN" sz="900">
              <a:latin typeface="+mj-lt"/>
              <a:cs typeface="Arial" panose="020B0604020202020204" pitchFamily="34" charset="0"/>
            </a:endParaRPr>
          </a:p>
        </p:txBody>
      </p:sp>
      <p:sp>
        <p:nvSpPr>
          <p:cNvPr id="40" name="TextBox 39">
            <a:extLst>
              <a:ext uri="{FF2B5EF4-FFF2-40B4-BE49-F238E27FC236}">
                <a16:creationId xmlns:a16="http://schemas.microsoft.com/office/drawing/2014/main" id="{1DC98CEE-75F6-FA02-0254-A173855E5581}"/>
              </a:ext>
            </a:extLst>
          </p:cNvPr>
          <p:cNvSpPr txBox="1"/>
          <p:nvPr/>
        </p:nvSpPr>
        <p:spPr>
          <a:xfrm>
            <a:off x="4167402" y="2546984"/>
            <a:ext cx="2354428" cy="646331"/>
          </a:xfrm>
          <a:prstGeom prst="rect">
            <a:avLst/>
          </a:prstGeom>
          <a:noFill/>
        </p:spPr>
        <p:txBody>
          <a:bodyPr wrap="square">
            <a:spAutoFit/>
          </a:bodyPr>
          <a:lstStyle/>
          <a:p>
            <a:pPr marL="171450" indent="-171450">
              <a:buFont typeface="Arial" panose="020B0604020202020204" pitchFamily="34" charset="0"/>
              <a:buChar char="•"/>
            </a:pPr>
            <a:r>
              <a:rPr lang="en-IN" sz="900">
                <a:latin typeface="+mj-lt"/>
                <a:cs typeface="Arial" panose="020B0604020202020204" pitchFamily="34" charset="0"/>
              </a:rPr>
              <a:t>EPM Cloud Planning </a:t>
            </a:r>
            <a:r>
              <a:rPr lang="en-IN" sz="900">
                <a:cs typeface="Arial" panose="020B0604020202020204" pitchFamily="34" charset="0"/>
              </a:rPr>
              <a:t>(3) </a:t>
            </a:r>
            <a:r>
              <a:rPr lang="en-IN" sz="900">
                <a:latin typeface="+mj-lt"/>
                <a:cs typeface="Arial" panose="020B0604020202020204" pitchFamily="34" charset="0"/>
              </a:rPr>
              <a:t> </a:t>
            </a:r>
          </a:p>
          <a:p>
            <a:pPr marL="171450" indent="-171450">
              <a:buFont typeface="Arial" panose="020B0604020202020204" pitchFamily="34" charset="0"/>
              <a:buChar char="•"/>
            </a:pPr>
            <a:r>
              <a:rPr lang="en-IN" sz="900">
                <a:latin typeface="+mj-lt"/>
                <a:cs typeface="Arial" panose="020B0604020202020204" pitchFamily="34" charset="0"/>
              </a:rPr>
              <a:t>Fusion Financials &amp; Payroll </a:t>
            </a:r>
            <a:r>
              <a:rPr lang="en-IN" sz="900">
                <a:cs typeface="Arial" panose="020B0604020202020204" pitchFamily="34" charset="0"/>
              </a:rPr>
              <a:t>(154) </a:t>
            </a:r>
            <a:endParaRPr lang="en-IN" sz="900">
              <a:latin typeface="+mj-lt"/>
              <a:cs typeface="Arial" panose="020B0604020202020204" pitchFamily="34" charset="0"/>
            </a:endParaRPr>
          </a:p>
          <a:p>
            <a:pPr marL="171450" indent="-171450">
              <a:buFont typeface="Arial" panose="020B0604020202020204" pitchFamily="34" charset="0"/>
              <a:buChar char="•"/>
            </a:pPr>
            <a:r>
              <a:rPr lang="en-IN" sz="900">
                <a:latin typeface="+mj-lt"/>
                <a:cs typeface="Arial" panose="020B0604020202020204" pitchFamily="34" charset="0"/>
              </a:rPr>
              <a:t>GIS (59)</a:t>
            </a:r>
          </a:p>
          <a:p>
            <a:endParaRPr lang="en-IN" sz="900">
              <a:latin typeface="+mj-lt"/>
              <a:cs typeface="Arial" panose="020B0604020202020204" pitchFamily="34" charset="0"/>
            </a:endParaRPr>
          </a:p>
        </p:txBody>
      </p:sp>
      <p:sp>
        <p:nvSpPr>
          <p:cNvPr id="41" name="TextBox 40">
            <a:extLst>
              <a:ext uri="{FF2B5EF4-FFF2-40B4-BE49-F238E27FC236}">
                <a16:creationId xmlns:a16="http://schemas.microsoft.com/office/drawing/2014/main" id="{01F079C6-877B-91D4-F466-FC87E4AE9BE7}"/>
              </a:ext>
            </a:extLst>
          </p:cNvPr>
          <p:cNvSpPr txBox="1"/>
          <p:nvPr/>
        </p:nvSpPr>
        <p:spPr>
          <a:xfrm>
            <a:off x="7120720" y="2601227"/>
            <a:ext cx="1915709" cy="507831"/>
          </a:xfrm>
          <a:prstGeom prst="rect">
            <a:avLst/>
          </a:prstGeom>
          <a:noFill/>
        </p:spPr>
        <p:txBody>
          <a:bodyPr wrap="square">
            <a:spAutoFit/>
          </a:bodyPr>
          <a:lstStyle/>
          <a:p>
            <a:pPr marL="171450" indent="-171450">
              <a:buFont typeface="Arial" panose="020B0604020202020204" pitchFamily="34" charset="0"/>
              <a:buChar char="•"/>
            </a:pPr>
            <a:r>
              <a:rPr lang="en-US" sz="900">
                <a:latin typeface="+mj-lt"/>
                <a:cs typeface="Arial" panose="020B0604020202020204" pitchFamily="34" charset="0"/>
              </a:rPr>
              <a:t>Lomond Scheme (9) </a:t>
            </a:r>
          </a:p>
          <a:p>
            <a:pPr marL="171450" indent="-171450">
              <a:buFont typeface="Arial" panose="020B0604020202020204" pitchFamily="34" charset="0"/>
              <a:buChar char="•"/>
            </a:pPr>
            <a:r>
              <a:rPr lang="en-US" sz="900">
                <a:latin typeface="+mj-lt"/>
                <a:cs typeface="Arial" panose="020B0604020202020204" pitchFamily="34" charset="0"/>
              </a:rPr>
              <a:t>Open Enterprise </a:t>
            </a:r>
            <a:r>
              <a:rPr lang="en-IN" sz="900">
                <a:cs typeface="Arial" panose="020B0604020202020204" pitchFamily="34" charset="0"/>
              </a:rPr>
              <a:t>(40) </a:t>
            </a:r>
            <a:endParaRPr lang="en-US" sz="900">
              <a:latin typeface="+mj-lt"/>
              <a:cs typeface="Arial" panose="020B0604020202020204" pitchFamily="34" charset="0"/>
            </a:endParaRPr>
          </a:p>
          <a:p>
            <a:pPr marL="171450" indent="-171450">
              <a:buFont typeface="Arial" panose="020B0604020202020204" pitchFamily="34" charset="0"/>
              <a:buChar char="•"/>
            </a:pPr>
            <a:r>
              <a:rPr lang="en-US" sz="900">
                <a:latin typeface="+mj-lt"/>
                <a:cs typeface="Arial" panose="020B0604020202020204" pitchFamily="34" charset="0"/>
              </a:rPr>
              <a:t>Primavera </a:t>
            </a:r>
            <a:r>
              <a:rPr lang="en-IN" sz="900">
                <a:cs typeface="Arial" panose="020B0604020202020204" pitchFamily="34" charset="0"/>
              </a:rPr>
              <a:t>(20) </a:t>
            </a:r>
            <a:endParaRPr lang="en-US" sz="900">
              <a:latin typeface="+mj-lt"/>
              <a:cs typeface="Arial" panose="020B0604020202020204" pitchFamily="34" charset="0"/>
            </a:endParaRPr>
          </a:p>
        </p:txBody>
      </p:sp>
    </p:spTree>
    <p:extLst>
      <p:ext uri="{BB962C8B-B14F-4D97-AF65-F5344CB8AC3E}">
        <p14:creationId xmlns:p14="http://schemas.microsoft.com/office/powerpoint/2010/main" val="161742994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A27C4A-5FE1-A1CD-0884-649DC27F2866}"/>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CB76A6A2-2F9E-2D6F-92FD-4B9C6DDC481C}"/>
              </a:ext>
            </a:extLst>
          </p:cNvPr>
          <p:cNvSpPr>
            <a:spLocks noGrp="1"/>
          </p:cNvSpPr>
          <p:nvPr>
            <p:ph type="title"/>
          </p:nvPr>
        </p:nvSpPr>
        <p:spPr>
          <a:xfrm>
            <a:off x="971550" y="3730926"/>
            <a:ext cx="4626610" cy="1926862"/>
          </a:xfrm>
        </p:spPr>
        <p:txBody>
          <a:bodyPr>
            <a:normAutofit/>
          </a:bodyPr>
          <a:lstStyle/>
          <a:p>
            <a:r>
              <a:rPr lang="en-US" sz="4000"/>
              <a:t>SR27</a:t>
            </a:r>
            <a:endParaRPr lang="en-IN" sz="4000"/>
          </a:p>
        </p:txBody>
      </p:sp>
    </p:spTree>
    <p:extLst>
      <p:ext uri="{BB962C8B-B14F-4D97-AF65-F5344CB8AC3E}">
        <p14:creationId xmlns:p14="http://schemas.microsoft.com/office/powerpoint/2010/main" val="4240079400"/>
      </p:ext>
    </p:extLst>
  </p:cSld>
  <p:clrMapOvr>
    <a:masterClrMapping/>
  </p:clrMapOvr>
  <p:extLst>
    <p:ext uri="{6950BFC3-D8DA-4A85-94F7-54DA5524770B}">
      <p188:commentRel xmlns:p188="http://schemas.microsoft.com/office/powerpoint/2018/8/main" r:id="rId2"/>
    </p:ext>
  </p:extLs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C37DF3-727B-9566-6246-8640276FEF5C}"/>
            </a:ext>
          </a:extLst>
        </p:cNvPr>
        <p:cNvGrpSpPr/>
        <p:nvPr/>
      </p:nvGrpSpPr>
      <p:grpSpPr>
        <a:xfrm>
          <a:off x="0" y="0"/>
          <a:ext cx="0" cy="0"/>
          <a:chOff x="0" y="0"/>
          <a:chExt cx="0" cy="0"/>
        </a:xfrm>
      </p:grpSpPr>
      <p:sp>
        <p:nvSpPr>
          <p:cNvPr id="533" name="Title 532">
            <a:extLst>
              <a:ext uri="{FF2B5EF4-FFF2-40B4-BE49-F238E27FC236}">
                <a16:creationId xmlns:a16="http://schemas.microsoft.com/office/drawing/2014/main" id="{0E94793C-C5A1-0E33-5925-03D78E10F1BF}"/>
              </a:ext>
            </a:extLst>
          </p:cNvPr>
          <p:cNvSpPr>
            <a:spLocks noGrp="1"/>
          </p:cNvSpPr>
          <p:nvPr>
            <p:ph type="title"/>
          </p:nvPr>
        </p:nvSpPr>
        <p:spPr>
          <a:xfrm>
            <a:off x="208547" y="18039"/>
            <a:ext cx="10677059" cy="685800"/>
          </a:xfrm>
        </p:spPr>
        <p:txBody>
          <a:bodyPr/>
          <a:lstStyle/>
          <a:p>
            <a:r>
              <a:rPr lang="en-US" sz="2200" b="1">
                <a:latin typeface="Tenorite" pitchFamily="2" charset="0"/>
              </a:rPr>
              <a:t>Clarifications required from Scottish Water for Microsoft .NET</a:t>
            </a:r>
            <a:endParaRPr lang="en-IN" sz="2200" b="1">
              <a:latin typeface="Tenorite" pitchFamily="2" charset="0"/>
            </a:endParaRPr>
          </a:p>
        </p:txBody>
      </p:sp>
      <p:sp>
        <p:nvSpPr>
          <p:cNvPr id="5" name="Rectangle 4">
            <a:extLst>
              <a:ext uri="{FF2B5EF4-FFF2-40B4-BE49-F238E27FC236}">
                <a16:creationId xmlns:a16="http://schemas.microsoft.com/office/drawing/2014/main" id="{D722C021-AF59-6117-B37B-99F2B6079AC0}"/>
              </a:ext>
            </a:extLst>
          </p:cNvPr>
          <p:cNvSpPr/>
          <p:nvPr/>
        </p:nvSpPr>
        <p:spPr>
          <a:xfrm>
            <a:off x="208547" y="703839"/>
            <a:ext cx="11640553" cy="565886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numCol="2" spcCol="182880" rtlCol="0" anchor="t"/>
          <a:lstStyle/>
          <a:p>
            <a:pPr marL="228600" indent="-228600">
              <a:buFont typeface="+mj-lt"/>
              <a:buAutoNum type="arabicPeriod"/>
            </a:pPr>
            <a:r>
              <a:rPr lang="en-US" sz="1200" b="1">
                <a:solidFill>
                  <a:schemeClr val="tx1"/>
                </a:solidFill>
                <a:latin typeface="Tenorite" panose="00000500000000000000" pitchFamily="2" charset="0"/>
              </a:rPr>
              <a:t>.NET :</a:t>
            </a:r>
          </a:p>
          <a:p>
            <a:pPr marL="685800" lvl="1" indent="-228600">
              <a:buFont typeface="+mj-lt"/>
              <a:buAutoNum type="arabicPeriod"/>
            </a:pPr>
            <a:r>
              <a:rPr lang="en-US" sz="1200">
                <a:solidFill>
                  <a:schemeClr val="tx1"/>
                </a:solidFill>
                <a:latin typeface="Tenorite" panose="00000500000000000000" pitchFamily="2" charset="0"/>
              </a:rPr>
              <a:t>How many .NET applications are in use ?</a:t>
            </a:r>
          </a:p>
          <a:p>
            <a:pPr marL="685800" lvl="1" indent="-228600">
              <a:buFont typeface="+mj-lt"/>
              <a:buAutoNum type="arabicPeriod"/>
            </a:pPr>
            <a:r>
              <a:rPr lang="en-US" sz="1200">
                <a:solidFill>
                  <a:schemeClr val="tx1"/>
                </a:solidFill>
                <a:latin typeface="Tenorite" panose="00000500000000000000" pitchFamily="2" charset="0"/>
              </a:rPr>
              <a:t>What are the CORE technologies used in .NET application</a:t>
            </a:r>
          </a:p>
          <a:p>
            <a:pPr marL="685800" lvl="1" indent="-228600">
              <a:buFont typeface="+mj-lt"/>
              <a:buAutoNum type="arabicPeriod"/>
            </a:pPr>
            <a:r>
              <a:rPr lang="en-US" sz="1200">
                <a:solidFill>
                  <a:schemeClr val="tx1"/>
                </a:solidFill>
                <a:latin typeface="Tenorite" panose="00000500000000000000" pitchFamily="2" charset="0"/>
              </a:rPr>
              <a:t>List down application modernization is scope for .NET application </a:t>
            </a:r>
            <a:r>
              <a:rPr lang="en-US" sz="1200" err="1">
                <a:solidFill>
                  <a:schemeClr val="tx1"/>
                </a:solidFill>
                <a:latin typeface="Tenorite" panose="00000500000000000000" pitchFamily="2" charset="0"/>
              </a:rPr>
              <a:t>ie</a:t>
            </a:r>
            <a:r>
              <a:rPr lang="en-US" sz="1200">
                <a:solidFill>
                  <a:schemeClr val="tx1"/>
                </a:solidFill>
                <a:latin typeface="Tenorite" panose="00000500000000000000" pitchFamily="2" charset="0"/>
              </a:rPr>
              <a:t> Target state to Source state</a:t>
            </a:r>
          </a:p>
          <a:p>
            <a:pPr marL="685800" lvl="1" indent="-228600">
              <a:buFont typeface="+mj-lt"/>
              <a:buAutoNum type="arabicPeriod"/>
            </a:pPr>
            <a:r>
              <a:rPr lang="en-US" sz="1200">
                <a:solidFill>
                  <a:schemeClr val="tx1"/>
                </a:solidFill>
                <a:latin typeface="Tenorite" panose="00000500000000000000" pitchFamily="2" charset="0"/>
              </a:rPr>
              <a:t>What are the monitoring tools used in .NET applications</a:t>
            </a:r>
          </a:p>
          <a:p>
            <a:pPr marL="685800" lvl="1" indent="-228600">
              <a:buFont typeface="+mj-lt"/>
              <a:buAutoNum type="arabicPeriod"/>
            </a:pPr>
            <a:r>
              <a:rPr lang="en-US" sz="1200">
                <a:solidFill>
                  <a:schemeClr val="tx1"/>
                </a:solidFill>
                <a:latin typeface="Tenorite" panose="00000500000000000000" pitchFamily="2" charset="0"/>
              </a:rPr>
              <a:t>Please share any volumetric data available for .NET applications</a:t>
            </a:r>
          </a:p>
          <a:p>
            <a:pPr marL="685800" lvl="1" indent="-228600">
              <a:buFont typeface="+mj-lt"/>
              <a:buAutoNum type="arabicPeriod"/>
            </a:pPr>
            <a:r>
              <a:rPr lang="en-US" sz="1200">
                <a:solidFill>
                  <a:schemeClr val="tx1"/>
                </a:solidFill>
                <a:latin typeface="Tenorite" panose="00000500000000000000" pitchFamily="2" charset="0"/>
              </a:rPr>
              <a:t>No of user base for all these .NET application</a:t>
            </a:r>
          </a:p>
          <a:p>
            <a:pPr marL="685800" lvl="1" indent="-228600">
              <a:buFont typeface="+mj-lt"/>
              <a:buAutoNum type="arabicPeriod"/>
            </a:pPr>
            <a:r>
              <a:rPr lang="en-US" sz="1200">
                <a:solidFill>
                  <a:schemeClr val="tx1"/>
                </a:solidFill>
                <a:latin typeface="Tenorite" panose="00000500000000000000" pitchFamily="2" charset="0"/>
              </a:rPr>
              <a:t>What is the backend used in Scottish water and list down any transformation or AMS is required </a:t>
            </a:r>
          </a:p>
          <a:p>
            <a:pPr marL="685800" lvl="1" indent="-228600">
              <a:buFont typeface="+mj-lt"/>
              <a:buAutoNum type="arabicPeriod"/>
            </a:pPr>
            <a:r>
              <a:rPr lang="en-US" sz="1200">
                <a:solidFill>
                  <a:schemeClr val="tx1"/>
                </a:solidFill>
                <a:latin typeface="Tenorite" panose="00000500000000000000" pitchFamily="2" charset="0"/>
              </a:rPr>
              <a:t>Are these .NET applications are web or windows based</a:t>
            </a:r>
          </a:p>
          <a:p>
            <a:pPr marL="685800" lvl="1" indent="-228600">
              <a:buFont typeface="+mj-lt"/>
              <a:buAutoNum type="arabicPeriod"/>
            </a:pPr>
            <a:r>
              <a:rPr lang="en-US" sz="1200">
                <a:solidFill>
                  <a:schemeClr val="tx1"/>
                </a:solidFill>
                <a:latin typeface="Tenorite" panose="00000500000000000000" pitchFamily="2" charset="0"/>
              </a:rPr>
              <a:t>What are the external and internal interfaces </a:t>
            </a:r>
          </a:p>
          <a:p>
            <a:pPr marL="685800" lvl="1" indent="-228600">
              <a:buFont typeface="+mj-lt"/>
              <a:buAutoNum type="arabicPeriod"/>
            </a:pPr>
            <a:endParaRPr lang="en-US" sz="1200">
              <a:solidFill>
                <a:schemeClr val="tx1"/>
              </a:solidFill>
              <a:latin typeface="Tenorite" panose="00000500000000000000" pitchFamily="2" charset="0"/>
            </a:endParaRPr>
          </a:p>
        </p:txBody>
      </p:sp>
    </p:spTree>
    <p:extLst>
      <p:ext uri="{BB962C8B-B14F-4D97-AF65-F5344CB8AC3E}">
        <p14:creationId xmlns:p14="http://schemas.microsoft.com/office/powerpoint/2010/main" val="20033588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AF474A-55B3-FC24-639E-4E96CDE64C64}"/>
            </a:ext>
          </a:extLst>
        </p:cNvPr>
        <p:cNvGrpSpPr/>
        <p:nvPr/>
      </p:nvGrpSpPr>
      <p:grpSpPr>
        <a:xfrm>
          <a:off x="0" y="0"/>
          <a:ext cx="0" cy="0"/>
          <a:chOff x="0" y="0"/>
          <a:chExt cx="0" cy="0"/>
        </a:xfrm>
      </p:grpSpPr>
      <p:sp>
        <p:nvSpPr>
          <p:cNvPr id="533" name="Title 532">
            <a:extLst>
              <a:ext uri="{FF2B5EF4-FFF2-40B4-BE49-F238E27FC236}">
                <a16:creationId xmlns:a16="http://schemas.microsoft.com/office/drawing/2014/main" id="{6D25CCAC-8C9C-275D-E6A4-80029AF5CDA0}"/>
              </a:ext>
            </a:extLst>
          </p:cNvPr>
          <p:cNvSpPr>
            <a:spLocks noGrp="1"/>
          </p:cNvSpPr>
          <p:nvPr>
            <p:ph type="title"/>
          </p:nvPr>
        </p:nvSpPr>
        <p:spPr>
          <a:xfrm>
            <a:off x="43583" y="18039"/>
            <a:ext cx="10842023" cy="685800"/>
          </a:xfrm>
        </p:spPr>
        <p:txBody>
          <a:bodyPr/>
          <a:lstStyle/>
          <a:p>
            <a:r>
              <a:rPr lang="en-US" sz="2200" b="1">
                <a:latin typeface="Tenorite" pitchFamily="2" charset="0"/>
              </a:rPr>
              <a:t>SR 27</a:t>
            </a:r>
            <a:endParaRPr lang="en-IN" sz="2200" b="1">
              <a:latin typeface="Tenorite" pitchFamily="2" charset="0"/>
            </a:endParaRPr>
          </a:p>
        </p:txBody>
      </p:sp>
      <p:sp>
        <p:nvSpPr>
          <p:cNvPr id="3" name="Rectangle 2">
            <a:extLst>
              <a:ext uri="{FF2B5EF4-FFF2-40B4-BE49-F238E27FC236}">
                <a16:creationId xmlns:a16="http://schemas.microsoft.com/office/drawing/2014/main" id="{1C757D5C-36BC-18C3-9BD5-A49B6FF538D7}"/>
              </a:ext>
            </a:extLst>
          </p:cNvPr>
          <p:cNvSpPr/>
          <p:nvPr/>
        </p:nvSpPr>
        <p:spPr>
          <a:xfrm>
            <a:off x="138544" y="1150569"/>
            <a:ext cx="2584381" cy="5205308"/>
          </a:xfrm>
          <a:prstGeom prst="rect">
            <a:avLst/>
          </a:prstGeom>
          <a:solidFill>
            <a:srgbClr val="FFFFFF"/>
          </a:solidFill>
          <a:ln w="3175" cap="flat" cmpd="sng" algn="ctr">
            <a:solidFill>
              <a:schemeClr val="bg1">
                <a:lumMod val="75000"/>
              </a:schemeClr>
            </a:solidFill>
            <a:prstDash val="solid"/>
          </a:ln>
          <a:effectLst/>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lvl="0" defTabSz="609593">
              <a:spcAft>
                <a:spcPts val="100"/>
              </a:spcAft>
              <a:buClr>
                <a:srgbClr val="000000"/>
              </a:buClr>
              <a:defRPr/>
            </a:pPr>
            <a:r>
              <a:rPr lang="en-IN" sz="1100" b="1">
                <a:solidFill>
                  <a:srgbClr val="000000"/>
                </a:solidFill>
                <a:latin typeface="Tenorite" panose="00000500000000000000" pitchFamily="2" charset="0"/>
                <a:cs typeface="Calibri" panose="020F0502020204030204" pitchFamily="34" charset="0"/>
              </a:rPr>
              <a:t>SR 27 operating model objectives</a:t>
            </a:r>
          </a:p>
          <a:p>
            <a:pPr marL="171450" lvl="0" indent="-171450" defTabSz="609593">
              <a:spcAft>
                <a:spcPts val="100"/>
              </a:spcAft>
              <a:buClr>
                <a:srgbClr val="000000"/>
              </a:buClr>
              <a:buFont typeface="Arial" panose="020B0604020202020204" pitchFamily="34" charset="0"/>
              <a:buChar char="•"/>
              <a:defRPr/>
            </a:pPr>
            <a:r>
              <a:rPr lang="en-GB" sz="1050">
                <a:solidFill>
                  <a:srgbClr val="000000"/>
                </a:solidFill>
                <a:latin typeface="Tenorite" panose="00000500000000000000" pitchFamily="2" charset="0"/>
                <a:cs typeface="Calibri" panose="020F0502020204030204" pitchFamily="34" charset="0"/>
              </a:rPr>
              <a:t>Better business outcomes at lower cost and carbon</a:t>
            </a:r>
            <a:endParaRPr lang="en-IN" sz="1050">
              <a:solidFill>
                <a:srgbClr val="000000"/>
              </a:solidFill>
              <a:latin typeface="Tenorite" panose="00000500000000000000" pitchFamily="2" charset="0"/>
              <a:cs typeface="Calibri" panose="020F0502020204030204" pitchFamily="34" charset="0"/>
            </a:endParaRPr>
          </a:p>
          <a:p>
            <a:pPr marL="171450" lvl="0" indent="-171450" defTabSz="609593">
              <a:spcAft>
                <a:spcPts val="100"/>
              </a:spcAft>
              <a:buClr>
                <a:srgbClr val="000000"/>
              </a:buClr>
              <a:buFont typeface="Arial" panose="020B0604020202020204" pitchFamily="34" charset="0"/>
              <a:buChar char="•"/>
              <a:defRPr/>
            </a:pPr>
            <a:r>
              <a:rPr lang="en-GB" sz="1050">
                <a:solidFill>
                  <a:srgbClr val="000000"/>
                </a:solidFill>
                <a:latin typeface="Tenorite" panose="00000500000000000000" pitchFamily="2" charset="0"/>
                <a:cs typeface="Calibri" panose="020F0502020204030204" pitchFamily="34" charset="0"/>
              </a:rPr>
              <a:t>Adaptive and more agile model – product orientated</a:t>
            </a:r>
            <a:endParaRPr lang="en-IN" sz="1050">
              <a:solidFill>
                <a:srgbClr val="000000"/>
              </a:solidFill>
              <a:latin typeface="Tenorite" panose="00000500000000000000" pitchFamily="2" charset="0"/>
              <a:cs typeface="Calibri" panose="020F0502020204030204" pitchFamily="34" charset="0"/>
            </a:endParaRPr>
          </a:p>
          <a:p>
            <a:pPr marL="171450" lvl="0" indent="-171450" defTabSz="609593">
              <a:spcAft>
                <a:spcPts val="100"/>
              </a:spcAft>
              <a:buClr>
                <a:srgbClr val="000000"/>
              </a:buClr>
              <a:buFont typeface="Arial" panose="020B0604020202020204" pitchFamily="34" charset="0"/>
              <a:buChar char="•"/>
              <a:defRPr/>
            </a:pPr>
            <a:r>
              <a:rPr lang="en-GB" sz="1050">
                <a:solidFill>
                  <a:srgbClr val="000000"/>
                </a:solidFill>
                <a:latin typeface="Tenorite" panose="00000500000000000000" pitchFamily="2" charset="0"/>
                <a:cs typeface="Calibri" panose="020F0502020204030204" pitchFamily="34" charset="0"/>
              </a:rPr>
              <a:t>New capabilities in Digital engineering and AI</a:t>
            </a:r>
            <a:endParaRPr lang="en-IN" sz="1050">
              <a:solidFill>
                <a:srgbClr val="000000"/>
              </a:solidFill>
              <a:latin typeface="Tenorite" panose="00000500000000000000" pitchFamily="2" charset="0"/>
              <a:cs typeface="Calibri" panose="020F0502020204030204" pitchFamily="34" charset="0"/>
            </a:endParaRPr>
          </a:p>
          <a:p>
            <a:pPr marL="171450" lvl="0" indent="-171450" defTabSz="609593">
              <a:spcAft>
                <a:spcPts val="100"/>
              </a:spcAft>
              <a:buClr>
                <a:srgbClr val="000000"/>
              </a:buClr>
              <a:buFont typeface="Arial" panose="020B0604020202020204" pitchFamily="34" charset="0"/>
              <a:buChar char="•"/>
              <a:defRPr/>
            </a:pPr>
            <a:r>
              <a:rPr lang="en-GB" sz="1050">
                <a:solidFill>
                  <a:srgbClr val="000000"/>
                </a:solidFill>
                <a:latin typeface="Tenorite" panose="00000500000000000000" pitchFamily="2" charset="0"/>
                <a:cs typeface="Calibri" panose="020F0502020204030204" pitchFamily="34" charset="0"/>
              </a:rPr>
              <a:t>Accelerates us towards our Strategic Ambitions</a:t>
            </a:r>
            <a:endParaRPr kumimoji="0" lang="en-IN" sz="700" b="0" i="0" u="none" strike="noStrike" kern="1200" cap="none" spc="0" normalizeH="0" baseline="0" noProof="0">
              <a:ln>
                <a:noFill/>
              </a:ln>
              <a:solidFill>
                <a:srgbClr val="000000"/>
              </a:solidFill>
              <a:effectLst/>
              <a:uLnTx/>
              <a:uFillTx/>
              <a:latin typeface="Tenorite" panose="00000500000000000000" pitchFamily="2" charset="0"/>
              <a:ea typeface="+mn-ea"/>
              <a:cs typeface="Calibri" panose="020F0502020204030204" pitchFamily="34" charset="0"/>
            </a:endParaRPr>
          </a:p>
        </p:txBody>
      </p:sp>
      <p:sp>
        <p:nvSpPr>
          <p:cNvPr id="4" name="Rectangle 3">
            <a:extLst>
              <a:ext uri="{FF2B5EF4-FFF2-40B4-BE49-F238E27FC236}">
                <a16:creationId xmlns:a16="http://schemas.microsoft.com/office/drawing/2014/main" id="{B9CCD783-60FD-E232-E696-A493C118CFDE}"/>
              </a:ext>
            </a:extLst>
          </p:cNvPr>
          <p:cNvSpPr/>
          <p:nvPr/>
        </p:nvSpPr>
        <p:spPr>
          <a:xfrm>
            <a:off x="113942" y="774673"/>
            <a:ext cx="2635894" cy="344361"/>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a:latin typeface="Tenorite" pitchFamily="2" charset="0"/>
              </a:rPr>
              <a:t>Scottish Water Outcomes</a:t>
            </a:r>
          </a:p>
        </p:txBody>
      </p:sp>
      <p:sp>
        <p:nvSpPr>
          <p:cNvPr id="8" name="Rectangle 7">
            <a:extLst>
              <a:ext uri="{FF2B5EF4-FFF2-40B4-BE49-F238E27FC236}">
                <a16:creationId xmlns:a16="http://schemas.microsoft.com/office/drawing/2014/main" id="{1BD630B9-E1CA-7259-8016-33BDF60CAED6}"/>
              </a:ext>
            </a:extLst>
          </p:cNvPr>
          <p:cNvSpPr/>
          <p:nvPr/>
        </p:nvSpPr>
        <p:spPr>
          <a:xfrm>
            <a:off x="3007042" y="1189866"/>
            <a:ext cx="8558184" cy="5166011"/>
          </a:xfrm>
          <a:prstGeom prst="rect">
            <a:avLst/>
          </a:prstGeom>
          <a:solidFill>
            <a:srgbClr val="FFFFFF"/>
          </a:solidFill>
          <a:ln w="3175" cap="flat" cmpd="sng" algn="ctr">
            <a:solidFill>
              <a:schemeClr val="bg1">
                <a:lumMod val="75000"/>
              </a:schemeClr>
            </a:solidFill>
            <a:prstDash val="solid"/>
          </a:ln>
          <a:effectLst/>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R="0" lvl="0" algn="l" defTabSz="609593" rtl="0" eaLnBrk="1" fontAlgn="auto" latinLnBrk="0" hangingPunct="1">
              <a:lnSpc>
                <a:spcPct val="100000"/>
              </a:lnSpc>
              <a:spcBef>
                <a:spcPts val="0"/>
              </a:spcBef>
              <a:spcAft>
                <a:spcPts val="100"/>
              </a:spcAft>
              <a:buClr>
                <a:srgbClr val="000000"/>
              </a:buClr>
              <a:buSzTx/>
              <a:tabLst/>
              <a:defRPr/>
            </a:pPr>
            <a:r>
              <a:rPr kumimoji="0" lang="en-IN" sz="1200" b="1" i="0" u="none" strike="noStrike" kern="1200" cap="none" spc="0" normalizeH="0" baseline="0" noProof="0">
                <a:ln>
                  <a:noFill/>
                </a:ln>
                <a:solidFill>
                  <a:srgbClr val="000000"/>
                </a:solidFill>
                <a:effectLst/>
                <a:uLnTx/>
                <a:uFillTx/>
                <a:latin typeface="Tenorite" panose="00000500000000000000" pitchFamily="2" charset="0"/>
                <a:ea typeface="+mn-ea"/>
                <a:cs typeface="Calibri" panose="020F0502020204030204" pitchFamily="34" charset="0"/>
              </a:rPr>
              <a:t> </a:t>
            </a:r>
          </a:p>
          <a:p>
            <a:pPr marL="152398" marR="0" lvl="0" indent="-152398" algn="l" defTabSz="609593" rtl="0" eaLnBrk="1" fontAlgn="auto" latinLnBrk="0" hangingPunct="1">
              <a:lnSpc>
                <a:spcPct val="100000"/>
              </a:lnSpc>
              <a:spcBef>
                <a:spcPts val="0"/>
              </a:spcBef>
              <a:spcAft>
                <a:spcPts val="100"/>
              </a:spcAft>
              <a:buClr>
                <a:srgbClr val="000000"/>
              </a:buClr>
              <a:buSzTx/>
              <a:buFont typeface="Arial" panose="020B0604020202020204" pitchFamily="34" charset="0"/>
              <a:buChar char="•"/>
              <a:tabLst/>
              <a:defRPr/>
            </a:pPr>
            <a:endParaRPr kumimoji="0" lang="en-IN" sz="1000" b="0" i="0" u="none" strike="noStrike" kern="1200" cap="none" spc="0" normalizeH="0" baseline="0" noProof="0">
              <a:ln>
                <a:noFill/>
              </a:ln>
              <a:solidFill>
                <a:srgbClr val="000000"/>
              </a:solidFill>
              <a:effectLst/>
              <a:uLnTx/>
              <a:uFillTx/>
              <a:latin typeface="Tenorite" panose="00000500000000000000" pitchFamily="2" charset="0"/>
              <a:ea typeface="+mn-ea"/>
              <a:cs typeface="Calibri" panose="020F0502020204030204" pitchFamily="34" charset="0"/>
            </a:endParaRPr>
          </a:p>
          <a:p>
            <a:pPr marL="152398" marR="0" lvl="0" indent="-152398" algn="l" defTabSz="609593" rtl="0" eaLnBrk="1" fontAlgn="auto" latinLnBrk="0" hangingPunct="1">
              <a:lnSpc>
                <a:spcPct val="100000"/>
              </a:lnSpc>
              <a:spcBef>
                <a:spcPts val="0"/>
              </a:spcBef>
              <a:spcAft>
                <a:spcPts val="100"/>
              </a:spcAft>
              <a:buClr>
                <a:srgbClr val="000000"/>
              </a:buClr>
              <a:buSzTx/>
              <a:buFont typeface="Arial" panose="020B0604020202020204" pitchFamily="34" charset="0"/>
              <a:buChar char="•"/>
              <a:tabLst/>
              <a:defRPr/>
            </a:pPr>
            <a:endParaRPr kumimoji="0" lang="en-IN" sz="1000" b="0" i="0" u="none" strike="noStrike" kern="1200" cap="none" spc="0" normalizeH="0" baseline="0" noProof="0">
              <a:ln>
                <a:noFill/>
              </a:ln>
              <a:solidFill>
                <a:srgbClr val="000000"/>
              </a:solidFill>
              <a:effectLst/>
              <a:uLnTx/>
              <a:uFillTx/>
              <a:latin typeface="Tenorite" panose="00000500000000000000" pitchFamily="2" charset="0"/>
              <a:ea typeface="+mn-ea"/>
              <a:cs typeface="Calibri" panose="020F0502020204030204" pitchFamily="34" charset="0"/>
            </a:endParaRPr>
          </a:p>
        </p:txBody>
      </p:sp>
      <p:sp>
        <p:nvSpPr>
          <p:cNvPr id="9" name="Rectangle 8">
            <a:extLst>
              <a:ext uri="{FF2B5EF4-FFF2-40B4-BE49-F238E27FC236}">
                <a16:creationId xmlns:a16="http://schemas.microsoft.com/office/drawing/2014/main" id="{9F3CE164-AD33-B0B2-68A6-6B87C2C34256}"/>
              </a:ext>
            </a:extLst>
          </p:cNvPr>
          <p:cNvSpPr/>
          <p:nvPr/>
        </p:nvSpPr>
        <p:spPr>
          <a:xfrm>
            <a:off x="3007042" y="774672"/>
            <a:ext cx="8719172" cy="344361"/>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a:latin typeface="Tenorite" pitchFamily="2" charset="0"/>
              </a:rPr>
              <a:t>Solution</a:t>
            </a:r>
          </a:p>
        </p:txBody>
      </p:sp>
    </p:spTree>
    <p:extLst>
      <p:ext uri="{BB962C8B-B14F-4D97-AF65-F5344CB8AC3E}">
        <p14:creationId xmlns:p14="http://schemas.microsoft.com/office/powerpoint/2010/main" val="407475201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6D0B14-F260-AB47-EC42-853652E5A89E}"/>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D00CCA3D-7276-8CA0-C7B1-37B04A555662}"/>
              </a:ext>
            </a:extLst>
          </p:cNvPr>
          <p:cNvSpPr>
            <a:spLocks noGrp="1"/>
          </p:cNvSpPr>
          <p:nvPr>
            <p:ph type="title"/>
          </p:nvPr>
        </p:nvSpPr>
        <p:spPr>
          <a:xfrm>
            <a:off x="971550" y="3730926"/>
            <a:ext cx="4626610" cy="1926862"/>
          </a:xfrm>
        </p:spPr>
        <p:txBody>
          <a:bodyPr>
            <a:normAutofit/>
          </a:bodyPr>
          <a:lstStyle/>
          <a:p>
            <a:r>
              <a:rPr lang="en-US" sz="4000">
                <a:latin typeface="Tenorite"/>
              </a:rPr>
              <a:t>Projects</a:t>
            </a:r>
            <a:endParaRPr lang="en-US" sz="4000"/>
          </a:p>
        </p:txBody>
      </p:sp>
    </p:spTree>
    <p:extLst>
      <p:ext uri="{BB962C8B-B14F-4D97-AF65-F5344CB8AC3E}">
        <p14:creationId xmlns:p14="http://schemas.microsoft.com/office/powerpoint/2010/main" val="180440375"/>
      </p:ext>
    </p:extLst>
  </p:cSld>
  <p:clrMapOvr>
    <a:masterClrMapping/>
  </p:clrMapOvr>
  <p:extLst>
    <p:ext uri="{6950BFC3-D8DA-4A85-94F7-54DA5524770B}">
      <p188:commentRel xmlns:p188="http://schemas.microsoft.com/office/powerpoint/2018/8/main" r:id="rId2"/>
    </p:ext>
  </p:extLs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DD3FA6-A99C-CC17-67EF-D1272B43C2B1}"/>
            </a:ext>
          </a:extLst>
        </p:cNvPr>
        <p:cNvGrpSpPr/>
        <p:nvPr/>
      </p:nvGrpSpPr>
      <p:grpSpPr>
        <a:xfrm>
          <a:off x="0" y="0"/>
          <a:ext cx="0" cy="0"/>
          <a:chOff x="0" y="0"/>
          <a:chExt cx="0" cy="0"/>
        </a:xfrm>
      </p:grpSpPr>
      <p:sp>
        <p:nvSpPr>
          <p:cNvPr id="533" name="Title 532">
            <a:extLst>
              <a:ext uri="{FF2B5EF4-FFF2-40B4-BE49-F238E27FC236}">
                <a16:creationId xmlns:a16="http://schemas.microsoft.com/office/drawing/2014/main" id="{3B9D394C-7C98-9B26-9555-C4DAF0A38046}"/>
              </a:ext>
            </a:extLst>
          </p:cNvPr>
          <p:cNvSpPr>
            <a:spLocks noGrp="1"/>
          </p:cNvSpPr>
          <p:nvPr>
            <p:ph type="title"/>
          </p:nvPr>
        </p:nvSpPr>
        <p:spPr>
          <a:xfrm>
            <a:off x="43583" y="18039"/>
            <a:ext cx="10842023" cy="685800"/>
          </a:xfrm>
        </p:spPr>
        <p:txBody>
          <a:bodyPr/>
          <a:lstStyle/>
          <a:p>
            <a:r>
              <a:rPr lang="en-US" sz="2200" b="1">
                <a:latin typeface="Tenorite" pitchFamily="2" charset="0"/>
              </a:rPr>
              <a:t>Projects</a:t>
            </a:r>
            <a:endParaRPr lang="en-IN" sz="2200" b="1">
              <a:latin typeface="Tenorite" pitchFamily="2" charset="0"/>
            </a:endParaRPr>
          </a:p>
        </p:txBody>
      </p:sp>
      <p:sp>
        <p:nvSpPr>
          <p:cNvPr id="3" name="Rectangle 2">
            <a:extLst>
              <a:ext uri="{FF2B5EF4-FFF2-40B4-BE49-F238E27FC236}">
                <a16:creationId xmlns:a16="http://schemas.microsoft.com/office/drawing/2014/main" id="{FEBF8352-3EE4-775E-5730-73A93A3C6254}"/>
              </a:ext>
            </a:extLst>
          </p:cNvPr>
          <p:cNvSpPr/>
          <p:nvPr/>
        </p:nvSpPr>
        <p:spPr>
          <a:xfrm>
            <a:off x="113941" y="1028168"/>
            <a:ext cx="3600000" cy="5368805"/>
          </a:xfrm>
          <a:prstGeom prst="rect">
            <a:avLst/>
          </a:prstGeom>
          <a:solidFill>
            <a:srgbClr val="FFFFFF"/>
          </a:solidFill>
          <a:ln w="3175" cap="flat" cmpd="sng" algn="ctr">
            <a:solidFill>
              <a:schemeClr val="bg1">
                <a:lumMod val="75000"/>
              </a:schemeClr>
            </a:solidFill>
            <a:prstDash val="solid"/>
          </a:ln>
          <a:effectLst/>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lvl="0" defTabSz="609593">
              <a:spcAft>
                <a:spcPts val="100"/>
              </a:spcAft>
              <a:buClr>
                <a:srgbClr val="000000"/>
              </a:buClr>
              <a:defRPr/>
            </a:pPr>
            <a:r>
              <a:rPr lang="en-GB" sz="1050" b="1">
                <a:solidFill>
                  <a:srgbClr val="000000"/>
                </a:solidFill>
                <a:latin typeface="Tenorite" panose="00000500000000000000" pitchFamily="2" charset="0"/>
                <a:cs typeface="Calibri" panose="020F0502020204030204" pitchFamily="34" charset="0"/>
              </a:rPr>
              <a:t>Objectives</a:t>
            </a:r>
          </a:p>
          <a:p>
            <a:pPr marL="171450" lvl="0" indent="-171450" defTabSz="609593">
              <a:spcAft>
                <a:spcPts val="100"/>
              </a:spcAft>
              <a:buClr>
                <a:srgbClr val="000000"/>
              </a:buClr>
              <a:buFont typeface="Arial" panose="020B0604020202020204" pitchFamily="34" charset="0"/>
              <a:buChar char="•"/>
              <a:defRPr/>
            </a:pPr>
            <a:r>
              <a:rPr lang="en-GB" sz="1050" b="1">
                <a:solidFill>
                  <a:srgbClr val="000000"/>
                </a:solidFill>
                <a:latin typeface="Tenorite" panose="00000500000000000000" pitchFamily="2" charset="0"/>
                <a:cs typeface="Calibri" panose="020F0502020204030204" pitchFamily="34" charset="0"/>
              </a:rPr>
              <a:t>Strategic Delivery</a:t>
            </a:r>
            <a:r>
              <a:rPr lang="en-GB" sz="1050">
                <a:solidFill>
                  <a:srgbClr val="000000"/>
                </a:solidFill>
                <a:latin typeface="Tenorite" panose="00000500000000000000" pitchFamily="2" charset="0"/>
                <a:cs typeface="Calibri" panose="020F0502020204030204" pitchFamily="34" charset="0"/>
              </a:rPr>
              <a:t>: Deliver discrete, outcome-focused projects aligned with Scottish Water’s digital priorities.</a:t>
            </a:r>
          </a:p>
          <a:p>
            <a:pPr marL="171450" lvl="0" indent="-171450" defTabSz="609593">
              <a:spcAft>
                <a:spcPts val="100"/>
              </a:spcAft>
              <a:buClr>
                <a:srgbClr val="000000"/>
              </a:buClr>
              <a:buFont typeface="Arial" panose="020B0604020202020204" pitchFamily="34" charset="0"/>
              <a:buChar char="•"/>
              <a:defRPr/>
            </a:pPr>
            <a:r>
              <a:rPr lang="en-GB" sz="1050" b="1">
                <a:solidFill>
                  <a:srgbClr val="000000"/>
                </a:solidFill>
                <a:latin typeface="Tenorite" panose="00000500000000000000" pitchFamily="2" charset="0"/>
                <a:cs typeface="Calibri" panose="020F0502020204030204" pitchFamily="34" charset="0"/>
              </a:rPr>
              <a:t>Agile and Predictable Execution</a:t>
            </a:r>
            <a:r>
              <a:rPr lang="en-GB" sz="1050">
                <a:solidFill>
                  <a:srgbClr val="000000"/>
                </a:solidFill>
                <a:latin typeface="Tenorite" panose="00000500000000000000" pitchFamily="2" charset="0"/>
                <a:cs typeface="Calibri" panose="020F0502020204030204" pitchFamily="34" charset="0"/>
              </a:rPr>
              <a:t>: Apply Agile and/or PRINCE2 disciplines to deliver value early and often.</a:t>
            </a:r>
          </a:p>
          <a:p>
            <a:pPr marL="171450" lvl="0" indent="-171450" defTabSz="609593">
              <a:spcAft>
                <a:spcPts val="100"/>
              </a:spcAft>
              <a:buClr>
                <a:srgbClr val="000000"/>
              </a:buClr>
              <a:buFont typeface="Arial" panose="020B0604020202020204" pitchFamily="34" charset="0"/>
              <a:buChar char="•"/>
              <a:defRPr/>
            </a:pPr>
            <a:r>
              <a:rPr lang="en-GB" sz="1050" b="1">
                <a:solidFill>
                  <a:srgbClr val="000000"/>
                </a:solidFill>
                <a:latin typeface="Tenorite" panose="00000500000000000000" pitchFamily="2" charset="0"/>
                <a:cs typeface="Calibri" panose="020F0502020204030204" pitchFamily="34" charset="0"/>
              </a:rPr>
              <a:t>Robust Governance</a:t>
            </a:r>
            <a:r>
              <a:rPr lang="en-GB" sz="1050">
                <a:solidFill>
                  <a:srgbClr val="000000"/>
                </a:solidFill>
                <a:latin typeface="Tenorite" panose="00000500000000000000" pitchFamily="2" charset="0"/>
                <a:cs typeface="Calibri" panose="020F0502020204030204" pitchFamily="34" charset="0"/>
              </a:rPr>
              <a:t>: Operate within a gated model (G30-G110) with measurable project health at each stage.</a:t>
            </a:r>
          </a:p>
          <a:p>
            <a:pPr marL="171450" lvl="0" indent="-171450" defTabSz="609593">
              <a:spcAft>
                <a:spcPts val="100"/>
              </a:spcAft>
              <a:buClr>
                <a:srgbClr val="000000"/>
              </a:buClr>
              <a:buFont typeface="Arial" panose="020B0604020202020204" pitchFamily="34" charset="0"/>
              <a:buChar char="•"/>
              <a:defRPr/>
            </a:pPr>
            <a:r>
              <a:rPr lang="en-GB" sz="1050" b="1">
                <a:solidFill>
                  <a:srgbClr val="000000"/>
                </a:solidFill>
                <a:latin typeface="Tenorite" panose="00000500000000000000" pitchFamily="2" charset="0"/>
                <a:cs typeface="Calibri" panose="020F0502020204030204" pitchFamily="34" charset="0"/>
              </a:rPr>
              <a:t>Business Value Realization</a:t>
            </a:r>
            <a:r>
              <a:rPr lang="en-GB" sz="1050">
                <a:solidFill>
                  <a:srgbClr val="000000"/>
                </a:solidFill>
                <a:latin typeface="Tenorite" panose="00000500000000000000" pitchFamily="2" charset="0"/>
                <a:cs typeface="Calibri" panose="020F0502020204030204" pitchFamily="34" charset="0"/>
              </a:rPr>
              <a:t>: Align each initiative to clear business benefits and outcomes (IPOD, IFAC measures).</a:t>
            </a:r>
          </a:p>
          <a:p>
            <a:pPr marL="171450" lvl="0" indent="-171450" defTabSz="609593">
              <a:spcAft>
                <a:spcPts val="100"/>
              </a:spcAft>
              <a:buClr>
                <a:srgbClr val="000000"/>
              </a:buClr>
              <a:buFont typeface="Arial" panose="020B0604020202020204" pitchFamily="34" charset="0"/>
              <a:buChar char="•"/>
              <a:defRPr/>
            </a:pPr>
            <a:r>
              <a:rPr lang="en-GB" sz="1050" b="1">
                <a:solidFill>
                  <a:srgbClr val="000000"/>
                </a:solidFill>
                <a:latin typeface="Tenorite" panose="00000500000000000000" pitchFamily="2" charset="0"/>
                <a:cs typeface="Calibri" panose="020F0502020204030204" pitchFamily="34" charset="0"/>
              </a:rPr>
              <a:t>Right-Sized Planning &amp; Estimation</a:t>
            </a:r>
            <a:r>
              <a:rPr lang="en-GB" sz="1050">
                <a:solidFill>
                  <a:srgbClr val="000000"/>
                </a:solidFill>
                <a:latin typeface="Tenorite" panose="00000500000000000000" pitchFamily="2" charset="0"/>
                <a:cs typeface="Calibri" panose="020F0502020204030204" pitchFamily="34" charset="0"/>
              </a:rPr>
              <a:t>: Build accurate resource/cost/benefit forecasts at initiation phase.</a:t>
            </a:r>
          </a:p>
          <a:p>
            <a:pPr marL="171450" lvl="0" indent="-171450" defTabSz="609593">
              <a:spcAft>
                <a:spcPts val="100"/>
              </a:spcAft>
              <a:buClr>
                <a:srgbClr val="000000"/>
              </a:buClr>
              <a:buFont typeface="Arial" panose="020B0604020202020204" pitchFamily="34" charset="0"/>
              <a:buChar char="•"/>
              <a:defRPr/>
            </a:pPr>
            <a:r>
              <a:rPr lang="en-GB" sz="1050" b="1">
                <a:solidFill>
                  <a:srgbClr val="000000"/>
                </a:solidFill>
                <a:latin typeface="Tenorite" panose="00000500000000000000" pitchFamily="2" charset="0"/>
                <a:cs typeface="Calibri" panose="020F0502020204030204" pitchFamily="34" charset="0"/>
              </a:rPr>
              <a:t>Compliance &amp; Risk Awareness</a:t>
            </a:r>
            <a:r>
              <a:rPr lang="en-GB" sz="1050">
                <a:solidFill>
                  <a:srgbClr val="000000"/>
                </a:solidFill>
                <a:latin typeface="Tenorite" panose="00000500000000000000" pitchFamily="2" charset="0"/>
                <a:cs typeface="Calibri" panose="020F0502020204030204" pitchFamily="34" charset="0"/>
              </a:rPr>
              <a:t>: Deliver secure, NIS-aligned, financially auditable projects.</a:t>
            </a:r>
          </a:p>
          <a:p>
            <a:pPr marL="171450" lvl="0" indent="-171450" defTabSz="609593">
              <a:spcAft>
                <a:spcPts val="100"/>
              </a:spcAft>
              <a:buClr>
                <a:srgbClr val="000000"/>
              </a:buClr>
              <a:buFont typeface="Arial" panose="020B0604020202020204" pitchFamily="34" charset="0"/>
              <a:buChar char="•"/>
              <a:defRPr/>
            </a:pPr>
            <a:r>
              <a:rPr lang="en-GB" sz="1050" b="1">
                <a:solidFill>
                  <a:srgbClr val="000000"/>
                </a:solidFill>
                <a:latin typeface="Tenorite" panose="00000500000000000000" pitchFamily="2" charset="0"/>
                <a:cs typeface="Calibri" panose="020F0502020204030204" pitchFamily="34" charset="0"/>
              </a:rPr>
              <a:t>Capacity Enablement</a:t>
            </a:r>
            <a:r>
              <a:rPr lang="en-GB" sz="1050">
                <a:solidFill>
                  <a:srgbClr val="000000"/>
                </a:solidFill>
                <a:latin typeface="Tenorite" panose="00000500000000000000" pitchFamily="2" charset="0"/>
                <a:cs typeface="Calibri" panose="020F0502020204030204" pitchFamily="34" charset="0"/>
              </a:rPr>
              <a:t>: Augment Scottish Water capabilities via skilled professionals in hybrid teams.</a:t>
            </a:r>
          </a:p>
          <a:p>
            <a:pPr marL="171450" lvl="0" indent="-171450" defTabSz="609593">
              <a:spcAft>
                <a:spcPts val="100"/>
              </a:spcAft>
              <a:buClr>
                <a:srgbClr val="000000"/>
              </a:buClr>
              <a:buFont typeface="Arial" panose="020B0604020202020204" pitchFamily="34" charset="0"/>
              <a:buChar char="•"/>
              <a:defRPr/>
            </a:pPr>
            <a:endParaRPr lang="en-GB" sz="1050">
              <a:solidFill>
                <a:srgbClr val="000000"/>
              </a:solidFill>
              <a:latin typeface="Tenorite" panose="00000500000000000000" pitchFamily="2" charset="0"/>
              <a:cs typeface="Calibri" panose="020F0502020204030204" pitchFamily="34" charset="0"/>
            </a:endParaRPr>
          </a:p>
          <a:p>
            <a:pPr lvl="0" defTabSz="609593">
              <a:spcAft>
                <a:spcPts val="100"/>
              </a:spcAft>
              <a:buClr>
                <a:srgbClr val="000000"/>
              </a:buClr>
              <a:defRPr/>
            </a:pPr>
            <a:r>
              <a:rPr lang="en-GB" sz="1050" b="1">
                <a:solidFill>
                  <a:srgbClr val="000000"/>
                </a:solidFill>
                <a:latin typeface="Tenorite" panose="00000500000000000000" pitchFamily="2" charset="0"/>
                <a:cs typeface="Calibri" panose="020F0502020204030204" pitchFamily="34" charset="0"/>
              </a:rPr>
              <a:t>Outcomes</a:t>
            </a:r>
          </a:p>
          <a:p>
            <a:pPr marL="171450" lvl="0" indent="-171450" defTabSz="609593">
              <a:spcAft>
                <a:spcPts val="100"/>
              </a:spcAft>
              <a:buClr>
                <a:srgbClr val="000000"/>
              </a:buClr>
              <a:buFont typeface="Arial" panose="020B0604020202020204" pitchFamily="34" charset="0"/>
              <a:buChar char="•"/>
              <a:defRPr/>
            </a:pPr>
            <a:r>
              <a:rPr lang="en-GB" sz="1050" b="1">
                <a:solidFill>
                  <a:srgbClr val="000000"/>
                </a:solidFill>
                <a:latin typeface="Tenorite" panose="00000500000000000000" pitchFamily="2" charset="0"/>
                <a:cs typeface="Calibri" panose="020F0502020204030204" pitchFamily="34" charset="0"/>
              </a:rPr>
              <a:t>High-quality, scalable digital solutions</a:t>
            </a:r>
            <a:r>
              <a:rPr lang="en-GB" sz="1050">
                <a:solidFill>
                  <a:srgbClr val="000000"/>
                </a:solidFill>
                <a:latin typeface="Tenorite" panose="00000500000000000000" pitchFamily="2" charset="0"/>
                <a:cs typeface="Calibri" panose="020F0502020204030204" pitchFamily="34" charset="0"/>
              </a:rPr>
              <a:t>: Delivered on time, on budget, per design specs.</a:t>
            </a:r>
          </a:p>
          <a:p>
            <a:pPr marL="171450" lvl="0" indent="-171450" defTabSz="609593">
              <a:spcAft>
                <a:spcPts val="100"/>
              </a:spcAft>
              <a:buClr>
                <a:srgbClr val="000000"/>
              </a:buClr>
              <a:buFont typeface="Arial" panose="020B0604020202020204" pitchFamily="34" charset="0"/>
              <a:buChar char="•"/>
              <a:defRPr/>
            </a:pPr>
            <a:r>
              <a:rPr lang="en-GB" sz="1050" b="1">
                <a:solidFill>
                  <a:srgbClr val="000000"/>
                </a:solidFill>
                <a:latin typeface="Tenorite" panose="00000500000000000000" pitchFamily="2" charset="0"/>
                <a:cs typeface="Calibri" panose="020F0502020204030204" pitchFamily="34" charset="0"/>
              </a:rPr>
              <a:t>Gate-aligned progress and assurance</a:t>
            </a:r>
            <a:r>
              <a:rPr lang="en-GB" sz="1050">
                <a:solidFill>
                  <a:srgbClr val="000000"/>
                </a:solidFill>
                <a:latin typeface="Tenorite" panose="00000500000000000000" pitchFamily="2" charset="0"/>
                <a:cs typeface="Calibri" panose="020F0502020204030204" pitchFamily="34" charset="0"/>
              </a:rPr>
              <a:t>: Gate 30–110 outcomes traceable via progress, cost, and KPI reporting.</a:t>
            </a:r>
          </a:p>
          <a:p>
            <a:pPr marL="171450" lvl="0" indent="-171450" defTabSz="609593">
              <a:spcAft>
                <a:spcPts val="100"/>
              </a:spcAft>
              <a:buClr>
                <a:srgbClr val="000000"/>
              </a:buClr>
              <a:buFont typeface="Arial" panose="020B0604020202020204" pitchFamily="34" charset="0"/>
              <a:buChar char="•"/>
              <a:defRPr/>
            </a:pPr>
            <a:r>
              <a:rPr lang="en-GB" sz="1050" b="1">
                <a:solidFill>
                  <a:srgbClr val="000000"/>
                </a:solidFill>
                <a:latin typeface="Tenorite" panose="00000500000000000000" pitchFamily="2" charset="0"/>
                <a:cs typeface="Calibri" panose="020F0502020204030204" pitchFamily="34" charset="0"/>
              </a:rPr>
              <a:t>Reduced variance and drift</a:t>
            </a:r>
            <a:r>
              <a:rPr lang="en-GB" sz="1050">
                <a:solidFill>
                  <a:srgbClr val="000000"/>
                </a:solidFill>
                <a:latin typeface="Tenorite" panose="00000500000000000000" pitchFamily="2" charset="0"/>
                <a:cs typeface="Calibri" panose="020F0502020204030204" pitchFamily="34" charset="0"/>
              </a:rPr>
              <a:t>: Forecast vs actual metrics monitored; corrective plans initiated if needed.</a:t>
            </a:r>
          </a:p>
          <a:p>
            <a:pPr marL="171450" lvl="0" indent="-171450" defTabSz="609593">
              <a:spcAft>
                <a:spcPts val="100"/>
              </a:spcAft>
              <a:buClr>
                <a:srgbClr val="000000"/>
              </a:buClr>
              <a:buFont typeface="Arial" panose="020B0604020202020204" pitchFamily="34" charset="0"/>
              <a:buChar char="•"/>
              <a:defRPr/>
            </a:pPr>
            <a:r>
              <a:rPr lang="en-GB" sz="1050" b="1">
                <a:solidFill>
                  <a:srgbClr val="000000"/>
                </a:solidFill>
                <a:latin typeface="Tenorite" panose="00000500000000000000" pitchFamily="2" charset="0"/>
                <a:cs typeface="Calibri" panose="020F0502020204030204" pitchFamily="34" charset="0"/>
              </a:rPr>
              <a:t>Knowledge transfer and sustainment</a:t>
            </a:r>
            <a:r>
              <a:rPr lang="en-GB" sz="1050">
                <a:solidFill>
                  <a:srgbClr val="000000"/>
                </a:solidFill>
                <a:latin typeface="Tenorite" panose="00000500000000000000" pitchFamily="2" charset="0"/>
                <a:cs typeface="Calibri" panose="020F0502020204030204" pitchFamily="34" charset="0"/>
              </a:rPr>
              <a:t>: Projects leave documented artefacts and trained teams for BAU transition.</a:t>
            </a:r>
          </a:p>
          <a:p>
            <a:pPr marL="171450" lvl="0" indent="-171450" defTabSz="609593">
              <a:spcAft>
                <a:spcPts val="100"/>
              </a:spcAft>
              <a:buClr>
                <a:srgbClr val="000000"/>
              </a:buClr>
              <a:buFont typeface="Arial" panose="020B0604020202020204" pitchFamily="34" charset="0"/>
              <a:buChar char="•"/>
              <a:defRPr/>
            </a:pPr>
            <a:r>
              <a:rPr lang="en-GB" sz="1050" b="1">
                <a:solidFill>
                  <a:srgbClr val="000000"/>
                </a:solidFill>
                <a:latin typeface="Tenorite" panose="00000500000000000000" pitchFamily="2" charset="0"/>
                <a:cs typeface="Calibri" panose="020F0502020204030204" pitchFamily="34" charset="0"/>
              </a:rPr>
              <a:t>Value Realisation via KPIs</a:t>
            </a:r>
            <a:r>
              <a:rPr lang="en-GB" sz="1050">
                <a:solidFill>
                  <a:srgbClr val="000000"/>
                </a:solidFill>
                <a:latin typeface="Tenorite" panose="00000500000000000000" pitchFamily="2" charset="0"/>
                <a:cs typeface="Calibri" panose="020F0502020204030204" pitchFamily="34" charset="0"/>
              </a:rPr>
              <a:t>: IPOD (delivery), IFAC (costs), PCL (commitments) consistently met or exceeded.</a:t>
            </a:r>
          </a:p>
        </p:txBody>
      </p:sp>
      <p:sp>
        <p:nvSpPr>
          <p:cNvPr id="4" name="Rectangle 3">
            <a:extLst>
              <a:ext uri="{FF2B5EF4-FFF2-40B4-BE49-F238E27FC236}">
                <a16:creationId xmlns:a16="http://schemas.microsoft.com/office/drawing/2014/main" id="{E65D974E-7F04-5D33-0324-AC84DD72492A}"/>
              </a:ext>
            </a:extLst>
          </p:cNvPr>
          <p:cNvSpPr/>
          <p:nvPr/>
        </p:nvSpPr>
        <p:spPr>
          <a:xfrm>
            <a:off x="113941" y="774673"/>
            <a:ext cx="3600000" cy="2124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b="1">
                <a:latin typeface="Tenorite" pitchFamily="2" charset="0"/>
              </a:rPr>
              <a:t>Scottish Water Outcomes</a:t>
            </a:r>
          </a:p>
        </p:txBody>
      </p:sp>
      <p:sp>
        <p:nvSpPr>
          <p:cNvPr id="9" name="Rectangle 8">
            <a:extLst>
              <a:ext uri="{FF2B5EF4-FFF2-40B4-BE49-F238E27FC236}">
                <a16:creationId xmlns:a16="http://schemas.microsoft.com/office/drawing/2014/main" id="{57C4EDA4-7000-CF53-8377-5230B8C941D8}"/>
              </a:ext>
            </a:extLst>
          </p:cNvPr>
          <p:cNvSpPr/>
          <p:nvPr/>
        </p:nvSpPr>
        <p:spPr>
          <a:xfrm>
            <a:off x="3770616" y="774672"/>
            <a:ext cx="7955598" cy="2124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050" b="1">
                <a:latin typeface="Tenorite" pitchFamily="2" charset="0"/>
              </a:rPr>
              <a:t>Solution Tenets</a:t>
            </a:r>
          </a:p>
        </p:txBody>
      </p:sp>
      <p:graphicFrame>
        <p:nvGraphicFramePr>
          <p:cNvPr id="6" name="Table 5">
            <a:extLst>
              <a:ext uri="{FF2B5EF4-FFF2-40B4-BE49-F238E27FC236}">
                <a16:creationId xmlns:a16="http://schemas.microsoft.com/office/drawing/2014/main" id="{4EF7DC04-8D1E-2519-07DA-4EDE0F0CC383}"/>
              </a:ext>
            </a:extLst>
          </p:cNvPr>
          <p:cNvGraphicFramePr>
            <a:graphicFrameLocks noGrp="1"/>
          </p:cNvGraphicFramePr>
          <p:nvPr>
            <p:extLst>
              <p:ext uri="{D42A27DB-BD31-4B8C-83A1-F6EECF244321}">
                <p14:modId xmlns:p14="http://schemas.microsoft.com/office/powerpoint/2010/main" val="905647881"/>
              </p:ext>
            </p:extLst>
          </p:nvPr>
        </p:nvGraphicFramePr>
        <p:xfrm>
          <a:off x="3770616" y="997346"/>
          <a:ext cx="7955598" cy="1584000"/>
        </p:xfrm>
        <a:graphic>
          <a:graphicData uri="http://schemas.openxmlformats.org/drawingml/2006/table">
            <a:tbl>
              <a:tblPr firstRow="1" bandRow="1">
                <a:tableStyleId>{69012ECD-51FC-41F1-AA8D-1B2483CD663E}</a:tableStyleId>
              </a:tblPr>
              <a:tblGrid>
                <a:gridCol w="2440777">
                  <a:extLst>
                    <a:ext uri="{9D8B030D-6E8A-4147-A177-3AD203B41FA5}">
                      <a16:colId xmlns:a16="http://schemas.microsoft.com/office/drawing/2014/main" val="640302529"/>
                    </a:ext>
                  </a:extLst>
                </a:gridCol>
                <a:gridCol w="5514821">
                  <a:extLst>
                    <a:ext uri="{9D8B030D-6E8A-4147-A177-3AD203B41FA5}">
                      <a16:colId xmlns:a16="http://schemas.microsoft.com/office/drawing/2014/main" val="1880140169"/>
                    </a:ext>
                  </a:extLst>
                </a:gridCol>
              </a:tblGrid>
              <a:tr h="198000">
                <a:tc>
                  <a:txBody>
                    <a:bodyPr/>
                    <a:lstStyle/>
                    <a:p>
                      <a:pPr>
                        <a:lnSpc>
                          <a:spcPct val="115000"/>
                        </a:lnSpc>
                        <a:spcAft>
                          <a:spcPts val="800"/>
                        </a:spcAft>
                        <a:buNone/>
                      </a:pPr>
                      <a:r>
                        <a:rPr lang="en-GB" sz="1100" kern="100">
                          <a:effectLst/>
                          <a:latin typeface="Tenorite" panose="00000500000000000000" pitchFamily="2" charset="0"/>
                        </a:rPr>
                        <a:t>Tenet</a:t>
                      </a:r>
                      <a:endParaRPr lang="en-GB" sz="1100" kern="100">
                        <a:effectLst/>
                        <a:latin typeface="Tenorite" panose="000005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15000"/>
                        </a:lnSpc>
                        <a:spcAft>
                          <a:spcPts val="800"/>
                        </a:spcAft>
                        <a:buNone/>
                      </a:pPr>
                      <a:r>
                        <a:rPr lang="en-GB" sz="1100" kern="100">
                          <a:effectLst/>
                          <a:latin typeface="Tenorite" panose="00000500000000000000" pitchFamily="2" charset="0"/>
                        </a:rPr>
                        <a:t>Description</a:t>
                      </a:r>
                      <a:endParaRPr lang="en-GB" sz="1100" kern="100">
                        <a:effectLst/>
                        <a:latin typeface="Tenorite" panose="00000500000000000000" pitchFamily="2"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449242165"/>
                  </a:ext>
                </a:extLst>
              </a:tr>
              <a:tr h="198000">
                <a:tc>
                  <a:txBody>
                    <a:bodyPr/>
                    <a:lstStyle/>
                    <a:p>
                      <a:pPr>
                        <a:lnSpc>
                          <a:spcPct val="115000"/>
                        </a:lnSpc>
                        <a:spcAft>
                          <a:spcPts val="800"/>
                        </a:spcAft>
                        <a:buNone/>
                      </a:pPr>
                      <a:r>
                        <a:rPr lang="en-GB" sz="1100" kern="100">
                          <a:effectLst/>
                          <a:latin typeface="Tenorite" panose="00000500000000000000" pitchFamily="2" charset="0"/>
                        </a:rPr>
                        <a:t>Agile + Gated Hybrid Delivery</a:t>
                      </a:r>
                      <a:endParaRPr lang="en-GB" sz="1100" kern="100">
                        <a:effectLst/>
                        <a:latin typeface="Tenorite" panose="000005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15000"/>
                        </a:lnSpc>
                        <a:spcAft>
                          <a:spcPts val="800"/>
                        </a:spcAft>
                        <a:buNone/>
                      </a:pPr>
                      <a:r>
                        <a:rPr lang="en-GB" sz="1100" kern="100">
                          <a:effectLst/>
                          <a:latin typeface="Tenorite" panose="00000500000000000000" pitchFamily="2" charset="0"/>
                        </a:rPr>
                        <a:t>Use PRINCE2 &amp; MSP-aligned G30–G110 gates with Agile delivery within phases</a:t>
                      </a:r>
                      <a:endParaRPr lang="en-GB" sz="1100" kern="100">
                        <a:effectLst/>
                        <a:latin typeface="Tenorite" panose="00000500000000000000" pitchFamily="2"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119675186"/>
                  </a:ext>
                </a:extLst>
              </a:tr>
              <a:tr h="198000">
                <a:tc>
                  <a:txBody>
                    <a:bodyPr/>
                    <a:lstStyle/>
                    <a:p>
                      <a:pPr>
                        <a:lnSpc>
                          <a:spcPct val="115000"/>
                        </a:lnSpc>
                        <a:spcAft>
                          <a:spcPts val="800"/>
                        </a:spcAft>
                        <a:buNone/>
                      </a:pPr>
                      <a:r>
                        <a:rPr lang="en-GB" sz="1100" kern="100">
                          <a:effectLst/>
                          <a:latin typeface="Tenorite" panose="00000500000000000000" pitchFamily="2" charset="0"/>
                        </a:rPr>
                        <a:t>Delivery Readiness Assurance</a:t>
                      </a:r>
                      <a:endParaRPr lang="en-GB" sz="1100" kern="100">
                        <a:effectLst/>
                        <a:latin typeface="Tenorite" panose="000005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15000"/>
                        </a:lnSpc>
                        <a:spcAft>
                          <a:spcPts val="800"/>
                        </a:spcAft>
                        <a:buNone/>
                      </a:pPr>
                      <a:r>
                        <a:rPr lang="en-GB" sz="1100" kern="100">
                          <a:effectLst/>
                          <a:latin typeface="Tenorite" panose="00000500000000000000" pitchFamily="2" charset="0"/>
                        </a:rPr>
                        <a:t>Architecture, requirements, and resource readiness embedded in early gates</a:t>
                      </a:r>
                      <a:endParaRPr lang="en-GB" sz="1100" kern="100">
                        <a:effectLst/>
                        <a:latin typeface="Tenorite" panose="00000500000000000000" pitchFamily="2"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126920799"/>
                  </a:ext>
                </a:extLst>
              </a:tr>
              <a:tr h="198000">
                <a:tc>
                  <a:txBody>
                    <a:bodyPr/>
                    <a:lstStyle/>
                    <a:p>
                      <a:pPr>
                        <a:lnSpc>
                          <a:spcPct val="115000"/>
                        </a:lnSpc>
                        <a:spcAft>
                          <a:spcPts val="800"/>
                        </a:spcAft>
                        <a:buNone/>
                      </a:pPr>
                      <a:r>
                        <a:rPr lang="en-GB" sz="1100" kern="100">
                          <a:effectLst/>
                          <a:latin typeface="Tenorite" panose="00000500000000000000" pitchFamily="2" charset="0"/>
                        </a:rPr>
                        <a:t>Fusion Team Model</a:t>
                      </a:r>
                      <a:endParaRPr lang="en-GB" sz="1100" kern="100">
                        <a:effectLst/>
                        <a:latin typeface="Tenorite" panose="000005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15000"/>
                        </a:lnSpc>
                        <a:spcAft>
                          <a:spcPts val="800"/>
                        </a:spcAft>
                        <a:buNone/>
                      </a:pPr>
                      <a:r>
                        <a:rPr lang="en-GB" sz="1100" kern="100">
                          <a:effectLst/>
                          <a:latin typeface="Tenorite" panose="00000500000000000000" pitchFamily="2" charset="0"/>
                        </a:rPr>
                        <a:t>Blended teams of SW, partner, and niche SMEs enable knowledge &amp; control</a:t>
                      </a:r>
                      <a:endParaRPr lang="en-GB" sz="1100" kern="100">
                        <a:effectLst/>
                        <a:latin typeface="Tenorite" panose="00000500000000000000" pitchFamily="2"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627841735"/>
                  </a:ext>
                </a:extLst>
              </a:tr>
              <a:tr h="198000">
                <a:tc>
                  <a:txBody>
                    <a:bodyPr/>
                    <a:lstStyle/>
                    <a:p>
                      <a:pPr>
                        <a:lnSpc>
                          <a:spcPct val="115000"/>
                        </a:lnSpc>
                        <a:spcAft>
                          <a:spcPts val="800"/>
                        </a:spcAft>
                        <a:buNone/>
                      </a:pPr>
                      <a:r>
                        <a:rPr lang="en-GB" sz="1100" kern="100">
                          <a:effectLst/>
                          <a:latin typeface="Tenorite" panose="00000500000000000000" pitchFamily="2" charset="0"/>
                        </a:rPr>
                        <a:t>Outcomes-Driven Business Cases</a:t>
                      </a:r>
                      <a:endParaRPr lang="en-GB" sz="1100" kern="100">
                        <a:effectLst/>
                        <a:latin typeface="Tenorite" panose="000005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15000"/>
                        </a:lnSpc>
                        <a:spcAft>
                          <a:spcPts val="800"/>
                        </a:spcAft>
                        <a:buNone/>
                      </a:pPr>
                      <a:r>
                        <a:rPr lang="en-GB" sz="1100" kern="100">
                          <a:effectLst/>
                          <a:latin typeface="Tenorite" panose="00000500000000000000" pitchFamily="2" charset="0"/>
                        </a:rPr>
                        <a:t>Every project includes impact, cost-benefit, and risk-adjusted justification</a:t>
                      </a:r>
                      <a:endParaRPr lang="en-GB" sz="1100" kern="100">
                        <a:effectLst/>
                        <a:latin typeface="Tenorite" panose="00000500000000000000" pitchFamily="2"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84649481"/>
                  </a:ext>
                </a:extLst>
              </a:tr>
              <a:tr h="198000">
                <a:tc>
                  <a:txBody>
                    <a:bodyPr/>
                    <a:lstStyle/>
                    <a:p>
                      <a:pPr>
                        <a:lnSpc>
                          <a:spcPct val="115000"/>
                        </a:lnSpc>
                        <a:spcAft>
                          <a:spcPts val="800"/>
                        </a:spcAft>
                        <a:buNone/>
                      </a:pPr>
                      <a:r>
                        <a:rPr lang="en-GB" sz="1100" kern="100">
                          <a:effectLst/>
                          <a:latin typeface="Tenorite" panose="00000500000000000000" pitchFamily="2" charset="0"/>
                        </a:rPr>
                        <a:t>Design for Operability</a:t>
                      </a:r>
                      <a:endParaRPr lang="en-GB" sz="1100" kern="100">
                        <a:effectLst/>
                        <a:latin typeface="Tenorite" panose="000005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15000"/>
                        </a:lnSpc>
                        <a:spcAft>
                          <a:spcPts val="800"/>
                        </a:spcAft>
                        <a:buNone/>
                      </a:pPr>
                      <a:r>
                        <a:rPr lang="en-GB" sz="1100" kern="100">
                          <a:effectLst/>
                          <a:latin typeface="Tenorite" panose="00000500000000000000" pitchFamily="2" charset="0"/>
                        </a:rPr>
                        <a:t>Every project must plan for ZPI, supportability, and evergreen operation</a:t>
                      </a:r>
                      <a:endParaRPr lang="en-GB" sz="1100" kern="100">
                        <a:effectLst/>
                        <a:latin typeface="Tenorite" panose="00000500000000000000" pitchFamily="2"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421789798"/>
                  </a:ext>
                </a:extLst>
              </a:tr>
              <a:tr h="198000">
                <a:tc>
                  <a:txBody>
                    <a:bodyPr/>
                    <a:lstStyle/>
                    <a:p>
                      <a:pPr>
                        <a:lnSpc>
                          <a:spcPct val="115000"/>
                        </a:lnSpc>
                        <a:spcAft>
                          <a:spcPts val="800"/>
                        </a:spcAft>
                        <a:buNone/>
                      </a:pPr>
                      <a:r>
                        <a:rPr lang="en-GB" sz="1100" kern="100">
                          <a:effectLst/>
                          <a:latin typeface="Tenorite" panose="00000500000000000000" pitchFamily="2" charset="0"/>
                        </a:rPr>
                        <a:t>Digital Twin + Integration Ready</a:t>
                      </a:r>
                      <a:endParaRPr lang="en-GB" sz="1100" kern="100">
                        <a:effectLst/>
                        <a:latin typeface="Tenorite" panose="000005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15000"/>
                        </a:lnSpc>
                        <a:spcAft>
                          <a:spcPts val="800"/>
                        </a:spcAft>
                        <a:buNone/>
                      </a:pPr>
                      <a:r>
                        <a:rPr lang="en-GB" sz="1100" kern="100">
                          <a:effectLst/>
                          <a:latin typeface="Tenorite" panose="00000500000000000000" pitchFamily="2" charset="0"/>
                        </a:rPr>
                        <a:t>Projects consider OT/IT convergence, system interoperability</a:t>
                      </a:r>
                      <a:endParaRPr lang="en-GB" sz="1100" kern="100">
                        <a:effectLst/>
                        <a:latin typeface="Tenorite" panose="00000500000000000000" pitchFamily="2"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953138550"/>
                  </a:ext>
                </a:extLst>
              </a:tr>
              <a:tr h="198000">
                <a:tc>
                  <a:txBody>
                    <a:bodyPr/>
                    <a:lstStyle/>
                    <a:p>
                      <a:pPr>
                        <a:lnSpc>
                          <a:spcPct val="115000"/>
                        </a:lnSpc>
                        <a:spcAft>
                          <a:spcPts val="800"/>
                        </a:spcAft>
                        <a:buNone/>
                      </a:pPr>
                      <a:r>
                        <a:rPr lang="en-GB" sz="1100" kern="100">
                          <a:effectLst/>
                          <a:latin typeface="Tenorite" panose="00000500000000000000" pitchFamily="2" charset="0"/>
                        </a:rPr>
                        <a:t>Secure by Design</a:t>
                      </a:r>
                      <a:endParaRPr lang="en-GB" sz="1100" kern="100">
                        <a:effectLst/>
                        <a:latin typeface="Tenorite" panose="000005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15000"/>
                        </a:lnSpc>
                        <a:spcAft>
                          <a:spcPts val="800"/>
                        </a:spcAft>
                        <a:buNone/>
                      </a:pPr>
                      <a:r>
                        <a:rPr lang="en-GB" sz="1100" kern="100">
                          <a:effectLst/>
                          <a:latin typeface="Tenorite" panose="00000500000000000000" pitchFamily="2" charset="0"/>
                        </a:rPr>
                        <a:t>All solutions must meet Scottish Water’s cyber, data, and compliance standards</a:t>
                      </a:r>
                      <a:endParaRPr lang="en-GB" sz="1100" kern="100">
                        <a:effectLst/>
                        <a:latin typeface="Tenorite" panose="00000500000000000000" pitchFamily="2"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150747337"/>
                  </a:ext>
                </a:extLst>
              </a:tr>
            </a:tbl>
          </a:graphicData>
        </a:graphic>
      </p:graphicFrame>
      <p:sp>
        <p:nvSpPr>
          <p:cNvPr id="7" name="Rectangle 6">
            <a:extLst>
              <a:ext uri="{FF2B5EF4-FFF2-40B4-BE49-F238E27FC236}">
                <a16:creationId xmlns:a16="http://schemas.microsoft.com/office/drawing/2014/main" id="{F281C700-51E7-75A8-F449-5A70FE521E8A}"/>
              </a:ext>
            </a:extLst>
          </p:cNvPr>
          <p:cNvSpPr/>
          <p:nvPr/>
        </p:nvSpPr>
        <p:spPr>
          <a:xfrm>
            <a:off x="3770616" y="2718090"/>
            <a:ext cx="7955598" cy="2124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050" b="1">
                <a:latin typeface="Tenorite" pitchFamily="2" charset="0"/>
              </a:rPr>
              <a:t>Key Considerations</a:t>
            </a:r>
          </a:p>
        </p:txBody>
      </p:sp>
      <p:graphicFrame>
        <p:nvGraphicFramePr>
          <p:cNvPr id="11" name="Table 10">
            <a:extLst>
              <a:ext uri="{FF2B5EF4-FFF2-40B4-BE49-F238E27FC236}">
                <a16:creationId xmlns:a16="http://schemas.microsoft.com/office/drawing/2014/main" id="{215B85DA-FE39-DC2D-4AA1-7E36F05E02DD}"/>
              </a:ext>
            </a:extLst>
          </p:cNvPr>
          <p:cNvGraphicFramePr>
            <a:graphicFrameLocks noGrp="1"/>
          </p:cNvGraphicFramePr>
          <p:nvPr>
            <p:extLst>
              <p:ext uri="{D42A27DB-BD31-4B8C-83A1-F6EECF244321}">
                <p14:modId xmlns:p14="http://schemas.microsoft.com/office/powerpoint/2010/main" val="943532415"/>
              </p:ext>
            </p:extLst>
          </p:nvPr>
        </p:nvGraphicFramePr>
        <p:xfrm>
          <a:off x="3770616" y="2940764"/>
          <a:ext cx="7955598" cy="1782000"/>
        </p:xfrm>
        <a:graphic>
          <a:graphicData uri="http://schemas.openxmlformats.org/drawingml/2006/table">
            <a:tbl>
              <a:tblPr firstRow="1" bandRow="1">
                <a:tableStyleId>{69012ECD-51FC-41F1-AA8D-1B2483CD663E}</a:tableStyleId>
              </a:tblPr>
              <a:tblGrid>
                <a:gridCol w="2537717">
                  <a:extLst>
                    <a:ext uri="{9D8B030D-6E8A-4147-A177-3AD203B41FA5}">
                      <a16:colId xmlns:a16="http://schemas.microsoft.com/office/drawing/2014/main" val="4233332920"/>
                    </a:ext>
                  </a:extLst>
                </a:gridCol>
                <a:gridCol w="5417881">
                  <a:extLst>
                    <a:ext uri="{9D8B030D-6E8A-4147-A177-3AD203B41FA5}">
                      <a16:colId xmlns:a16="http://schemas.microsoft.com/office/drawing/2014/main" val="428905991"/>
                    </a:ext>
                  </a:extLst>
                </a:gridCol>
              </a:tblGrid>
              <a:tr h="198000">
                <a:tc>
                  <a:txBody>
                    <a:bodyPr/>
                    <a:lstStyle/>
                    <a:p>
                      <a:pPr>
                        <a:lnSpc>
                          <a:spcPct val="115000"/>
                        </a:lnSpc>
                        <a:spcAft>
                          <a:spcPts val="800"/>
                        </a:spcAft>
                        <a:buNone/>
                      </a:pPr>
                      <a:r>
                        <a:rPr lang="en-GB" sz="1100" kern="100">
                          <a:effectLst/>
                          <a:latin typeface="Tenorite" panose="00000500000000000000" pitchFamily="2" charset="0"/>
                        </a:rPr>
                        <a:t>Area</a:t>
                      </a:r>
                      <a:endParaRPr lang="en-GB" sz="1100" kern="100">
                        <a:effectLst/>
                        <a:latin typeface="Tenorite" panose="000005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15000"/>
                        </a:lnSpc>
                        <a:spcAft>
                          <a:spcPts val="800"/>
                        </a:spcAft>
                        <a:buNone/>
                      </a:pPr>
                      <a:r>
                        <a:rPr lang="en-GB" sz="1100" kern="100">
                          <a:effectLst/>
                          <a:latin typeface="Tenorite" panose="00000500000000000000" pitchFamily="2" charset="0"/>
                        </a:rPr>
                        <a:t>Consideration</a:t>
                      </a:r>
                      <a:endParaRPr lang="en-GB" sz="1100" kern="100">
                        <a:effectLst/>
                        <a:latin typeface="Tenorite" panose="00000500000000000000" pitchFamily="2"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077422324"/>
                  </a:ext>
                </a:extLst>
              </a:tr>
              <a:tr h="198000">
                <a:tc>
                  <a:txBody>
                    <a:bodyPr/>
                    <a:lstStyle/>
                    <a:p>
                      <a:pPr>
                        <a:lnSpc>
                          <a:spcPct val="115000"/>
                        </a:lnSpc>
                        <a:spcAft>
                          <a:spcPts val="800"/>
                        </a:spcAft>
                        <a:buNone/>
                      </a:pPr>
                      <a:r>
                        <a:rPr lang="en-GB" sz="1100" kern="100">
                          <a:effectLst/>
                          <a:latin typeface="Tenorite" panose="00000500000000000000" pitchFamily="2" charset="0"/>
                        </a:rPr>
                        <a:t>Governance</a:t>
                      </a:r>
                      <a:endParaRPr lang="en-GB" sz="1100" kern="100">
                        <a:effectLst/>
                        <a:latin typeface="Tenorite" panose="000005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15000"/>
                        </a:lnSpc>
                        <a:spcAft>
                          <a:spcPts val="800"/>
                        </a:spcAft>
                        <a:buNone/>
                      </a:pPr>
                      <a:r>
                        <a:rPr lang="en-GB" sz="1100" kern="100">
                          <a:effectLst/>
                          <a:latin typeface="Tenorite" panose="00000500000000000000" pitchFamily="2" charset="0"/>
                        </a:rPr>
                        <a:t>Gate-based checkpoints (G30 to G110), IPOD/IFAC used for outcomes tracking</a:t>
                      </a:r>
                      <a:endParaRPr lang="en-GB" sz="1100" kern="100">
                        <a:effectLst/>
                        <a:latin typeface="Tenorite" panose="00000500000000000000" pitchFamily="2"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165855532"/>
                  </a:ext>
                </a:extLst>
              </a:tr>
              <a:tr h="198000">
                <a:tc>
                  <a:txBody>
                    <a:bodyPr/>
                    <a:lstStyle/>
                    <a:p>
                      <a:pPr>
                        <a:lnSpc>
                          <a:spcPct val="115000"/>
                        </a:lnSpc>
                        <a:spcAft>
                          <a:spcPts val="800"/>
                        </a:spcAft>
                        <a:buNone/>
                      </a:pPr>
                      <a:r>
                        <a:rPr lang="en-GB" sz="1100" kern="100">
                          <a:effectLst/>
                          <a:latin typeface="Tenorite" panose="00000500000000000000" pitchFamily="2" charset="0"/>
                        </a:rPr>
                        <a:t>Tooling &amp; Traceability</a:t>
                      </a:r>
                      <a:endParaRPr lang="en-GB" sz="1100" kern="100">
                        <a:effectLst/>
                        <a:latin typeface="Tenorite" panose="000005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15000"/>
                        </a:lnSpc>
                        <a:spcAft>
                          <a:spcPts val="800"/>
                        </a:spcAft>
                        <a:buNone/>
                      </a:pPr>
                      <a:r>
                        <a:rPr lang="en-GB" sz="1100" kern="100">
                          <a:effectLst/>
                          <a:latin typeface="Tenorite" panose="00000500000000000000" pitchFamily="2" charset="0"/>
                        </a:rPr>
                        <a:t>ADO, SharePoint, ServiceNow used for traceability, artefact storage, reporting</a:t>
                      </a:r>
                      <a:endParaRPr lang="en-GB" sz="1100" kern="100">
                        <a:effectLst/>
                        <a:latin typeface="Tenorite" panose="00000500000000000000" pitchFamily="2"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463524538"/>
                  </a:ext>
                </a:extLst>
              </a:tr>
              <a:tr h="198000">
                <a:tc>
                  <a:txBody>
                    <a:bodyPr/>
                    <a:lstStyle/>
                    <a:p>
                      <a:pPr>
                        <a:lnSpc>
                          <a:spcPct val="115000"/>
                        </a:lnSpc>
                        <a:spcAft>
                          <a:spcPts val="800"/>
                        </a:spcAft>
                        <a:buNone/>
                      </a:pPr>
                      <a:r>
                        <a:rPr lang="en-GB" sz="1100" kern="100">
                          <a:effectLst/>
                          <a:latin typeface="Tenorite" panose="00000500000000000000" pitchFamily="2" charset="0"/>
                        </a:rPr>
                        <a:t>People &amp; Skills</a:t>
                      </a:r>
                      <a:endParaRPr lang="en-GB" sz="1100" kern="100">
                        <a:effectLst/>
                        <a:latin typeface="Tenorite" panose="000005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15000"/>
                        </a:lnSpc>
                        <a:spcAft>
                          <a:spcPts val="800"/>
                        </a:spcAft>
                        <a:buNone/>
                      </a:pPr>
                      <a:r>
                        <a:rPr lang="en-GB" sz="1100" kern="100">
                          <a:effectLst/>
                          <a:latin typeface="Tenorite" panose="00000500000000000000" pitchFamily="2" charset="0"/>
                        </a:rPr>
                        <a:t>Project teams must scale as needed with specialist access on-demand</a:t>
                      </a:r>
                      <a:endParaRPr lang="en-GB" sz="1100" kern="100">
                        <a:effectLst/>
                        <a:latin typeface="Tenorite" panose="00000500000000000000" pitchFamily="2"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735772544"/>
                  </a:ext>
                </a:extLst>
              </a:tr>
              <a:tr h="198000">
                <a:tc>
                  <a:txBody>
                    <a:bodyPr/>
                    <a:lstStyle/>
                    <a:p>
                      <a:pPr>
                        <a:lnSpc>
                          <a:spcPct val="115000"/>
                        </a:lnSpc>
                        <a:spcAft>
                          <a:spcPts val="800"/>
                        </a:spcAft>
                        <a:buNone/>
                      </a:pPr>
                      <a:r>
                        <a:rPr lang="en-GB" sz="1100" kern="100">
                          <a:effectLst/>
                          <a:latin typeface="Tenorite" panose="00000500000000000000" pitchFamily="2" charset="0"/>
                        </a:rPr>
                        <a:t>Documentation &amp; Handover</a:t>
                      </a:r>
                      <a:endParaRPr lang="en-GB" sz="1100" kern="100">
                        <a:effectLst/>
                        <a:latin typeface="Tenorite" panose="000005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15000"/>
                        </a:lnSpc>
                        <a:spcAft>
                          <a:spcPts val="800"/>
                        </a:spcAft>
                        <a:buNone/>
                      </a:pPr>
                      <a:r>
                        <a:rPr lang="en-GB" sz="1100" kern="100">
                          <a:effectLst/>
                          <a:latin typeface="Tenorite" panose="00000500000000000000" pitchFamily="2" charset="0"/>
                        </a:rPr>
                        <a:t>All project artefacts: HLDs, LLDs, test scripts, training material, SOPs</a:t>
                      </a:r>
                      <a:endParaRPr lang="en-GB" sz="1100" kern="100">
                        <a:effectLst/>
                        <a:latin typeface="Tenorite" panose="00000500000000000000" pitchFamily="2"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592955632"/>
                  </a:ext>
                </a:extLst>
              </a:tr>
              <a:tr h="198000">
                <a:tc>
                  <a:txBody>
                    <a:bodyPr/>
                    <a:lstStyle/>
                    <a:p>
                      <a:pPr>
                        <a:lnSpc>
                          <a:spcPct val="115000"/>
                        </a:lnSpc>
                        <a:spcAft>
                          <a:spcPts val="800"/>
                        </a:spcAft>
                        <a:buNone/>
                      </a:pPr>
                      <a:r>
                        <a:rPr lang="en-GB" sz="1100" kern="100">
                          <a:effectLst/>
                          <a:latin typeface="Tenorite" panose="00000500000000000000" pitchFamily="2" charset="0"/>
                        </a:rPr>
                        <a:t>Knowledge Transfer</a:t>
                      </a:r>
                      <a:endParaRPr lang="en-GB" sz="1100" kern="100">
                        <a:effectLst/>
                        <a:latin typeface="Tenorite" panose="000005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15000"/>
                        </a:lnSpc>
                        <a:spcAft>
                          <a:spcPts val="800"/>
                        </a:spcAft>
                        <a:buNone/>
                      </a:pPr>
                      <a:r>
                        <a:rPr lang="en-GB" sz="1100" kern="100">
                          <a:effectLst/>
                          <a:latin typeface="Tenorite" panose="00000500000000000000" pitchFamily="2" charset="0"/>
                        </a:rPr>
                        <a:t>Structured KT before BAU transition; support for DEC &amp; app teams</a:t>
                      </a:r>
                      <a:endParaRPr lang="en-GB" sz="1100" kern="100">
                        <a:effectLst/>
                        <a:latin typeface="Tenorite" panose="00000500000000000000" pitchFamily="2"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667306164"/>
                  </a:ext>
                </a:extLst>
              </a:tr>
              <a:tr h="198000">
                <a:tc>
                  <a:txBody>
                    <a:bodyPr/>
                    <a:lstStyle/>
                    <a:p>
                      <a:pPr>
                        <a:lnSpc>
                          <a:spcPct val="115000"/>
                        </a:lnSpc>
                        <a:spcAft>
                          <a:spcPts val="800"/>
                        </a:spcAft>
                        <a:buNone/>
                      </a:pPr>
                      <a:r>
                        <a:rPr lang="en-GB" sz="1100" kern="100">
                          <a:effectLst/>
                          <a:latin typeface="Tenorite" panose="00000500000000000000" pitchFamily="2" charset="0"/>
                        </a:rPr>
                        <a:t>Risk &amp; Issue Management</a:t>
                      </a:r>
                      <a:endParaRPr lang="en-GB" sz="1100" kern="100">
                        <a:effectLst/>
                        <a:latin typeface="Tenorite" panose="000005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15000"/>
                        </a:lnSpc>
                        <a:spcAft>
                          <a:spcPts val="800"/>
                        </a:spcAft>
                        <a:buNone/>
                      </a:pPr>
                      <a:r>
                        <a:rPr lang="en-GB" sz="1100" kern="100">
                          <a:effectLst/>
                          <a:latin typeface="Tenorite" panose="00000500000000000000" pitchFamily="2" charset="0"/>
                        </a:rPr>
                        <a:t>Risk exposure and mitigation updated at every gate, aligned with Unifier logs</a:t>
                      </a:r>
                      <a:endParaRPr lang="en-GB" sz="1100" kern="100">
                        <a:effectLst/>
                        <a:latin typeface="Tenorite" panose="00000500000000000000" pitchFamily="2"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371557009"/>
                  </a:ext>
                </a:extLst>
              </a:tr>
              <a:tr h="198000">
                <a:tc>
                  <a:txBody>
                    <a:bodyPr/>
                    <a:lstStyle/>
                    <a:p>
                      <a:pPr>
                        <a:lnSpc>
                          <a:spcPct val="115000"/>
                        </a:lnSpc>
                        <a:spcAft>
                          <a:spcPts val="800"/>
                        </a:spcAft>
                        <a:buNone/>
                      </a:pPr>
                      <a:r>
                        <a:rPr lang="en-GB" sz="1100" kern="100">
                          <a:effectLst/>
                          <a:latin typeface="Tenorite" panose="00000500000000000000" pitchFamily="2" charset="0"/>
                        </a:rPr>
                        <a:t>Commercial Control</a:t>
                      </a:r>
                      <a:endParaRPr lang="en-GB" sz="1100" kern="100">
                        <a:effectLst/>
                        <a:latin typeface="Tenorite" panose="000005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15000"/>
                        </a:lnSpc>
                        <a:spcAft>
                          <a:spcPts val="800"/>
                        </a:spcAft>
                        <a:buNone/>
                      </a:pPr>
                      <a:r>
                        <a:rPr lang="en-GB" sz="1100" kern="100">
                          <a:effectLst/>
                          <a:latin typeface="Tenorite" panose="00000500000000000000" pitchFamily="2" charset="0"/>
                        </a:rPr>
                        <a:t>Forecast-to-actual tracked monthly; variances justified and corrected</a:t>
                      </a:r>
                      <a:endParaRPr lang="en-GB" sz="1100" kern="100">
                        <a:effectLst/>
                        <a:latin typeface="Tenorite" panose="00000500000000000000" pitchFamily="2"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9195441"/>
                  </a:ext>
                </a:extLst>
              </a:tr>
              <a:tr h="198000">
                <a:tc>
                  <a:txBody>
                    <a:bodyPr/>
                    <a:lstStyle/>
                    <a:p>
                      <a:pPr>
                        <a:lnSpc>
                          <a:spcPct val="115000"/>
                        </a:lnSpc>
                        <a:spcAft>
                          <a:spcPts val="800"/>
                        </a:spcAft>
                        <a:buNone/>
                      </a:pPr>
                      <a:r>
                        <a:rPr lang="en-GB" sz="1100" kern="100">
                          <a:effectLst/>
                          <a:latin typeface="Tenorite" panose="00000500000000000000" pitchFamily="2" charset="0"/>
                        </a:rPr>
                        <a:t>Security &amp; Resilience</a:t>
                      </a:r>
                      <a:endParaRPr lang="en-GB" sz="1100" kern="100">
                        <a:effectLst/>
                        <a:latin typeface="Tenorite" panose="00000500000000000000" pitchFamily="2" charset="0"/>
                        <a:ea typeface="Aptos" panose="020B0004020202020204" pitchFamily="34" charset="0"/>
                        <a:cs typeface="Times New Roman" panose="02020603050405020304" pitchFamily="18" charset="0"/>
                      </a:endParaRPr>
                    </a:p>
                  </a:txBody>
                  <a:tcPr marL="68580" marR="68580" marT="0" marB="0"/>
                </a:tc>
                <a:tc>
                  <a:txBody>
                    <a:bodyPr/>
                    <a:lstStyle/>
                    <a:p>
                      <a:pPr>
                        <a:lnSpc>
                          <a:spcPct val="115000"/>
                        </a:lnSpc>
                        <a:spcAft>
                          <a:spcPts val="800"/>
                        </a:spcAft>
                        <a:buNone/>
                      </a:pPr>
                      <a:r>
                        <a:rPr lang="en-GB" sz="1100" kern="100">
                          <a:effectLst/>
                          <a:latin typeface="Tenorite" panose="00000500000000000000" pitchFamily="2" charset="0"/>
                        </a:rPr>
                        <a:t>All implementations comply with Zero Trust, cyber, DR, HA expectations</a:t>
                      </a:r>
                      <a:endParaRPr lang="en-GB" sz="1100" kern="100">
                        <a:effectLst/>
                        <a:latin typeface="Tenorite" panose="00000500000000000000" pitchFamily="2"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661750332"/>
                  </a:ext>
                </a:extLst>
              </a:tr>
            </a:tbl>
          </a:graphicData>
        </a:graphic>
      </p:graphicFrame>
      <p:sp>
        <p:nvSpPr>
          <p:cNvPr id="12" name="Rectangle 11">
            <a:extLst>
              <a:ext uri="{FF2B5EF4-FFF2-40B4-BE49-F238E27FC236}">
                <a16:creationId xmlns:a16="http://schemas.microsoft.com/office/drawing/2014/main" id="{78622286-8AEF-E0C1-E1A6-236D17870475}"/>
              </a:ext>
            </a:extLst>
          </p:cNvPr>
          <p:cNvSpPr/>
          <p:nvPr/>
        </p:nvSpPr>
        <p:spPr>
          <a:xfrm>
            <a:off x="3770616" y="4815076"/>
            <a:ext cx="7955598" cy="2124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050" b="1">
                <a:latin typeface="Tenorite" pitchFamily="2" charset="0"/>
              </a:rPr>
              <a:t>Project Performance Measurement Framework</a:t>
            </a:r>
          </a:p>
        </p:txBody>
      </p:sp>
      <p:graphicFrame>
        <p:nvGraphicFramePr>
          <p:cNvPr id="16" name="Table 15">
            <a:extLst>
              <a:ext uri="{FF2B5EF4-FFF2-40B4-BE49-F238E27FC236}">
                <a16:creationId xmlns:a16="http://schemas.microsoft.com/office/drawing/2014/main" id="{ED53F24C-9455-C7BD-E1A6-3B85AA26CD6E}"/>
              </a:ext>
            </a:extLst>
          </p:cNvPr>
          <p:cNvGraphicFramePr>
            <a:graphicFrameLocks noGrp="1"/>
          </p:cNvGraphicFramePr>
          <p:nvPr>
            <p:extLst>
              <p:ext uri="{D42A27DB-BD31-4B8C-83A1-F6EECF244321}">
                <p14:modId xmlns:p14="http://schemas.microsoft.com/office/powerpoint/2010/main" val="2132985865"/>
              </p:ext>
            </p:extLst>
          </p:nvPr>
        </p:nvGraphicFramePr>
        <p:xfrm>
          <a:off x="3770616" y="5034870"/>
          <a:ext cx="7955598" cy="1367134"/>
        </p:xfrm>
        <a:graphic>
          <a:graphicData uri="http://schemas.openxmlformats.org/drawingml/2006/table">
            <a:tbl>
              <a:tblPr firstRow="1" bandRow="1">
                <a:tableStyleId>{69012ECD-51FC-41F1-AA8D-1B2483CD663E}</a:tableStyleId>
              </a:tblPr>
              <a:tblGrid>
                <a:gridCol w="1767155">
                  <a:extLst>
                    <a:ext uri="{9D8B030D-6E8A-4147-A177-3AD203B41FA5}">
                      <a16:colId xmlns:a16="http://schemas.microsoft.com/office/drawing/2014/main" val="2579442687"/>
                    </a:ext>
                  </a:extLst>
                </a:gridCol>
                <a:gridCol w="4048018">
                  <a:extLst>
                    <a:ext uri="{9D8B030D-6E8A-4147-A177-3AD203B41FA5}">
                      <a16:colId xmlns:a16="http://schemas.microsoft.com/office/drawing/2014/main" val="1872371283"/>
                    </a:ext>
                  </a:extLst>
                </a:gridCol>
                <a:gridCol w="2140425">
                  <a:extLst>
                    <a:ext uri="{9D8B030D-6E8A-4147-A177-3AD203B41FA5}">
                      <a16:colId xmlns:a16="http://schemas.microsoft.com/office/drawing/2014/main" val="3238254495"/>
                    </a:ext>
                  </a:extLst>
                </a:gridCol>
              </a:tblGrid>
              <a:tr h="0">
                <a:tc>
                  <a:txBody>
                    <a:bodyPr/>
                    <a:lstStyle/>
                    <a:p>
                      <a:pPr>
                        <a:lnSpc>
                          <a:spcPct val="115000"/>
                        </a:lnSpc>
                        <a:spcAft>
                          <a:spcPts val="800"/>
                        </a:spcAft>
                        <a:buNone/>
                      </a:pPr>
                      <a:r>
                        <a:rPr lang="en-GB" sz="1100" kern="100">
                          <a:effectLst/>
                          <a:latin typeface="Tenorite" panose="00000500000000000000" pitchFamily="2" charset="0"/>
                        </a:rPr>
                        <a:t>Measure</a:t>
                      </a:r>
                      <a:endParaRPr lang="en-GB" sz="1100" kern="100">
                        <a:effectLst/>
                        <a:latin typeface="Tenorite" panose="00000500000000000000" pitchFamily="2" charset="0"/>
                        <a:ea typeface="Aptos" panose="020B0004020202020204" pitchFamily="34" charset="0"/>
                        <a:cs typeface="Times New Roman" panose="02020603050405020304" pitchFamily="18" charset="0"/>
                      </a:endParaRPr>
                    </a:p>
                  </a:txBody>
                  <a:tcPr marL="68580" marR="68580" marT="0" marB="0" anchor="ctr"/>
                </a:tc>
                <a:tc>
                  <a:txBody>
                    <a:bodyPr/>
                    <a:lstStyle/>
                    <a:p>
                      <a:pPr>
                        <a:lnSpc>
                          <a:spcPct val="115000"/>
                        </a:lnSpc>
                        <a:spcAft>
                          <a:spcPts val="800"/>
                        </a:spcAft>
                        <a:buNone/>
                      </a:pPr>
                      <a:r>
                        <a:rPr lang="en-GB" sz="1100" kern="100">
                          <a:effectLst/>
                          <a:latin typeface="Tenorite" panose="00000500000000000000" pitchFamily="2" charset="0"/>
                        </a:rPr>
                        <a:t>Purpose</a:t>
                      </a:r>
                      <a:endParaRPr lang="en-GB" sz="1100" kern="100">
                        <a:effectLst/>
                        <a:latin typeface="Tenorite" panose="00000500000000000000" pitchFamily="2" charset="0"/>
                        <a:ea typeface="Aptos" panose="020B0004020202020204" pitchFamily="34" charset="0"/>
                        <a:cs typeface="Times New Roman" panose="02020603050405020304" pitchFamily="18" charset="0"/>
                      </a:endParaRPr>
                    </a:p>
                  </a:txBody>
                  <a:tcPr marL="68580" marR="68580" marT="0" marB="0" anchor="ctr"/>
                </a:tc>
                <a:tc>
                  <a:txBody>
                    <a:bodyPr/>
                    <a:lstStyle/>
                    <a:p>
                      <a:pPr>
                        <a:lnSpc>
                          <a:spcPct val="115000"/>
                        </a:lnSpc>
                        <a:spcAft>
                          <a:spcPts val="800"/>
                        </a:spcAft>
                        <a:buNone/>
                      </a:pPr>
                      <a:r>
                        <a:rPr lang="en-GB" sz="1100" kern="100">
                          <a:effectLst/>
                          <a:latin typeface="Tenorite" panose="00000500000000000000" pitchFamily="2" charset="0"/>
                        </a:rPr>
                        <a:t>Aligned KPIs</a:t>
                      </a:r>
                      <a:endParaRPr lang="en-GB" sz="1100" kern="100">
                        <a:effectLst/>
                        <a:latin typeface="Tenorite" panose="00000500000000000000" pitchFamily="2" charset="0"/>
                        <a:ea typeface="Aptos" panose="020B000402020202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14029256"/>
                  </a:ext>
                </a:extLst>
              </a:tr>
              <a:tr h="198000">
                <a:tc>
                  <a:txBody>
                    <a:bodyPr/>
                    <a:lstStyle/>
                    <a:p>
                      <a:pPr>
                        <a:lnSpc>
                          <a:spcPct val="115000"/>
                        </a:lnSpc>
                        <a:spcAft>
                          <a:spcPts val="800"/>
                        </a:spcAft>
                        <a:buNone/>
                      </a:pPr>
                      <a:r>
                        <a:rPr lang="en-GB" sz="1100" kern="100">
                          <a:effectLst/>
                          <a:latin typeface="Tenorite" panose="00000500000000000000" pitchFamily="2" charset="0"/>
                        </a:rPr>
                        <a:t>PCL</a:t>
                      </a:r>
                      <a:endParaRPr lang="en-GB" sz="1100" kern="100">
                        <a:effectLst/>
                        <a:latin typeface="Tenorite" panose="00000500000000000000" pitchFamily="2" charset="0"/>
                        <a:ea typeface="Aptos" panose="020B0004020202020204" pitchFamily="34" charset="0"/>
                        <a:cs typeface="Times New Roman" panose="02020603050405020304" pitchFamily="18" charset="0"/>
                      </a:endParaRPr>
                    </a:p>
                  </a:txBody>
                  <a:tcPr marL="68580" marR="68580" marT="0" marB="0" anchor="ctr"/>
                </a:tc>
                <a:tc>
                  <a:txBody>
                    <a:bodyPr/>
                    <a:lstStyle/>
                    <a:p>
                      <a:pPr>
                        <a:lnSpc>
                          <a:spcPct val="115000"/>
                        </a:lnSpc>
                        <a:spcAft>
                          <a:spcPts val="800"/>
                        </a:spcAft>
                        <a:buNone/>
                      </a:pPr>
                      <a:r>
                        <a:rPr lang="en-GB" sz="1100" kern="100">
                          <a:effectLst/>
                          <a:latin typeface="Tenorite" panose="00000500000000000000" pitchFamily="2" charset="0"/>
                        </a:rPr>
                        <a:t>% of projects reaching G90 on time and on budget</a:t>
                      </a:r>
                      <a:endParaRPr lang="en-GB" sz="1100" kern="100">
                        <a:effectLst/>
                        <a:latin typeface="Tenorite" panose="00000500000000000000" pitchFamily="2" charset="0"/>
                        <a:ea typeface="Aptos" panose="020B0004020202020204" pitchFamily="34" charset="0"/>
                        <a:cs typeface="Times New Roman" panose="02020603050405020304" pitchFamily="18" charset="0"/>
                      </a:endParaRPr>
                    </a:p>
                  </a:txBody>
                  <a:tcPr marL="68580" marR="68580" marT="0" marB="0" anchor="ctr"/>
                </a:tc>
                <a:tc>
                  <a:txBody>
                    <a:bodyPr/>
                    <a:lstStyle/>
                    <a:p>
                      <a:pPr>
                        <a:lnSpc>
                          <a:spcPct val="115000"/>
                        </a:lnSpc>
                        <a:spcAft>
                          <a:spcPts val="800"/>
                        </a:spcAft>
                        <a:buNone/>
                      </a:pPr>
                      <a:r>
                        <a:rPr lang="en-GB" sz="1100" kern="100">
                          <a:effectLst/>
                          <a:latin typeface="Tenorite" panose="00000500000000000000" pitchFamily="2" charset="0"/>
                        </a:rPr>
                        <a:t>G30–G90 success</a:t>
                      </a:r>
                      <a:endParaRPr lang="en-GB" sz="1100" kern="100">
                        <a:effectLst/>
                        <a:latin typeface="Tenorite" panose="00000500000000000000" pitchFamily="2" charset="0"/>
                        <a:ea typeface="Aptos" panose="020B000402020202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375584787"/>
                  </a:ext>
                </a:extLst>
              </a:tr>
              <a:tr h="198000">
                <a:tc>
                  <a:txBody>
                    <a:bodyPr/>
                    <a:lstStyle/>
                    <a:p>
                      <a:pPr>
                        <a:lnSpc>
                          <a:spcPct val="115000"/>
                        </a:lnSpc>
                        <a:spcAft>
                          <a:spcPts val="800"/>
                        </a:spcAft>
                        <a:buNone/>
                      </a:pPr>
                      <a:r>
                        <a:rPr lang="en-GB" sz="1100" kern="100">
                          <a:effectLst/>
                          <a:latin typeface="Tenorite" panose="00000500000000000000" pitchFamily="2" charset="0"/>
                        </a:rPr>
                        <a:t>IPOD</a:t>
                      </a:r>
                      <a:endParaRPr lang="en-GB" sz="1100" kern="100">
                        <a:effectLst/>
                        <a:latin typeface="Tenorite" panose="00000500000000000000" pitchFamily="2" charset="0"/>
                        <a:ea typeface="Aptos" panose="020B0004020202020204" pitchFamily="34" charset="0"/>
                        <a:cs typeface="Times New Roman" panose="02020603050405020304" pitchFamily="18" charset="0"/>
                      </a:endParaRPr>
                    </a:p>
                  </a:txBody>
                  <a:tcPr marL="68580" marR="68580" marT="0" marB="0" anchor="ctr"/>
                </a:tc>
                <a:tc>
                  <a:txBody>
                    <a:bodyPr/>
                    <a:lstStyle/>
                    <a:p>
                      <a:pPr>
                        <a:lnSpc>
                          <a:spcPct val="115000"/>
                        </a:lnSpc>
                        <a:spcAft>
                          <a:spcPts val="800"/>
                        </a:spcAft>
                        <a:buNone/>
                      </a:pPr>
                      <a:r>
                        <a:rPr lang="en-GB" sz="1100" kern="100">
                          <a:effectLst/>
                          <a:latin typeface="Tenorite" panose="00000500000000000000" pitchFamily="2" charset="0"/>
                        </a:rPr>
                        <a:t>Delivery completion as per baseline scope</a:t>
                      </a:r>
                      <a:endParaRPr lang="en-GB" sz="1100" kern="100">
                        <a:effectLst/>
                        <a:latin typeface="Tenorite" panose="00000500000000000000" pitchFamily="2" charset="0"/>
                        <a:ea typeface="Aptos" panose="020B0004020202020204" pitchFamily="34" charset="0"/>
                        <a:cs typeface="Times New Roman" panose="02020603050405020304" pitchFamily="18" charset="0"/>
                      </a:endParaRPr>
                    </a:p>
                  </a:txBody>
                  <a:tcPr marL="68580" marR="68580" marT="0" marB="0" anchor="ctr"/>
                </a:tc>
                <a:tc>
                  <a:txBody>
                    <a:bodyPr/>
                    <a:lstStyle/>
                    <a:p>
                      <a:pPr>
                        <a:lnSpc>
                          <a:spcPct val="115000"/>
                        </a:lnSpc>
                        <a:spcAft>
                          <a:spcPts val="800"/>
                        </a:spcAft>
                        <a:buNone/>
                      </a:pPr>
                      <a:r>
                        <a:rPr lang="en-GB" sz="1100" kern="100">
                          <a:effectLst/>
                          <a:latin typeface="Tenorite" panose="00000500000000000000" pitchFamily="2" charset="0"/>
                        </a:rPr>
                        <a:t>G90–G110</a:t>
                      </a:r>
                      <a:endParaRPr lang="en-GB" sz="1100" kern="100">
                        <a:effectLst/>
                        <a:latin typeface="Tenorite" panose="00000500000000000000" pitchFamily="2" charset="0"/>
                        <a:ea typeface="Aptos" panose="020B000402020202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4094697549"/>
                  </a:ext>
                </a:extLst>
              </a:tr>
              <a:tr h="198000">
                <a:tc>
                  <a:txBody>
                    <a:bodyPr/>
                    <a:lstStyle/>
                    <a:p>
                      <a:pPr>
                        <a:lnSpc>
                          <a:spcPct val="115000"/>
                        </a:lnSpc>
                        <a:spcAft>
                          <a:spcPts val="800"/>
                        </a:spcAft>
                        <a:buNone/>
                      </a:pPr>
                      <a:r>
                        <a:rPr lang="en-GB" sz="1100" kern="100">
                          <a:effectLst/>
                          <a:latin typeface="Tenorite" panose="00000500000000000000" pitchFamily="2" charset="0"/>
                        </a:rPr>
                        <a:t>IFAC</a:t>
                      </a:r>
                      <a:endParaRPr lang="en-GB" sz="1100" kern="100">
                        <a:effectLst/>
                        <a:latin typeface="Tenorite" panose="00000500000000000000" pitchFamily="2" charset="0"/>
                        <a:ea typeface="Aptos" panose="020B0004020202020204" pitchFamily="34" charset="0"/>
                        <a:cs typeface="Times New Roman" panose="02020603050405020304" pitchFamily="18" charset="0"/>
                      </a:endParaRPr>
                    </a:p>
                  </a:txBody>
                  <a:tcPr marL="68580" marR="68580" marT="0" marB="0" anchor="ctr"/>
                </a:tc>
                <a:tc>
                  <a:txBody>
                    <a:bodyPr/>
                    <a:lstStyle/>
                    <a:p>
                      <a:pPr>
                        <a:lnSpc>
                          <a:spcPct val="115000"/>
                        </a:lnSpc>
                        <a:spcAft>
                          <a:spcPts val="800"/>
                        </a:spcAft>
                        <a:buNone/>
                      </a:pPr>
                      <a:r>
                        <a:rPr lang="en-GB" sz="1100" kern="100">
                          <a:effectLst/>
                          <a:latin typeface="Tenorite" panose="00000500000000000000" pitchFamily="2" charset="0"/>
                        </a:rPr>
                        <a:t>Budget outturns vs forecasted committed costs</a:t>
                      </a:r>
                      <a:endParaRPr lang="en-GB" sz="1100" kern="100">
                        <a:effectLst/>
                        <a:latin typeface="Tenorite" panose="00000500000000000000" pitchFamily="2" charset="0"/>
                        <a:ea typeface="Aptos" panose="020B0004020202020204" pitchFamily="34" charset="0"/>
                        <a:cs typeface="Times New Roman" panose="02020603050405020304" pitchFamily="18" charset="0"/>
                      </a:endParaRPr>
                    </a:p>
                  </a:txBody>
                  <a:tcPr marL="68580" marR="68580" marT="0" marB="0" anchor="ctr"/>
                </a:tc>
                <a:tc>
                  <a:txBody>
                    <a:bodyPr/>
                    <a:lstStyle/>
                    <a:p>
                      <a:pPr>
                        <a:lnSpc>
                          <a:spcPct val="115000"/>
                        </a:lnSpc>
                        <a:spcAft>
                          <a:spcPts val="800"/>
                        </a:spcAft>
                        <a:buNone/>
                      </a:pPr>
                      <a:r>
                        <a:rPr lang="en-GB" sz="1100" kern="100">
                          <a:effectLst/>
                          <a:latin typeface="Tenorite" panose="00000500000000000000" pitchFamily="2" charset="0"/>
                        </a:rPr>
                        <a:t>Cost adherence</a:t>
                      </a:r>
                      <a:endParaRPr lang="en-GB" sz="1100" kern="100">
                        <a:effectLst/>
                        <a:latin typeface="Tenorite" panose="00000500000000000000" pitchFamily="2" charset="0"/>
                        <a:ea typeface="Aptos" panose="020B000402020202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78766099"/>
                  </a:ext>
                </a:extLst>
              </a:tr>
              <a:tr h="198000">
                <a:tc>
                  <a:txBody>
                    <a:bodyPr/>
                    <a:lstStyle/>
                    <a:p>
                      <a:pPr>
                        <a:lnSpc>
                          <a:spcPct val="115000"/>
                        </a:lnSpc>
                        <a:spcAft>
                          <a:spcPts val="800"/>
                        </a:spcAft>
                        <a:buNone/>
                      </a:pPr>
                      <a:r>
                        <a:rPr lang="en-GB" sz="1100" kern="100">
                          <a:effectLst/>
                          <a:latin typeface="Tenorite" panose="00000500000000000000" pitchFamily="2" charset="0"/>
                        </a:rPr>
                        <a:t>Milestone Drift</a:t>
                      </a:r>
                      <a:endParaRPr lang="en-GB" sz="1100" kern="100">
                        <a:effectLst/>
                        <a:latin typeface="Tenorite" panose="00000500000000000000" pitchFamily="2" charset="0"/>
                        <a:ea typeface="Aptos" panose="020B0004020202020204" pitchFamily="34" charset="0"/>
                        <a:cs typeface="Times New Roman" panose="02020603050405020304" pitchFamily="18" charset="0"/>
                      </a:endParaRPr>
                    </a:p>
                  </a:txBody>
                  <a:tcPr marL="68580" marR="68580" marT="0" marB="0" anchor="ctr"/>
                </a:tc>
                <a:tc>
                  <a:txBody>
                    <a:bodyPr/>
                    <a:lstStyle/>
                    <a:p>
                      <a:pPr>
                        <a:lnSpc>
                          <a:spcPct val="115000"/>
                        </a:lnSpc>
                        <a:spcAft>
                          <a:spcPts val="800"/>
                        </a:spcAft>
                        <a:buNone/>
                      </a:pPr>
                      <a:r>
                        <a:rPr lang="en-GB" sz="1100" kern="100">
                          <a:effectLst/>
                          <a:latin typeface="Tenorite" panose="00000500000000000000" pitchFamily="2" charset="0"/>
                        </a:rPr>
                        <a:t>Actual vs planned dates for critical gates/milestones</a:t>
                      </a:r>
                      <a:endParaRPr lang="en-GB" sz="1100" kern="100">
                        <a:effectLst/>
                        <a:latin typeface="Tenorite" panose="00000500000000000000" pitchFamily="2" charset="0"/>
                        <a:ea typeface="Aptos" panose="020B0004020202020204" pitchFamily="34" charset="0"/>
                        <a:cs typeface="Times New Roman" panose="02020603050405020304" pitchFamily="18" charset="0"/>
                      </a:endParaRPr>
                    </a:p>
                  </a:txBody>
                  <a:tcPr marL="68580" marR="68580" marT="0" marB="0" anchor="ctr"/>
                </a:tc>
                <a:tc>
                  <a:txBody>
                    <a:bodyPr/>
                    <a:lstStyle/>
                    <a:p>
                      <a:pPr>
                        <a:lnSpc>
                          <a:spcPct val="115000"/>
                        </a:lnSpc>
                        <a:spcAft>
                          <a:spcPts val="800"/>
                        </a:spcAft>
                        <a:buNone/>
                      </a:pPr>
                      <a:r>
                        <a:rPr lang="en-GB" sz="1100" kern="100">
                          <a:effectLst/>
                          <a:latin typeface="Tenorite" panose="00000500000000000000" pitchFamily="2" charset="0"/>
                        </a:rPr>
                        <a:t>Gate slippage</a:t>
                      </a:r>
                      <a:endParaRPr lang="en-GB" sz="1100" kern="100">
                        <a:effectLst/>
                        <a:latin typeface="Tenorite" panose="00000500000000000000" pitchFamily="2" charset="0"/>
                        <a:ea typeface="Aptos" panose="020B000402020202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254740871"/>
                  </a:ext>
                </a:extLst>
              </a:tr>
              <a:tr h="198000">
                <a:tc>
                  <a:txBody>
                    <a:bodyPr/>
                    <a:lstStyle/>
                    <a:p>
                      <a:pPr>
                        <a:lnSpc>
                          <a:spcPct val="115000"/>
                        </a:lnSpc>
                        <a:spcAft>
                          <a:spcPts val="800"/>
                        </a:spcAft>
                        <a:buNone/>
                      </a:pPr>
                      <a:r>
                        <a:rPr lang="en-GB" sz="1100" kern="100">
                          <a:effectLst/>
                          <a:latin typeface="Tenorite" panose="00000500000000000000" pitchFamily="2" charset="0"/>
                        </a:rPr>
                        <a:t>Risk Exposure</a:t>
                      </a:r>
                      <a:endParaRPr lang="en-GB" sz="1100" kern="100">
                        <a:effectLst/>
                        <a:latin typeface="Tenorite" panose="00000500000000000000" pitchFamily="2" charset="0"/>
                        <a:ea typeface="Aptos" panose="020B0004020202020204" pitchFamily="34" charset="0"/>
                        <a:cs typeface="Times New Roman" panose="02020603050405020304" pitchFamily="18" charset="0"/>
                      </a:endParaRPr>
                    </a:p>
                  </a:txBody>
                  <a:tcPr marL="68580" marR="68580" marT="0" marB="0" anchor="ctr"/>
                </a:tc>
                <a:tc>
                  <a:txBody>
                    <a:bodyPr/>
                    <a:lstStyle/>
                    <a:p>
                      <a:pPr>
                        <a:lnSpc>
                          <a:spcPct val="115000"/>
                        </a:lnSpc>
                        <a:spcAft>
                          <a:spcPts val="800"/>
                        </a:spcAft>
                        <a:buNone/>
                      </a:pPr>
                      <a:r>
                        <a:rPr lang="en-GB" sz="1100" kern="100">
                          <a:effectLst/>
                          <a:latin typeface="Tenorite" panose="00000500000000000000" pitchFamily="2" charset="0"/>
                        </a:rPr>
                        <a:t>Quantified residual risk across active project portfolio</a:t>
                      </a:r>
                      <a:endParaRPr lang="en-GB" sz="1100" kern="100">
                        <a:effectLst/>
                        <a:latin typeface="Tenorite" panose="00000500000000000000" pitchFamily="2" charset="0"/>
                        <a:ea typeface="Aptos" panose="020B0004020202020204" pitchFamily="34" charset="0"/>
                        <a:cs typeface="Times New Roman" panose="02020603050405020304" pitchFamily="18" charset="0"/>
                      </a:endParaRPr>
                    </a:p>
                  </a:txBody>
                  <a:tcPr marL="68580" marR="68580" marT="0" marB="0" anchor="ctr"/>
                </a:tc>
                <a:tc>
                  <a:txBody>
                    <a:bodyPr/>
                    <a:lstStyle/>
                    <a:p>
                      <a:pPr>
                        <a:lnSpc>
                          <a:spcPct val="115000"/>
                        </a:lnSpc>
                        <a:spcAft>
                          <a:spcPts val="800"/>
                        </a:spcAft>
                        <a:buNone/>
                      </a:pPr>
                      <a:r>
                        <a:rPr lang="en-GB" sz="1100" kern="100">
                          <a:effectLst/>
                          <a:latin typeface="Tenorite" panose="00000500000000000000" pitchFamily="2" charset="0"/>
                        </a:rPr>
                        <a:t>Risk log, Unifier</a:t>
                      </a:r>
                      <a:endParaRPr lang="en-GB" sz="1100" kern="100">
                        <a:effectLst/>
                        <a:latin typeface="Tenorite" panose="00000500000000000000" pitchFamily="2" charset="0"/>
                        <a:ea typeface="Aptos" panose="020B000402020202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362703057"/>
                  </a:ext>
                </a:extLst>
              </a:tr>
              <a:tr h="198000">
                <a:tc>
                  <a:txBody>
                    <a:bodyPr/>
                    <a:lstStyle/>
                    <a:p>
                      <a:pPr>
                        <a:lnSpc>
                          <a:spcPct val="115000"/>
                        </a:lnSpc>
                        <a:spcAft>
                          <a:spcPts val="800"/>
                        </a:spcAft>
                        <a:buNone/>
                      </a:pPr>
                      <a:r>
                        <a:rPr lang="en-GB" sz="1100" kern="100">
                          <a:effectLst/>
                          <a:latin typeface="Tenorite" panose="00000500000000000000" pitchFamily="2" charset="0"/>
                        </a:rPr>
                        <a:t>Customer Satisfaction</a:t>
                      </a:r>
                      <a:endParaRPr lang="en-GB" sz="1100" kern="100">
                        <a:effectLst/>
                        <a:latin typeface="Tenorite" panose="00000500000000000000" pitchFamily="2" charset="0"/>
                        <a:ea typeface="Aptos" panose="020B0004020202020204" pitchFamily="34" charset="0"/>
                        <a:cs typeface="Times New Roman" panose="02020603050405020304" pitchFamily="18" charset="0"/>
                      </a:endParaRPr>
                    </a:p>
                  </a:txBody>
                  <a:tcPr marL="68580" marR="68580" marT="0" marB="0" anchor="ctr"/>
                </a:tc>
                <a:tc>
                  <a:txBody>
                    <a:bodyPr/>
                    <a:lstStyle/>
                    <a:p>
                      <a:pPr>
                        <a:lnSpc>
                          <a:spcPct val="115000"/>
                        </a:lnSpc>
                        <a:spcAft>
                          <a:spcPts val="800"/>
                        </a:spcAft>
                        <a:buNone/>
                      </a:pPr>
                      <a:r>
                        <a:rPr lang="en-GB" sz="1100" kern="100">
                          <a:effectLst/>
                          <a:latin typeface="Tenorite" panose="00000500000000000000" pitchFamily="2" charset="0"/>
                        </a:rPr>
                        <a:t>Quality perception via stakeholder survey or DCEM inputs</a:t>
                      </a:r>
                      <a:endParaRPr lang="en-GB" sz="1100" kern="100">
                        <a:effectLst/>
                        <a:latin typeface="Tenorite" panose="00000500000000000000" pitchFamily="2" charset="0"/>
                        <a:ea typeface="Aptos" panose="020B0004020202020204" pitchFamily="34" charset="0"/>
                        <a:cs typeface="Times New Roman" panose="02020603050405020304" pitchFamily="18" charset="0"/>
                      </a:endParaRPr>
                    </a:p>
                  </a:txBody>
                  <a:tcPr marL="68580" marR="68580" marT="0" marB="0" anchor="ctr"/>
                </a:tc>
                <a:tc>
                  <a:txBody>
                    <a:bodyPr/>
                    <a:lstStyle/>
                    <a:p>
                      <a:pPr>
                        <a:lnSpc>
                          <a:spcPct val="115000"/>
                        </a:lnSpc>
                        <a:spcAft>
                          <a:spcPts val="800"/>
                        </a:spcAft>
                        <a:buNone/>
                      </a:pPr>
                      <a:r>
                        <a:rPr lang="en-GB" sz="1100" kern="100">
                          <a:effectLst/>
                          <a:latin typeface="Tenorite" panose="00000500000000000000" pitchFamily="2" charset="0"/>
                        </a:rPr>
                        <a:t>Post-G100</a:t>
                      </a:r>
                      <a:endParaRPr lang="en-GB" sz="1100" kern="100">
                        <a:effectLst/>
                        <a:latin typeface="Tenorite" panose="00000500000000000000" pitchFamily="2" charset="0"/>
                        <a:ea typeface="Aptos" panose="020B000402020202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767143831"/>
                  </a:ext>
                </a:extLst>
              </a:tr>
            </a:tbl>
          </a:graphicData>
        </a:graphic>
      </p:graphicFrame>
      <p:sp>
        <p:nvSpPr>
          <p:cNvPr id="17" name="Rectangle: Rounded Corners 16">
            <a:extLst>
              <a:ext uri="{FF2B5EF4-FFF2-40B4-BE49-F238E27FC236}">
                <a16:creationId xmlns:a16="http://schemas.microsoft.com/office/drawing/2014/main" id="{1F3D5ABB-E1CC-9553-7074-1A2FEB17D582}"/>
              </a:ext>
            </a:extLst>
          </p:cNvPr>
          <p:cNvSpPr/>
          <p:nvPr/>
        </p:nvSpPr>
        <p:spPr>
          <a:xfrm>
            <a:off x="8051515" y="7765"/>
            <a:ext cx="4140485" cy="439220"/>
          </a:xfrm>
          <a:prstGeom prst="round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600" b="1">
                <a:latin typeface="Tenorite" panose="00000500000000000000" pitchFamily="2" charset="0"/>
              </a:rPr>
              <a:t>Draft to be reviewed with practice</a:t>
            </a:r>
          </a:p>
        </p:txBody>
      </p:sp>
    </p:spTree>
    <p:extLst>
      <p:ext uri="{BB962C8B-B14F-4D97-AF65-F5344CB8AC3E}">
        <p14:creationId xmlns:p14="http://schemas.microsoft.com/office/powerpoint/2010/main" val="71319871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0246D9-D85A-DD39-84D3-F891DF44E5AB}"/>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474BA0BE-62E9-7669-FA03-D3CB98EBA70C}"/>
              </a:ext>
            </a:extLst>
          </p:cNvPr>
          <p:cNvSpPr>
            <a:spLocks noGrp="1"/>
          </p:cNvSpPr>
          <p:nvPr>
            <p:ph type="title"/>
          </p:nvPr>
        </p:nvSpPr>
        <p:spPr>
          <a:xfrm>
            <a:off x="971550" y="3730926"/>
            <a:ext cx="4626610" cy="1926862"/>
          </a:xfrm>
        </p:spPr>
        <p:txBody>
          <a:bodyPr>
            <a:normAutofit/>
          </a:bodyPr>
          <a:lstStyle/>
          <a:p>
            <a:r>
              <a:rPr lang="en-US" sz="4000"/>
              <a:t>Appendix</a:t>
            </a:r>
            <a:endParaRPr lang="en-IN" sz="4000"/>
          </a:p>
        </p:txBody>
      </p:sp>
    </p:spTree>
    <p:extLst>
      <p:ext uri="{BB962C8B-B14F-4D97-AF65-F5344CB8AC3E}">
        <p14:creationId xmlns:p14="http://schemas.microsoft.com/office/powerpoint/2010/main" val="122155239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7292BD-EA7D-6B21-C355-CF6E46C883C3}"/>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AB621CCD-E6FA-8158-3255-231BFAA7B67A}"/>
              </a:ext>
            </a:extLst>
          </p:cNvPr>
          <p:cNvSpPr>
            <a:spLocks noGrp="1"/>
          </p:cNvSpPr>
          <p:nvPr>
            <p:ph type="title"/>
          </p:nvPr>
        </p:nvSpPr>
        <p:spPr>
          <a:xfrm>
            <a:off x="1661663" y="2940172"/>
            <a:ext cx="9083590" cy="1898107"/>
          </a:xfrm>
        </p:spPr>
        <p:txBody>
          <a:bodyPr/>
          <a:lstStyle/>
          <a:p>
            <a:r>
              <a:rPr lang="en-US" sz="4000">
                <a:latin typeface="Tenorite"/>
              </a:rPr>
              <a:t>   LIMS APPLICATION MIGRATION </a:t>
            </a:r>
            <a:br>
              <a:rPr lang="en-US" sz="4000">
                <a:latin typeface="Tenorite"/>
              </a:rPr>
            </a:br>
            <a:r>
              <a:rPr lang="en-US" sz="4000">
                <a:latin typeface="Tenorite"/>
              </a:rPr>
              <a:t>                          </a:t>
            </a:r>
            <a:br>
              <a:rPr lang="en-US" sz="4000">
                <a:latin typeface="Tenorite"/>
              </a:rPr>
            </a:br>
            <a:r>
              <a:rPr lang="en-US" sz="4000">
                <a:latin typeface="Tenorite"/>
              </a:rPr>
              <a:t>                        </a:t>
            </a:r>
            <a:endParaRPr lang="en-US" sz="4000"/>
          </a:p>
        </p:txBody>
      </p:sp>
    </p:spTree>
    <p:extLst>
      <p:ext uri="{BB962C8B-B14F-4D97-AF65-F5344CB8AC3E}">
        <p14:creationId xmlns:p14="http://schemas.microsoft.com/office/powerpoint/2010/main" val="62209576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pic>
        <p:nvPicPr>
          <p:cNvPr id="4" name="Picture 3" descr="A picture containing sky, outdoor&#10;&#10;Description automatically generated">
            <a:extLst>
              <a:ext uri="{FF2B5EF4-FFF2-40B4-BE49-F238E27FC236}">
                <a16:creationId xmlns:a16="http://schemas.microsoft.com/office/drawing/2014/main" id="{FA336DED-BCB3-8D8D-3839-8F4332AAA818}"/>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 y="-1"/>
            <a:ext cx="4526703" cy="6801001"/>
          </a:xfrm>
          <a:prstGeom prst="rect">
            <a:avLst/>
          </a:prstGeom>
        </p:spPr>
      </p:pic>
      <p:sp>
        <p:nvSpPr>
          <p:cNvPr id="548" name="Rectangle 547">
            <a:extLst>
              <a:ext uri="{FF2B5EF4-FFF2-40B4-BE49-F238E27FC236}">
                <a16:creationId xmlns:a16="http://schemas.microsoft.com/office/drawing/2014/main" id="{20600EFE-319B-3D1F-2E86-B4E5CB6837DA}"/>
              </a:ext>
            </a:extLst>
          </p:cNvPr>
          <p:cNvSpPr/>
          <p:nvPr/>
        </p:nvSpPr>
        <p:spPr>
          <a:xfrm>
            <a:off x="4158637" y="86263"/>
            <a:ext cx="7955707" cy="685800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L="0" marR="0" indent="0" algn="l" defTabSz="1219170" rtl="0" fontAlgn="auto" latinLnBrk="1"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defRPr>
            </a:defPPr>
            <a:lvl1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1pPr>
            <a:lvl2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2pPr>
            <a:lvl3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3pPr>
            <a:lvl4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4pPr>
            <a:lvl5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5pPr>
            <a:lvl6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6pPr>
            <a:lvl7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7pPr>
            <a:lvl8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8pPr>
            <a:lvl9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9pPr>
          </a:lstStyle>
          <a:p>
            <a:pPr algn="ctr"/>
            <a:endParaRPr lang="en-US" sz="3200">
              <a:latin typeface="Tenorite" pitchFamily="2" charset="0"/>
            </a:endParaRPr>
          </a:p>
        </p:txBody>
      </p:sp>
      <p:sp>
        <p:nvSpPr>
          <p:cNvPr id="40" name="Rectangle 39">
            <a:extLst>
              <a:ext uri="{FF2B5EF4-FFF2-40B4-BE49-F238E27FC236}">
                <a16:creationId xmlns:a16="http://schemas.microsoft.com/office/drawing/2014/main" id="{BF30C7D9-90A4-0E35-2CED-43246715D647}"/>
              </a:ext>
            </a:extLst>
          </p:cNvPr>
          <p:cNvSpPr/>
          <p:nvPr/>
        </p:nvSpPr>
        <p:spPr>
          <a:xfrm>
            <a:off x="28121" y="-1"/>
            <a:ext cx="4126697" cy="6815831"/>
          </a:xfrm>
          <a:prstGeom prst="rect">
            <a:avLst/>
          </a:prstGeom>
          <a:gradFill>
            <a:gsLst>
              <a:gs pos="0">
                <a:schemeClr val="bg2">
                  <a:lumMod val="10000"/>
                  <a:alpha val="3455"/>
                </a:schemeClr>
              </a:gs>
              <a:gs pos="96000">
                <a:schemeClr val="bg1">
                  <a:alpha val="0"/>
                </a:schemeClr>
              </a:gs>
            </a:gsLst>
            <a:lin ang="6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L="0" marR="0" indent="0" algn="l" defTabSz="1219170" rtl="0" fontAlgn="auto" latinLnBrk="1"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defRPr>
            </a:defPPr>
            <a:lvl1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1pPr>
            <a:lvl2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2pPr>
            <a:lvl3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3pPr>
            <a:lvl4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4pPr>
            <a:lvl5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5pPr>
            <a:lvl6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6pPr>
            <a:lvl7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7pPr>
            <a:lvl8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8pPr>
            <a:lvl9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9pPr>
          </a:lstStyle>
          <a:p>
            <a:pPr algn="ctr"/>
            <a:endParaRPr lang="en-US" sz="1800">
              <a:latin typeface="Tenorite" pitchFamily="2" charset="0"/>
            </a:endParaRPr>
          </a:p>
        </p:txBody>
      </p:sp>
      <p:sp>
        <p:nvSpPr>
          <p:cNvPr id="3" name="Round Same-side Corner of Rectangle 2">
            <a:extLst>
              <a:ext uri="{FF2B5EF4-FFF2-40B4-BE49-F238E27FC236}">
                <a16:creationId xmlns:a16="http://schemas.microsoft.com/office/drawing/2014/main" id="{DD46E95B-895B-C932-3B82-F75DEDAC3B3A}"/>
              </a:ext>
            </a:extLst>
          </p:cNvPr>
          <p:cNvSpPr/>
          <p:nvPr/>
        </p:nvSpPr>
        <p:spPr>
          <a:xfrm rot="16200000">
            <a:off x="825284" y="2089735"/>
            <a:ext cx="3395965" cy="3213243"/>
          </a:xfrm>
          <a:prstGeom prst="round2SameRect">
            <a:avLst>
              <a:gd name="adj1" fmla="val 12808"/>
              <a:gd name="adj2" fmla="val 0"/>
            </a:avLst>
          </a:prstGeom>
          <a:solidFill>
            <a:schemeClr val="accent1">
              <a:alpha val="87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L="0" marR="0" indent="0" algn="l" defTabSz="1219170" rtl="0" fontAlgn="auto" latinLnBrk="1"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defRPr>
            </a:defPPr>
            <a:lvl1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1pPr>
            <a:lvl2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2pPr>
            <a:lvl3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3pPr>
            <a:lvl4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4pPr>
            <a:lvl5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5pPr>
            <a:lvl6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6pPr>
            <a:lvl7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7pPr>
            <a:lvl8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8pPr>
            <a:lvl9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9pPr>
          </a:lstStyle>
          <a:p>
            <a:pPr algn="ctr"/>
            <a:endParaRPr lang="en-IN" sz="1800">
              <a:latin typeface="Tenorite" pitchFamily="2" charset="0"/>
            </a:endParaRPr>
          </a:p>
        </p:txBody>
      </p:sp>
      <p:sp>
        <p:nvSpPr>
          <p:cNvPr id="2" name="Title 1">
            <a:extLst>
              <a:ext uri="{FF2B5EF4-FFF2-40B4-BE49-F238E27FC236}">
                <a16:creationId xmlns:a16="http://schemas.microsoft.com/office/drawing/2014/main" id="{8823AC11-C1A0-41D3-9710-13559C9229CF}"/>
              </a:ext>
            </a:extLst>
          </p:cNvPr>
          <p:cNvSpPr>
            <a:spLocks noGrp="1"/>
          </p:cNvSpPr>
          <p:nvPr>
            <p:ph type="title"/>
          </p:nvPr>
        </p:nvSpPr>
        <p:spPr>
          <a:xfrm>
            <a:off x="1208869" y="2601305"/>
            <a:ext cx="2949772" cy="2454403"/>
          </a:xfrm>
        </p:spPr>
        <p:txBody>
          <a:bodyPr anchor="t"/>
          <a:lstStyle>
            <a:defPPr marL="0" marR="0" indent="0" algn="l" defTabSz="1219170" rtl="0" fontAlgn="auto" latinLnBrk="1"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defRPr>
            </a:defPPr>
            <a:lvl1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1pPr>
            <a:lvl2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2pPr>
            <a:lvl3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3pPr>
            <a:lvl4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4pPr>
            <a:lvl5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5pPr>
            <a:lvl6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6pPr>
            <a:lvl7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7pPr>
            <a:lvl8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8pPr>
            <a:lvl9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9pPr>
          </a:lstStyle>
          <a:p>
            <a:r>
              <a:rPr lang="en-US" b="1">
                <a:solidFill>
                  <a:schemeClr val="bg1"/>
                </a:solidFill>
                <a:latin typeface="Tenorite"/>
              </a:rPr>
              <a:t>LIMS Migration </a:t>
            </a:r>
            <a:r>
              <a:rPr lang="en-GB" b="1">
                <a:solidFill>
                  <a:schemeClr val="bg1"/>
                </a:solidFill>
                <a:latin typeface="Tenorite"/>
              </a:rPr>
              <a:t>on-premise LIMS Applications to a cloud computing model Infrastructure as a Service (IaaS)</a:t>
            </a:r>
            <a:endParaRPr lang="en-US" b="1">
              <a:solidFill>
                <a:schemeClr val="bg1"/>
              </a:solidFill>
              <a:latin typeface="Tenorite"/>
            </a:endParaRPr>
          </a:p>
        </p:txBody>
      </p:sp>
      <p:cxnSp>
        <p:nvCxnSpPr>
          <p:cNvPr id="27" name="Straight Connector 26">
            <a:extLst>
              <a:ext uri="{FF2B5EF4-FFF2-40B4-BE49-F238E27FC236}">
                <a16:creationId xmlns:a16="http://schemas.microsoft.com/office/drawing/2014/main" id="{38E8E455-B2C7-763C-4DE5-A44B67C87DCF}"/>
              </a:ext>
            </a:extLst>
          </p:cNvPr>
          <p:cNvCxnSpPr>
            <a:cxnSpLocks/>
          </p:cNvCxnSpPr>
          <p:nvPr/>
        </p:nvCxnSpPr>
        <p:spPr>
          <a:xfrm>
            <a:off x="1219397" y="2501879"/>
            <a:ext cx="2273313" cy="0"/>
          </a:xfrm>
          <a:prstGeom prst="line">
            <a:avLst/>
          </a:prstGeom>
          <a:ln w="0">
            <a:solidFill>
              <a:schemeClr val="bg1">
                <a:alpha val="54000"/>
              </a:schemeClr>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0F9B6B5B-9402-7776-91D0-82E234CB2DEB}"/>
              </a:ext>
            </a:extLst>
          </p:cNvPr>
          <p:cNvSpPr txBox="1"/>
          <p:nvPr/>
        </p:nvSpPr>
        <p:spPr>
          <a:xfrm>
            <a:off x="1201006" y="2002345"/>
            <a:ext cx="2939245" cy="400110"/>
          </a:xfrm>
          <a:prstGeom prst="rect">
            <a:avLst/>
          </a:prstGeom>
          <a:noFill/>
        </p:spPr>
        <p:txBody>
          <a:bodyPr wrap="square">
            <a:spAutoFit/>
          </a:bodyPr>
          <a:lstStyle>
            <a:defPPr marL="0" marR="0" indent="0" algn="l" defTabSz="1219170" rtl="0" fontAlgn="auto" latinLnBrk="1"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defRPr>
            </a:defPPr>
            <a:lvl1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1pPr>
            <a:lvl2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2pPr>
            <a:lvl3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3pPr>
            <a:lvl4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4pPr>
            <a:lvl5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5pPr>
            <a:lvl6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6pPr>
            <a:lvl7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7pPr>
            <a:lvl8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8pPr>
            <a:lvl9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9pPr>
          </a:lstStyle>
          <a:p>
            <a:r>
              <a:rPr lang="en-US" sz="2000" i="1">
                <a:solidFill>
                  <a:schemeClr val="bg1"/>
                </a:solidFill>
                <a:latin typeface="Tenorite" pitchFamily="2" charset="0"/>
              </a:rPr>
              <a:t>Our Credentials</a:t>
            </a:r>
          </a:p>
        </p:txBody>
      </p:sp>
      <p:grpSp>
        <p:nvGrpSpPr>
          <p:cNvPr id="38" name="Group 37">
            <a:extLst>
              <a:ext uri="{FF2B5EF4-FFF2-40B4-BE49-F238E27FC236}">
                <a16:creationId xmlns:a16="http://schemas.microsoft.com/office/drawing/2014/main" id="{6EEFD177-A86E-46ED-8F79-D027ECD8E554}"/>
              </a:ext>
            </a:extLst>
          </p:cNvPr>
          <p:cNvGrpSpPr/>
          <p:nvPr/>
        </p:nvGrpSpPr>
        <p:grpSpPr>
          <a:xfrm>
            <a:off x="4378132" y="340151"/>
            <a:ext cx="2360069" cy="562096"/>
            <a:chOff x="3283599" y="255113"/>
            <a:chExt cx="1770052" cy="421572"/>
          </a:xfrm>
        </p:grpSpPr>
        <p:sp>
          <p:nvSpPr>
            <p:cNvPr id="550" name="Rounded Rectangle 3">
              <a:extLst>
                <a:ext uri="{FF2B5EF4-FFF2-40B4-BE49-F238E27FC236}">
                  <a16:creationId xmlns:a16="http://schemas.microsoft.com/office/drawing/2014/main" id="{ED97445C-E079-EFAA-8EDC-613969183D2D}"/>
                </a:ext>
              </a:extLst>
            </p:cNvPr>
            <p:cNvSpPr/>
            <p:nvPr/>
          </p:nvSpPr>
          <p:spPr>
            <a:xfrm>
              <a:off x="3634266" y="356581"/>
              <a:ext cx="1419385" cy="218600"/>
            </a:xfrm>
            <a:prstGeom prst="roundRect">
              <a:avLst>
                <a:gd name="adj" fmla="val 38632"/>
              </a:avLst>
            </a:prstGeom>
            <a:solidFill>
              <a:schemeClr val="bg1">
                <a:lumMod val="95000"/>
              </a:schemeClr>
            </a:solidFill>
            <a:ln w="317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243840" tIns="182880" rIns="182880" bIns="182880" numCol="1" spcCol="0" rtlCol="0" fromWordArt="0" anchor="ctr" anchorCtr="0" forceAA="0" compatLnSpc="1">
              <a:prstTxWarp prst="textNoShape">
                <a:avLst/>
              </a:prstTxWarp>
              <a:noAutofit/>
            </a:bodyPr>
            <a:lstStyle>
              <a:defPPr marL="0" marR="0" indent="0" algn="l" defTabSz="1219170" rtl="0" fontAlgn="auto" latinLnBrk="1"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defRPr>
              </a:defPPr>
              <a:lvl1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1pPr>
              <a:lvl2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2pPr>
              <a:lvl3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3pPr>
              <a:lvl4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4pPr>
              <a:lvl5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5pPr>
              <a:lvl6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6pPr>
              <a:lvl7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7pPr>
              <a:lvl8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8pPr>
              <a:lvl9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9pPr>
            </a:lstStyle>
            <a:p>
              <a:pPr>
                <a:lnSpc>
                  <a:spcPct val="110000"/>
                </a:lnSpc>
                <a:spcAft>
                  <a:spcPts val="400"/>
                </a:spcAft>
              </a:pPr>
              <a:r>
                <a:rPr lang="en-US" sz="1600" b="1">
                  <a:solidFill>
                    <a:schemeClr val="tx1"/>
                  </a:solidFill>
                  <a:latin typeface="Tenorite" pitchFamily="2" charset="0"/>
                </a:rPr>
                <a:t>The Client</a:t>
              </a:r>
            </a:p>
          </p:txBody>
        </p:sp>
        <p:grpSp>
          <p:nvGrpSpPr>
            <p:cNvPr id="571" name="Group 570">
              <a:extLst>
                <a:ext uri="{FF2B5EF4-FFF2-40B4-BE49-F238E27FC236}">
                  <a16:creationId xmlns:a16="http://schemas.microsoft.com/office/drawing/2014/main" id="{EB434590-423B-6473-914C-F53BD7C997E4}"/>
                </a:ext>
              </a:extLst>
            </p:cNvPr>
            <p:cNvGrpSpPr/>
            <p:nvPr/>
          </p:nvGrpSpPr>
          <p:grpSpPr>
            <a:xfrm>
              <a:off x="3283599" y="255113"/>
              <a:ext cx="421572" cy="421572"/>
              <a:chOff x="3226381" y="255113"/>
              <a:chExt cx="421572" cy="421572"/>
            </a:xfrm>
          </p:grpSpPr>
          <p:sp>
            <p:nvSpPr>
              <p:cNvPr id="551" name="Arc 550">
                <a:extLst>
                  <a:ext uri="{FF2B5EF4-FFF2-40B4-BE49-F238E27FC236}">
                    <a16:creationId xmlns:a16="http://schemas.microsoft.com/office/drawing/2014/main" id="{77C27C06-EEC7-79D4-C1D2-A44316FF9830}"/>
                  </a:ext>
                </a:extLst>
              </p:cNvPr>
              <p:cNvSpPr/>
              <p:nvPr/>
            </p:nvSpPr>
            <p:spPr>
              <a:xfrm>
                <a:off x="3226381" y="255113"/>
                <a:ext cx="421572" cy="421572"/>
              </a:xfrm>
              <a:prstGeom prst="arc">
                <a:avLst>
                  <a:gd name="adj1" fmla="val 16200000"/>
                  <a:gd name="adj2" fmla="val 5247992"/>
                </a:avLst>
              </a:prstGeom>
              <a:solidFill>
                <a:srgbClr val="F5F5F5"/>
              </a:solidFill>
              <a:ln w="19050">
                <a:solidFill>
                  <a:schemeClr val="accent2"/>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txBody>
              <a:bodyPr rtlCol="0" anchor="ctr"/>
              <a:lstStyle>
                <a:defPPr marL="0" marR="0" indent="0" algn="l" defTabSz="1219170" rtl="0" fontAlgn="auto" latinLnBrk="1"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defRPr>
                </a:defPPr>
                <a:lvl1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1pPr>
                <a:lvl2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2pPr>
                <a:lvl3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3pPr>
                <a:lvl4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4pPr>
                <a:lvl5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5pPr>
                <a:lvl6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6pPr>
                <a:lvl7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7pPr>
                <a:lvl8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8pPr>
                <a:lvl9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9pPr>
              </a:lstStyle>
              <a:p>
                <a:pPr algn="ctr" defTabSz="1219139" hangingPunct="0">
                  <a:defRPr/>
                </a:pPr>
                <a:endParaRPr lang="en-US" sz="1867" kern="0">
                  <a:solidFill>
                    <a:srgbClr val="000000"/>
                  </a:solidFill>
                  <a:latin typeface="Tenorite" pitchFamily="2" charset="0"/>
                  <a:sym typeface="Tenorite Regular"/>
                </a:endParaRPr>
              </a:p>
            </p:txBody>
          </p:sp>
          <p:sp>
            <p:nvSpPr>
              <p:cNvPr id="552" name="Arc 551">
                <a:extLst>
                  <a:ext uri="{FF2B5EF4-FFF2-40B4-BE49-F238E27FC236}">
                    <a16:creationId xmlns:a16="http://schemas.microsoft.com/office/drawing/2014/main" id="{FF33D05D-F63E-4FBA-D0FA-5CEB73A3C0EF}"/>
                  </a:ext>
                </a:extLst>
              </p:cNvPr>
              <p:cNvSpPr/>
              <p:nvPr/>
            </p:nvSpPr>
            <p:spPr>
              <a:xfrm>
                <a:off x="3226381" y="255113"/>
                <a:ext cx="421572" cy="421572"/>
              </a:xfrm>
              <a:prstGeom prst="arc">
                <a:avLst>
                  <a:gd name="adj1" fmla="val 7529020"/>
                  <a:gd name="adj2" fmla="val 13446455"/>
                </a:avLst>
              </a:prstGeom>
              <a:solidFill>
                <a:srgbClr val="F5F5F5"/>
              </a:solidFill>
              <a:ln w="19050">
                <a:solidFill>
                  <a:schemeClr val="accent2"/>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txBody>
              <a:bodyPr rtlCol="0" anchor="ctr"/>
              <a:lstStyle>
                <a:defPPr marL="0" marR="0" indent="0" algn="l" defTabSz="1219170" rtl="0" fontAlgn="auto" latinLnBrk="1"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defRPr>
                </a:defPPr>
                <a:lvl1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1pPr>
                <a:lvl2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2pPr>
                <a:lvl3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3pPr>
                <a:lvl4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4pPr>
                <a:lvl5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5pPr>
                <a:lvl6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6pPr>
                <a:lvl7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7pPr>
                <a:lvl8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8pPr>
                <a:lvl9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9pPr>
              </a:lstStyle>
              <a:p>
                <a:pPr algn="ctr" defTabSz="1219139" hangingPunct="0">
                  <a:defRPr/>
                </a:pPr>
                <a:endParaRPr lang="en-US" sz="1867" kern="0">
                  <a:solidFill>
                    <a:srgbClr val="000000"/>
                  </a:solidFill>
                  <a:latin typeface="Tenorite" pitchFamily="2" charset="0"/>
                  <a:sym typeface="Tenorite Regular"/>
                </a:endParaRPr>
              </a:p>
            </p:txBody>
          </p:sp>
        </p:grpSp>
        <p:sp>
          <p:nvSpPr>
            <p:cNvPr id="553" name="Oval 552">
              <a:extLst>
                <a:ext uri="{FF2B5EF4-FFF2-40B4-BE49-F238E27FC236}">
                  <a16:creationId xmlns:a16="http://schemas.microsoft.com/office/drawing/2014/main" id="{0935A25D-4DCE-BB07-CC9E-CEBF97E0FA15}"/>
                </a:ext>
              </a:extLst>
            </p:cNvPr>
            <p:cNvSpPr/>
            <p:nvPr/>
          </p:nvSpPr>
          <p:spPr>
            <a:xfrm>
              <a:off x="3334716" y="306230"/>
              <a:ext cx="319338" cy="319337"/>
            </a:xfrm>
            <a:prstGeom prst="ellipse">
              <a:avLst/>
            </a:prstGeom>
            <a:solidFill>
              <a:schemeClr val="accent2"/>
            </a:solidFill>
            <a:ln w="317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defPPr marL="0" marR="0" indent="0" algn="l" defTabSz="1219170" rtl="0" fontAlgn="auto" latinLnBrk="1"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defRPr>
              </a:defPPr>
              <a:lvl1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1pPr>
              <a:lvl2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2pPr>
              <a:lvl3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3pPr>
              <a:lvl4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4pPr>
              <a:lvl5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5pPr>
              <a:lvl6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6pPr>
              <a:lvl7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7pPr>
              <a:lvl8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8pPr>
              <a:lvl9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9pPr>
            </a:lstStyle>
            <a:p>
              <a:pPr algn="ctr" defTabSz="1219139" hangingPunct="0">
                <a:defRPr/>
              </a:pPr>
              <a:endParaRPr lang="en-US" sz="1867" kern="0">
                <a:solidFill>
                  <a:srgbClr val="FFFFFF"/>
                </a:solidFill>
                <a:latin typeface="Tenorite" pitchFamily="2" charset="0"/>
                <a:cs typeface="Arial" panose="020B0604020202020204" pitchFamily="34" charset="0"/>
                <a:sym typeface="Tenorite Regular"/>
              </a:endParaRPr>
            </a:p>
          </p:txBody>
        </p:sp>
        <p:grpSp>
          <p:nvGrpSpPr>
            <p:cNvPr id="568" name="Group 567">
              <a:extLst>
                <a:ext uri="{FF2B5EF4-FFF2-40B4-BE49-F238E27FC236}">
                  <a16:creationId xmlns:a16="http://schemas.microsoft.com/office/drawing/2014/main" id="{EB72FADB-9EE6-218E-2D66-0F9E32B63CCF}"/>
                </a:ext>
              </a:extLst>
            </p:cNvPr>
            <p:cNvGrpSpPr/>
            <p:nvPr/>
          </p:nvGrpSpPr>
          <p:grpSpPr>
            <a:xfrm>
              <a:off x="3408841" y="341989"/>
              <a:ext cx="156936" cy="226288"/>
              <a:chOff x="2735919" y="3623468"/>
              <a:chExt cx="156936" cy="226288"/>
            </a:xfrm>
          </p:grpSpPr>
          <p:sp>
            <p:nvSpPr>
              <p:cNvPr id="569" name="Freeform 41">
                <a:extLst>
                  <a:ext uri="{FF2B5EF4-FFF2-40B4-BE49-F238E27FC236}">
                    <a16:creationId xmlns:a16="http://schemas.microsoft.com/office/drawing/2014/main" id="{DF0B86F5-DC98-4609-763D-EEC1E35F7CD5}"/>
                  </a:ext>
                </a:extLst>
              </p:cNvPr>
              <p:cNvSpPr>
                <a:spLocks noChangeAspect="1" noEditPoints="1"/>
              </p:cNvSpPr>
              <p:nvPr/>
            </p:nvSpPr>
            <p:spPr bwMode="auto">
              <a:xfrm>
                <a:off x="2735919" y="3628372"/>
                <a:ext cx="156936" cy="221384"/>
              </a:xfrm>
              <a:custGeom>
                <a:avLst/>
                <a:gdLst>
                  <a:gd name="T0" fmla="*/ 7007 w 11484"/>
                  <a:gd name="T1" fmla="*/ 806 h 16200"/>
                  <a:gd name="T2" fmla="*/ 7128 w 11484"/>
                  <a:gd name="T3" fmla="*/ 2462 h 16200"/>
                  <a:gd name="T4" fmla="*/ 8680 w 11484"/>
                  <a:gd name="T5" fmla="*/ 3050 h 16200"/>
                  <a:gd name="T6" fmla="*/ 9868 w 11484"/>
                  <a:gd name="T7" fmla="*/ 1926 h 16200"/>
                  <a:gd name="T8" fmla="*/ 9353 w 11484"/>
                  <a:gd name="T9" fmla="*/ 351 h 16200"/>
                  <a:gd name="T10" fmla="*/ 3718 w 11484"/>
                  <a:gd name="T11" fmla="*/ 122 h 16200"/>
                  <a:gd name="T12" fmla="*/ 4661 w 11484"/>
                  <a:gd name="T13" fmla="*/ 1461 h 16200"/>
                  <a:gd name="T14" fmla="*/ 3853 w 11484"/>
                  <a:gd name="T15" fmla="*/ 2895 h 16200"/>
                  <a:gd name="T16" fmla="*/ 2190 w 11484"/>
                  <a:gd name="T17" fmla="*/ 2775 h 16200"/>
                  <a:gd name="T18" fmla="*/ 1599 w 11484"/>
                  <a:gd name="T19" fmla="*/ 1230 h 16200"/>
                  <a:gd name="T20" fmla="*/ 2729 w 11484"/>
                  <a:gd name="T21" fmla="*/ 49 h 16200"/>
                  <a:gd name="T22" fmla="*/ 3658 w 11484"/>
                  <a:gd name="T23" fmla="*/ 6256 h 16200"/>
                  <a:gd name="T24" fmla="*/ 6124 w 11484"/>
                  <a:gd name="T25" fmla="*/ 7110 h 16200"/>
                  <a:gd name="T26" fmla="*/ 5724 w 11484"/>
                  <a:gd name="T27" fmla="*/ 7888 h 16200"/>
                  <a:gd name="T28" fmla="*/ 2192 w 11484"/>
                  <a:gd name="T29" fmla="*/ 6229 h 16200"/>
                  <a:gd name="T30" fmla="*/ 1574 w 11484"/>
                  <a:gd name="T31" fmla="*/ 3901 h 16200"/>
                  <a:gd name="T32" fmla="*/ 861 w 11484"/>
                  <a:gd name="T33" fmla="*/ 3625 h 16200"/>
                  <a:gd name="T34" fmla="*/ 2474 w 11484"/>
                  <a:gd name="T35" fmla="*/ 3349 h 16200"/>
                  <a:gd name="T36" fmla="*/ 2952 w 11484"/>
                  <a:gd name="T37" fmla="*/ 4509 h 16200"/>
                  <a:gd name="T38" fmla="*/ 2489 w 11484"/>
                  <a:gd name="T39" fmla="*/ 4463 h 16200"/>
                  <a:gd name="T40" fmla="*/ 1533 w 11484"/>
                  <a:gd name="T41" fmla="*/ 3770 h 16200"/>
                  <a:gd name="T42" fmla="*/ 1440 w 11484"/>
                  <a:gd name="T43" fmla="*/ 5274 h 16200"/>
                  <a:gd name="T44" fmla="*/ 2639 w 11484"/>
                  <a:gd name="T45" fmla="*/ 6865 h 16200"/>
                  <a:gd name="T46" fmla="*/ 2441 w 11484"/>
                  <a:gd name="T47" fmla="*/ 11925 h 16200"/>
                  <a:gd name="T48" fmla="*/ 2295 w 11484"/>
                  <a:gd name="T49" fmla="*/ 15895 h 16200"/>
                  <a:gd name="T50" fmla="*/ 1439 w 11484"/>
                  <a:gd name="T51" fmla="*/ 16174 h 16200"/>
                  <a:gd name="T52" fmla="*/ 826 w 11484"/>
                  <a:gd name="T53" fmla="*/ 15533 h 16200"/>
                  <a:gd name="T54" fmla="*/ 305 w 11484"/>
                  <a:gd name="T55" fmla="*/ 9270 h 16200"/>
                  <a:gd name="T56" fmla="*/ 337 w 11484"/>
                  <a:gd name="T57" fmla="*/ 4784 h 16200"/>
                  <a:gd name="T58" fmla="*/ 9729 w 11484"/>
                  <a:gd name="T59" fmla="*/ 5456 h 16200"/>
                  <a:gd name="T60" fmla="*/ 9832 w 11484"/>
                  <a:gd name="T61" fmla="*/ 7120 h 16200"/>
                  <a:gd name="T62" fmla="*/ 9389 w 11484"/>
                  <a:gd name="T63" fmla="*/ 8671 h 16200"/>
                  <a:gd name="T64" fmla="*/ 9390 w 11484"/>
                  <a:gd name="T65" fmla="*/ 9412 h 16200"/>
                  <a:gd name="T66" fmla="*/ 9944 w 11484"/>
                  <a:gd name="T67" fmla="*/ 9478 h 16200"/>
                  <a:gd name="T68" fmla="*/ 10606 w 11484"/>
                  <a:gd name="T69" fmla="*/ 7769 h 16200"/>
                  <a:gd name="T70" fmla="*/ 10742 w 11484"/>
                  <a:gd name="T71" fmla="*/ 5622 h 16200"/>
                  <a:gd name="T72" fmla="*/ 10080 w 11484"/>
                  <a:gd name="T73" fmla="*/ 3875 h 16200"/>
                  <a:gd name="T74" fmla="*/ 9303 w 11484"/>
                  <a:gd name="T75" fmla="*/ 3978 h 16200"/>
                  <a:gd name="T76" fmla="*/ 9630 w 11484"/>
                  <a:gd name="T77" fmla="*/ 5771 h 16200"/>
                  <a:gd name="T78" fmla="*/ 9136 w 11484"/>
                  <a:gd name="T79" fmla="*/ 4273 h 16200"/>
                  <a:gd name="T80" fmla="*/ 9948 w 11484"/>
                  <a:gd name="T81" fmla="*/ 3594 h 16200"/>
                  <a:gd name="T82" fmla="*/ 10805 w 11484"/>
                  <a:gd name="T83" fmla="*/ 5108 h 16200"/>
                  <a:gd name="T84" fmla="*/ 10880 w 11484"/>
                  <a:gd name="T85" fmla="*/ 7188 h 16200"/>
                  <a:gd name="T86" fmla="*/ 10216 w 11484"/>
                  <a:gd name="T87" fmla="*/ 9388 h 16200"/>
                  <a:gd name="T88" fmla="*/ 9763 w 11484"/>
                  <a:gd name="T89" fmla="*/ 9701 h 16200"/>
                  <a:gd name="T90" fmla="*/ 9120 w 11484"/>
                  <a:gd name="T91" fmla="*/ 9263 h 16200"/>
                  <a:gd name="T92" fmla="*/ 9431 w 11484"/>
                  <a:gd name="T93" fmla="*/ 8171 h 16200"/>
                  <a:gd name="T94" fmla="*/ 8591 w 11484"/>
                  <a:gd name="T95" fmla="*/ 5473 h 16200"/>
                  <a:gd name="T96" fmla="*/ 6910 w 11484"/>
                  <a:gd name="T97" fmla="*/ 6692 h 16200"/>
                  <a:gd name="T98" fmla="*/ 6307 w 11484"/>
                  <a:gd name="T99" fmla="*/ 7109 h 16200"/>
                  <a:gd name="T100" fmla="*/ 6229 w 11484"/>
                  <a:gd name="T101" fmla="*/ 7771 h 16200"/>
                  <a:gd name="T102" fmla="*/ 7688 w 11484"/>
                  <a:gd name="T103" fmla="*/ 7467 h 16200"/>
                  <a:gd name="T104" fmla="*/ 9009 w 11484"/>
                  <a:gd name="T105" fmla="*/ 9217 h 16200"/>
                  <a:gd name="T106" fmla="*/ 9014 w 11484"/>
                  <a:gd name="T107" fmla="*/ 15533 h 16200"/>
                  <a:gd name="T108" fmla="*/ 9627 w 11484"/>
                  <a:gd name="T109" fmla="*/ 16174 h 16200"/>
                  <a:gd name="T110" fmla="*/ 10483 w 11484"/>
                  <a:gd name="T111" fmla="*/ 15895 h 16200"/>
                  <a:gd name="T112" fmla="*/ 10873 w 11484"/>
                  <a:gd name="T113" fmla="*/ 9656 h 16200"/>
                  <a:gd name="T114" fmla="*/ 11464 w 11484"/>
                  <a:gd name="T115" fmla="*/ 6828 h 16200"/>
                  <a:gd name="T116" fmla="*/ 10431 w 11484"/>
                  <a:gd name="T117" fmla="*/ 3433 h 16200"/>
                  <a:gd name="T118" fmla="*/ 8832 w 11484"/>
                  <a:gd name="T119" fmla="*/ 3543 h 16200"/>
                  <a:gd name="T120" fmla="*/ 8531 w 11484"/>
                  <a:gd name="T121" fmla="*/ 4744 h 16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1484" h="16200">
                    <a:moveTo>
                      <a:pt x="8368" y="0"/>
                    </a:moveTo>
                    <a:lnTo>
                      <a:pt x="8289" y="2"/>
                    </a:lnTo>
                    <a:lnTo>
                      <a:pt x="8209" y="8"/>
                    </a:lnTo>
                    <a:lnTo>
                      <a:pt x="8132" y="18"/>
                    </a:lnTo>
                    <a:lnTo>
                      <a:pt x="8056" y="31"/>
                    </a:lnTo>
                    <a:lnTo>
                      <a:pt x="7982" y="49"/>
                    </a:lnTo>
                    <a:lnTo>
                      <a:pt x="7908" y="69"/>
                    </a:lnTo>
                    <a:lnTo>
                      <a:pt x="7836" y="93"/>
                    </a:lnTo>
                    <a:lnTo>
                      <a:pt x="7766" y="122"/>
                    </a:lnTo>
                    <a:lnTo>
                      <a:pt x="7697" y="152"/>
                    </a:lnTo>
                    <a:lnTo>
                      <a:pt x="7631" y="186"/>
                    </a:lnTo>
                    <a:lnTo>
                      <a:pt x="7565" y="223"/>
                    </a:lnTo>
                    <a:lnTo>
                      <a:pt x="7502" y="263"/>
                    </a:lnTo>
                    <a:lnTo>
                      <a:pt x="7442" y="306"/>
                    </a:lnTo>
                    <a:lnTo>
                      <a:pt x="7383" y="351"/>
                    </a:lnTo>
                    <a:lnTo>
                      <a:pt x="7327" y="400"/>
                    </a:lnTo>
                    <a:lnTo>
                      <a:pt x="7274" y="452"/>
                    </a:lnTo>
                    <a:lnTo>
                      <a:pt x="7223" y="504"/>
                    </a:lnTo>
                    <a:lnTo>
                      <a:pt x="7174" y="561"/>
                    </a:lnTo>
                    <a:lnTo>
                      <a:pt x="7128" y="619"/>
                    </a:lnTo>
                    <a:lnTo>
                      <a:pt x="7084" y="679"/>
                    </a:lnTo>
                    <a:lnTo>
                      <a:pt x="7045" y="742"/>
                    </a:lnTo>
                    <a:lnTo>
                      <a:pt x="7007" y="806"/>
                    </a:lnTo>
                    <a:lnTo>
                      <a:pt x="6973" y="873"/>
                    </a:lnTo>
                    <a:lnTo>
                      <a:pt x="6942" y="941"/>
                    </a:lnTo>
                    <a:lnTo>
                      <a:pt x="6914" y="1010"/>
                    </a:lnTo>
                    <a:lnTo>
                      <a:pt x="6890" y="1082"/>
                    </a:lnTo>
                    <a:lnTo>
                      <a:pt x="6869" y="1155"/>
                    </a:lnTo>
                    <a:lnTo>
                      <a:pt x="6851" y="1230"/>
                    </a:lnTo>
                    <a:lnTo>
                      <a:pt x="6838" y="1306"/>
                    </a:lnTo>
                    <a:lnTo>
                      <a:pt x="6828" y="1383"/>
                    </a:lnTo>
                    <a:lnTo>
                      <a:pt x="6823" y="1461"/>
                    </a:lnTo>
                    <a:lnTo>
                      <a:pt x="6821" y="1540"/>
                    </a:lnTo>
                    <a:lnTo>
                      <a:pt x="6823" y="1620"/>
                    </a:lnTo>
                    <a:lnTo>
                      <a:pt x="6828" y="1698"/>
                    </a:lnTo>
                    <a:lnTo>
                      <a:pt x="6838" y="1775"/>
                    </a:lnTo>
                    <a:lnTo>
                      <a:pt x="6851" y="1851"/>
                    </a:lnTo>
                    <a:lnTo>
                      <a:pt x="6869" y="1926"/>
                    </a:lnTo>
                    <a:lnTo>
                      <a:pt x="6890" y="1999"/>
                    </a:lnTo>
                    <a:lnTo>
                      <a:pt x="6914" y="2071"/>
                    </a:lnTo>
                    <a:lnTo>
                      <a:pt x="6942" y="2140"/>
                    </a:lnTo>
                    <a:lnTo>
                      <a:pt x="6973" y="2208"/>
                    </a:lnTo>
                    <a:lnTo>
                      <a:pt x="7007" y="2275"/>
                    </a:lnTo>
                    <a:lnTo>
                      <a:pt x="7045" y="2339"/>
                    </a:lnTo>
                    <a:lnTo>
                      <a:pt x="7084" y="2402"/>
                    </a:lnTo>
                    <a:lnTo>
                      <a:pt x="7128" y="2462"/>
                    </a:lnTo>
                    <a:lnTo>
                      <a:pt x="7174" y="2520"/>
                    </a:lnTo>
                    <a:lnTo>
                      <a:pt x="7223" y="2576"/>
                    </a:lnTo>
                    <a:lnTo>
                      <a:pt x="7274" y="2629"/>
                    </a:lnTo>
                    <a:lnTo>
                      <a:pt x="7327" y="2681"/>
                    </a:lnTo>
                    <a:lnTo>
                      <a:pt x="7383" y="2730"/>
                    </a:lnTo>
                    <a:lnTo>
                      <a:pt x="7442" y="2775"/>
                    </a:lnTo>
                    <a:lnTo>
                      <a:pt x="7502" y="2818"/>
                    </a:lnTo>
                    <a:lnTo>
                      <a:pt x="7565" y="2858"/>
                    </a:lnTo>
                    <a:lnTo>
                      <a:pt x="7631" y="2895"/>
                    </a:lnTo>
                    <a:lnTo>
                      <a:pt x="7697" y="2929"/>
                    </a:lnTo>
                    <a:lnTo>
                      <a:pt x="7766" y="2960"/>
                    </a:lnTo>
                    <a:lnTo>
                      <a:pt x="7836" y="2988"/>
                    </a:lnTo>
                    <a:lnTo>
                      <a:pt x="7908" y="3012"/>
                    </a:lnTo>
                    <a:lnTo>
                      <a:pt x="7982" y="3032"/>
                    </a:lnTo>
                    <a:lnTo>
                      <a:pt x="8056" y="3050"/>
                    </a:lnTo>
                    <a:lnTo>
                      <a:pt x="8132" y="3063"/>
                    </a:lnTo>
                    <a:lnTo>
                      <a:pt x="8209" y="3073"/>
                    </a:lnTo>
                    <a:lnTo>
                      <a:pt x="8289" y="3079"/>
                    </a:lnTo>
                    <a:lnTo>
                      <a:pt x="8368" y="3081"/>
                    </a:lnTo>
                    <a:lnTo>
                      <a:pt x="8447" y="3079"/>
                    </a:lnTo>
                    <a:lnTo>
                      <a:pt x="8527" y="3073"/>
                    </a:lnTo>
                    <a:lnTo>
                      <a:pt x="8604" y="3063"/>
                    </a:lnTo>
                    <a:lnTo>
                      <a:pt x="8680" y="3050"/>
                    </a:lnTo>
                    <a:lnTo>
                      <a:pt x="8755" y="3032"/>
                    </a:lnTo>
                    <a:lnTo>
                      <a:pt x="8828" y="3012"/>
                    </a:lnTo>
                    <a:lnTo>
                      <a:pt x="8900" y="2988"/>
                    </a:lnTo>
                    <a:lnTo>
                      <a:pt x="8970" y="2960"/>
                    </a:lnTo>
                    <a:lnTo>
                      <a:pt x="9039" y="2929"/>
                    </a:lnTo>
                    <a:lnTo>
                      <a:pt x="9106" y="2895"/>
                    </a:lnTo>
                    <a:lnTo>
                      <a:pt x="9171" y="2858"/>
                    </a:lnTo>
                    <a:lnTo>
                      <a:pt x="9234" y="2818"/>
                    </a:lnTo>
                    <a:lnTo>
                      <a:pt x="9294" y="2775"/>
                    </a:lnTo>
                    <a:lnTo>
                      <a:pt x="9353" y="2730"/>
                    </a:lnTo>
                    <a:lnTo>
                      <a:pt x="9409" y="2681"/>
                    </a:lnTo>
                    <a:lnTo>
                      <a:pt x="9463" y="2629"/>
                    </a:lnTo>
                    <a:lnTo>
                      <a:pt x="9514" y="2576"/>
                    </a:lnTo>
                    <a:lnTo>
                      <a:pt x="9562" y="2520"/>
                    </a:lnTo>
                    <a:lnTo>
                      <a:pt x="9608" y="2462"/>
                    </a:lnTo>
                    <a:lnTo>
                      <a:pt x="9652" y="2402"/>
                    </a:lnTo>
                    <a:lnTo>
                      <a:pt x="9692" y="2339"/>
                    </a:lnTo>
                    <a:lnTo>
                      <a:pt x="9729" y="2275"/>
                    </a:lnTo>
                    <a:lnTo>
                      <a:pt x="9763" y="2208"/>
                    </a:lnTo>
                    <a:lnTo>
                      <a:pt x="9794" y="2140"/>
                    </a:lnTo>
                    <a:lnTo>
                      <a:pt x="9822" y="2071"/>
                    </a:lnTo>
                    <a:lnTo>
                      <a:pt x="9846" y="1999"/>
                    </a:lnTo>
                    <a:lnTo>
                      <a:pt x="9868" y="1926"/>
                    </a:lnTo>
                    <a:lnTo>
                      <a:pt x="9885" y="1851"/>
                    </a:lnTo>
                    <a:lnTo>
                      <a:pt x="9898" y="1775"/>
                    </a:lnTo>
                    <a:lnTo>
                      <a:pt x="9908" y="1698"/>
                    </a:lnTo>
                    <a:lnTo>
                      <a:pt x="9914" y="1620"/>
                    </a:lnTo>
                    <a:lnTo>
                      <a:pt x="9915" y="1540"/>
                    </a:lnTo>
                    <a:lnTo>
                      <a:pt x="9914" y="1461"/>
                    </a:lnTo>
                    <a:lnTo>
                      <a:pt x="9908" y="1383"/>
                    </a:lnTo>
                    <a:lnTo>
                      <a:pt x="9898" y="1306"/>
                    </a:lnTo>
                    <a:lnTo>
                      <a:pt x="9885" y="1230"/>
                    </a:lnTo>
                    <a:lnTo>
                      <a:pt x="9868" y="1155"/>
                    </a:lnTo>
                    <a:lnTo>
                      <a:pt x="9846" y="1082"/>
                    </a:lnTo>
                    <a:lnTo>
                      <a:pt x="9822" y="1010"/>
                    </a:lnTo>
                    <a:lnTo>
                      <a:pt x="9794" y="941"/>
                    </a:lnTo>
                    <a:lnTo>
                      <a:pt x="9763" y="873"/>
                    </a:lnTo>
                    <a:lnTo>
                      <a:pt x="9729" y="806"/>
                    </a:lnTo>
                    <a:lnTo>
                      <a:pt x="9692" y="742"/>
                    </a:lnTo>
                    <a:lnTo>
                      <a:pt x="9652" y="679"/>
                    </a:lnTo>
                    <a:lnTo>
                      <a:pt x="9608" y="619"/>
                    </a:lnTo>
                    <a:lnTo>
                      <a:pt x="9562" y="561"/>
                    </a:lnTo>
                    <a:lnTo>
                      <a:pt x="9514" y="504"/>
                    </a:lnTo>
                    <a:lnTo>
                      <a:pt x="9463" y="452"/>
                    </a:lnTo>
                    <a:lnTo>
                      <a:pt x="9409" y="400"/>
                    </a:lnTo>
                    <a:lnTo>
                      <a:pt x="9353" y="351"/>
                    </a:lnTo>
                    <a:lnTo>
                      <a:pt x="9294" y="306"/>
                    </a:lnTo>
                    <a:lnTo>
                      <a:pt x="9234" y="263"/>
                    </a:lnTo>
                    <a:lnTo>
                      <a:pt x="9171" y="223"/>
                    </a:lnTo>
                    <a:lnTo>
                      <a:pt x="9106" y="186"/>
                    </a:lnTo>
                    <a:lnTo>
                      <a:pt x="9039" y="152"/>
                    </a:lnTo>
                    <a:lnTo>
                      <a:pt x="8970" y="122"/>
                    </a:lnTo>
                    <a:lnTo>
                      <a:pt x="8900" y="93"/>
                    </a:lnTo>
                    <a:lnTo>
                      <a:pt x="8828" y="69"/>
                    </a:lnTo>
                    <a:lnTo>
                      <a:pt x="8755" y="49"/>
                    </a:lnTo>
                    <a:lnTo>
                      <a:pt x="8680" y="31"/>
                    </a:lnTo>
                    <a:lnTo>
                      <a:pt x="8604" y="18"/>
                    </a:lnTo>
                    <a:lnTo>
                      <a:pt x="8527" y="8"/>
                    </a:lnTo>
                    <a:lnTo>
                      <a:pt x="8447" y="2"/>
                    </a:lnTo>
                    <a:lnTo>
                      <a:pt x="8368" y="0"/>
                    </a:lnTo>
                    <a:close/>
                    <a:moveTo>
                      <a:pt x="3116" y="0"/>
                    </a:moveTo>
                    <a:lnTo>
                      <a:pt x="3195" y="2"/>
                    </a:lnTo>
                    <a:lnTo>
                      <a:pt x="3275" y="8"/>
                    </a:lnTo>
                    <a:lnTo>
                      <a:pt x="3352" y="18"/>
                    </a:lnTo>
                    <a:lnTo>
                      <a:pt x="3428" y="31"/>
                    </a:lnTo>
                    <a:lnTo>
                      <a:pt x="3502" y="49"/>
                    </a:lnTo>
                    <a:lnTo>
                      <a:pt x="3576" y="69"/>
                    </a:lnTo>
                    <a:lnTo>
                      <a:pt x="3648" y="93"/>
                    </a:lnTo>
                    <a:lnTo>
                      <a:pt x="3718" y="122"/>
                    </a:lnTo>
                    <a:lnTo>
                      <a:pt x="3787" y="152"/>
                    </a:lnTo>
                    <a:lnTo>
                      <a:pt x="3853" y="186"/>
                    </a:lnTo>
                    <a:lnTo>
                      <a:pt x="3919" y="223"/>
                    </a:lnTo>
                    <a:lnTo>
                      <a:pt x="3982" y="263"/>
                    </a:lnTo>
                    <a:lnTo>
                      <a:pt x="4042" y="306"/>
                    </a:lnTo>
                    <a:lnTo>
                      <a:pt x="4101" y="351"/>
                    </a:lnTo>
                    <a:lnTo>
                      <a:pt x="4157" y="400"/>
                    </a:lnTo>
                    <a:lnTo>
                      <a:pt x="4210" y="452"/>
                    </a:lnTo>
                    <a:lnTo>
                      <a:pt x="4261" y="504"/>
                    </a:lnTo>
                    <a:lnTo>
                      <a:pt x="4310" y="561"/>
                    </a:lnTo>
                    <a:lnTo>
                      <a:pt x="4356" y="619"/>
                    </a:lnTo>
                    <a:lnTo>
                      <a:pt x="4400" y="679"/>
                    </a:lnTo>
                    <a:lnTo>
                      <a:pt x="4439" y="742"/>
                    </a:lnTo>
                    <a:lnTo>
                      <a:pt x="4477" y="806"/>
                    </a:lnTo>
                    <a:lnTo>
                      <a:pt x="4511" y="873"/>
                    </a:lnTo>
                    <a:lnTo>
                      <a:pt x="4542" y="941"/>
                    </a:lnTo>
                    <a:lnTo>
                      <a:pt x="4570" y="1010"/>
                    </a:lnTo>
                    <a:lnTo>
                      <a:pt x="4594" y="1082"/>
                    </a:lnTo>
                    <a:lnTo>
                      <a:pt x="4615" y="1155"/>
                    </a:lnTo>
                    <a:lnTo>
                      <a:pt x="4633" y="1230"/>
                    </a:lnTo>
                    <a:lnTo>
                      <a:pt x="4646" y="1306"/>
                    </a:lnTo>
                    <a:lnTo>
                      <a:pt x="4656" y="1383"/>
                    </a:lnTo>
                    <a:lnTo>
                      <a:pt x="4661" y="1461"/>
                    </a:lnTo>
                    <a:lnTo>
                      <a:pt x="4663" y="1540"/>
                    </a:lnTo>
                    <a:lnTo>
                      <a:pt x="4661" y="1620"/>
                    </a:lnTo>
                    <a:lnTo>
                      <a:pt x="4656" y="1698"/>
                    </a:lnTo>
                    <a:lnTo>
                      <a:pt x="4646" y="1775"/>
                    </a:lnTo>
                    <a:lnTo>
                      <a:pt x="4633" y="1851"/>
                    </a:lnTo>
                    <a:lnTo>
                      <a:pt x="4615" y="1926"/>
                    </a:lnTo>
                    <a:lnTo>
                      <a:pt x="4594" y="1999"/>
                    </a:lnTo>
                    <a:lnTo>
                      <a:pt x="4570" y="2071"/>
                    </a:lnTo>
                    <a:lnTo>
                      <a:pt x="4542" y="2140"/>
                    </a:lnTo>
                    <a:lnTo>
                      <a:pt x="4511" y="2208"/>
                    </a:lnTo>
                    <a:lnTo>
                      <a:pt x="4477" y="2275"/>
                    </a:lnTo>
                    <a:lnTo>
                      <a:pt x="4439" y="2339"/>
                    </a:lnTo>
                    <a:lnTo>
                      <a:pt x="4400" y="2402"/>
                    </a:lnTo>
                    <a:lnTo>
                      <a:pt x="4356" y="2462"/>
                    </a:lnTo>
                    <a:lnTo>
                      <a:pt x="4310" y="2520"/>
                    </a:lnTo>
                    <a:lnTo>
                      <a:pt x="4261" y="2576"/>
                    </a:lnTo>
                    <a:lnTo>
                      <a:pt x="4210" y="2629"/>
                    </a:lnTo>
                    <a:lnTo>
                      <a:pt x="4157" y="2681"/>
                    </a:lnTo>
                    <a:lnTo>
                      <a:pt x="4101" y="2730"/>
                    </a:lnTo>
                    <a:lnTo>
                      <a:pt x="4042" y="2775"/>
                    </a:lnTo>
                    <a:lnTo>
                      <a:pt x="3982" y="2818"/>
                    </a:lnTo>
                    <a:lnTo>
                      <a:pt x="3919" y="2858"/>
                    </a:lnTo>
                    <a:lnTo>
                      <a:pt x="3853" y="2895"/>
                    </a:lnTo>
                    <a:lnTo>
                      <a:pt x="3787" y="2929"/>
                    </a:lnTo>
                    <a:lnTo>
                      <a:pt x="3718" y="2960"/>
                    </a:lnTo>
                    <a:lnTo>
                      <a:pt x="3648" y="2988"/>
                    </a:lnTo>
                    <a:lnTo>
                      <a:pt x="3576" y="3012"/>
                    </a:lnTo>
                    <a:lnTo>
                      <a:pt x="3502" y="3032"/>
                    </a:lnTo>
                    <a:lnTo>
                      <a:pt x="3428" y="3050"/>
                    </a:lnTo>
                    <a:lnTo>
                      <a:pt x="3352" y="3063"/>
                    </a:lnTo>
                    <a:lnTo>
                      <a:pt x="3275" y="3073"/>
                    </a:lnTo>
                    <a:lnTo>
                      <a:pt x="3195" y="3079"/>
                    </a:lnTo>
                    <a:lnTo>
                      <a:pt x="3116" y="3081"/>
                    </a:lnTo>
                    <a:lnTo>
                      <a:pt x="3037" y="3079"/>
                    </a:lnTo>
                    <a:lnTo>
                      <a:pt x="2957" y="3073"/>
                    </a:lnTo>
                    <a:lnTo>
                      <a:pt x="2880" y="3063"/>
                    </a:lnTo>
                    <a:lnTo>
                      <a:pt x="2804" y="3050"/>
                    </a:lnTo>
                    <a:lnTo>
                      <a:pt x="2729" y="3032"/>
                    </a:lnTo>
                    <a:lnTo>
                      <a:pt x="2656" y="3012"/>
                    </a:lnTo>
                    <a:lnTo>
                      <a:pt x="2584" y="2988"/>
                    </a:lnTo>
                    <a:lnTo>
                      <a:pt x="2514" y="2960"/>
                    </a:lnTo>
                    <a:lnTo>
                      <a:pt x="2445" y="2929"/>
                    </a:lnTo>
                    <a:lnTo>
                      <a:pt x="2378" y="2895"/>
                    </a:lnTo>
                    <a:lnTo>
                      <a:pt x="2313" y="2858"/>
                    </a:lnTo>
                    <a:lnTo>
                      <a:pt x="2250" y="2818"/>
                    </a:lnTo>
                    <a:lnTo>
                      <a:pt x="2190" y="2775"/>
                    </a:lnTo>
                    <a:lnTo>
                      <a:pt x="2131" y="2730"/>
                    </a:lnTo>
                    <a:lnTo>
                      <a:pt x="2075" y="2681"/>
                    </a:lnTo>
                    <a:lnTo>
                      <a:pt x="2021" y="2629"/>
                    </a:lnTo>
                    <a:lnTo>
                      <a:pt x="1970" y="2576"/>
                    </a:lnTo>
                    <a:lnTo>
                      <a:pt x="1922" y="2520"/>
                    </a:lnTo>
                    <a:lnTo>
                      <a:pt x="1876" y="2462"/>
                    </a:lnTo>
                    <a:lnTo>
                      <a:pt x="1832" y="2402"/>
                    </a:lnTo>
                    <a:lnTo>
                      <a:pt x="1792" y="2339"/>
                    </a:lnTo>
                    <a:lnTo>
                      <a:pt x="1755" y="2275"/>
                    </a:lnTo>
                    <a:lnTo>
                      <a:pt x="1721" y="2208"/>
                    </a:lnTo>
                    <a:lnTo>
                      <a:pt x="1690" y="2140"/>
                    </a:lnTo>
                    <a:lnTo>
                      <a:pt x="1662" y="2071"/>
                    </a:lnTo>
                    <a:lnTo>
                      <a:pt x="1638" y="1999"/>
                    </a:lnTo>
                    <a:lnTo>
                      <a:pt x="1616" y="1926"/>
                    </a:lnTo>
                    <a:lnTo>
                      <a:pt x="1599" y="1851"/>
                    </a:lnTo>
                    <a:lnTo>
                      <a:pt x="1586" y="1775"/>
                    </a:lnTo>
                    <a:lnTo>
                      <a:pt x="1576" y="1698"/>
                    </a:lnTo>
                    <a:lnTo>
                      <a:pt x="1570" y="1620"/>
                    </a:lnTo>
                    <a:lnTo>
                      <a:pt x="1569" y="1540"/>
                    </a:lnTo>
                    <a:lnTo>
                      <a:pt x="1570" y="1461"/>
                    </a:lnTo>
                    <a:lnTo>
                      <a:pt x="1576" y="1383"/>
                    </a:lnTo>
                    <a:lnTo>
                      <a:pt x="1586" y="1306"/>
                    </a:lnTo>
                    <a:lnTo>
                      <a:pt x="1599" y="1230"/>
                    </a:lnTo>
                    <a:lnTo>
                      <a:pt x="1616" y="1155"/>
                    </a:lnTo>
                    <a:lnTo>
                      <a:pt x="1638" y="1082"/>
                    </a:lnTo>
                    <a:lnTo>
                      <a:pt x="1662" y="1010"/>
                    </a:lnTo>
                    <a:lnTo>
                      <a:pt x="1690" y="941"/>
                    </a:lnTo>
                    <a:lnTo>
                      <a:pt x="1721" y="873"/>
                    </a:lnTo>
                    <a:lnTo>
                      <a:pt x="1755" y="806"/>
                    </a:lnTo>
                    <a:lnTo>
                      <a:pt x="1792" y="742"/>
                    </a:lnTo>
                    <a:lnTo>
                      <a:pt x="1832" y="679"/>
                    </a:lnTo>
                    <a:lnTo>
                      <a:pt x="1876" y="619"/>
                    </a:lnTo>
                    <a:lnTo>
                      <a:pt x="1922" y="561"/>
                    </a:lnTo>
                    <a:lnTo>
                      <a:pt x="1970" y="504"/>
                    </a:lnTo>
                    <a:lnTo>
                      <a:pt x="2021" y="452"/>
                    </a:lnTo>
                    <a:lnTo>
                      <a:pt x="2075" y="400"/>
                    </a:lnTo>
                    <a:lnTo>
                      <a:pt x="2131" y="351"/>
                    </a:lnTo>
                    <a:lnTo>
                      <a:pt x="2190" y="306"/>
                    </a:lnTo>
                    <a:lnTo>
                      <a:pt x="2250" y="263"/>
                    </a:lnTo>
                    <a:lnTo>
                      <a:pt x="2313" y="223"/>
                    </a:lnTo>
                    <a:lnTo>
                      <a:pt x="2378" y="186"/>
                    </a:lnTo>
                    <a:lnTo>
                      <a:pt x="2445" y="152"/>
                    </a:lnTo>
                    <a:lnTo>
                      <a:pt x="2514" y="122"/>
                    </a:lnTo>
                    <a:lnTo>
                      <a:pt x="2584" y="93"/>
                    </a:lnTo>
                    <a:lnTo>
                      <a:pt x="2656" y="69"/>
                    </a:lnTo>
                    <a:lnTo>
                      <a:pt x="2729" y="49"/>
                    </a:lnTo>
                    <a:lnTo>
                      <a:pt x="2804" y="31"/>
                    </a:lnTo>
                    <a:lnTo>
                      <a:pt x="2880" y="18"/>
                    </a:lnTo>
                    <a:lnTo>
                      <a:pt x="2957" y="8"/>
                    </a:lnTo>
                    <a:lnTo>
                      <a:pt x="3037" y="2"/>
                    </a:lnTo>
                    <a:lnTo>
                      <a:pt x="3116" y="0"/>
                    </a:lnTo>
                    <a:close/>
                    <a:moveTo>
                      <a:pt x="2277" y="4224"/>
                    </a:moveTo>
                    <a:lnTo>
                      <a:pt x="2318" y="4376"/>
                    </a:lnTo>
                    <a:lnTo>
                      <a:pt x="2366" y="4525"/>
                    </a:lnTo>
                    <a:lnTo>
                      <a:pt x="2419" y="4670"/>
                    </a:lnTo>
                    <a:lnTo>
                      <a:pt x="2477" y="4810"/>
                    </a:lnTo>
                    <a:lnTo>
                      <a:pt x="2540" y="4948"/>
                    </a:lnTo>
                    <a:lnTo>
                      <a:pt x="2608" y="5081"/>
                    </a:lnTo>
                    <a:lnTo>
                      <a:pt x="2682" y="5209"/>
                    </a:lnTo>
                    <a:lnTo>
                      <a:pt x="2759" y="5335"/>
                    </a:lnTo>
                    <a:lnTo>
                      <a:pt x="2842" y="5455"/>
                    </a:lnTo>
                    <a:lnTo>
                      <a:pt x="2929" y="5572"/>
                    </a:lnTo>
                    <a:lnTo>
                      <a:pt x="3020" y="5683"/>
                    </a:lnTo>
                    <a:lnTo>
                      <a:pt x="3117" y="5790"/>
                    </a:lnTo>
                    <a:lnTo>
                      <a:pt x="3217" y="5893"/>
                    </a:lnTo>
                    <a:lnTo>
                      <a:pt x="3321" y="5991"/>
                    </a:lnTo>
                    <a:lnTo>
                      <a:pt x="3429" y="6084"/>
                    </a:lnTo>
                    <a:lnTo>
                      <a:pt x="3542" y="6172"/>
                    </a:lnTo>
                    <a:lnTo>
                      <a:pt x="3658" y="6256"/>
                    </a:lnTo>
                    <a:lnTo>
                      <a:pt x="3778" y="6334"/>
                    </a:lnTo>
                    <a:lnTo>
                      <a:pt x="3901" y="6407"/>
                    </a:lnTo>
                    <a:lnTo>
                      <a:pt x="4027" y="6475"/>
                    </a:lnTo>
                    <a:lnTo>
                      <a:pt x="4158" y="6538"/>
                    </a:lnTo>
                    <a:lnTo>
                      <a:pt x="4291" y="6594"/>
                    </a:lnTo>
                    <a:lnTo>
                      <a:pt x="4427" y="6646"/>
                    </a:lnTo>
                    <a:lnTo>
                      <a:pt x="4567" y="6692"/>
                    </a:lnTo>
                    <a:lnTo>
                      <a:pt x="4708" y="6732"/>
                    </a:lnTo>
                    <a:lnTo>
                      <a:pt x="4852" y="6767"/>
                    </a:lnTo>
                    <a:lnTo>
                      <a:pt x="5000" y="6795"/>
                    </a:lnTo>
                    <a:lnTo>
                      <a:pt x="5149" y="6818"/>
                    </a:lnTo>
                    <a:lnTo>
                      <a:pt x="5302" y="6834"/>
                    </a:lnTo>
                    <a:lnTo>
                      <a:pt x="5457" y="6846"/>
                    </a:lnTo>
                    <a:lnTo>
                      <a:pt x="5613" y="6850"/>
                    </a:lnTo>
                    <a:lnTo>
                      <a:pt x="5772" y="6848"/>
                    </a:lnTo>
                    <a:lnTo>
                      <a:pt x="5833" y="6871"/>
                    </a:lnTo>
                    <a:lnTo>
                      <a:pt x="5889" y="6898"/>
                    </a:lnTo>
                    <a:lnTo>
                      <a:pt x="5941" y="6928"/>
                    </a:lnTo>
                    <a:lnTo>
                      <a:pt x="5987" y="6960"/>
                    </a:lnTo>
                    <a:lnTo>
                      <a:pt x="6028" y="6994"/>
                    </a:lnTo>
                    <a:lnTo>
                      <a:pt x="6064" y="7031"/>
                    </a:lnTo>
                    <a:lnTo>
                      <a:pt x="6097" y="7069"/>
                    </a:lnTo>
                    <a:lnTo>
                      <a:pt x="6124" y="7110"/>
                    </a:lnTo>
                    <a:lnTo>
                      <a:pt x="6146" y="7151"/>
                    </a:lnTo>
                    <a:lnTo>
                      <a:pt x="6165" y="7194"/>
                    </a:lnTo>
                    <a:lnTo>
                      <a:pt x="6179" y="7237"/>
                    </a:lnTo>
                    <a:lnTo>
                      <a:pt x="6189" y="7281"/>
                    </a:lnTo>
                    <a:lnTo>
                      <a:pt x="6195" y="7325"/>
                    </a:lnTo>
                    <a:lnTo>
                      <a:pt x="6197" y="7369"/>
                    </a:lnTo>
                    <a:lnTo>
                      <a:pt x="6195" y="7414"/>
                    </a:lnTo>
                    <a:lnTo>
                      <a:pt x="6190" y="7457"/>
                    </a:lnTo>
                    <a:lnTo>
                      <a:pt x="6180" y="7501"/>
                    </a:lnTo>
                    <a:lnTo>
                      <a:pt x="6168" y="7542"/>
                    </a:lnTo>
                    <a:lnTo>
                      <a:pt x="6151" y="7584"/>
                    </a:lnTo>
                    <a:lnTo>
                      <a:pt x="6132" y="7622"/>
                    </a:lnTo>
                    <a:lnTo>
                      <a:pt x="6109" y="7661"/>
                    </a:lnTo>
                    <a:lnTo>
                      <a:pt x="6083" y="7696"/>
                    </a:lnTo>
                    <a:lnTo>
                      <a:pt x="6054" y="7729"/>
                    </a:lnTo>
                    <a:lnTo>
                      <a:pt x="6022" y="7761"/>
                    </a:lnTo>
                    <a:lnTo>
                      <a:pt x="5987" y="7789"/>
                    </a:lnTo>
                    <a:lnTo>
                      <a:pt x="5949" y="7814"/>
                    </a:lnTo>
                    <a:lnTo>
                      <a:pt x="5909" y="7837"/>
                    </a:lnTo>
                    <a:lnTo>
                      <a:pt x="5867" y="7856"/>
                    </a:lnTo>
                    <a:lnTo>
                      <a:pt x="5821" y="7871"/>
                    </a:lnTo>
                    <a:lnTo>
                      <a:pt x="5774" y="7882"/>
                    </a:lnTo>
                    <a:lnTo>
                      <a:pt x="5724" y="7888"/>
                    </a:lnTo>
                    <a:lnTo>
                      <a:pt x="5672" y="7891"/>
                    </a:lnTo>
                    <a:lnTo>
                      <a:pt x="5497" y="7874"/>
                    </a:lnTo>
                    <a:lnTo>
                      <a:pt x="5322" y="7852"/>
                    </a:lnTo>
                    <a:lnTo>
                      <a:pt x="5147" y="7825"/>
                    </a:lnTo>
                    <a:lnTo>
                      <a:pt x="4971" y="7792"/>
                    </a:lnTo>
                    <a:lnTo>
                      <a:pt x="4796" y="7755"/>
                    </a:lnTo>
                    <a:lnTo>
                      <a:pt x="4622" y="7711"/>
                    </a:lnTo>
                    <a:lnTo>
                      <a:pt x="4449" y="7664"/>
                    </a:lnTo>
                    <a:lnTo>
                      <a:pt x="4277" y="7610"/>
                    </a:lnTo>
                    <a:lnTo>
                      <a:pt x="4107" y="7550"/>
                    </a:lnTo>
                    <a:lnTo>
                      <a:pt x="3938" y="7485"/>
                    </a:lnTo>
                    <a:lnTo>
                      <a:pt x="3772" y="7415"/>
                    </a:lnTo>
                    <a:lnTo>
                      <a:pt x="3608" y="7339"/>
                    </a:lnTo>
                    <a:lnTo>
                      <a:pt x="3448" y="7256"/>
                    </a:lnTo>
                    <a:lnTo>
                      <a:pt x="3291" y="7167"/>
                    </a:lnTo>
                    <a:lnTo>
                      <a:pt x="3137" y="7072"/>
                    </a:lnTo>
                    <a:lnTo>
                      <a:pt x="2988" y="6972"/>
                    </a:lnTo>
                    <a:lnTo>
                      <a:pt x="2842" y="6865"/>
                    </a:lnTo>
                    <a:lnTo>
                      <a:pt x="2702" y="6750"/>
                    </a:lnTo>
                    <a:lnTo>
                      <a:pt x="2566" y="6630"/>
                    </a:lnTo>
                    <a:lnTo>
                      <a:pt x="2435" y="6503"/>
                    </a:lnTo>
                    <a:lnTo>
                      <a:pt x="2311" y="6370"/>
                    </a:lnTo>
                    <a:lnTo>
                      <a:pt x="2192" y="6229"/>
                    </a:lnTo>
                    <a:lnTo>
                      <a:pt x="2080" y="6081"/>
                    </a:lnTo>
                    <a:lnTo>
                      <a:pt x="1975" y="5926"/>
                    </a:lnTo>
                    <a:lnTo>
                      <a:pt x="1876" y="5764"/>
                    </a:lnTo>
                    <a:lnTo>
                      <a:pt x="1784" y="5595"/>
                    </a:lnTo>
                    <a:lnTo>
                      <a:pt x="1701" y="5419"/>
                    </a:lnTo>
                    <a:lnTo>
                      <a:pt x="1625" y="5235"/>
                    </a:lnTo>
                    <a:lnTo>
                      <a:pt x="1557" y="5043"/>
                    </a:lnTo>
                    <a:lnTo>
                      <a:pt x="1498" y="4844"/>
                    </a:lnTo>
                    <a:lnTo>
                      <a:pt x="1449" y="4637"/>
                    </a:lnTo>
                    <a:lnTo>
                      <a:pt x="1408" y="4423"/>
                    </a:lnTo>
                    <a:lnTo>
                      <a:pt x="1400" y="4374"/>
                    </a:lnTo>
                    <a:lnTo>
                      <a:pt x="1395" y="4326"/>
                    </a:lnTo>
                    <a:lnTo>
                      <a:pt x="1395" y="4280"/>
                    </a:lnTo>
                    <a:lnTo>
                      <a:pt x="1398" y="4234"/>
                    </a:lnTo>
                    <a:lnTo>
                      <a:pt x="1405" y="4189"/>
                    </a:lnTo>
                    <a:lnTo>
                      <a:pt x="1416" y="4146"/>
                    </a:lnTo>
                    <a:lnTo>
                      <a:pt x="1430" y="4105"/>
                    </a:lnTo>
                    <a:lnTo>
                      <a:pt x="1448" y="4064"/>
                    </a:lnTo>
                    <a:lnTo>
                      <a:pt x="1467" y="4027"/>
                    </a:lnTo>
                    <a:lnTo>
                      <a:pt x="1490" y="3991"/>
                    </a:lnTo>
                    <a:lnTo>
                      <a:pt x="1516" y="3958"/>
                    </a:lnTo>
                    <a:lnTo>
                      <a:pt x="1543" y="3929"/>
                    </a:lnTo>
                    <a:lnTo>
                      <a:pt x="1574" y="3901"/>
                    </a:lnTo>
                    <a:lnTo>
                      <a:pt x="1605" y="3877"/>
                    </a:lnTo>
                    <a:lnTo>
                      <a:pt x="1639" y="3856"/>
                    </a:lnTo>
                    <a:lnTo>
                      <a:pt x="1674" y="3838"/>
                    </a:lnTo>
                    <a:lnTo>
                      <a:pt x="1710" y="3825"/>
                    </a:lnTo>
                    <a:lnTo>
                      <a:pt x="1748" y="3816"/>
                    </a:lnTo>
                    <a:lnTo>
                      <a:pt x="1786" y="3810"/>
                    </a:lnTo>
                    <a:lnTo>
                      <a:pt x="1826" y="3810"/>
                    </a:lnTo>
                    <a:lnTo>
                      <a:pt x="1866" y="3813"/>
                    </a:lnTo>
                    <a:lnTo>
                      <a:pt x="1905" y="3822"/>
                    </a:lnTo>
                    <a:lnTo>
                      <a:pt x="1945" y="3836"/>
                    </a:lnTo>
                    <a:lnTo>
                      <a:pt x="1986" y="3855"/>
                    </a:lnTo>
                    <a:lnTo>
                      <a:pt x="2025" y="3880"/>
                    </a:lnTo>
                    <a:lnTo>
                      <a:pt x="2064" y="3910"/>
                    </a:lnTo>
                    <a:lnTo>
                      <a:pt x="2103" y="3946"/>
                    </a:lnTo>
                    <a:lnTo>
                      <a:pt x="2140" y="3988"/>
                    </a:lnTo>
                    <a:lnTo>
                      <a:pt x="2177" y="4037"/>
                    </a:lnTo>
                    <a:lnTo>
                      <a:pt x="2212" y="4093"/>
                    </a:lnTo>
                    <a:lnTo>
                      <a:pt x="2245" y="4154"/>
                    </a:lnTo>
                    <a:lnTo>
                      <a:pt x="2277" y="4224"/>
                    </a:lnTo>
                    <a:close/>
                    <a:moveTo>
                      <a:pt x="690" y="3857"/>
                    </a:moveTo>
                    <a:lnTo>
                      <a:pt x="744" y="3775"/>
                    </a:lnTo>
                    <a:lnTo>
                      <a:pt x="802" y="3698"/>
                    </a:lnTo>
                    <a:lnTo>
                      <a:pt x="861" y="3625"/>
                    </a:lnTo>
                    <a:lnTo>
                      <a:pt x="923" y="3557"/>
                    </a:lnTo>
                    <a:lnTo>
                      <a:pt x="987" y="3493"/>
                    </a:lnTo>
                    <a:lnTo>
                      <a:pt x="1053" y="3433"/>
                    </a:lnTo>
                    <a:lnTo>
                      <a:pt x="1120" y="3380"/>
                    </a:lnTo>
                    <a:lnTo>
                      <a:pt x="1189" y="3329"/>
                    </a:lnTo>
                    <a:lnTo>
                      <a:pt x="1259" y="3285"/>
                    </a:lnTo>
                    <a:lnTo>
                      <a:pt x="1331" y="3244"/>
                    </a:lnTo>
                    <a:lnTo>
                      <a:pt x="1404" y="3210"/>
                    </a:lnTo>
                    <a:lnTo>
                      <a:pt x="1477" y="3179"/>
                    </a:lnTo>
                    <a:lnTo>
                      <a:pt x="1550" y="3155"/>
                    </a:lnTo>
                    <a:lnTo>
                      <a:pt x="1625" y="3136"/>
                    </a:lnTo>
                    <a:lnTo>
                      <a:pt x="1699" y="3122"/>
                    </a:lnTo>
                    <a:lnTo>
                      <a:pt x="1773" y="3113"/>
                    </a:lnTo>
                    <a:lnTo>
                      <a:pt x="1847" y="3110"/>
                    </a:lnTo>
                    <a:lnTo>
                      <a:pt x="1921" y="3112"/>
                    </a:lnTo>
                    <a:lnTo>
                      <a:pt x="1994" y="3122"/>
                    </a:lnTo>
                    <a:lnTo>
                      <a:pt x="2066" y="3136"/>
                    </a:lnTo>
                    <a:lnTo>
                      <a:pt x="2138" y="3156"/>
                    </a:lnTo>
                    <a:lnTo>
                      <a:pt x="2209" y="3182"/>
                    </a:lnTo>
                    <a:lnTo>
                      <a:pt x="2278" y="3215"/>
                    </a:lnTo>
                    <a:lnTo>
                      <a:pt x="2345" y="3253"/>
                    </a:lnTo>
                    <a:lnTo>
                      <a:pt x="2410" y="3298"/>
                    </a:lnTo>
                    <a:lnTo>
                      <a:pt x="2474" y="3349"/>
                    </a:lnTo>
                    <a:lnTo>
                      <a:pt x="2536" y="3407"/>
                    </a:lnTo>
                    <a:lnTo>
                      <a:pt x="2595" y="3472"/>
                    </a:lnTo>
                    <a:lnTo>
                      <a:pt x="2652" y="3543"/>
                    </a:lnTo>
                    <a:lnTo>
                      <a:pt x="2707" y="3621"/>
                    </a:lnTo>
                    <a:lnTo>
                      <a:pt x="2758" y="3705"/>
                    </a:lnTo>
                    <a:lnTo>
                      <a:pt x="2807" y="3797"/>
                    </a:lnTo>
                    <a:lnTo>
                      <a:pt x="2822" y="3830"/>
                    </a:lnTo>
                    <a:lnTo>
                      <a:pt x="2837" y="3866"/>
                    </a:lnTo>
                    <a:lnTo>
                      <a:pt x="2851" y="3902"/>
                    </a:lnTo>
                    <a:lnTo>
                      <a:pt x="2865" y="3940"/>
                    </a:lnTo>
                    <a:lnTo>
                      <a:pt x="2876" y="3978"/>
                    </a:lnTo>
                    <a:lnTo>
                      <a:pt x="2887" y="4017"/>
                    </a:lnTo>
                    <a:lnTo>
                      <a:pt x="2897" y="4057"/>
                    </a:lnTo>
                    <a:lnTo>
                      <a:pt x="2906" y="4099"/>
                    </a:lnTo>
                    <a:lnTo>
                      <a:pt x="2916" y="4140"/>
                    </a:lnTo>
                    <a:lnTo>
                      <a:pt x="2923" y="4184"/>
                    </a:lnTo>
                    <a:lnTo>
                      <a:pt x="2929" y="4227"/>
                    </a:lnTo>
                    <a:lnTo>
                      <a:pt x="2935" y="4273"/>
                    </a:lnTo>
                    <a:lnTo>
                      <a:pt x="2940" y="4318"/>
                    </a:lnTo>
                    <a:lnTo>
                      <a:pt x="2944" y="4364"/>
                    </a:lnTo>
                    <a:lnTo>
                      <a:pt x="2948" y="4411"/>
                    </a:lnTo>
                    <a:lnTo>
                      <a:pt x="2950" y="4460"/>
                    </a:lnTo>
                    <a:lnTo>
                      <a:pt x="2952" y="4509"/>
                    </a:lnTo>
                    <a:lnTo>
                      <a:pt x="2953" y="4558"/>
                    </a:lnTo>
                    <a:lnTo>
                      <a:pt x="2954" y="4608"/>
                    </a:lnTo>
                    <a:lnTo>
                      <a:pt x="2954" y="4660"/>
                    </a:lnTo>
                    <a:lnTo>
                      <a:pt x="2953" y="4711"/>
                    </a:lnTo>
                    <a:lnTo>
                      <a:pt x="2952" y="4764"/>
                    </a:lnTo>
                    <a:lnTo>
                      <a:pt x="2950" y="4816"/>
                    </a:lnTo>
                    <a:lnTo>
                      <a:pt x="2948" y="4870"/>
                    </a:lnTo>
                    <a:lnTo>
                      <a:pt x="2942" y="4979"/>
                    </a:lnTo>
                    <a:lnTo>
                      <a:pt x="2933" y="5091"/>
                    </a:lnTo>
                    <a:lnTo>
                      <a:pt x="2923" y="5204"/>
                    </a:lnTo>
                    <a:lnTo>
                      <a:pt x="2910" y="5320"/>
                    </a:lnTo>
                    <a:lnTo>
                      <a:pt x="2868" y="5254"/>
                    </a:lnTo>
                    <a:lnTo>
                      <a:pt x="2827" y="5188"/>
                    </a:lnTo>
                    <a:lnTo>
                      <a:pt x="2786" y="5120"/>
                    </a:lnTo>
                    <a:lnTo>
                      <a:pt x="2748" y="5051"/>
                    </a:lnTo>
                    <a:lnTo>
                      <a:pt x="2711" y="4982"/>
                    </a:lnTo>
                    <a:lnTo>
                      <a:pt x="2675" y="4911"/>
                    </a:lnTo>
                    <a:lnTo>
                      <a:pt x="2641" y="4839"/>
                    </a:lnTo>
                    <a:lnTo>
                      <a:pt x="2607" y="4766"/>
                    </a:lnTo>
                    <a:lnTo>
                      <a:pt x="2576" y="4692"/>
                    </a:lnTo>
                    <a:lnTo>
                      <a:pt x="2545" y="4617"/>
                    </a:lnTo>
                    <a:lnTo>
                      <a:pt x="2517" y="4540"/>
                    </a:lnTo>
                    <a:lnTo>
                      <a:pt x="2489" y="4463"/>
                    </a:lnTo>
                    <a:lnTo>
                      <a:pt x="2463" y="4385"/>
                    </a:lnTo>
                    <a:lnTo>
                      <a:pt x="2438" y="4306"/>
                    </a:lnTo>
                    <a:lnTo>
                      <a:pt x="2416" y="4226"/>
                    </a:lnTo>
                    <a:lnTo>
                      <a:pt x="2395" y="4145"/>
                    </a:lnTo>
                    <a:lnTo>
                      <a:pt x="2391" y="4133"/>
                    </a:lnTo>
                    <a:lnTo>
                      <a:pt x="2359" y="4060"/>
                    </a:lnTo>
                    <a:lnTo>
                      <a:pt x="2323" y="3994"/>
                    </a:lnTo>
                    <a:lnTo>
                      <a:pt x="2285" y="3936"/>
                    </a:lnTo>
                    <a:lnTo>
                      <a:pt x="2243" y="3884"/>
                    </a:lnTo>
                    <a:lnTo>
                      <a:pt x="2198" y="3838"/>
                    </a:lnTo>
                    <a:lnTo>
                      <a:pt x="2153" y="3800"/>
                    </a:lnTo>
                    <a:lnTo>
                      <a:pt x="2104" y="3768"/>
                    </a:lnTo>
                    <a:lnTo>
                      <a:pt x="2053" y="3741"/>
                    </a:lnTo>
                    <a:lnTo>
                      <a:pt x="2002" y="3721"/>
                    </a:lnTo>
                    <a:lnTo>
                      <a:pt x="1949" y="3706"/>
                    </a:lnTo>
                    <a:lnTo>
                      <a:pt x="1896" y="3697"/>
                    </a:lnTo>
                    <a:lnTo>
                      <a:pt x="1842" y="3693"/>
                    </a:lnTo>
                    <a:lnTo>
                      <a:pt x="1788" y="3694"/>
                    </a:lnTo>
                    <a:lnTo>
                      <a:pt x="1735" y="3700"/>
                    </a:lnTo>
                    <a:lnTo>
                      <a:pt x="1684" y="3711"/>
                    </a:lnTo>
                    <a:lnTo>
                      <a:pt x="1632" y="3726"/>
                    </a:lnTo>
                    <a:lnTo>
                      <a:pt x="1581" y="3745"/>
                    </a:lnTo>
                    <a:lnTo>
                      <a:pt x="1533" y="3770"/>
                    </a:lnTo>
                    <a:lnTo>
                      <a:pt x="1486" y="3798"/>
                    </a:lnTo>
                    <a:lnTo>
                      <a:pt x="1441" y="3829"/>
                    </a:lnTo>
                    <a:lnTo>
                      <a:pt x="1400" y="3865"/>
                    </a:lnTo>
                    <a:lnTo>
                      <a:pt x="1361" y="3903"/>
                    </a:lnTo>
                    <a:lnTo>
                      <a:pt x="1326" y="3946"/>
                    </a:lnTo>
                    <a:lnTo>
                      <a:pt x="1294" y="3990"/>
                    </a:lnTo>
                    <a:lnTo>
                      <a:pt x="1267" y="4039"/>
                    </a:lnTo>
                    <a:lnTo>
                      <a:pt x="1243" y="4089"/>
                    </a:lnTo>
                    <a:lnTo>
                      <a:pt x="1224" y="4142"/>
                    </a:lnTo>
                    <a:lnTo>
                      <a:pt x="1210" y="4198"/>
                    </a:lnTo>
                    <a:lnTo>
                      <a:pt x="1201" y="4256"/>
                    </a:lnTo>
                    <a:lnTo>
                      <a:pt x="1198" y="4314"/>
                    </a:lnTo>
                    <a:lnTo>
                      <a:pt x="1201" y="4376"/>
                    </a:lnTo>
                    <a:lnTo>
                      <a:pt x="1211" y="4439"/>
                    </a:lnTo>
                    <a:lnTo>
                      <a:pt x="1228" y="4538"/>
                    </a:lnTo>
                    <a:lnTo>
                      <a:pt x="1247" y="4635"/>
                    </a:lnTo>
                    <a:lnTo>
                      <a:pt x="1269" y="4731"/>
                    </a:lnTo>
                    <a:lnTo>
                      <a:pt x="1293" y="4826"/>
                    </a:lnTo>
                    <a:lnTo>
                      <a:pt x="1318" y="4919"/>
                    </a:lnTo>
                    <a:lnTo>
                      <a:pt x="1346" y="5010"/>
                    </a:lnTo>
                    <a:lnTo>
                      <a:pt x="1375" y="5099"/>
                    </a:lnTo>
                    <a:lnTo>
                      <a:pt x="1407" y="5187"/>
                    </a:lnTo>
                    <a:lnTo>
                      <a:pt x="1440" y="5274"/>
                    </a:lnTo>
                    <a:lnTo>
                      <a:pt x="1475" y="5359"/>
                    </a:lnTo>
                    <a:lnTo>
                      <a:pt x="1513" y="5443"/>
                    </a:lnTo>
                    <a:lnTo>
                      <a:pt x="1551" y="5525"/>
                    </a:lnTo>
                    <a:lnTo>
                      <a:pt x="1591" y="5605"/>
                    </a:lnTo>
                    <a:lnTo>
                      <a:pt x="1634" y="5685"/>
                    </a:lnTo>
                    <a:lnTo>
                      <a:pt x="1677" y="5762"/>
                    </a:lnTo>
                    <a:lnTo>
                      <a:pt x="1722" y="5839"/>
                    </a:lnTo>
                    <a:lnTo>
                      <a:pt x="1769" y="5913"/>
                    </a:lnTo>
                    <a:lnTo>
                      <a:pt x="1818" y="5987"/>
                    </a:lnTo>
                    <a:lnTo>
                      <a:pt x="1868" y="6059"/>
                    </a:lnTo>
                    <a:lnTo>
                      <a:pt x="1920" y="6129"/>
                    </a:lnTo>
                    <a:lnTo>
                      <a:pt x="1972" y="6198"/>
                    </a:lnTo>
                    <a:lnTo>
                      <a:pt x="2026" y="6265"/>
                    </a:lnTo>
                    <a:lnTo>
                      <a:pt x="2082" y="6331"/>
                    </a:lnTo>
                    <a:lnTo>
                      <a:pt x="2139" y="6396"/>
                    </a:lnTo>
                    <a:lnTo>
                      <a:pt x="2197" y="6460"/>
                    </a:lnTo>
                    <a:lnTo>
                      <a:pt x="2256" y="6522"/>
                    </a:lnTo>
                    <a:lnTo>
                      <a:pt x="2317" y="6582"/>
                    </a:lnTo>
                    <a:lnTo>
                      <a:pt x="2379" y="6641"/>
                    </a:lnTo>
                    <a:lnTo>
                      <a:pt x="2442" y="6699"/>
                    </a:lnTo>
                    <a:lnTo>
                      <a:pt x="2507" y="6755"/>
                    </a:lnTo>
                    <a:lnTo>
                      <a:pt x="2572" y="6811"/>
                    </a:lnTo>
                    <a:lnTo>
                      <a:pt x="2639" y="6865"/>
                    </a:lnTo>
                    <a:lnTo>
                      <a:pt x="2649" y="6873"/>
                    </a:lnTo>
                    <a:lnTo>
                      <a:pt x="2660" y="6882"/>
                    </a:lnTo>
                    <a:lnTo>
                      <a:pt x="2671" y="6891"/>
                    </a:lnTo>
                    <a:lnTo>
                      <a:pt x="2683" y="6899"/>
                    </a:lnTo>
                    <a:lnTo>
                      <a:pt x="2648" y="7154"/>
                    </a:lnTo>
                    <a:lnTo>
                      <a:pt x="2615" y="7410"/>
                    </a:lnTo>
                    <a:lnTo>
                      <a:pt x="2587" y="7669"/>
                    </a:lnTo>
                    <a:lnTo>
                      <a:pt x="2561" y="7928"/>
                    </a:lnTo>
                    <a:lnTo>
                      <a:pt x="2538" y="8189"/>
                    </a:lnTo>
                    <a:lnTo>
                      <a:pt x="2519" y="8450"/>
                    </a:lnTo>
                    <a:lnTo>
                      <a:pt x="2501" y="8714"/>
                    </a:lnTo>
                    <a:lnTo>
                      <a:pt x="2486" y="8978"/>
                    </a:lnTo>
                    <a:lnTo>
                      <a:pt x="2473" y="9243"/>
                    </a:lnTo>
                    <a:lnTo>
                      <a:pt x="2463" y="9509"/>
                    </a:lnTo>
                    <a:lnTo>
                      <a:pt x="2455" y="9777"/>
                    </a:lnTo>
                    <a:lnTo>
                      <a:pt x="2448" y="10044"/>
                    </a:lnTo>
                    <a:lnTo>
                      <a:pt x="2442" y="10311"/>
                    </a:lnTo>
                    <a:lnTo>
                      <a:pt x="2439" y="10581"/>
                    </a:lnTo>
                    <a:lnTo>
                      <a:pt x="2437" y="10849"/>
                    </a:lnTo>
                    <a:lnTo>
                      <a:pt x="2437" y="11117"/>
                    </a:lnTo>
                    <a:lnTo>
                      <a:pt x="2437" y="11387"/>
                    </a:lnTo>
                    <a:lnTo>
                      <a:pt x="2439" y="11656"/>
                    </a:lnTo>
                    <a:lnTo>
                      <a:pt x="2441" y="11925"/>
                    </a:lnTo>
                    <a:lnTo>
                      <a:pt x="2445" y="12194"/>
                    </a:lnTo>
                    <a:lnTo>
                      <a:pt x="2453" y="12730"/>
                    </a:lnTo>
                    <a:lnTo>
                      <a:pt x="2462" y="13265"/>
                    </a:lnTo>
                    <a:lnTo>
                      <a:pt x="2471" y="13796"/>
                    </a:lnTo>
                    <a:lnTo>
                      <a:pt x="2479" y="14324"/>
                    </a:lnTo>
                    <a:lnTo>
                      <a:pt x="2482" y="14586"/>
                    </a:lnTo>
                    <a:lnTo>
                      <a:pt x="2484" y="14847"/>
                    </a:lnTo>
                    <a:lnTo>
                      <a:pt x="2486" y="15107"/>
                    </a:lnTo>
                    <a:lnTo>
                      <a:pt x="2486" y="15365"/>
                    </a:lnTo>
                    <a:lnTo>
                      <a:pt x="2485" y="15408"/>
                    </a:lnTo>
                    <a:lnTo>
                      <a:pt x="2482" y="15450"/>
                    </a:lnTo>
                    <a:lnTo>
                      <a:pt x="2477" y="15492"/>
                    </a:lnTo>
                    <a:lnTo>
                      <a:pt x="2470" y="15533"/>
                    </a:lnTo>
                    <a:lnTo>
                      <a:pt x="2460" y="15573"/>
                    </a:lnTo>
                    <a:lnTo>
                      <a:pt x="2449" y="15613"/>
                    </a:lnTo>
                    <a:lnTo>
                      <a:pt x="2435" y="15651"/>
                    </a:lnTo>
                    <a:lnTo>
                      <a:pt x="2420" y="15690"/>
                    </a:lnTo>
                    <a:lnTo>
                      <a:pt x="2404" y="15726"/>
                    </a:lnTo>
                    <a:lnTo>
                      <a:pt x="2386" y="15763"/>
                    </a:lnTo>
                    <a:lnTo>
                      <a:pt x="2365" y="15797"/>
                    </a:lnTo>
                    <a:lnTo>
                      <a:pt x="2343" y="15831"/>
                    </a:lnTo>
                    <a:lnTo>
                      <a:pt x="2319" y="15864"/>
                    </a:lnTo>
                    <a:lnTo>
                      <a:pt x="2295" y="15895"/>
                    </a:lnTo>
                    <a:lnTo>
                      <a:pt x="2269" y="15926"/>
                    </a:lnTo>
                    <a:lnTo>
                      <a:pt x="2240" y="15955"/>
                    </a:lnTo>
                    <a:lnTo>
                      <a:pt x="2212" y="15982"/>
                    </a:lnTo>
                    <a:lnTo>
                      <a:pt x="2181" y="16009"/>
                    </a:lnTo>
                    <a:lnTo>
                      <a:pt x="2148" y="16034"/>
                    </a:lnTo>
                    <a:lnTo>
                      <a:pt x="2116" y="16057"/>
                    </a:lnTo>
                    <a:lnTo>
                      <a:pt x="2082" y="16079"/>
                    </a:lnTo>
                    <a:lnTo>
                      <a:pt x="2047" y="16099"/>
                    </a:lnTo>
                    <a:lnTo>
                      <a:pt x="2011" y="16117"/>
                    </a:lnTo>
                    <a:lnTo>
                      <a:pt x="1974" y="16134"/>
                    </a:lnTo>
                    <a:lnTo>
                      <a:pt x="1936" y="16149"/>
                    </a:lnTo>
                    <a:lnTo>
                      <a:pt x="1896" y="16163"/>
                    </a:lnTo>
                    <a:lnTo>
                      <a:pt x="1857" y="16174"/>
                    </a:lnTo>
                    <a:lnTo>
                      <a:pt x="1817" y="16183"/>
                    </a:lnTo>
                    <a:lnTo>
                      <a:pt x="1775" y="16190"/>
                    </a:lnTo>
                    <a:lnTo>
                      <a:pt x="1733" y="16196"/>
                    </a:lnTo>
                    <a:lnTo>
                      <a:pt x="1691" y="16199"/>
                    </a:lnTo>
                    <a:lnTo>
                      <a:pt x="1648" y="16200"/>
                    </a:lnTo>
                    <a:lnTo>
                      <a:pt x="1605" y="16199"/>
                    </a:lnTo>
                    <a:lnTo>
                      <a:pt x="1563" y="16196"/>
                    </a:lnTo>
                    <a:lnTo>
                      <a:pt x="1521" y="16190"/>
                    </a:lnTo>
                    <a:lnTo>
                      <a:pt x="1479" y="16183"/>
                    </a:lnTo>
                    <a:lnTo>
                      <a:pt x="1439" y="16174"/>
                    </a:lnTo>
                    <a:lnTo>
                      <a:pt x="1399" y="16163"/>
                    </a:lnTo>
                    <a:lnTo>
                      <a:pt x="1360" y="16149"/>
                    </a:lnTo>
                    <a:lnTo>
                      <a:pt x="1322" y="16134"/>
                    </a:lnTo>
                    <a:lnTo>
                      <a:pt x="1285" y="16117"/>
                    </a:lnTo>
                    <a:lnTo>
                      <a:pt x="1249" y="16099"/>
                    </a:lnTo>
                    <a:lnTo>
                      <a:pt x="1214" y="16079"/>
                    </a:lnTo>
                    <a:lnTo>
                      <a:pt x="1180" y="16057"/>
                    </a:lnTo>
                    <a:lnTo>
                      <a:pt x="1146" y="16034"/>
                    </a:lnTo>
                    <a:lnTo>
                      <a:pt x="1115" y="16009"/>
                    </a:lnTo>
                    <a:lnTo>
                      <a:pt x="1084" y="15982"/>
                    </a:lnTo>
                    <a:lnTo>
                      <a:pt x="1056" y="15955"/>
                    </a:lnTo>
                    <a:lnTo>
                      <a:pt x="1027" y="15926"/>
                    </a:lnTo>
                    <a:lnTo>
                      <a:pt x="1001" y="15895"/>
                    </a:lnTo>
                    <a:lnTo>
                      <a:pt x="977" y="15864"/>
                    </a:lnTo>
                    <a:lnTo>
                      <a:pt x="953" y="15831"/>
                    </a:lnTo>
                    <a:lnTo>
                      <a:pt x="931" y="15797"/>
                    </a:lnTo>
                    <a:lnTo>
                      <a:pt x="910" y="15763"/>
                    </a:lnTo>
                    <a:lnTo>
                      <a:pt x="892" y="15726"/>
                    </a:lnTo>
                    <a:lnTo>
                      <a:pt x="875" y="15690"/>
                    </a:lnTo>
                    <a:lnTo>
                      <a:pt x="861" y="15651"/>
                    </a:lnTo>
                    <a:lnTo>
                      <a:pt x="847" y="15613"/>
                    </a:lnTo>
                    <a:lnTo>
                      <a:pt x="835" y="15573"/>
                    </a:lnTo>
                    <a:lnTo>
                      <a:pt x="826" y="15533"/>
                    </a:lnTo>
                    <a:lnTo>
                      <a:pt x="819" y="15492"/>
                    </a:lnTo>
                    <a:lnTo>
                      <a:pt x="814" y="15450"/>
                    </a:lnTo>
                    <a:lnTo>
                      <a:pt x="810" y="15408"/>
                    </a:lnTo>
                    <a:lnTo>
                      <a:pt x="809" y="15365"/>
                    </a:lnTo>
                    <a:lnTo>
                      <a:pt x="809" y="9767"/>
                    </a:lnTo>
                    <a:lnTo>
                      <a:pt x="783" y="9755"/>
                    </a:lnTo>
                    <a:lnTo>
                      <a:pt x="757" y="9743"/>
                    </a:lnTo>
                    <a:lnTo>
                      <a:pt x="731" y="9730"/>
                    </a:lnTo>
                    <a:lnTo>
                      <a:pt x="707" y="9717"/>
                    </a:lnTo>
                    <a:lnTo>
                      <a:pt x="683" y="9703"/>
                    </a:lnTo>
                    <a:lnTo>
                      <a:pt x="658" y="9688"/>
                    </a:lnTo>
                    <a:lnTo>
                      <a:pt x="635" y="9672"/>
                    </a:lnTo>
                    <a:lnTo>
                      <a:pt x="611" y="9656"/>
                    </a:lnTo>
                    <a:lnTo>
                      <a:pt x="589" y="9639"/>
                    </a:lnTo>
                    <a:lnTo>
                      <a:pt x="568" y="9622"/>
                    </a:lnTo>
                    <a:lnTo>
                      <a:pt x="546" y="9604"/>
                    </a:lnTo>
                    <a:lnTo>
                      <a:pt x="526" y="9584"/>
                    </a:lnTo>
                    <a:lnTo>
                      <a:pt x="506" y="9564"/>
                    </a:lnTo>
                    <a:lnTo>
                      <a:pt x="486" y="9544"/>
                    </a:lnTo>
                    <a:lnTo>
                      <a:pt x="468" y="9524"/>
                    </a:lnTo>
                    <a:lnTo>
                      <a:pt x="450" y="9501"/>
                    </a:lnTo>
                    <a:lnTo>
                      <a:pt x="373" y="9393"/>
                    </a:lnTo>
                    <a:lnTo>
                      <a:pt x="305" y="9270"/>
                    </a:lnTo>
                    <a:lnTo>
                      <a:pt x="244" y="9135"/>
                    </a:lnTo>
                    <a:lnTo>
                      <a:pt x="191" y="8987"/>
                    </a:lnTo>
                    <a:lnTo>
                      <a:pt x="144" y="8828"/>
                    </a:lnTo>
                    <a:lnTo>
                      <a:pt x="106" y="8658"/>
                    </a:lnTo>
                    <a:lnTo>
                      <a:pt x="73" y="8479"/>
                    </a:lnTo>
                    <a:lnTo>
                      <a:pt x="47" y="8291"/>
                    </a:lnTo>
                    <a:lnTo>
                      <a:pt x="26" y="8097"/>
                    </a:lnTo>
                    <a:lnTo>
                      <a:pt x="12" y="7895"/>
                    </a:lnTo>
                    <a:lnTo>
                      <a:pt x="3" y="7689"/>
                    </a:lnTo>
                    <a:lnTo>
                      <a:pt x="0" y="7478"/>
                    </a:lnTo>
                    <a:lnTo>
                      <a:pt x="2" y="7264"/>
                    </a:lnTo>
                    <a:lnTo>
                      <a:pt x="9" y="7047"/>
                    </a:lnTo>
                    <a:lnTo>
                      <a:pt x="20" y="6828"/>
                    </a:lnTo>
                    <a:lnTo>
                      <a:pt x="37" y="6610"/>
                    </a:lnTo>
                    <a:lnTo>
                      <a:pt x="56" y="6392"/>
                    </a:lnTo>
                    <a:lnTo>
                      <a:pt x="80" y="6175"/>
                    </a:lnTo>
                    <a:lnTo>
                      <a:pt x="108" y="5961"/>
                    </a:lnTo>
                    <a:lnTo>
                      <a:pt x="139" y="5750"/>
                    </a:lnTo>
                    <a:lnTo>
                      <a:pt x="173" y="5543"/>
                    </a:lnTo>
                    <a:lnTo>
                      <a:pt x="211" y="5343"/>
                    </a:lnTo>
                    <a:lnTo>
                      <a:pt x="250" y="5149"/>
                    </a:lnTo>
                    <a:lnTo>
                      <a:pt x="293" y="4962"/>
                    </a:lnTo>
                    <a:lnTo>
                      <a:pt x="337" y="4784"/>
                    </a:lnTo>
                    <a:lnTo>
                      <a:pt x="384" y="4615"/>
                    </a:lnTo>
                    <a:lnTo>
                      <a:pt x="431" y="4457"/>
                    </a:lnTo>
                    <a:lnTo>
                      <a:pt x="481" y="4310"/>
                    </a:lnTo>
                    <a:lnTo>
                      <a:pt x="532" y="4176"/>
                    </a:lnTo>
                    <a:lnTo>
                      <a:pt x="584" y="4054"/>
                    </a:lnTo>
                    <a:lnTo>
                      <a:pt x="637" y="3948"/>
                    </a:lnTo>
                    <a:lnTo>
                      <a:pt x="690" y="3857"/>
                    </a:lnTo>
                    <a:close/>
                    <a:moveTo>
                      <a:pt x="9368" y="4428"/>
                    </a:moveTo>
                    <a:lnTo>
                      <a:pt x="9399" y="4492"/>
                    </a:lnTo>
                    <a:lnTo>
                      <a:pt x="9429" y="4558"/>
                    </a:lnTo>
                    <a:lnTo>
                      <a:pt x="9459" y="4625"/>
                    </a:lnTo>
                    <a:lnTo>
                      <a:pt x="9486" y="4692"/>
                    </a:lnTo>
                    <a:lnTo>
                      <a:pt x="9514" y="4760"/>
                    </a:lnTo>
                    <a:lnTo>
                      <a:pt x="9540" y="4828"/>
                    </a:lnTo>
                    <a:lnTo>
                      <a:pt x="9564" y="4896"/>
                    </a:lnTo>
                    <a:lnTo>
                      <a:pt x="9589" y="4964"/>
                    </a:lnTo>
                    <a:lnTo>
                      <a:pt x="9612" y="5034"/>
                    </a:lnTo>
                    <a:lnTo>
                      <a:pt x="9634" y="5104"/>
                    </a:lnTo>
                    <a:lnTo>
                      <a:pt x="9655" y="5174"/>
                    </a:lnTo>
                    <a:lnTo>
                      <a:pt x="9675" y="5244"/>
                    </a:lnTo>
                    <a:lnTo>
                      <a:pt x="9694" y="5315"/>
                    </a:lnTo>
                    <a:lnTo>
                      <a:pt x="9712" y="5385"/>
                    </a:lnTo>
                    <a:lnTo>
                      <a:pt x="9729" y="5456"/>
                    </a:lnTo>
                    <a:lnTo>
                      <a:pt x="9744" y="5528"/>
                    </a:lnTo>
                    <a:lnTo>
                      <a:pt x="9760" y="5600"/>
                    </a:lnTo>
                    <a:lnTo>
                      <a:pt x="9773" y="5672"/>
                    </a:lnTo>
                    <a:lnTo>
                      <a:pt x="9786" y="5744"/>
                    </a:lnTo>
                    <a:lnTo>
                      <a:pt x="9797" y="5816"/>
                    </a:lnTo>
                    <a:lnTo>
                      <a:pt x="9809" y="5889"/>
                    </a:lnTo>
                    <a:lnTo>
                      <a:pt x="9818" y="5962"/>
                    </a:lnTo>
                    <a:lnTo>
                      <a:pt x="9827" y="6035"/>
                    </a:lnTo>
                    <a:lnTo>
                      <a:pt x="9834" y="6107"/>
                    </a:lnTo>
                    <a:lnTo>
                      <a:pt x="9841" y="6180"/>
                    </a:lnTo>
                    <a:lnTo>
                      <a:pt x="9846" y="6253"/>
                    </a:lnTo>
                    <a:lnTo>
                      <a:pt x="9851" y="6326"/>
                    </a:lnTo>
                    <a:lnTo>
                      <a:pt x="9854" y="6399"/>
                    </a:lnTo>
                    <a:lnTo>
                      <a:pt x="9856" y="6473"/>
                    </a:lnTo>
                    <a:lnTo>
                      <a:pt x="9858" y="6546"/>
                    </a:lnTo>
                    <a:lnTo>
                      <a:pt x="9858" y="6619"/>
                    </a:lnTo>
                    <a:lnTo>
                      <a:pt x="9857" y="6692"/>
                    </a:lnTo>
                    <a:lnTo>
                      <a:pt x="9855" y="6764"/>
                    </a:lnTo>
                    <a:lnTo>
                      <a:pt x="9853" y="6835"/>
                    </a:lnTo>
                    <a:lnTo>
                      <a:pt x="9849" y="6906"/>
                    </a:lnTo>
                    <a:lnTo>
                      <a:pt x="9844" y="6978"/>
                    </a:lnTo>
                    <a:lnTo>
                      <a:pt x="9838" y="7049"/>
                    </a:lnTo>
                    <a:lnTo>
                      <a:pt x="9832" y="7120"/>
                    </a:lnTo>
                    <a:lnTo>
                      <a:pt x="9824" y="7191"/>
                    </a:lnTo>
                    <a:lnTo>
                      <a:pt x="9815" y="7262"/>
                    </a:lnTo>
                    <a:lnTo>
                      <a:pt x="9804" y="7332"/>
                    </a:lnTo>
                    <a:lnTo>
                      <a:pt x="9794" y="7402"/>
                    </a:lnTo>
                    <a:lnTo>
                      <a:pt x="9782" y="7472"/>
                    </a:lnTo>
                    <a:lnTo>
                      <a:pt x="9769" y="7542"/>
                    </a:lnTo>
                    <a:lnTo>
                      <a:pt x="9755" y="7612"/>
                    </a:lnTo>
                    <a:lnTo>
                      <a:pt x="9739" y="7681"/>
                    </a:lnTo>
                    <a:lnTo>
                      <a:pt x="9724" y="7750"/>
                    </a:lnTo>
                    <a:lnTo>
                      <a:pt x="9707" y="7819"/>
                    </a:lnTo>
                    <a:lnTo>
                      <a:pt x="9689" y="7886"/>
                    </a:lnTo>
                    <a:lnTo>
                      <a:pt x="9669" y="7954"/>
                    </a:lnTo>
                    <a:lnTo>
                      <a:pt x="9649" y="8022"/>
                    </a:lnTo>
                    <a:lnTo>
                      <a:pt x="9627" y="8089"/>
                    </a:lnTo>
                    <a:lnTo>
                      <a:pt x="9605" y="8156"/>
                    </a:lnTo>
                    <a:lnTo>
                      <a:pt x="9582" y="8222"/>
                    </a:lnTo>
                    <a:lnTo>
                      <a:pt x="9557" y="8287"/>
                    </a:lnTo>
                    <a:lnTo>
                      <a:pt x="9532" y="8353"/>
                    </a:lnTo>
                    <a:lnTo>
                      <a:pt x="9505" y="8418"/>
                    </a:lnTo>
                    <a:lnTo>
                      <a:pt x="9478" y="8482"/>
                    </a:lnTo>
                    <a:lnTo>
                      <a:pt x="9449" y="8546"/>
                    </a:lnTo>
                    <a:lnTo>
                      <a:pt x="9420" y="8608"/>
                    </a:lnTo>
                    <a:lnTo>
                      <a:pt x="9389" y="8671"/>
                    </a:lnTo>
                    <a:lnTo>
                      <a:pt x="9358" y="8734"/>
                    </a:lnTo>
                    <a:lnTo>
                      <a:pt x="9324" y="8795"/>
                    </a:lnTo>
                    <a:lnTo>
                      <a:pt x="9291" y="8855"/>
                    </a:lnTo>
                    <a:lnTo>
                      <a:pt x="9280" y="8891"/>
                    </a:lnTo>
                    <a:lnTo>
                      <a:pt x="9269" y="8925"/>
                    </a:lnTo>
                    <a:lnTo>
                      <a:pt x="9262" y="8959"/>
                    </a:lnTo>
                    <a:lnTo>
                      <a:pt x="9257" y="8992"/>
                    </a:lnTo>
                    <a:lnTo>
                      <a:pt x="9253" y="9024"/>
                    </a:lnTo>
                    <a:lnTo>
                      <a:pt x="9251" y="9056"/>
                    </a:lnTo>
                    <a:lnTo>
                      <a:pt x="9251" y="9086"/>
                    </a:lnTo>
                    <a:lnTo>
                      <a:pt x="9252" y="9116"/>
                    </a:lnTo>
                    <a:lnTo>
                      <a:pt x="9255" y="9145"/>
                    </a:lnTo>
                    <a:lnTo>
                      <a:pt x="9260" y="9172"/>
                    </a:lnTo>
                    <a:lnTo>
                      <a:pt x="9266" y="9200"/>
                    </a:lnTo>
                    <a:lnTo>
                      <a:pt x="9273" y="9226"/>
                    </a:lnTo>
                    <a:lnTo>
                      <a:pt x="9283" y="9251"/>
                    </a:lnTo>
                    <a:lnTo>
                      <a:pt x="9294" y="9277"/>
                    </a:lnTo>
                    <a:lnTo>
                      <a:pt x="9305" y="9300"/>
                    </a:lnTo>
                    <a:lnTo>
                      <a:pt x="9318" y="9322"/>
                    </a:lnTo>
                    <a:lnTo>
                      <a:pt x="9333" y="9346"/>
                    </a:lnTo>
                    <a:lnTo>
                      <a:pt x="9351" y="9370"/>
                    </a:lnTo>
                    <a:lnTo>
                      <a:pt x="9370" y="9392"/>
                    </a:lnTo>
                    <a:lnTo>
                      <a:pt x="9390" y="9412"/>
                    </a:lnTo>
                    <a:lnTo>
                      <a:pt x="9412" y="9432"/>
                    </a:lnTo>
                    <a:lnTo>
                      <a:pt x="9434" y="9450"/>
                    </a:lnTo>
                    <a:lnTo>
                      <a:pt x="9459" y="9467"/>
                    </a:lnTo>
                    <a:lnTo>
                      <a:pt x="9483" y="9482"/>
                    </a:lnTo>
                    <a:lnTo>
                      <a:pt x="9508" y="9495"/>
                    </a:lnTo>
                    <a:lnTo>
                      <a:pt x="9535" y="9507"/>
                    </a:lnTo>
                    <a:lnTo>
                      <a:pt x="9561" y="9519"/>
                    </a:lnTo>
                    <a:lnTo>
                      <a:pt x="9589" y="9527"/>
                    </a:lnTo>
                    <a:lnTo>
                      <a:pt x="9617" y="9534"/>
                    </a:lnTo>
                    <a:lnTo>
                      <a:pt x="9645" y="9540"/>
                    </a:lnTo>
                    <a:lnTo>
                      <a:pt x="9674" y="9543"/>
                    </a:lnTo>
                    <a:lnTo>
                      <a:pt x="9703" y="9545"/>
                    </a:lnTo>
                    <a:lnTo>
                      <a:pt x="9725" y="9545"/>
                    </a:lnTo>
                    <a:lnTo>
                      <a:pt x="9749" y="9544"/>
                    </a:lnTo>
                    <a:lnTo>
                      <a:pt x="9771" y="9542"/>
                    </a:lnTo>
                    <a:lnTo>
                      <a:pt x="9793" y="9538"/>
                    </a:lnTo>
                    <a:lnTo>
                      <a:pt x="9816" y="9534"/>
                    </a:lnTo>
                    <a:lnTo>
                      <a:pt x="9838" y="9528"/>
                    </a:lnTo>
                    <a:lnTo>
                      <a:pt x="9859" y="9520"/>
                    </a:lnTo>
                    <a:lnTo>
                      <a:pt x="9882" y="9511"/>
                    </a:lnTo>
                    <a:lnTo>
                      <a:pt x="9903" y="9501"/>
                    </a:lnTo>
                    <a:lnTo>
                      <a:pt x="9924" y="9490"/>
                    </a:lnTo>
                    <a:lnTo>
                      <a:pt x="9944" y="9478"/>
                    </a:lnTo>
                    <a:lnTo>
                      <a:pt x="9964" y="9464"/>
                    </a:lnTo>
                    <a:lnTo>
                      <a:pt x="9984" y="9449"/>
                    </a:lnTo>
                    <a:lnTo>
                      <a:pt x="10003" y="9431"/>
                    </a:lnTo>
                    <a:lnTo>
                      <a:pt x="10021" y="9413"/>
                    </a:lnTo>
                    <a:lnTo>
                      <a:pt x="10038" y="9394"/>
                    </a:lnTo>
                    <a:lnTo>
                      <a:pt x="10075" y="9314"/>
                    </a:lnTo>
                    <a:lnTo>
                      <a:pt x="10112" y="9233"/>
                    </a:lnTo>
                    <a:lnTo>
                      <a:pt x="10147" y="9150"/>
                    </a:lnTo>
                    <a:lnTo>
                      <a:pt x="10183" y="9065"/>
                    </a:lnTo>
                    <a:lnTo>
                      <a:pt x="10219" y="8980"/>
                    </a:lnTo>
                    <a:lnTo>
                      <a:pt x="10253" y="8893"/>
                    </a:lnTo>
                    <a:lnTo>
                      <a:pt x="10287" y="8805"/>
                    </a:lnTo>
                    <a:lnTo>
                      <a:pt x="10320" y="8716"/>
                    </a:lnTo>
                    <a:lnTo>
                      <a:pt x="10353" y="8625"/>
                    </a:lnTo>
                    <a:lnTo>
                      <a:pt x="10384" y="8533"/>
                    </a:lnTo>
                    <a:lnTo>
                      <a:pt x="10416" y="8441"/>
                    </a:lnTo>
                    <a:lnTo>
                      <a:pt x="10446" y="8348"/>
                    </a:lnTo>
                    <a:lnTo>
                      <a:pt x="10476" y="8254"/>
                    </a:lnTo>
                    <a:lnTo>
                      <a:pt x="10503" y="8158"/>
                    </a:lnTo>
                    <a:lnTo>
                      <a:pt x="10531" y="8062"/>
                    </a:lnTo>
                    <a:lnTo>
                      <a:pt x="10557" y="7965"/>
                    </a:lnTo>
                    <a:lnTo>
                      <a:pt x="10583" y="7867"/>
                    </a:lnTo>
                    <a:lnTo>
                      <a:pt x="10606" y="7769"/>
                    </a:lnTo>
                    <a:lnTo>
                      <a:pt x="10629" y="7670"/>
                    </a:lnTo>
                    <a:lnTo>
                      <a:pt x="10651" y="7569"/>
                    </a:lnTo>
                    <a:lnTo>
                      <a:pt x="10671" y="7469"/>
                    </a:lnTo>
                    <a:lnTo>
                      <a:pt x="10690" y="7368"/>
                    </a:lnTo>
                    <a:lnTo>
                      <a:pt x="10707" y="7267"/>
                    </a:lnTo>
                    <a:lnTo>
                      <a:pt x="10722" y="7164"/>
                    </a:lnTo>
                    <a:lnTo>
                      <a:pt x="10736" y="7062"/>
                    </a:lnTo>
                    <a:lnTo>
                      <a:pt x="10750" y="6959"/>
                    </a:lnTo>
                    <a:lnTo>
                      <a:pt x="10760" y="6857"/>
                    </a:lnTo>
                    <a:lnTo>
                      <a:pt x="10769" y="6752"/>
                    </a:lnTo>
                    <a:lnTo>
                      <a:pt x="10777" y="6649"/>
                    </a:lnTo>
                    <a:lnTo>
                      <a:pt x="10782" y="6545"/>
                    </a:lnTo>
                    <a:lnTo>
                      <a:pt x="10786" y="6441"/>
                    </a:lnTo>
                    <a:lnTo>
                      <a:pt x="10787" y="6336"/>
                    </a:lnTo>
                    <a:lnTo>
                      <a:pt x="10787" y="6257"/>
                    </a:lnTo>
                    <a:lnTo>
                      <a:pt x="10786" y="6178"/>
                    </a:lnTo>
                    <a:lnTo>
                      <a:pt x="10784" y="6098"/>
                    </a:lnTo>
                    <a:lnTo>
                      <a:pt x="10780" y="6019"/>
                    </a:lnTo>
                    <a:lnTo>
                      <a:pt x="10775" y="5939"/>
                    </a:lnTo>
                    <a:lnTo>
                      <a:pt x="10769" y="5860"/>
                    </a:lnTo>
                    <a:lnTo>
                      <a:pt x="10762" y="5780"/>
                    </a:lnTo>
                    <a:lnTo>
                      <a:pt x="10753" y="5701"/>
                    </a:lnTo>
                    <a:lnTo>
                      <a:pt x="10742" y="5622"/>
                    </a:lnTo>
                    <a:lnTo>
                      <a:pt x="10731" y="5543"/>
                    </a:lnTo>
                    <a:lnTo>
                      <a:pt x="10718" y="5464"/>
                    </a:lnTo>
                    <a:lnTo>
                      <a:pt x="10704" y="5385"/>
                    </a:lnTo>
                    <a:lnTo>
                      <a:pt x="10687" y="5308"/>
                    </a:lnTo>
                    <a:lnTo>
                      <a:pt x="10670" y="5229"/>
                    </a:lnTo>
                    <a:lnTo>
                      <a:pt x="10652" y="5151"/>
                    </a:lnTo>
                    <a:lnTo>
                      <a:pt x="10632" y="5073"/>
                    </a:lnTo>
                    <a:lnTo>
                      <a:pt x="10609" y="4995"/>
                    </a:lnTo>
                    <a:lnTo>
                      <a:pt x="10586" y="4918"/>
                    </a:lnTo>
                    <a:lnTo>
                      <a:pt x="10561" y="4841"/>
                    </a:lnTo>
                    <a:lnTo>
                      <a:pt x="10534" y="4764"/>
                    </a:lnTo>
                    <a:lnTo>
                      <a:pt x="10506" y="4688"/>
                    </a:lnTo>
                    <a:lnTo>
                      <a:pt x="10476" y="4611"/>
                    </a:lnTo>
                    <a:lnTo>
                      <a:pt x="10444" y="4536"/>
                    </a:lnTo>
                    <a:lnTo>
                      <a:pt x="10411" y="4460"/>
                    </a:lnTo>
                    <a:lnTo>
                      <a:pt x="10376" y="4385"/>
                    </a:lnTo>
                    <a:lnTo>
                      <a:pt x="10340" y="4311"/>
                    </a:lnTo>
                    <a:lnTo>
                      <a:pt x="10301" y="4237"/>
                    </a:lnTo>
                    <a:lnTo>
                      <a:pt x="10260" y="4163"/>
                    </a:lnTo>
                    <a:lnTo>
                      <a:pt x="10217" y="4091"/>
                    </a:lnTo>
                    <a:lnTo>
                      <a:pt x="10174" y="4018"/>
                    </a:lnTo>
                    <a:lnTo>
                      <a:pt x="10128" y="3946"/>
                    </a:lnTo>
                    <a:lnTo>
                      <a:pt x="10080" y="3875"/>
                    </a:lnTo>
                    <a:lnTo>
                      <a:pt x="10055" y="3843"/>
                    </a:lnTo>
                    <a:lnTo>
                      <a:pt x="10026" y="3817"/>
                    </a:lnTo>
                    <a:lnTo>
                      <a:pt x="9995" y="3793"/>
                    </a:lnTo>
                    <a:lnTo>
                      <a:pt x="9961" y="3773"/>
                    </a:lnTo>
                    <a:lnTo>
                      <a:pt x="9926" y="3756"/>
                    </a:lnTo>
                    <a:lnTo>
                      <a:pt x="9888" y="3742"/>
                    </a:lnTo>
                    <a:lnTo>
                      <a:pt x="9849" y="3732"/>
                    </a:lnTo>
                    <a:lnTo>
                      <a:pt x="9810" y="3724"/>
                    </a:lnTo>
                    <a:lnTo>
                      <a:pt x="9769" y="3720"/>
                    </a:lnTo>
                    <a:lnTo>
                      <a:pt x="9728" y="3719"/>
                    </a:lnTo>
                    <a:lnTo>
                      <a:pt x="9687" y="3721"/>
                    </a:lnTo>
                    <a:lnTo>
                      <a:pt x="9647" y="3727"/>
                    </a:lnTo>
                    <a:lnTo>
                      <a:pt x="9606" y="3735"/>
                    </a:lnTo>
                    <a:lnTo>
                      <a:pt x="9566" y="3746"/>
                    </a:lnTo>
                    <a:lnTo>
                      <a:pt x="9529" y="3760"/>
                    </a:lnTo>
                    <a:lnTo>
                      <a:pt x="9491" y="3778"/>
                    </a:lnTo>
                    <a:lnTo>
                      <a:pt x="9457" y="3798"/>
                    </a:lnTo>
                    <a:lnTo>
                      <a:pt x="9424" y="3820"/>
                    </a:lnTo>
                    <a:lnTo>
                      <a:pt x="9394" y="3846"/>
                    </a:lnTo>
                    <a:lnTo>
                      <a:pt x="9366" y="3875"/>
                    </a:lnTo>
                    <a:lnTo>
                      <a:pt x="9341" y="3906"/>
                    </a:lnTo>
                    <a:lnTo>
                      <a:pt x="9320" y="3941"/>
                    </a:lnTo>
                    <a:lnTo>
                      <a:pt x="9303" y="3978"/>
                    </a:lnTo>
                    <a:lnTo>
                      <a:pt x="9290" y="4018"/>
                    </a:lnTo>
                    <a:lnTo>
                      <a:pt x="9281" y="4060"/>
                    </a:lnTo>
                    <a:lnTo>
                      <a:pt x="9277" y="4105"/>
                    </a:lnTo>
                    <a:lnTo>
                      <a:pt x="9278" y="4152"/>
                    </a:lnTo>
                    <a:lnTo>
                      <a:pt x="9284" y="4202"/>
                    </a:lnTo>
                    <a:lnTo>
                      <a:pt x="9295" y="4255"/>
                    </a:lnTo>
                    <a:lnTo>
                      <a:pt x="9313" y="4310"/>
                    </a:lnTo>
                    <a:lnTo>
                      <a:pt x="9338" y="4367"/>
                    </a:lnTo>
                    <a:lnTo>
                      <a:pt x="9368" y="4428"/>
                    </a:lnTo>
                    <a:close/>
                    <a:moveTo>
                      <a:pt x="9699" y="6690"/>
                    </a:moveTo>
                    <a:lnTo>
                      <a:pt x="9700" y="6619"/>
                    </a:lnTo>
                    <a:lnTo>
                      <a:pt x="9699" y="6548"/>
                    </a:lnTo>
                    <a:lnTo>
                      <a:pt x="9698" y="6477"/>
                    </a:lnTo>
                    <a:lnTo>
                      <a:pt x="9696" y="6406"/>
                    </a:lnTo>
                    <a:lnTo>
                      <a:pt x="9692" y="6335"/>
                    </a:lnTo>
                    <a:lnTo>
                      <a:pt x="9687" y="6264"/>
                    </a:lnTo>
                    <a:lnTo>
                      <a:pt x="9682" y="6193"/>
                    </a:lnTo>
                    <a:lnTo>
                      <a:pt x="9676" y="6123"/>
                    </a:lnTo>
                    <a:lnTo>
                      <a:pt x="9669" y="6053"/>
                    </a:lnTo>
                    <a:lnTo>
                      <a:pt x="9660" y="5982"/>
                    </a:lnTo>
                    <a:lnTo>
                      <a:pt x="9651" y="5911"/>
                    </a:lnTo>
                    <a:lnTo>
                      <a:pt x="9641" y="5841"/>
                    </a:lnTo>
                    <a:lnTo>
                      <a:pt x="9630" y="5771"/>
                    </a:lnTo>
                    <a:lnTo>
                      <a:pt x="9617" y="5701"/>
                    </a:lnTo>
                    <a:lnTo>
                      <a:pt x="9603" y="5632"/>
                    </a:lnTo>
                    <a:lnTo>
                      <a:pt x="9589" y="5562"/>
                    </a:lnTo>
                    <a:lnTo>
                      <a:pt x="9574" y="5493"/>
                    </a:lnTo>
                    <a:lnTo>
                      <a:pt x="9557" y="5424"/>
                    </a:lnTo>
                    <a:lnTo>
                      <a:pt x="9540" y="5355"/>
                    </a:lnTo>
                    <a:lnTo>
                      <a:pt x="9522" y="5287"/>
                    </a:lnTo>
                    <a:lnTo>
                      <a:pt x="9502" y="5218"/>
                    </a:lnTo>
                    <a:lnTo>
                      <a:pt x="9482" y="5151"/>
                    </a:lnTo>
                    <a:lnTo>
                      <a:pt x="9461" y="5084"/>
                    </a:lnTo>
                    <a:lnTo>
                      <a:pt x="9438" y="5017"/>
                    </a:lnTo>
                    <a:lnTo>
                      <a:pt x="9415" y="4950"/>
                    </a:lnTo>
                    <a:lnTo>
                      <a:pt x="9390" y="4884"/>
                    </a:lnTo>
                    <a:lnTo>
                      <a:pt x="9365" y="4818"/>
                    </a:lnTo>
                    <a:lnTo>
                      <a:pt x="9340" y="4753"/>
                    </a:lnTo>
                    <a:lnTo>
                      <a:pt x="9312" y="4688"/>
                    </a:lnTo>
                    <a:lnTo>
                      <a:pt x="9284" y="4623"/>
                    </a:lnTo>
                    <a:lnTo>
                      <a:pt x="9254" y="4559"/>
                    </a:lnTo>
                    <a:lnTo>
                      <a:pt x="9225" y="4497"/>
                    </a:lnTo>
                    <a:lnTo>
                      <a:pt x="9225" y="4497"/>
                    </a:lnTo>
                    <a:lnTo>
                      <a:pt x="9187" y="4419"/>
                    </a:lnTo>
                    <a:lnTo>
                      <a:pt x="9157" y="4344"/>
                    </a:lnTo>
                    <a:lnTo>
                      <a:pt x="9136" y="4273"/>
                    </a:lnTo>
                    <a:lnTo>
                      <a:pt x="9123" y="4204"/>
                    </a:lnTo>
                    <a:lnTo>
                      <a:pt x="9117" y="4138"/>
                    </a:lnTo>
                    <a:lnTo>
                      <a:pt x="9118" y="4075"/>
                    </a:lnTo>
                    <a:lnTo>
                      <a:pt x="9125" y="4017"/>
                    </a:lnTo>
                    <a:lnTo>
                      <a:pt x="9139" y="3961"/>
                    </a:lnTo>
                    <a:lnTo>
                      <a:pt x="9157" y="3908"/>
                    </a:lnTo>
                    <a:lnTo>
                      <a:pt x="9182" y="3859"/>
                    </a:lnTo>
                    <a:lnTo>
                      <a:pt x="9211" y="3813"/>
                    </a:lnTo>
                    <a:lnTo>
                      <a:pt x="9245" y="3771"/>
                    </a:lnTo>
                    <a:lnTo>
                      <a:pt x="9282" y="3732"/>
                    </a:lnTo>
                    <a:lnTo>
                      <a:pt x="9323" y="3698"/>
                    </a:lnTo>
                    <a:lnTo>
                      <a:pt x="9367" y="3666"/>
                    </a:lnTo>
                    <a:lnTo>
                      <a:pt x="9415" y="3639"/>
                    </a:lnTo>
                    <a:lnTo>
                      <a:pt x="9464" y="3616"/>
                    </a:lnTo>
                    <a:lnTo>
                      <a:pt x="9516" y="3596"/>
                    </a:lnTo>
                    <a:lnTo>
                      <a:pt x="9568" y="3581"/>
                    </a:lnTo>
                    <a:lnTo>
                      <a:pt x="9622" y="3570"/>
                    </a:lnTo>
                    <a:lnTo>
                      <a:pt x="9677" y="3563"/>
                    </a:lnTo>
                    <a:lnTo>
                      <a:pt x="9732" y="3561"/>
                    </a:lnTo>
                    <a:lnTo>
                      <a:pt x="9787" y="3562"/>
                    </a:lnTo>
                    <a:lnTo>
                      <a:pt x="9841" y="3568"/>
                    </a:lnTo>
                    <a:lnTo>
                      <a:pt x="9895" y="3579"/>
                    </a:lnTo>
                    <a:lnTo>
                      <a:pt x="9948" y="3594"/>
                    </a:lnTo>
                    <a:lnTo>
                      <a:pt x="9998" y="3614"/>
                    </a:lnTo>
                    <a:lnTo>
                      <a:pt x="10047" y="3638"/>
                    </a:lnTo>
                    <a:lnTo>
                      <a:pt x="10092" y="3667"/>
                    </a:lnTo>
                    <a:lnTo>
                      <a:pt x="10135" y="3702"/>
                    </a:lnTo>
                    <a:lnTo>
                      <a:pt x="10175" y="3740"/>
                    </a:lnTo>
                    <a:lnTo>
                      <a:pt x="10210" y="3784"/>
                    </a:lnTo>
                    <a:lnTo>
                      <a:pt x="10260" y="3859"/>
                    </a:lnTo>
                    <a:lnTo>
                      <a:pt x="10308" y="3933"/>
                    </a:lnTo>
                    <a:lnTo>
                      <a:pt x="10355" y="4008"/>
                    </a:lnTo>
                    <a:lnTo>
                      <a:pt x="10399" y="4084"/>
                    </a:lnTo>
                    <a:lnTo>
                      <a:pt x="10440" y="4160"/>
                    </a:lnTo>
                    <a:lnTo>
                      <a:pt x="10481" y="4237"/>
                    </a:lnTo>
                    <a:lnTo>
                      <a:pt x="10519" y="4314"/>
                    </a:lnTo>
                    <a:lnTo>
                      <a:pt x="10555" y="4392"/>
                    </a:lnTo>
                    <a:lnTo>
                      <a:pt x="10590" y="4470"/>
                    </a:lnTo>
                    <a:lnTo>
                      <a:pt x="10622" y="4549"/>
                    </a:lnTo>
                    <a:lnTo>
                      <a:pt x="10654" y="4628"/>
                    </a:lnTo>
                    <a:lnTo>
                      <a:pt x="10683" y="4707"/>
                    </a:lnTo>
                    <a:lnTo>
                      <a:pt x="10711" y="4787"/>
                    </a:lnTo>
                    <a:lnTo>
                      <a:pt x="10737" y="4867"/>
                    </a:lnTo>
                    <a:lnTo>
                      <a:pt x="10762" y="4947"/>
                    </a:lnTo>
                    <a:lnTo>
                      <a:pt x="10784" y="5028"/>
                    </a:lnTo>
                    <a:lnTo>
                      <a:pt x="10805" y="5108"/>
                    </a:lnTo>
                    <a:lnTo>
                      <a:pt x="10825" y="5189"/>
                    </a:lnTo>
                    <a:lnTo>
                      <a:pt x="10843" y="5271"/>
                    </a:lnTo>
                    <a:lnTo>
                      <a:pt x="10859" y="5352"/>
                    </a:lnTo>
                    <a:lnTo>
                      <a:pt x="10875" y="5434"/>
                    </a:lnTo>
                    <a:lnTo>
                      <a:pt x="10888" y="5515"/>
                    </a:lnTo>
                    <a:lnTo>
                      <a:pt x="10900" y="5597"/>
                    </a:lnTo>
                    <a:lnTo>
                      <a:pt x="10910" y="5679"/>
                    </a:lnTo>
                    <a:lnTo>
                      <a:pt x="10919" y="5761"/>
                    </a:lnTo>
                    <a:lnTo>
                      <a:pt x="10928" y="5844"/>
                    </a:lnTo>
                    <a:lnTo>
                      <a:pt x="10934" y="5926"/>
                    </a:lnTo>
                    <a:lnTo>
                      <a:pt x="10939" y="6008"/>
                    </a:lnTo>
                    <a:lnTo>
                      <a:pt x="10943" y="6090"/>
                    </a:lnTo>
                    <a:lnTo>
                      <a:pt x="10945" y="6173"/>
                    </a:lnTo>
                    <a:lnTo>
                      <a:pt x="10947" y="6255"/>
                    </a:lnTo>
                    <a:lnTo>
                      <a:pt x="10947" y="6337"/>
                    </a:lnTo>
                    <a:lnTo>
                      <a:pt x="10945" y="6445"/>
                    </a:lnTo>
                    <a:lnTo>
                      <a:pt x="10941" y="6552"/>
                    </a:lnTo>
                    <a:lnTo>
                      <a:pt x="10936" y="6658"/>
                    </a:lnTo>
                    <a:lnTo>
                      <a:pt x="10928" y="6765"/>
                    </a:lnTo>
                    <a:lnTo>
                      <a:pt x="10918" y="6871"/>
                    </a:lnTo>
                    <a:lnTo>
                      <a:pt x="10907" y="6977"/>
                    </a:lnTo>
                    <a:lnTo>
                      <a:pt x="10894" y="7082"/>
                    </a:lnTo>
                    <a:lnTo>
                      <a:pt x="10880" y="7188"/>
                    </a:lnTo>
                    <a:lnTo>
                      <a:pt x="10863" y="7292"/>
                    </a:lnTo>
                    <a:lnTo>
                      <a:pt x="10846" y="7396"/>
                    </a:lnTo>
                    <a:lnTo>
                      <a:pt x="10827" y="7500"/>
                    </a:lnTo>
                    <a:lnTo>
                      <a:pt x="10806" y="7603"/>
                    </a:lnTo>
                    <a:lnTo>
                      <a:pt x="10784" y="7705"/>
                    </a:lnTo>
                    <a:lnTo>
                      <a:pt x="10761" y="7807"/>
                    </a:lnTo>
                    <a:lnTo>
                      <a:pt x="10736" y="7908"/>
                    </a:lnTo>
                    <a:lnTo>
                      <a:pt x="10711" y="8008"/>
                    </a:lnTo>
                    <a:lnTo>
                      <a:pt x="10683" y="8107"/>
                    </a:lnTo>
                    <a:lnTo>
                      <a:pt x="10656" y="8206"/>
                    </a:lnTo>
                    <a:lnTo>
                      <a:pt x="10626" y="8304"/>
                    </a:lnTo>
                    <a:lnTo>
                      <a:pt x="10597" y="8401"/>
                    </a:lnTo>
                    <a:lnTo>
                      <a:pt x="10565" y="8496"/>
                    </a:lnTo>
                    <a:lnTo>
                      <a:pt x="10534" y="8591"/>
                    </a:lnTo>
                    <a:lnTo>
                      <a:pt x="10501" y="8684"/>
                    </a:lnTo>
                    <a:lnTo>
                      <a:pt x="10468" y="8776"/>
                    </a:lnTo>
                    <a:lnTo>
                      <a:pt x="10433" y="8867"/>
                    </a:lnTo>
                    <a:lnTo>
                      <a:pt x="10399" y="8958"/>
                    </a:lnTo>
                    <a:lnTo>
                      <a:pt x="10363" y="9047"/>
                    </a:lnTo>
                    <a:lnTo>
                      <a:pt x="10327" y="9134"/>
                    </a:lnTo>
                    <a:lnTo>
                      <a:pt x="10291" y="9220"/>
                    </a:lnTo>
                    <a:lnTo>
                      <a:pt x="10254" y="9305"/>
                    </a:lnTo>
                    <a:lnTo>
                      <a:pt x="10216" y="9388"/>
                    </a:lnTo>
                    <a:lnTo>
                      <a:pt x="10179" y="9470"/>
                    </a:lnTo>
                    <a:lnTo>
                      <a:pt x="10171" y="9484"/>
                    </a:lnTo>
                    <a:lnTo>
                      <a:pt x="10162" y="9497"/>
                    </a:lnTo>
                    <a:lnTo>
                      <a:pt x="10152" y="9510"/>
                    </a:lnTo>
                    <a:lnTo>
                      <a:pt x="10142" y="9523"/>
                    </a:lnTo>
                    <a:lnTo>
                      <a:pt x="10130" y="9535"/>
                    </a:lnTo>
                    <a:lnTo>
                      <a:pt x="10119" y="9547"/>
                    </a:lnTo>
                    <a:lnTo>
                      <a:pt x="10106" y="9559"/>
                    </a:lnTo>
                    <a:lnTo>
                      <a:pt x="10092" y="9570"/>
                    </a:lnTo>
                    <a:lnTo>
                      <a:pt x="10079" y="9580"/>
                    </a:lnTo>
                    <a:lnTo>
                      <a:pt x="10065" y="9591"/>
                    </a:lnTo>
                    <a:lnTo>
                      <a:pt x="10050" y="9601"/>
                    </a:lnTo>
                    <a:lnTo>
                      <a:pt x="10034" y="9611"/>
                    </a:lnTo>
                    <a:lnTo>
                      <a:pt x="10019" y="9620"/>
                    </a:lnTo>
                    <a:lnTo>
                      <a:pt x="10003" y="9628"/>
                    </a:lnTo>
                    <a:lnTo>
                      <a:pt x="9987" y="9637"/>
                    </a:lnTo>
                    <a:lnTo>
                      <a:pt x="9970" y="9644"/>
                    </a:lnTo>
                    <a:lnTo>
                      <a:pt x="9937" y="9658"/>
                    </a:lnTo>
                    <a:lnTo>
                      <a:pt x="9902" y="9670"/>
                    </a:lnTo>
                    <a:lnTo>
                      <a:pt x="9867" y="9682"/>
                    </a:lnTo>
                    <a:lnTo>
                      <a:pt x="9832" y="9690"/>
                    </a:lnTo>
                    <a:lnTo>
                      <a:pt x="9797" y="9697"/>
                    </a:lnTo>
                    <a:lnTo>
                      <a:pt x="9763" y="9701"/>
                    </a:lnTo>
                    <a:lnTo>
                      <a:pt x="9746" y="9702"/>
                    </a:lnTo>
                    <a:lnTo>
                      <a:pt x="9730" y="9703"/>
                    </a:lnTo>
                    <a:lnTo>
                      <a:pt x="9714" y="9704"/>
                    </a:lnTo>
                    <a:lnTo>
                      <a:pt x="9699" y="9704"/>
                    </a:lnTo>
                    <a:lnTo>
                      <a:pt x="9652" y="9701"/>
                    </a:lnTo>
                    <a:lnTo>
                      <a:pt x="9607" y="9695"/>
                    </a:lnTo>
                    <a:lnTo>
                      <a:pt x="9563" y="9686"/>
                    </a:lnTo>
                    <a:lnTo>
                      <a:pt x="9522" y="9674"/>
                    </a:lnTo>
                    <a:lnTo>
                      <a:pt x="9482" y="9660"/>
                    </a:lnTo>
                    <a:lnTo>
                      <a:pt x="9444" y="9643"/>
                    </a:lnTo>
                    <a:lnTo>
                      <a:pt x="9408" y="9625"/>
                    </a:lnTo>
                    <a:lnTo>
                      <a:pt x="9373" y="9604"/>
                    </a:lnTo>
                    <a:lnTo>
                      <a:pt x="9341" y="9580"/>
                    </a:lnTo>
                    <a:lnTo>
                      <a:pt x="9310" y="9555"/>
                    </a:lnTo>
                    <a:lnTo>
                      <a:pt x="9282" y="9528"/>
                    </a:lnTo>
                    <a:lnTo>
                      <a:pt x="9254" y="9499"/>
                    </a:lnTo>
                    <a:lnTo>
                      <a:pt x="9229" y="9469"/>
                    </a:lnTo>
                    <a:lnTo>
                      <a:pt x="9206" y="9438"/>
                    </a:lnTo>
                    <a:lnTo>
                      <a:pt x="9185" y="9404"/>
                    </a:lnTo>
                    <a:lnTo>
                      <a:pt x="9166" y="9371"/>
                    </a:lnTo>
                    <a:lnTo>
                      <a:pt x="9148" y="9335"/>
                    </a:lnTo>
                    <a:lnTo>
                      <a:pt x="9133" y="9300"/>
                    </a:lnTo>
                    <a:lnTo>
                      <a:pt x="9120" y="9263"/>
                    </a:lnTo>
                    <a:lnTo>
                      <a:pt x="9110" y="9226"/>
                    </a:lnTo>
                    <a:lnTo>
                      <a:pt x="9101" y="9188"/>
                    </a:lnTo>
                    <a:lnTo>
                      <a:pt x="9093" y="9150"/>
                    </a:lnTo>
                    <a:lnTo>
                      <a:pt x="9089" y="9113"/>
                    </a:lnTo>
                    <a:lnTo>
                      <a:pt x="9086" y="9074"/>
                    </a:lnTo>
                    <a:lnTo>
                      <a:pt x="9086" y="9037"/>
                    </a:lnTo>
                    <a:lnTo>
                      <a:pt x="9088" y="8998"/>
                    </a:lnTo>
                    <a:lnTo>
                      <a:pt x="9092" y="8961"/>
                    </a:lnTo>
                    <a:lnTo>
                      <a:pt x="9100" y="8924"/>
                    </a:lnTo>
                    <a:lnTo>
                      <a:pt x="9109" y="8888"/>
                    </a:lnTo>
                    <a:lnTo>
                      <a:pt x="9119" y="8852"/>
                    </a:lnTo>
                    <a:lnTo>
                      <a:pt x="9133" y="8818"/>
                    </a:lnTo>
                    <a:lnTo>
                      <a:pt x="9148" y="8783"/>
                    </a:lnTo>
                    <a:lnTo>
                      <a:pt x="9182" y="8725"/>
                    </a:lnTo>
                    <a:lnTo>
                      <a:pt x="9213" y="8666"/>
                    </a:lnTo>
                    <a:lnTo>
                      <a:pt x="9244" y="8606"/>
                    </a:lnTo>
                    <a:lnTo>
                      <a:pt x="9273" y="8546"/>
                    </a:lnTo>
                    <a:lnTo>
                      <a:pt x="9303" y="8484"/>
                    </a:lnTo>
                    <a:lnTo>
                      <a:pt x="9330" y="8422"/>
                    </a:lnTo>
                    <a:lnTo>
                      <a:pt x="9357" y="8360"/>
                    </a:lnTo>
                    <a:lnTo>
                      <a:pt x="9383" y="8297"/>
                    </a:lnTo>
                    <a:lnTo>
                      <a:pt x="9408" y="8235"/>
                    </a:lnTo>
                    <a:lnTo>
                      <a:pt x="9431" y="8171"/>
                    </a:lnTo>
                    <a:lnTo>
                      <a:pt x="9454" y="8107"/>
                    </a:lnTo>
                    <a:lnTo>
                      <a:pt x="9476" y="8042"/>
                    </a:lnTo>
                    <a:lnTo>
                      <a:pt x="9496" y="7977"/>
                    </a:lnTo>
                    <a:lnTo>
                      <a:pt x="9516" y="7912"/>
                    </a:lnTo>
                    <a:lnTo>
                      <a:pt x="9534" y="7847"/>
                    </a:lnTo>
                    <a:lnTo>
                      <a:pt x="9552" y="7780"/>
                    </a:lnTo>
                    <a:lnTo>
                      <a:pt x="9568" y="7714"/>
                    </a:lnTo>
                    <a:lnTo>
                      <a:pt x="9584" y="7647"/>
                    </a:lnTo>
                    <a:lnTo>
                      <a:pt x="9599" y="7581"/>
                    </a:lnTo>
                    <a:lnTo>
                      <a:pt x="9612" y="7513"/>
                    </a:lnTo>
                    <a:lnTo>
                      <a:pt x="9625" y="7446"/>
                    </a:lnTo>
                    <a:lnTo>
                      <a:pt x="9637" y="7378"/>
                    </a:lnTo>
                    <a:lnTo>
                      <a:pt x="9648" y="7309"/>
                    </a:lnTo>
                    <a:lnTo>
                      <a:pt x="9657" y="7241"/>
                    </a:lnTo>
                    <a:lnTo>
                      <a:pt x="9666" y="7173"/>
                    </a:lnTo>
                    <a:lnTo>
                      <a:pt x="9673" y="7105"/>
                    </a:lnTo>
                    <a:lnTo>
                      <a:pt x="9680" y="7036"/>
                    </a:lnTo>
                    <a:lnTo>
                      <a:pt x="9685" y="6966"/>
                    </a:lnTo>
                    <a:lnTo>
                      <a:pt x="9691" y="6897"/>
                    </a:lnTo>
                    <a:lnTo>
                      <a:pt x="9694" y="6828"/>
                    </a:lnTo>
                    <a:lnTo>
                      <a:pt x="9697" y="6758"/>
                    </a:lnTo>
                    <a:lnTo>
                      <a:pt x="9699" y="6690"/>
                    </a:lnTo>
                    <a:close/>
                    <a:moveTo>
                      <a:pt x="8591" y="5473"/>
                    </a:moveTo>
                    <a:lnTo>
                      <a:pt x="8536" y="5547"/>
                    </a:lnTo>
                    <a:lnTo>
                      <a:pt x="8478" y="5620"/>
                    </a:lnTo>
                    <a:lnTo>
                      <a:pt x="8419" y="5691"/>
                    </a:lnTo>
                    <a:lnTo>
                      <a:pt x="8358" y="5760"/>
                    </a:lnTo>
                    <a:lnTo>
                      <a:pt x="8296" y="5828"/>
                    </a:lnTo>
                    <a:lnTo>
                      <a:pt x="8232" y="5893"/>
                    </a:lnTo>
                    <a:lnTo>
                      <a:pt x="8166" y="5957"/>
                    </a:lnTo>
                    <a:lnTo>
                      <a:pt x="8099" y="6018"/>
                    </a:lnTo>
                    <a:lnTo>
                      <a:pt x="8029" y="6078"/>
                    </a:lnTo>
                    <a:lnTo>
                      <a:pt x="7958" y="6136"/>
                    </a:lnTo>
                    <a:lnTo>
                      <a:pt x="7886" y="6191"/>
                    </a:lnTo>
                    <a:lnTo>
                      <a:pt x="7813" y="6245"/>
                    </a:lnTo>
                    <a:lnTo>
                      <a:pt x="7737" y="6297"/>
                    </a:lnTo>
                    <a:lnTo>
                      <a:pt x="7661" y="6346"/>
                    </a:lnTo>
                    <a:lnTo>
                      <a:pt x="7583" y="6394"/>
                    </a:lnTo>
                    <a:lnTo>
                      <a:pt x="7503" y="6438"/>
                    </a:lnTo>
                    <a:lnTo>
                      <a:pt x="7423" y="6482"/>
                    </a:lnTo>
                    <a:lnTo>
                      <a:pt x="7341" y="6523"/>
                    </a:lnTo>
                    <a:lnTo>
                      <a:pt x="7257" y="6561"/>
                    </a:lnTo>
                    <a:lnTo>
                      <a:pt x="7173" y="6597"/>
                    </a:lnTo>
                    <a:lnTo>
                      <a:pt x="7086" y="6631"/>
                    </a:lnTo>
                    <a:lnTo>
                      <a:pt x="6999" y="6662"/>
                    </a:lnTo>
                    <a:lnTo>
                      <a:pt x="6910" y="6692"/>
                    </a:lnTo>
                    <a:lnTo>
                      <a:pt x="6821" y="6719"/>
                    </a:lnTo>
                    <a:lnTo>
                      <a:pt x="6730" y="6743"/>
                    </a:lnTo>
                    <a:lnTo>
                      <a:pt x="6638" y="6766"/>
                    </a:lnTo>
                    <a:lnTo>
                      <a:pt x="6545" y="6785"/>
                    </a:lnTo>
                    <a:lnTo>
                      <a:pt x="6451" y="6802"/>
                    </a:lnTo>
                    <a:lnTo>
                      <a:pt x="6355" y="6816"/>
                    </a:lnTo>
                    <a:lnTo>
                      <a:pt x="6259" y="6828"/>
                    </a:lnTo>
                    <a:lnTo>
                      <a:pt x="6162" y="6837"/>
                    </a:lnTo>
                    <a:lnTo>
                      <a:pt x="6063" y="6845"/>
                    </a:lnTo>
                    <a:lnTo>
                      <a:pt x="6086" y="6860"/>
                    </a:lnTo>
                    <a:lnTo>
                      <a:pt x="6111" y="6878"/>
                    </a:lnTo>
                    <a:lnTo>
                      <a:pt x="6136" y="6898"/>
                    </a:lnTo>
                    <a:lnTo>
                      <a:pt x="6163" y="6920"/>
                    </a:lnTo>
                    <a:lnTo>
                      <a:pt x="6189" y="6946"/>
                    </a:lnTo>
                    <a:lnTo>
                      <a:pt x="6215" y="6974"/>
                    </a:lnTo>
                    <a:lnTo>
                      <a:pt x="6228" y="6988"/>
                    </a:lnTo>
                    <a:lnTo>
                      <a:pt x="6240" y="7003"/>
                    </a:lnTo>
                    <a:lnTo>
                      <a:pt x="6252" y="7020"/>
                    </a:lnTo>
                    <a:lnTo>
                      <a:pt x="6264" y="7036"/>
                    </a:lnTo>
                    <a:lnTo>
                      <a:pt x="6276" y="7053"/>
                    </a:lnTo>
                    <a:lnTo>
                      <a:pt x="6287" y="7071"/>
                    </a:lnTo>
                    <a:lnTo>
                      <a:pt x="6297" y="7090"/>
                    </a:lnTo>
                    <a:lnTo>
                      <a:pt x="6307" y="7109"/>
                    </a:lnTo>
                    <a:lnTo>
                      <a:pt x="6316" y="7128"/>
                    </a:lnTo>
                    <a:lnTo>
                      <a:pt x="6324" y="7149"/>
                    </a:lnTo>
                    <a:lnTo>
                      <a:pt x="6333" y="7170"/>
                    </a:lnTo>
                    <a:lnTo>
                      <a:pt x="6339" y="7191"/>
                    </a:lnTo>
                    <a:lnTo>
                      <a:pt x="6345" y="7213"/>
                    </a:lnTo>
                    <a:lnTo>
                      <a:pt x="6350" y="7236"/>
                    </a:lnTo>
                    <a:lnTo>
                      <a:pt x="6354" y="7260"/>
                    </a:lnTo>
                    <a:lnTo>
                      <a:pt x="6357" y="7284"/>
                    </a:lnTo>
                    <a:lnTo>
                      <a:pt x="6358" y="7308"/>
                    </a:lnTo>
                    <a:lnTo>
                      <a:pt x="6359" y="7334"/>
                    </a:lnTo>
                    <a:lnTo>
                      <a:pt x="6358" y="7360"/>
                    </a:lnTo>
                    <a:lnTo>
                      <a:pt x="6356" y="7386"/>
                    </a:lnTo>
                    <a:lnTo>
                      <a:pt x="6351" y="7429"/>
                    </a:lnTo>
                    <a:lnTo>
                      <a:pt x="6345" y="7470"/>
                    </a:lnTo>
                    <a:lnTo>
                      <a:pt x="6337" y="7510"/>
                    </a:lnTo>
                    <a:lnTo>
                      <a:pt x="6326" y="7547"/>
                    </a:lnTo>
                    <a:lnTo>
                      <a:pt x="6316" y="7584"/>
                    </a:lnTo>
                    <a:lnTo>
                      <a:pt x="6304" y="7618"/>
                    </a:lnTo>
                    <a:lnTo>
                      <a:pt x="6291" y="7651"/>
                    </a:lnTo>
                    <a:lnTo>
                      <a:pt x="6277" y="7684"/>
                    </a:lnTo>
                    <a:lnTo>
                      <a:pt x="6261" y="7714"/>
                    </a:lnTo>
                    <a:lnTo>
                      <a:pt x="6245" y="7743"/>
                    </a:lnTo>
                    <a:lnTo>
                      <a:pt x="6229" y="7771"/>
                    </a:lnTo>
                    <a:lnTo>
                      <a:pt x="6210" y="7796"/>
                    </a:lnTo>
                    <a:lnTo>
                      <a:pt x="6192" y="7822"/>
                    </a:lnTo>
                    <a:lnTo>
                      <a:pt x="6173" y="7844"/>
                    </a:lnTo>
                    <a:lnTo>
                      <a:pt x="6153" y="7866"/>
                    </a:lnTo>
                    <a:lnTo>
                      <a:pt x="6133" y="7886"/>
                    </a:lnTo>
                    <a:lnTo>
                      <a:pt x="6220" y="7874"/>
                    </a:lnTo>
                    <a:lnTo>
                      <a:pt x="6306" y="7860"/>
                    </a:lnTo>
                    <a:lnTo>
                      <a:pt x="6393" y="7846"/>
                    </a:lnTo>
                    <a:lnTo>
                      <a:pt x="6480" y="7830"/>
                    </a:lnTo>
                    <a:lnTo>
                      <a:pt x="6567" y="7812"/>
                    </a:lnTo>
                    <a:lnTo>
                      <a:pt x="6654" y="7793"/>
                    </a:lnTo>
                    <a:lnTo>
                      <a:pt x="6741" y="7774"/>
                    </a:lnTo>
                    <a:lnTo>
                      <a:pt x="6829" y="7753"/>
                    </a:lnTo>
                    <a:lnTo>
                      <a:pt x="6915" y="7729"/>
                    </a:lnTo>
                    <a:lnTo>
                      <a:pt x="7003" y="7706"/>
                    </a:lnTo>
                    <a:lnTo>
                      <a:pt x="7089" y="7681"/>
                    </a:lnTo>
                    <a:lnTo>
                      <a:pt x="7176" y="7655"/>
                    </a:lnTo>
                    <a:lnTo>
                      <a:pt x="7262" y="7626"/>
                    </a:lnTo>
                    <a:lnTo>
                      <a:pt x="7348" y="7598"/>
                    </a:lnTo>
                    <a:lnTo>
                      <a:pt x="7433" y="7566"/>
                    </a:lnTo>
                    <a:lnTo>
                      <a:pt x="7519" y="7535"/>
                    </a:lnTo>
                    <a:lnTo>
                      <a:pt x="7603" y="7502"/>
                    </a:lnTo>
                    <a:lnTo>
                      <a:pt x="7688" y="7467"/>
                    </a:lnTo>
                    <a:lnTo>
                      <a:pt x="7772" y="7431"/>
                    </a:lnTo>
                    <a:lnTo>
                      <a:pt x="7854" y="7393"/>
                    </a:lnTo>
                    <a:lnTo>
                      <a:pt x="7937" y="7354"/>
                    </a:lnTo>
                    <a:lnTo>
                      <a:pt x="8019" y="7314"/>
                    </a:lnTo>
                    <a:lnTo>
                      <a:pt x="8101" y="7272"/>
                    </a:lnTo>
                    <a:lnTo>
                      <a:pt x="8181" y="7228"/>
                    </a:lnTo>
                    <a:lnTo>
                      <a:pt x="8260" y="7184"/>
                    </a:lnTo>
                    <a:lnTo>
                      <a:pt x="8339" y="7137"/>
                    </a:lnTo>
                    <a:lnTo>
                      <a:pt x="8417" y="7090"/>
                    </a:lnTo>
                    <a:lnTo>
                      <a:pt x="8493" y="7041"/>
                    </a:lnTo>
                    <a:lnTo>
                      <a:pt x="8570" y="6989"/>
                    </a:lnTo>
                    <a:lnTo>
                      <a:pt x="8645" y="6938"/>
                    </a:lnTo>
                    <a:lnTo>
                      <a:pt x="8718" y="6884"/>
                    </a:lnTo>
                    <a:lnTo>
                      <a:pt x="8791" y="6828"/>
                    </a:lnTo>
                    <a:lnTo>
                      <a:pt x="8828" y="7093"/>
                    </a:lnTo>
                    <a:lnTo>
                      <a:pt x="8860" y="7357"/>
                    </a:lnTo>
                    <a:lnTo>
                      <a:pt x="8890" y="7622"/>
                    </a:lnTo>
                    <a:lnTo>
                      <a:pt x="8917" y="7886"/>
                    </a:lnTo>
                    <a:lnTo>
                      <a:pt x="8941" y="8153"/>
                    </a:lnTo>
                    <a:lnTo>
                      <a:pt x="8962" y="8418"/>
                    </a:lnTo>
                    <a:lnTo>
                      <a:pt x="8979" y="8684"/>
                    </a:lnTo>
                    <a:lnTo>
                      <a:pt x="8996" y="8951"/>
                    </a:lnTo>
                    <a:lnTo>
                      <a:pt x="9009" y="9217"/>
                    </a:lnTo>
                    <a:lnTo>
                      <a:pt x="9020" y="9484"/>
                    </a:lnTo>
                    <a:lnTo>
                      <a:pt x="9029" y="9751"/>
                    </a:lnTo>
                    <a:lnTo>
                      <a:pt x="9035" y="10019"/>
                    </a:lnTo>
                    <a:lnTo>
                      <a:pt x="9041" y="10286"/>
                    </a:lnTo>
                    <a:lnTo>
                      <a:pt x="9045" y="10553"/>
                    </a:lnTo>
                    <a:lnTo>
                      <a:pt x="9047" y="10821"/>
                    </a:lnTo>
                    <a:lnTo>
                      <a:pt x="9048" y="11088"/>
                    </a:lnTo>
                    <a:lnTo>
                      <a:pt x="9047" y="11356"/>
                    </a:lnTo>
                    <a:lnTo>
                      <a:pt x="9046" y="11624"/>
                    </a:lnTo>
                    <a:lnTo>
                      <a:pt x="9043" y="11892"/>
                    </a:lnTo>
                    <a:lnTo>
                      <a:pt x="9039" y="12159"/>
                    </a:lnTo>
                    <a:lnTo>
                      <a:pt x="9031" y="12695"/>
                    </a:lnTo>
                    <a:lnTo>
                      <a:pt x="9022" y="13230"/>
                    </a:lnTo>
                    <a:lnTo>
                      <a:pt x="9013" y="13765"/>
                    </a:lnTo>
                    <a:lnTo>
                      <a:pt x="9005" y="14300"/>
                    </a:lnTo>
                    <a:lnTo>
                      <a:pt x="9002" y="14566"/>
                    </a:lnTo>
                    <a:lnTo>
                      <a:pt x="9000" y="14832"/>
                    </a:lnTo>
                    <a:lnTo>
                      <a:pt x="8998" y="15099"/>
                    </a:lnTo>
                    <a:lnTo>
                      <a:pt x="8998" y="15365"/>
                    </a:lnTo>
                    <a:lnTo>
                      <a:pt x="8999" y="15408"/>
                    </a:lnTo>
                    <a:lnTo>
                      <a:pt x="9002" y="15450"/>
                    </a:lnTo>
                    <a:lnTo>
                      <a:pt x="9007" y="15492"/>
                    </a:lnTo>
                    <a:lnTo>
                      <a:pt x="9014" y="15533"/>
                    </a:lnTo>
                    <a:lnTo>
                      <a:pt x="9024" y="15573"/>
                    </a:lnTo>
                    <a:lnTo>
                      <a:pt x="9035" y="15613"/>
                    </a:lnTo>
                    <a:lnTo>
                      <a:pt x="9049" y="15651"/>
                    </a:lnTo>
                    <a:lnTo>
                      <a:pt x="9064" y="15690"/>
                    </a:lnTo>
                    <a:lnTo>
                      <a:pt x="9080" y="15726"/>
                    </a:lnTo>
                    <a:lnTo>
                      <a:pt x="9098" y="15763"/>
                    </a:lnTo>
                    <a:lnTo>
                      <a:pt x="9119" y="15797"/>
                    </a:lnTo>
                    <a:lnTo>
                      <a:pt x="9141" y="15831"/>
                    </a:lnTo>
                    <a:lnTo>
                      <a:pt x="9165" y="15864"/>
                    </a:lnTo>
                    <a:lnTo>
                      <a:pt x="9189" y="15895"/>
                    </a:lnTo>
                    <a:lnTo>
                      <a:pt x="9215" y="15926"/>
                    </a:lnTo>
                    <a:lnTo>
                      <a:pt x="9244" y="15955"/>
                    </a:lnTo>
                    <a:lnTo>
                      <a:pt x="9272" y="15982"/>
                    </a:lnTo>
                    <a:lnTo>
                      <a:pt x="9303" y="16009"/>
                    </a:lnTo>
                    <a:lnTo>
                      <a:pt x="9336" y="16034"/>
                    </a:lnTo>
                    <a:lnTo>
                      <a:pt x="9368" y="16057"/>
                    </a:lnTo>
                    <a:lnTo>
                      <a:pt x="9402" y="16079"/>
                    </a:lnTo>
                    <a:lnTo>
                      <a:pt x="9437" y="16099"/>
                    </a:lnTo>
                    <a:lnTo>
                      <a:pt x="9473" y="16117"/>
                    </a:lnTo>
                    <a:lnTo>
                      <a:pt x="9510" y="16134"/>
                    </a:lnTo>
                    <a:lnTo>
                      <a:pt x="9548" y="16149"/>
                    </a:lnTo>
                    <a:lnTo>
                      <a:pt x="9588" y="16163"/>
                    </a:lnTo>
                    <a:lnTo>
                      <a:pt x="9627" y="16174"/>
                    </a:lnTo>
                    <a:lnTo>
                      <a:pt x="9667" y="16183"/>
                    </a:lnTo>
                    <a:lnTo>
                      <a:pt x="9709" y="16190"/>
                    </a:lnTo>
                    <a:lnTo>
                      <a:pt x="9751" y="16196"/>
                    </a:lnTo>
                    <a:lnTo>
                      <a:pt x="9793" y="16199"/>
                    </a:lnTo>
                    <a:lnTo>
                      <a:pt x="9836" y="16200"/>
                    </a:lnTo>
                    <a:lnTo>
                      <a:pt x="9879" y="16199"/>
                    </a:lnTo>
                    <a:lnTo>
                      <a:pt x="9921" y="16196"/>
                    </a:lnTo>
                    <a:lnTo>
                      <a:pt x="9963" y="16190"/>
                    </a:lnTo>
                    <a:lnTo>
                      <a:pt x="10005" y="16183"/>
                    </a:lnTo>
                    <a:lnTo>
                      <a:pt x="10045" y="16174"/>
                    </a:lnTo>
                    <a:lnTo>
                      <a:pt x="10085" y="16163"/>
                    </a:lnTo>
                    <a:lnTo>
                      <a:pt x="10124" y="16149"/>
                    </a:lnTo>
                    <a:lnTo>
                      <a:pt x="10162" y="16134"/>
                    </a:lnTo>
                    <a:lnTo>
                      <a:pt x="10199" y="16117"/>
                    </a:lnTo>
                    <a:lnTo>
                      <a:pt x="10235" y="16099"/>
                    </a:lnTo>
                    <a:lnTo>
                      <a:pt x="10270" y="16079"/>
                    </a:lnTo>
                    <a:lnTo>
                      <a:pt x="10304" y="16057"/>
                    </a:lnTo>
                    <a:lnTo>
                      <a:pt x="10338" y="16034"/>
                    </a:lnTo>
                    <a:lnTo>
                      <a:pt x="10369" y="16009"/>
                    </a:lnTo>
                    <a:lnTo>
                      <a:pt x="10400" y="15982"/>
                    </a:lnTo>
                    <a:lnTo>
                      <a:pt x="10428" y="15955"/>
                    </a:lnTo>
                    <a:lnTo>
                      <a:pt x="10457" y="15926"/>
                    </a:lnTo>
                    <a:lnTo>
                      <a:pt x="10483" y="15895"/>
                    </a:lnTo>
                    <a:lnTo>
                      <a:pt x="10507" y="15864"/>
                    </a:lnTo>
                    <a:lnTo>
                      <a:pt x="10531" y="15831"/>
                    </a:lnTo>
                    <a:lnTo>
                      <a:pt x="10553" y="15797"/>
                    </a:lnTo>
                    <a:lnTo>
                      <a:pt x="10574" y="15763"/>
                    </a:lnTo>
                    <a:lnTo>
                      <a:pt x="10592" y="15726"/>
                    </a:lnTo>
                    <a:lnTo>
                      <a:pt x="10609" y="15690"/>
                    </a:lnTo>
                    <a:lnTo>
                      <a:pt x="10623" y="15651"/>
                    </a:lnTo>
                    <a:lnTo>
                      <a:pt x="10637" y="15613"/>
                    </a:lnTo>
                    <a:lnTo>
                      <a:pt x="10649" y="15573"/>
                    </a:lnTo>
                    <a:lnTo>
                      <a:pt x="10658" y="15533"/>
                    </a:lnTo>
                    <a:lnTo>
                      <a:pt x="10665" y="15492"/>
                    </a:lnTo>
                    <a:lnTo>
                      <a:pt x="10670" y="15450"/>
                    </a:lnTo>
                    <a:lnTo>
                      <a:pt x="10674" y="15408"/>
                    </a:lnTo>
                    <a:lnTo>
                      <a:pt x="10675" y="15365"/>
                    </a:lnTo>
                    <a:lnTo>
                      <a:pt x="10675" y="9767"/>
                    </a:lnTo>
                    <a:lnTo>
                      <a:pt x="10701" y="9755"/>
                    </a:lnTo>
                    <a:lnTo>
                      <a:pt x="10727" y="9743"/>
                    </a:lnTo>
                    <a:lnTo>
                      <a:pt x="10753" y="9730"/>
                    </a:lnTo>
                    <a:lnTo>
                      <a:pt x="10777" y="9717"/>
                    </a:lnTo>
                    <a:lnTo>
                      <a:pt x="10801" y="9703"/>
                    </a:lnTo>
                    <a:lnTo>
                      <a:pt x="10826" y="9688"/>
                    </a:lnTo>
                    <a:lnTo>
                      <a:pt x="10849" y="9672"/>
                    </a:lnTo>
                    <a:lnTo>
                      <a:pt x="10873" y="9656"/>
                    </a:lnTo>
                    <a:lnTo>
                      <a:pt x="10895" y="9639"/>
                    </a:lnTo>
                    <a:lnTo>
                      <a:pt x="10916" y="9622"/>
                    </a:lnTo>
                    <a:lnTo>
                      <a:pt x="10938" y="9604"/>
                    </a:lnTo>
                    <a:lnTo>
                      <a:pt x="10958" y="9584"/>
                    </a:lnTo>
                    <a:lnTo>
                      <a:pt x="10978" y="9564"/>
                    </a:lnTo>
                    <a:lnTo>
                      <a:pt x="10998" y="9544"/>
                    </a:lnTo>
                    <a:lnTo>
                      <a:pt x="11016" y="9524"/>
                    </a:lnTo>
                    <a:lnTo>
                      <a:pt x="11034" y="9501"/>
                    </a:lnTo>
                    <a:lnTo>
                      <a:pt x="11111" y="9393"/>
                    </a:lnTo>
                    <a:lnTo>
                      <a:pt x="11179" y="9270"/>
                    </a:lnTo>
                    <a:lnTo>
                      <a:pt x="11240" y="9135"/>
                    </a:lnTo>
                    <a:lnTo>
                      <a:pt x="11293" y="8987"/>
                    </a:lnTo>
                    <a:lnTo>
                      <a:pt x="11340" y="8828"/>
                    </a:lnTo>
                    <a:lnTo>
                      <a:pt x="11378" y="8658"/>
                    </a:lnTo>
                    <a:lnTo>
                      <a:pt x="11411" y="8479"/>
                    </a:lnTo>
                    <a:lnTo>
                      <a:pt x="11437" y="8291"/>
                    </a:lnTo>
                    <a:lnTo>
                      <a:pt x="11458" y="8097"/>
                    </a:lnTo>
                    <a:lnTo>
                      <a:pt x="11472" y="7895"/>
                    </a:lnTo>
                    <a:lnTo>
                      <a:pt x="11481" y="7689"/>
                    </a:lnTo>
                    <a:lnTo>
                      <a:pt x="11484" y="7478"/>
                    </a:lnTo>
                    <a:lnTo>
                      <a:pt x="11482" y="7264"/>
                    </a:lnTo>
                    <a:lnTo>
                      <a:pt x="11475" y="7047"/>
                    </a:lnTo>
                    <a:lnTo>
                      <a:pt x="11464" y="6828"/>
                    </a:lnTo>
                    <a:lnTo>
                      <a:pt x="11447" y="6610"/>
                    </a:lnTo>
                    <a:lnTo>
                      <a:pt x="11428" y="6392"/>
                    </a:lnTo>
                    <a:lnTo>
                      <a:pt x="11404" y="6175"/>
                    </a:lnTo>
                    <a:lnTo>
                      <a:pt x="11376" y="5961"/>
                    </a:lnTo>
                    <a:lnTo>
                      <a:pt x="11345" y="5750"/>
                    </a:lnTo>
                    <a:lnTo>
                      <a:pt x="11311" y="5543"/>
                    </a:lnTo>
                    <a:lnTo>
                      <a:pt x="11273" y="5343"/>
                    </a:lnTo>
                    <a:lnTo>
                      <a:pt x="11234" y="5149"/>
                    </a:lnTo>
                    <a:lnTo>
                      <a:pt x="11191" y="4962"/>
                    </a:lnTo>
                    <a:lnTo>
                      <a:pt x="11147" y="4784"/>
                    </a:lnTo>
                    <a:lnTo>
                      <a:pt x="11100" y="4615"/>
                    </a:lnTo>
                    <a:lnTo>
                      <a:pt x="11053" y="4457"/>
                    </a:lnTo>
                    <a:lnTo>
                      <a:pt x="11003" y="4310"/>
                    </a:lnTo>
                    <a:lnTo>
                      <a:pt x="10952" y="4176"/>
                    </a:lnTo>
                    <a:lnTo>
                      <a:pt x="10900" y="4054"/>
                    </a:lnTo>
                    <a:lnTo>
                      <a:pt x="10847" y="3948"/>
                    </a:lnTo>
                    <a:lnTo>
                      <a:pt x="10794" y="3857"/>
                    </a:lnTo>
                    <a:lnTo>
                      <a:pt x="10740" y="3775"/>
                    </a:lnTo>
                    <a:lnTo>
                      <a:pt x="10682" y="3698"/>
                    </a:lnTo>
                    <a:lnTo>
                      <a:pt x="10623" y="3625"/>
                    </a:lnTo>
                    <a:lnTo>
                      <a:pt x="10561" y="3557"/>
                    </a:lnTo>
                    <a:lnTo>
                      <a:pt x="10497" y="3493"/>
                    </a:lnTo>
                    <a:lnTo>
                      <a:pt x="10431" y="3433"/>
                    </a:lnTo>
                    <a:lnTo>
                      <a:pt x="10364" y="3380"/>
                    </a:lnTo>
                    <a:lnTo>
                      <a:pt x="10295" y="3329"/>
                    </a:lnTo>
                    <a:lnTo>
                      <a:pt x="10225" y="3285"/>
                    </a:lnTo>
                    <a:lnTo>
                      <a:pt x="10153" y="3244"/>
                    </a:lnTo>
                    <a:lnTo>
                      <a:pt x="10080" y="3210"/>
                    </a:lnTo>
                    <a:lnTo>
                      <a:pt x="10007" y="3179"/>
                    </a:lnTo>
                    <a:lnTo>
                      <a:pt x="9934" y="3155"/>
                    </a:lnTo>
                    <a:lnTo>
                      <a:pt x="9859" y="3136"/>
                    </a:lnTo>
                    <a:lnTo>
                      <a:pt x="9785" y="3122"/>
                    </a:lnTo>
                    <a:lnTo>
                      <a:pt x="9711" y="3113"/>
                    </a:lnTo>
                    <a:lnTo>
                      <a:pt x="9637" y="3110"/>
                    </a:lnTo>
                    <a:lnTo>
                      <a:pt x="9563" y="3112"/>
                    </a:lnTo>
                    <a:lnTo>
                      <a:pt x="9490" y="3122"/>
                    </a:lnTo>
                    <a:lnTo>
                      <a:pt x="9418" y="3136"/>
                    </a:lnTo>
                    <a:lnTo>
                      <a:pt x="9346" y="3156"/>
                    </a:lnTo>
                    <a:lnTo>
                      <a:pt x="9275" y="3182"/>
                    </a:lnTo>
                    <a:lnTo>
                      <a:pt x="9206" y="3215"/>
                    </a:lnTo>
                    <a:lnTo>
                      <a:pt x="9139" y="3253"/>
                    </a:lnTo>
                    <a:lnTo>
                      <a:pt x="9074" y="3298"/>
                    </a:lnTo>
                    <a:lnTo>
                      <a:pt x="9010" y="3349"/>
                    </a:lnTo>
                    <a:lnTo>
                      <a:pt x="8948" y="3407"/>
                    </a:lnTo>
                    <a:lnTo>
                      <a:pt x="8889" y="3472"/>
                    </a:lnTo>
                    <a:lnTo>
                      <a:pt x="8832" y="3543"/>
                    </a:lnTo>
                    <a:lnTo>
                      <a:pt x="8777" y="3621"/>
                    </a:lnTo>
                    <a:lnTo>
                      <a:pt x="8726" y="3705"/>
                    </a:lnTo>
                    <a:lnTo>
                      <a:pt x="8677" y="3797"/>
                    </a:lnTo>
                    <a:lnTo>
                      <a:pt x="8660" y="3833"/>
                    </a:lnTo>
                    <a:lnTo>
                      <a:pt x="8645" y="3872"/>
                    </a:lnTo>
                    <a:lnTo>
                      <a:pt x="8630" y="3911"/>
                    </a:lnTo>
                    <a:lnTo>
                      <a:pt x="8615" y="3952"/>
                    </a:lnTo>
                    <a:lnTo>
                      <a:pt x="8603" y="3993"/>
                    </a:lnTo>
                    <a:lnTo>
                      <a:pt x="8592" y="4037"/>
                    </a:lnTo>
                    <a:lnTo>
                      <a:pt x="8581" y="4080"/>
                    </a:lnTo>
                    <a:lnTo>
                      <a:pt x="8572" y="4126"/>
                    </a:lnTo>
                    <a:lnTo>
                      <a:pt x="8563" y="4173"/>
                    </a:lnTo>
                    <a:lnTo>
                      <a:pt x="8556" y="4219"/>
                    </a:lnTo>
                    <a:lnTo>
                      <a:pt x="8549" y="4268"/>
                    </a:lnTo>
                    <a:lnTo>
                      <a:pt x="8544" y="4317"/>
                    </a:lnTo>
                    <a:lnTo>
                      <a:pt x="8540" y="4367"/>
                    </a:lnTo>
                    <a:lnTo>
                      <a:pt x="8536" y="4419"/>
                    </a:lnTo>
                    <a:lnTo>
                      <a:pt x="8533" y="4470"/>
                    </a:lnTo>
                    <a:lnTo>
                      <a:pt x="8531" y="4524"/>
                    </a:lnTo>
                    <a:lnTo>
                      <a:pt x="8530" y="4578"/>
                    </a:lnTo>
                    <a:lnTo>
                      <a:pt x="8530" y="4632"/>
                    </a:lnTo>
                    <a:lnTo>
                      <a:pt x="8530" y="4688"/>
                    </a:lnTo>
                    <a:lnTo>
                      <a:pt x="8531" y="4744"/>
                    </a:lnTo>
                    <a:lnTo>
                      <a:pt x="8533" y="4801"/>
                    </a:lnTo>
                    <a:lnTo>
                      <a:pt x="8536" y="4859"/>
                    </a:lnTo>
                    <a:lnTo>
                      <a:pt x="8539" y="4918"/>
                    </a:lnTo>
                    <a:lnTo>
                      <a:pt x="8542" y="4976"/>
                    </a:lnTo>
                    <a:lnTo>
                      <a:pt x="8551" y="5097"/>
                    </a:lnTo>
                    <a:lnTo>
                      <a:pt x="8563" y="5220"/>
                    </a:lnTo>
                    <a:lnTo>
                      <a:pt x="8577" y="5345"/>
                    </a:lnTo>
                    <a:lnTo>
                      <a:pt x="8591" y="5473"/>
                    </a:lnTo>
                    <a:close/>
                  </a:path>
                </a:pathLst>
              </a:custGeom>
              <a:noFill/>
              <a:ln w="3175">
                <a:solidFill>
                  <a:schemeClr val="bg1"/>
                </a:solidFill>
              </a:ln>
            </p:spPr>
            <p:txBody>
              <a:bodyPr vert="horz" wrap="square" lIns="121920" tIns="60960" rIns="121920" bIns="60960" numCol="1" anchor="t" anchorCtr="0" compatLnSpc="1">
                <a:prstTxWarp prst="textNoShape">
                  <a:avLst/>
                </a:prstTxWarp>
              </a:bodyPr>
              <a:lstStyle>
                <a:defPPr marL="0" marR="0" indent="0" algn="l" defTabSz="1219170" rtl="0" fontAlgn="auto" latinLnBrk="1"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defRPr>
                </a:defPPr>
                <a:lvl1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1pPr>
                <a:lvl2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2pPr>
                <a:lvl3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3pPr>
                <a:lvl4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4pPr>
                <a:lvl5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5pPr>
                <a:lvl6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6pPr>
                <a:lvl7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7pPr>
                <a:lvl8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8pPr>
                <a:lvl9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9pPr>
              </a:lstStyle>
              <a:p>
                <a:pPr defTabSz="609570"/>
                <a:endParaRPr lang="en-US" sz="2400">
                  <a:solidFill>
                    <a:prstClr val="black"/>
                  </a:solidFill>
                  <a:latin typeface="Tenorite" pitchFamily="2" charset="0"/>
                  <a:cs typeface="Arial" panose="020B0604020202020204" pitchFamily="34" charset="0"/>
                </a:endParaRPr>
              </a:p>
            </p:txBody>
          </p:sp>
          <p:sp>
            <p:nvSpPr>
              <p:cNvPr id="570" name="Flowchart: Connector 335">
                <a:extLst>
                  <a:ext uri="{FF2B5EF4-FFF2-40B4-BE49-F238E27FC236}">
                    <a16:creationId xmlns:a16="http://schemas.microsoft.com/office/drawing/2014/main" id="{88BBAA35-D325-0671-2743-4D8A43311B62}"/>
                  </a:ext>
                </a:extLst>
              </p:cNvPr>
              <p:cNvSpPr>
                <a:spLocks noChangeAspect="1"/>
              </p:cNvSpPr>
              <p:nvPr/>
            </p:nvSpPr>
            <p:spPr>
              <a:xfrm>
                <a:off x="2767259" y="3623468"/>
                <a:ext cx="16604" cy="16604"/>
              </a:xfrm>
              <a:prstGeom prst="flowChartConnector">
                <a:avLst/>
              </a:prstGeom>
              <a:solidFill>
                <a:schemeClr val="bg1"/>
              </a:solidFill>
              <a:ln w="317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defPPr marL="0" marR="0" indent="0" algn="l" defTabSz="1219170" rtl="0" fontAlgn="auto" latinLnBrk="1"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defRPr>
                </a:defPPr>
                <a:lvl1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1pPr>
                <a:lvl2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2pPr>
                <a:lvl3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3pPr>
                <a:lvl4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4pPr>
                <a:lvl5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5pPr>
                <a:lvl6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6pPr>
                <a:lvl7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7pPr>
                <a:lvl8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8pPr>
                <a:lvl9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9pPr>
              </a:lstStyle>
              <a:p>
                <a:pPr algn="ctr"/>
                <a:endParaRPr lang="en-US" sz="3200">
                  <a:latin typeface="Tenorite" pitchFamily="2" charset="0"/>
                  <a:cs typeface="Arial" panose="020B0604020202020204" pitchFamily="34" charset="0"/>
                </a:endParaRPr>
              </a:p>
            </p:txBody>
          </p:sp>
        </p:grpSp>
      </p:grpSp>
      <p:cxnSp>
        <p:nvCxnSpPr>
          <p:cNvPr id="594" name="Straight Connector 593">
            <a:extLst>
              <a:ext uri="{FF2B5EF4-FFF2-40B4-BE49-F238E27FC236}">
                <a16:creationId xmlns:a16="http://schemas.microsoft.com/office/drawing/2014/main" id="{0125D75A-51B7-A2BB-56F2-5FB1DCB80129}"/>
              </a:ext>
            </a:extLst>
          </p:cNvPr>
          <p:cNvCxnSpPr/>
          <p:nvPr/>
        </p:nvCxnSpPr>
        <p:spPr>
          <a:xfrm>
            <a:off x="8075301" y="970724"/>
            <a:ext cx="0" cy="1429453"/>
          </a:xfrm>
          <a:prstGeom prst="line">
            <a:avLst/>
          </a:prstGeom>
          <a:ln>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39" name="Group 38">
            <a:extLst>
              <a:ext uri="{FF2B5EF4-FFF2-40B4-BE49-F238E27FC236}">
                <a16:creationId xmlns:a16="http://schemas.microsoft.com/office/drawing/2014/main" id="{7E8F8D06-E2E6-F822-858D-B7A7000548D2}"/>
              </a:ext>
            </a:extLst>
          </p:cNvPr>
          <p:cNvGrpSpPr/>
          <p:nvPr/>
        </p:nvGrpSpPr>
        <p:grpSpPr>
          <a:xfrm>
            <a:off x="8145606" y="340151"/>
            <a:ext cx="2382963" cy="562096"/>
            <a:chOff x="6109203" y="255113"/>
            <a:chExt cx="1787222" cy="421572"/>
          </a:xfrm>
        </p:grpSpPr>
        <p:sp>
          <p:nvSpPr>
            <p:cNvPr id="590" name="Rounded Rectangle 3">
              <a:extLst>
                <a:ext uri="{FF2B5EF4-FFF2-40B4-BE49-F238E27FC236}">
                  <a16:creationId xmlns:a16="http://schemas.microsoft.com/office/drawing/2014/main" id="{70421F7C-FF2D-EA0F-425D-5994DF41CED6}"/>
                </a:ext>
              </a:extLst>
            </p:cNvPr>
            <p:cNvSpPr/>
            <p:nvPr/>
          </p:nvSpPr>
          <p:spPr>
            <a:xfrm>
              <a:off x="6477040" y="356581"/>
              <a:ext cx="1419385" cy="218600"/>
            </a:xfrm>
            <a:prstGeom prst="roundRect">
              <a:avLst>
                <a:gd name="adj" fmla="val 38632"/>
              </a:avLst>
            </a:prstGeom>
            <a:solidFill>
              <a:schemeClr val="bg1">
                <a:lumMod val="95000"/>
              </a:schemeClr>
            </a:solidFill>
            <a:ln w="317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243840" tIns="182880" rIns="182880" bIns="182880" numCol="1" spcCol="0" rtlCol="0" fromWordArt="0" anchor="ctr" anchorCtr="0" forceAA="0" compatLnSpc="1">
              <a:prstTxWarp prst="textNoShape">
                <a:avLst/>
              </a:prstTxWarp>
              <a:noAutofit/>
            </a:bodyPr>
            <a:lstStyle>
              <a:defPPr marL="0" marR="0" indent="0" algn="l" defTabSz="1219170" rtl="0" fontAlgn="auto" latinLnBrk="1"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defRPr>
              </a:defPPr>
              <a:lvl1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1pPr>
              <a:lvl2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2pPr>
              <a:lvl3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3pPr>
              <a:lvl4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4pPr>
              <a:lvl5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5pPr>
              <a:lvl6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6pPr>
              <a:lvl7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7pPr>
              <a:lvl8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8pPr>
              <a:lvl9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9pPr>
            </a:lstStyle>
            <a:p>
              <a:pPr>
                <a:lnSpc>
                  <a:spcPct val="110000"/>
                </a:lnSpc>
                <a:spcAft>
                  <a:spcPts val="400"/>
                </a:spcAft>
              </a:pPr>
              <a:r>
                <a:rPr lang="en-US" sz="1600" b="1">
                  <a:solidFill>
                    <a:schemeClr val="tx1"/>
                  </a:solidFill>
                  <a:latin typeface="Tenorite" pitchFamily="2" charset="0"/>
                </a:rPr>
                <a:t>Benefits</a:t>
              </a:r>
            </a:p>
          </p:txBody>
        </p:sp>
        <p:grpSp>
          <p:nvGrpSpPr>
            <p:cNvPr id="572" name="Group 571">
              <a:extLst>
                <a:ext uri="{FF2B5EF4-FFF2-40B4-BE49-F238E27FC236}">
                  <a16:creationId xmlns:a16="http://schemas.microsoft.com/office/drawing/2014/main" id="{5CD773FF-ABBE-A4FD-428F-99A3AA5CE586}"/>
                </a:ext>
              </a:extLst>
            </p:cNvPr>
            <p:cNvGrpSpPr/>
            <p:nvPr/>
          </p:nvGrpSpPr>
          <p:grpSpPr>
            <a:xfrm>
              <a:off x="6109203" y="255113"/>
              <a:ext cx="421572" cy="421572"/>
              <a:chOff x="3226381" y="255113"/>
              <a:chExt cx="421572" cy="421572"/>
            </a:xfrm>
          </p:grpSpPr>
          <p:sp>
            <p:nvSpPr>
              <p:cNvPr id="573" name="Arc 572">
                <a:extLst>
                  <a:ext uri="{FF2B5EF4-FFF2-40B4-BE49-F238E27FC236}">
                    <a16:creationId xmlns:a16="http://schemas.microsoft.com/office/drawing/2014/main" id="{B6B45C5B-59B4-6360-1A41-8271CD22E9FA}"/>
                  </a:ext>
                </a:extLst>
              </p:cNvPr>
              <p:cNvSpPr/>
              <p:nvPr/>
            </p:nvSpPr>
            <p:spPr>
              <a:xfrm>
                <a:off x="3226381" y="255113"/>
                <a:ext cx="421572" cy="421572"/>
              </a:xfrm>
              <a:prstGeom prst="arc">
                <a:avLst>
                  <a:gd name="adj1" fmla="val 16200000"/>
                  <a:gd name="adj2" fmla="val 5247992"/>
                </a:avLst>
              </a:prstGeom>
              <a:solidFill>
                <a:srgbClr val="F5F5F5"/>
              </a:solidFill>
              <a:ln w="19050">
                <a:solidFill>
                  <a:schemeClr val="accent1"/>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txBody>
              <a:bodyPr rtlCol="0" anchor="ctr"/>
              <a:lstStyle>
                <a:defPPr marL="0" marR="0" indent="0" algn="l" defTabSz="1219170" rtl="0" fontAlgn="auto" latinLnBrk="1"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defRPr>
                </a:defPPr>
                <a:lvl1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1pPr>
                <a:lvl2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2pPr>
                <a:lvl3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3pPr>
                <a:lvl4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4pPr>
                <a:lvl5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5pPr>
                <a:lvl6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6pPr>
                <a:lvl7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7pPr>
                <a:lvl8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8pPr>
                <a:lvl9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9pPr>
              </a:lstStyle>
              <a:p>
                <a:pPr algn="ctr" defTabSz="1219139" hangingPunct="0">
                  <a:defRPr/>
                </a:pPr>
                <a:endParaRPr lang="en-US" sz="1867" kern="0">
                  <a:solidFill>
                    <a:srgbClr val="000000"/>
                  </a:solidFill>
                  <a:latin typeface="Tenorite" pitchFamily="2" charset="0"/>
                  <a:sym typeface="Tenorite Regular"/>
                </a:endParaRPr>
              </a:p>
            </p:txBody>
          </p:sp>
          <p:sp>
            <p:nvSpPr>
              <p:cNvPr id="574" name="Arc 573">
                <a:extLst>
                  <a:ext uri="{FF2B5EF4-FFF2-40B4-BE49-F238E27FC236}">
                    <a16:creationId xmlns:a16="http://schemas.microsoft.com/office/drawing/2014/main" id="{40FAA920-D42B-C61F-3707-9B4BB2E1A6AB}"/>
                  </a:ext>
                </a:extLst>
              </p:cNvPr>
              <p:cNvSpPr/>
              <p:nvPr/>
            </p:nvSpPr>
            <p:spPr>
              <a:xfrm>
                <a:off x="3226381" y="255113"/>
                <a:ext cx="421572" cy="421572"/>
              </a:xfrm>
              <a:prstGeom prst="arc">
                <a:avLst>
                  <a:gd name="adj1" fmla="val 7529020"/>
                  <a:gd name="adj2" fmla="val 13446455"/>
                </a:avLst>
              </a:prstGeom>
              <a:solidFill>
                <a:srgbClr val="F5F5F5"/>
              </a:solidFill>
              <a:ln w="19050">
                <a:solidFill>
                  <a:schemeClr val="accent1"/>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txBody>
              <a:bodyPr rtlCol="0" anchor="ctr"/>
              <a:lstStyle>
                <a:defPPr marL="0" marR="0" indent="0" algn="l" defTabSz="1219170" rtl="0" fontAlgn="auto" latinLnBrk="1"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defRPr>
                </a:defPPr>
                <a:lvl1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1pPr>
                <a:lvl2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2pPr>
                <a:lvl3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3pPr>
                <a:lvl4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4pPr>
                <a:lvl5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5pPr>
                <a:lvl6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6pPr>
                <a:lvl7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7pPr>
                <a:lvl8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8pPr>
                <a:lvl9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9pPr>
              </a:lstStyle>
              <a:p>
                <a:pPr algn="ctr" defTabSz="1219139" hangingPunct="0">
                  <a:defRPr/>
                </a:pPr>
                <a:endParaRPr lang="en-US" sz="1867" kern="0">
                  <a:solidFill>
                    <a:srgbClr val="000000"/>
                  </a:solidFill>
                  <a:latin typeface="Tenorite" pitchFamily="2" charset="0"/>
                  <a:sym typeface="Tenorite Regular"/>
                </a:endParaRPr>
              </a:p>
            </p:txBody>
          </p:sp>
        </p:grpSp>
        <p:sp>
          <p:nvSpPr>
            <p:cNvPr id="575" name="Oval 574">
              <a:extLst>
                <a:ext uri="{FF2B5EF4-FFF2-40B4-BE49-F238E27FC236}">
                  <a16:creationId xmlns:a16="http://schemas.microsoft.com/office/drawing/2014/main" id="{48DB7BBA-67D6-9494-B187-F1AE5A945F10}"/>
                </a:ext>
              </a:extLst>
            </p:cNvPr>
            <p:cNvSpPr/>
            <p:nvPr/>
          </p:nvSpPr>
          <p:spPr>
            <a:xfrm>
              <a:off x="6160320" y="306230"/>
              <a:ext cx="319338" cy="319337"/>
            </a:xfrm>
            <a:prstGeom prst="ellipse">
              <a:avLst/>
            </a:prstGeom>
            <a:solidFill>
              <a:schemeClr val="accent1"/>
            </a:solidFill>
            <a:ln w="317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defPPr marL="0" marR="0" indent="0" algn="l" defTabSz="1219170" rtl="0" fontAlgn="auto" latinLnBrk="1"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defRPr>
              </a:defPPr>
              <a:lvl1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1pPr>
              <a:lvl2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2pPr>
              <a:lvl3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3pPr>
              <a:lvl4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4pPr>
              <a:lvl5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5pPr>
              <a:lvl6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6pPr>
              <a:lvl7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7pPr>
              <a:lvl8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8pPr>
              <a:lvl9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9pPr>
            </a:lstStyle>
            <a:p>
              <a:pPr algn="ctr" defTabSz="1219139" hangingPunct="0">
                <a:defRPr/>
              </a:pPr>
              <a:endParaRPr lang="en-US" sz="1867" kern="0">
                <a:solidFill>
                  <a:srgbClr val="FFFFFF"/>
                </a:solidFill>
                <a:latin typeface="Tenorite" pitchFamily="2" charset="0"/>
                <a:cs typeface="Arial" panose="020B0604020202020204" pitchFamily="34" charset="0"/>
                <a:sym typeface="Tenorite Regular"/>
              </a:endParaRPr>
            </a:p>
          </p:txBody>
        </p:sp>
        <p:grpSp>
          <p:nvGrpSpPr>
            <p:cNvPr id="599" name="Group 598">
              <a:extLst>
                <a:ext uri="{FF2B5EF4-FFF2-40B4-BE49-F238E27FC236}">
                  <a16:creationId xmlns:a16="http://schemas.microsoft.com/office/drawing/2014/main" id="{69C403A6-34AD-B376-5DE2-57241B989589}"/>
                </a:ext>
              </a:extLst>
            </p:cNvPr>
            <p:cNvGrpSpPr/>
            <p:nvPr/>
          </p:nvGrpSpPr>
          <p:grpSpPr>
            <a:xfrm>
              <a:off x="6230159" y="333240"/>
              <a:ext cx="195830" cy="248689"/>
              <a:chOff x="413727" y="883868"/>
              <a:chExt cx="570398" cy="724363"/>
            </a:xfrm>
          </p:grpSpPr>
          <p:sp>
            <p:nvSpPr>
              <p:cNvPr id="600" name="Freeform 1720">
                <a:extLst>
                  <a:ext uri="{FF2B5EF4-FFF2-40B4-BE49-F238E27FC236}">
                    <a16:creationId xmlns:a16="http://schemas.microsoft.com/office/drawing/2014/main" id="{72EF34BC-B5D3-88A2-E52B-32FB50537563}"/>
                  </a:ext>
                </a:extLst>
              </p:cNvPr>
              <p:cNvSpPr>
                <a:spLocks/>
              </p:cNvSpPr>
              <p:nvPr/>
            </p:nvSpPr>
            <p:spPr bwMode="auto">
              <a:xfrm>
                <a:off x="722643" y="883868"/>
                <a:ext cx="157122" cy="181090"/>
              </a:xfrm>
              <a:custGeom>
                <a:avLst/>
                <a:gdLst>
                  <a:gd name="T0" fmla="*/ 10 w 22"/>
                  <a:gd name="T1" fmla="*/ 0 h 26"/>
                  <a:gd name="T2" fmla="*/ 22 w 22"/>
                  <a:gd name="T3" fmla="*/ 11 h 26"/>
                  <a:gd name="T4" fmla="*/ 0 w 22"/>
                  <a:gd name="T5" fmla="*/ 11 h 26"/>
                  <a:gd name="T6" fmla="*/ 10 w 22"/>
                  <a:gd name="T7" fmla="*/ 0 h 26"/>
                </a:gdLst>
                <a:ahLst/>
                <a:cxnLst>
                  <a:cxn ang="0">
                    <a:pos x="T0" y="T1"/>
                  </a:cxn>
                  <a:cxn ang="0">
                    <a:pos x="T2" y="T3"/>
                  </a:cxn>
                  <a:cxn ang="0">
                    <a:pos x="T4" y="T5"/>
                  </a:cxn>
                  <a:cxn ang="0">
                    <a:pos x="T6" y="T7"/>
                  </a:cxn>
                </a:cxnLst>
                <a:rect l="0" t="0" r="r" b="b"/>
                <a:pathLst>
                  <a:path w="22" h="26">
                    <a:moveTo>
                      <a:pt x="10" y="0"/>
                    </a:moveTo>
                    <a:cubicBezTo>
                      <a:pt x="17" y="0"/>
                      <a:pt x="22" y="4"/>
                      <a:pt x="22" y="11"/>
                    </a:cubicBezTo>
                    <a:cubicBezTo>
                      <a:pt x="22" y="26"/>
                      <a:pt x="1" y="25"/>
                      <a:pt x="0" y="11"/>
                    </a:cubicBezTo>
                    <a:cubicBezTo>
                      <a:pt x="0" y="5"/>
                      <a:pt x="4" y="1"/>
                      <a:pt x="10" y="0"/>
                    </a:cubicBezTo>
                  </a:path>
                </a:pathLst>
              </a:custGeom>
              <a:noFill/>
              <a:ln w="3175">
                <a:solidFill>
                  <a:schemeClr val="bg1"/>
                </a:solidFill>
                <a:round/>
                <a:headEnd/>
                <a:tailEnd/>
              </a:ln>
            </p:spPr>
            <p:txBody>
              <a:bodyPr vert="horz" wrap="square" lIns="121920" tIns="60960" rIns="121920" bIns="60960" numCol="1" anchor="t" anchorCtr="0" compatLnSpc="1">
                <a:prstTxWarp prst="textNoShape">
                  <a:avLst/>
                </a:prstTxWarp>
              </a:bodyPr>
              <a:lstStyle>
                <a:defPPr marL="0" marR="0" indent="0" algn="l" defTabSz="1219170" rtl="0" fontAlgn="auto" latinLnBrk="1"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defRPr>
                </a:defPPr>
                <a:lvl1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1pPr>
                <a:lvl2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2pPr>
                <a:lvl3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3pPr>
                <a:lvl4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4pPr>
                <a:lvl5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5pPr>
                <a:lvl6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6pPr>
                <a:lvl7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7pPr>
                <a:lvl8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8pPr>
                <a:lvl9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9pPr>
              </a:lstStyle>
              <a:p>
                <a:pPr defTabSz="457142"/>
                <a:endParaRPr lang="en-US" sz="1800" kern="0">
                  <a:solidFill>
                    <a:prstClr val="black"/>
                  </a:solidFill>
                  <a:latin typeface="Tenorite" pitchFamily="2" charset="0"/>
                  <a:cs typeface="Arial" panose="020B0604020202020204" pitchFamily="34" charset="0"/>
                </a:endParaRPr>
              </a:p>
            </p:txBody>
          </p:sp>
          <p:sp>
            <p:nvSpPr>
              <p:cNvPr id="601" name="Freeform 1722">
                <a:extLst>
                  <a:ext uri="{FF2B5EF4-FFF2-40B4-BE49-F238E27FC236}">
                    <a16:creationId xmlns:a16="http://schemas.microsoft.com/office/drawing/2014/main" id="{940851D9-B17A-D692-D212-430D2A086A9F}"/>
                  </a:ext>
                </a:extLst>
              </p:cNvPr>
              <p:cNvSpPr>
                <a:spLocks/>
              </p:cNvSpPr>
              <p:nvPr/>
            </p:nvSpPr>
            <p:spPr bwMode="auto">
              <a:xfrm>
                <a:off x="464323" y="1051644"/>
                <a:ext cx="497998" cy="556587"/>
              </a:xfrm>
              <a:custGeom>
                <a:avLst/>
                <a:gdLst>
                  <a:gd name="T0" fmla="*/ 37 w 71"/>
                  <a:gd name="T1" fmla="*/ 2 h 79"/>
                  <a:gd name="T2" fmla="*/ 43 w 71"/>
                  <a:gd name="T3" fmla="*/ 13 h 79"/>
                  <a:gd name="T4" fmla="*/ 46 w 71"/>
                  <a:gd name="T5" fmla="*/ 9 h 79"/>
                  <a:gd name="T6" fmla="*/ 45 w 71"/>
                  <a:gd name="T7" fmla="*/ 3 h 79"/>
                  <a:gd name="T8" fmla="*/ 52 w 71"/>
                  <a:gd name="T9" fmla="*/ 3 h 79"/>
                  <a:gd name="T10" fmla="*/ 50 w 71"/>
                  <a:gd name="T11" fmla="*/ 9 h 79"/>
                  <a:gd name="T12" fmla="*/ 53 w 71"/>
                  <a:gd name="T13" fmla="*/ 13 h 79"/>
                  <a:gd name="T14" fmla="*/ 60 w 71"/>
                  <a:gd name="T15" fmla="*/ 2 h 79"/>
                  <a:gd name="T16" fmla="*/ 70 w 71"/>
                  <a:gd name="T17" fmla="*/ 21 h 79"/>
                  <a:gd name="T18" fmla="*/ 70 w 71"/>
                  <a:gd name="T19" fmla="*/ 34 h 79"/>
                  <a:gd name="T20" fmla="*/ 59 w 71"/>
                  <a:gd name="T21" fmla="*/ 42 h 79"/>
                  <a:gd name="T22" fmla="*/ 59 w 71"/>
                  <a:gd name="T23" fmla="*/ 58 h 79"/>
                  <a:gd name="T24" fmla="*/ 55 w 71"/>
                  <a:gd name="T25" fmla="*/ 78 h 79"/>
                  <a:gd name="T26" fmla="*/ 39 w 71"/>
                  <a:gd name="T27" fmla="*/ 78 h 79"/>
                  <a:gd name="T28" fmla="*/ 34 w 71"/>
                  <a:gd name="T29" fmla="*/ 59 h 79"/>
                  <a:gd name="T30" fmla="*/ 34 w 71"/>
                  <a:gd name="T31" fmla="*/ 13 h 79"/>
                  <a:gd name="T32" fmla="*/ 19 w 71"/>
                  <a:gd name="T33" fmla="*/ 13 h 79"/>
                  <a:gd name="T34" fmla="*/ 1 w 71"/>
                  <a:gd name="T35" fmla="*/ 7 h 79"/>
                  <a:gd name="T36" fmla="*/ 21 w 71"/>
                  <a:gd name="T37" fmla="*/ 2 h 79"/>
                  <a:gd name="T38" fmla="*/ 37 w 71"/>
                  <a:gd name="T39" fmla="*/ 2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1" h="79">
                    <a:moveTo>
                      <a:pt x="37" y="2"/>
                    </a:moveTo>
                    <a:cubicBezTo>
                      <a:pt x="39" y="6"/>
                      <a:pt x="41" y="9"/>
                      <a:pt x="43" y="13"/>
                    </a:cubicBezTo>
                    <a:cubicBezTo>
                      <a:pt x="44" y="12"/>
                      <a:pt x="45" y="10"/>
                      <a:pt x="46" y="9"/>
                    </a:cubicBezTo>
                    <a:cubicBezTo>
                      <a:pt x="45" y="8"/>
                      <a:pt x="44" y="5"/>
                      <a:pt x="45" y="3"/>
                    </a:cubicBezTo>
                    <a:cubicBezTo>
                      <a:pt x="46" y="1"/>
                      <a:pt x="51" y="1"/>
                      <a:pt x="52" y="3"/>
                    </a:cubicBezTo>
                    <a:cubicBezTo>
                      <a:pt x="52" y="5"/>
                      <a:pt x="52" y="8"/>
                      <a:pt x="50" y="9"/>
                    </a:cubicBezTo>
                    <a:cubicBezTo>
                      <a:pt x="51" y="10"/>
                      <a:pt x="52" y="12"/>
                      <a:pt x="53" y="13"/>
                    </a:cubicBezTo>
                    <a:cubicBezTo>
                      <a:pt x="56" y="10"/>
                      <a:pt x="57" y="5"/>
                      <a:pt x="60" y="2"/>
                    </a:cubicBezTo>
                    <a:cubicBezTo>
                      <a:pt x="70" y="2"/>
                      <a:pt x="70" y="9"/>
                      <a:pt x="70" y="21"/>
                    </a:cubicBezTo>
                    <a:cubicBezTo>
                      <a:pt x="70" y="26"/>
                      <a:pt x="71" y="31"/>
                      <a:pt x="70" y="34"/>
                    </a:cubicBezTo>
                    <a:cubicBezTo>
                      <a:pt x="69" y="40"/>
                      <a:pt x="65" y="42"/>
                      <a:pt x="59" y="42"/>
                    </a:cubicBezTo>
                    <a:cubicBezTo>
                      <a:pt x="59" y="58"/>
                      <a:pt x="59" y="58"/>
                      <a:pt x="59" y="58"/>
                    </a:cubicBezTo>
                    <a:cubicBezTo>
                      <a:pt x="59" y="66"/>
                      <a:pt x="61" y="76"/>
                      <a:pt x="55" y="78"/>
                    </a:cubicBezTo>
                    <a:cubicBezTo>
                      <a:pt x="51" y="79"/>
                      <a:pt x="41" y="79"/>
                      <a:pt x="39" y="78"/>
                    </a:cubicBezTo>
                    <a:cubicBezTo>
                      <a:pt x="33" y="76"/>
                      <a:pt x="34" y="67"/>
                      <a:pt x="34" y="59"/>
                    </a:cubicBezTo>
                    <a:cubicBezTo>
                      <a:pt x="34" y="13"/>
                      <a:pt x="34" y="13"/>
                      <a:pt x="34" y="13"/>
                    </a:cubicBezTo>
                    <a:cubicBezTo>
                      <a:pt x="19" y="13"/>
                      <a:pt x="19" y="13"/>
                      <a:pt x="19" y="13"/>
                    </a:cubicBezTo>
                    <a:cubicBezTo>
                      <a:pt x="11" y="13"/>
                      <a:pt x="0" y="15"/>
                      <a:pt x="1" y="7"/>
                    </a:cubicBezTo>
                    <a:cubicBezTo>
                      <a:pt x="1" y="0"/>
                      <a:pt x="13" y="2"/>
                      <a:pt x="21" y="2"/>
                    </a:cubicBezTo>
                    <a:lnTo>
                      <a:pt x="37" y="2"/>
                    </a:lnTo>
                    <a:close/>
                  </a:path>
                </a:pathLst>
              </a:custGeom>
              <a:noFill/>
              <a:ln w="3175">
                <a:solidFill>
                  <a:schemeClr val="bg1"/>
                </a:solidFill>
                <a:round/>
                <a:headEnd/>
                <a:tailEnd/>
              </a:ln>
            </p:spPr>
            <p:txBody>
              <a:bodyPr vert="horz" wrap="square" lIns="121920" tIns="60960" rIns="121920" bIns="60960" numCol="1" anchor="t" anchorCtr="0" compatLnSpc="1">
                <a:prstTxWarp prst="textNoShape">
                  <a:avLst/>
                </a:prstTxWarp>
              </a:bodyPr>
              <a:lstStyle>
                <a:defPPr marL="0" marR="0" indent="0" algn="l" defTabSz="1219170" rtl="0" fontAlgn="auto" latinLnBrk="1"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defRPr>
                </a:defPPr>
                <a:lvl1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1pPr>
                <a:lvl2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2pPr>
                <a:lvl3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3pPr>
                <a:lvl4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4pPr>
                <a:lvl5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5pPr>
                <a:lvl6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6pPr>
                <a:lvl7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7pPr>
                <a:lvl8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8pPr>
                <a:lvl9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9pPr>
              </a:lstStyle>
              <a:p>
                <a:pPr defTabSz="457142"/>
                <a:endParaRPr lang="en-US" sz="1800" kern="0">
                  <a:solidFill>
                    <a:prstClr val="black"/>
                  </a:solidFill>
                  <a:latin typeface="Tenorite" pitchFamily="2" charset="0"/>
                  <a:cs typeface="Arial" panose="020B0604020202020204" pitchFamily="34" charset="0"/>
                </a:endParaRPr>
              </a:p>
            </p:txBody>
          </p:sp>
          <p:sp>
            <p:nvSpPr>
              <p:cNvPr id="602" name="Freeform 1723">
                <a:extLst>
                  <a:ext uri="{FF2B5EF4-FFF2-40B4-BE49-F238E27FC236}">
                    <a16:creationId xmlns:a16="http://schemas.microsoft.com/office/drawing/2014/main" id="{3B912995-609C-F72E-24E2-F4975D49A69A}"/>
                  </a:ext>
                </a:extLst>
              </p:cNvPr>
              <p:cNvSpPr>
                <a:spLocks/>
              </p:cNvSpPr>
              <p:nvPr/>
            </p:nvSpPr>
            <p:spPr bwMode="auto">
              <a:xfrm>
                <a:off x="413727" y="1163493"/>
                <a:ext cx="239679" cy="444737"/>
              </a:xfrm>
              <a:custGeom>
                <a:avLst/>
                <a:gdLst>
                  <a:gd name="T0" fmla="*/ 22 w 34"/>
                  <a:gd name="T1" fmla="*/ 1 h 63"/>
                  <a:gd name="T2" fmla="*/ 23 w 34"/>
                  <a:gd name="T3" fmla="*/ 7 h 63"/>
                  <a:gd name="T4" fmla="*/ 33 w 34"/>
                  <a:gd name="T5" fmla="*/ 12 h 63"/>
                  <a:gd name="T6" fmla="*/ 30 w 34"/>
                  <a:gd name="T7" fmla="*/ 20 h 63"/>
                  <a:gd name="T8" fmla="*/ 20 w 34"/>
                  <a:gd name="T9" fmla="*/ 17 h 63"/>
                  <a:gd name="T10" fmla="*/ 11 w 34"/>
                  <a:gd name="T11" fmla="*/ 21 h 63"/>
                  <a:gd name="T12" fmla="*/ 20 w 34"/>
                  <a:gd name="T13" fmla="*/ 27 h 63"/>
                  <a:gd name="T14" fmla="*/ 33 w 34"/>
                  <a:gd name="T15" fmla="*/ 39 h 63"/>
                  <a:gd name="T16" fmla="*/ 23 w 34"/>
                  <a:gd name="T17" fmla="*/ 55 h 63"/>
                  <a:gd name="T18" fmla="*/ 22 w 34"/>
                  <a:gd name="T19" fmla="*/ 62 h 63"/>
                  <a:gd name="T20" fmla="*/ 12 w 34"/>
                  <a:gd name="T21" fmla="*/ 62 h 63"/>
                  <a:gd name="T22" fmla="*/ 12 w 34"/>
                  <a:gd name="T23" fmla="*/ 55 h 63"/>
                  <a:gd name="T24" fmla="*/ 1 w 34"/>
                  <a:gd name="T25" fmla="*/ 51 h 63"/>
                  <a:gd name="T26" fmla="*/ 4 w 34"/>
                  <a:gd name="T27" fmla="*/ 42 h 63"/>
                  <a:gd name="T28" fmla="*/ 8 w 34"/>
                  <a:gd name="T29" fmla="*/ 44 h 63"/>
                  <a:gd name="T30" fmla="*/ 23 w 34"/>
                  <a:gd name="T31" fmla="*/ 40 h 63"/>
                  <a:gd name="T32" fmla="*/ 15 w 34"/>
                  <a:gd name="T33" fmla="*/ 35 h 63"/>
                  <a:gd name="T34" fmla="*/ 1 w 34"/>
                  <a:gd name="T35" fmla="*/ 22 h 63"/>
                  <a:gd name="T36" fmla="*/ 12 w 34"/>
                  <a:gd name="T37" fmla="*/ 8 h 63"/>
                  <a:gd name="T38" fmla="*/ 12 w 34"/>
                  <a:gd name="T39" fmla="*/ 1 h 63"/>
                  <a:gd name="T40" fmla="*/ 22 w 34"/>
                  <a:gd name="T41" fmla="*/ 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4" h="63">
                    <a:moveTo>
                      <a:pt x="22" y="1"/>
                    </a:moveTo>
                    <a:cubicBezTo>
                      <a:pt x="23" y="2"/>
                      <a:pt x="22" y="5"/>
                      <a:pt x="23" y="7"/>
                    </a:cubicBezTo>
                    <a:cubicBezTo>
                      <a:pt x="27" y="9"/>
                      <a:pt x="31" y="9"/>
                      <a:pt x="33" y="12"/>
                    </a:cubicBezTo>
                    <a:cubicBezTo>
                      <a:pt x="33" y="15"/>
                      <a:pt x="32" y="18"/>
                      <a:pt x="30" y="20"/>
                    </a:cubicBezTo>
                    <a:cubicBezTo>
                      <a:pt x="27" y="20"/>
                      <a:pt x="24" y="17"/>
                      <a:pt x="20" y="17"/>
                    </a:cubicBezTo>
                    <a:cubicBezTo>
                      <a:pt x="16" y="17"/>
                      <a:pt x="11" y="18"/>
                      <a:pt x="11" y="21"/>
                    </a:cubicBezTo>
                    <a:cubicBezTo>
                      <a:pt x="11" y="24"/>
                      <a:pt x="16" y="25"/>
                      <a:pt x="20" y="27"/>
                    </a:cubicBezTo>
                    <a:cubicBezTo>
                      <a:pt x="26" y="29"/>
                      <a:pt x="33" y="32"/>
                      <a:pt x="33" y="39"/>
                    </a:cubicBezTo>
                    <a:cubicBezTo>
                      <a:pt x="34" y="47"/>
                      <a:pt x="30" y="53"/>
                      <a:pt x="23" y="55"/>
                    </a:cubicBezTo>
                    <a:cubicBezTo>
                      <a:pt x="22" y="57"/>
                      <a:pt x="23" y="60"/>
                      <a:pt x="22" y="62"/>
                    </a:cubicBezTo>
                    <a:cubicBezTo>
                      <a:pt x="20" y="62"/>
                      <a:pt x="15" y="63"/>
                      <a:pt x="12" y="62"/>
                    </a:cubicBezTo>
                    <a:cubicBezTo>
                      <a:pt x="11" y="61"/>
                      <a:pt x="12" y="57"/>
                      <a:pt x="12" y="55"/>
                    </a:cubicBezTo>
                    <a:cubicBezTo>
                      <a:pt x="7" y="54"/>
                      <a:pt x="3" y="53"/>
                      <a:pt x="1" y="51"/>
                    </a:cubicBezTo>
                    <a:cubicBezTo>
                      <a:pt x="2" y="48"/>
                      <a:pt x="1" y="43"/>
                      <a:pt x="4" y="42"/>
                    </a:cubicBezTo>
                    <a:cubicBezTo>
                      <a:pt x="5" y="42"/>
                      <a:pt x="7" y="43"/>
                      <a:pt x="8" y="44"/>
                    </a:cubicBezTo>
                    <a:cubicBezTo>
                      <a:pt x="12" y="45"/>
                      <a:pt x="25" y="48"/>
                      <a:pt x="23" y="40"/>
                    </a:cubicBezTo>
                    <a:cubicBezTo>
                      <a:pt x="22" y="37"/>
                      <a:pt x="18" y="36"/>
                      <a:pt x="15" y="35"/>
                    </a:cubicBezTo>
                    <a:cubicBezTo>
                      <a:pt x="8" y="33"/>
                      <a:pt x="1" y="30"/>
                      <a:pt x="1" y="22"/>
                    </a:cubicBezTo>
                    <a:cubicBezTo>
                      <a:pt x="0" y="15"/>
                      <a:pt x="5" y="9"/>
                      <a:pt x="12" y="8"/>
                    </a:cubicBezTo>
                    <a:cubicBezTo>
                      <a:pt x="12" y="5"/>
                      <a:pt x="11" y="2"/>
                      <a:pt x="12" y="1"/>
                    </a:cubicBezTo>
                    <a:cubicBezTo>
                      <a:pt x="15" y="0"/>
                      <a:pt x="20" y="0"/>
                      <a:pt x="22" y="1"/>
                    </a:cubicBezTo>
                  </a:path>
                </a:pathLst>
              </a:custGeom>
              <a:noFill/>
              <a:ln w="3175">
                <a:solidFill>
                  <a:schemeClr val="bg1"/>
                </a:solidFill>
                <a:round/>
                <a:headEnd/>
                <a:tailEnd/>
              </a:ln>
            </p:spPr>
            <p:txBody>
              <a:bodyPr vert="horz" wrap="square" lIns="121920" tIns="60960" rIns="121920" bIns="60960" numCol="1" anchor="t" anchorCtr="0" compatLnSpc="1">
                <a:prstTxWarp prst="textNoShape">
                  <a:avLst/>
                </a:prstTxWarp>
              </a:bodyPr>
              <a:lstStyle>
                <a:defPPr marL="0" marR="0" indent="0" algn="l" defTabSz="1219170" rtl="0" fontAlgn="auto" latinLnBrk="1"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defRPr>
                </a:defPPr>
                <a:lvl1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1pPr>
                <a:lvl2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2pPr>
                <a:lvl3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3pPr>
                <a:lvl4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4pPr>
                <a:lvl5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5pPr>
                <a:lvl6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6pPr>
                <a:lvl7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7pPr>
                <a:lvl8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8pPr>
                <a:lvl9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9pPr>
              </a:lstStyle>
              <a:p>
                <a:pPr defTabSz="457142"/>
                <a:endParaRPr lang="en-US" sz="1800" kern="0">
                  <a:solidFill>
                    <a:prstClr val="black"/>
                  </a:solidFill>
                  <a:latin typeface="Tenorite" pitchFamily="2" charset="0"/>
                  <a:cs typeface="Arial" panose="020B0604020202020204" pitchFamily="34" charset="0"/>
                </a:endParaRPr>
              </a:p>
            </p:txBody>
          </p:sp>
          <p:sp>
            <p:nvSpPr>
              <p:cNvPr id="603" name="Oval 602">
                <a:extLst>
                  <a:ext uri="{FF2B5EF4-FFF2-40B4-BE49-F238E27FC236}">
                    <a16:creationId xmlns:a16="http://schemas.microsoft.com/office/drawing/2014/main" id="{5CE7646F-E2B5-39E5-9400-D8C305B297D8}"/>
                  </a:ext>
                </a:extLst>
              </p:cNvPr>
              <p:cNvSpPr/>
              <p:nvPr/>
            </p:nvSpPr>
            <p:spPr>
              <a:xfrm>
                <a:off x="936968" y="1191623"/>
                <a:ext cx="47157" cy="47157"/>
              </a:xfrm>
              <a:prstGeom prst="ellipse">
                <a:avLst/>
              </a:prstGeom>
              <a:solidFill>
                <a:schemeClr val="bg1"/>
              </a:solidFill>
              <a:ln w="317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defPPr marL="0" marR="0" indent="0" algn="l" defTabSz="1219170" rtl="0" fontAlgn="auto" latinLnBrk="1"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defRPr>
                </a:defPPr>
                <a:lvl1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1pPr>
                <a:lvl2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2pPr>
                <a:lvl3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3pPr>
                <a:lvl4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4pPr>
                <a:lvl5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5pPr>
                <a:lvl6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6pPr>
                <a:lvl7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7pPr>
                <a:lvl8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8pPr>
                <a:lvl9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9pPr>
              </a:lstStyle>
              <a:p>
                <a:pPr algn="ctr"/>
                <a:endParaRPr lang="en-US" sz="3200">
                  <a:latin typeface="Tenorite" pitchFamily="2" charset="0"/>
                  <a:cs typeface="Arial" panose="020B0604020202020204" pitchFamily="34" charset="0"/>
                </a:endParaRPr>
              </a:p>
            </p:txBody>
          </p:sp>
        </p:grpSp>
      </p:grpSp>
      <p:sp>
        <p:nvSpPr>
          <p:cNvPr id="616" name="Número de diapositiva">
            <a:extLst>
              <a:ext uri="{FF2B5EF4-FFF2-40B4-BE49-F238E27FC236}">
                <a16:creationId xmlns:a16="http://schemas.microsoft.com/office/drawing/2014/main" id="{16D65004-1E9B-1F61-287E-C82762FBB873}"/>
              </a:ext>
            </a:extLst>
          </p:cNvPr>
          <p:cNvSpPr txBox="1">
            <a:spLocks/>
          </p:cNvSpPr>
          <p:nvPr/>
        </p:nvSpPr>
        <p:spPr>
          <a:xfrm>
            <a:off x="11455803" y="6530235"/>
            <a:ext cx="548640" cy="91440"/>
          </a:xfrm>
          <a:prstGeom prst="rect">
            <a:avLst/>
          </a:prstGeom>
        </p:spPr>
        <p:txBody>
          <a:bodyPr anchor="ctr"/>
          <a:lstStyle>
            <a:defPPr marL="0" marR="0" indent="0" algn="l" defTabSz="1219170" rtl="0" fontAlgn="auto" latinLnBrk="1"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defRPr>
            </a:defPPr>
            <a:lvl1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1pPr>
            <a:lvl2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2pPr>
            <a:lvl3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3pPr>
            <a:lvl4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4pPr>
            <a:lvl5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5pPr>
            <a:lvl6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6pPr>
            <a:lvl7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7pPr>
            <a:lvl8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8pPr>
            <a:lvl9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9pPr>
          </a:lstStyle>
          <a:p>
            <a:fld id="{86CB4B4D-7CA3-9044-876B-883B54F8677D}" type="slidenum">
              <a:rPr lang="en-US" sz="1000" smtClean="0"/>
              <a:pPr/>
              <a:t>37</a:t>
            </a:fld>
            <a:endParaRPr lang="en-US" sz="1000"/>
          </a:p>
        </p:txBody>
      </p:sp>
      <p:sp>
        <p:nvSpPr>
          <p:cNvPr id="617" name="Freeform 5">
            <a:extLst>
              <a:ext uri="{FF2B5EF4-FFF2-40B4-BE49-F238E27FC236}">
                <a16:creationId xmlns:a16="http://schemas.microsoft.com/office/drawing/2014/main" id="{A0FF734C-52AB-E92D-9832-6D5CA3F4692E}"/>
              </a:ext>
            </a:extLst>
          </p:cNvPr>
          <p:cNvSpPr>
            <a:spLocks noEditPoints="1"/>
          </p:cNvSpPr>
          <p:nvPr/>
        </p:nvSpPr>
        <p:spPr bwMode="auto">
          <a:xfrm>
            <a:off x="10784912" y="6479385"/>
            <a:ext cx="468875" cy="173633"/>
          </a:xfrm>
          <a:custGeom>
            <a:avLst/>
            <a:gdLst>
              <a:gd name="T0" fmla="*/ 698 w 1799"/>
              <a:gd name="T1" fmla="*/ 158 h 664"/>
              <a:gd name="T2" fmla="*/ 610 w 1799"/>
              <a:gd name="T3" fmla="*/ 496 h 664"/>
              <a:gd name="T4" fmla="*/ 664 w 1799"/>
              <a:gd name="T5" fmla="*/ 7 h 664"/>
              <a:gd name="T6" fmla="*/ 638 w 1799"/>
              <a:gd name="T7" fmla="*/ 105 h 664"/>
              <a:gd name="T8" fmla="*/ 664 w 1799"/>
              <a:gd name="T9" fmla="*/ 7 h 664"/>
              <a:gd name="T10" fmla="*/ 907 w 1799"/>
              <a:gd name="T11" fmla="*/ 491 h 664"/>
              <a:gd name="T12" fmla="*/ 863 w 1799"/>
              <a:gd name="T13" fmla="*/ 664 h 664"/>
              <a:gd name="T14" fmla="*/ 777 w 1799"/>
              <a:gd name="T15" fmla="*/ 158 h 664"/>
              <a:gd name="T16" fmla="*/ 862 w 1799"/>
              <a:gd name="T17" fmla="*/ 205 h 664"/>
              <a:gd name="T18" fmla="*/ 969 w 1799"/>
              <a:gd name="T19" fmla="*/ 151 h 664"/>
              <a:gd name="T20" fmla="*/ 1082 w 1799"/>
              <a:gd name="T21" fmla="*/ 199 h 664"/>
              <a:gd name="T22" fmla="*/ 1131 w 1799"/>
              <a:gd name="T23" fmla="*/ 327 h 664"/>
              <a:gd name="T24" fmla="*/ 1081 w 1799"/>
              <a:gd name="T25" fmla="*/ 455 h 664"/>
              <a:gd name="T26" fmla="*/ 969 w 1799"/>
              <a:gd name="T27" fmla="*/ 503 h 664"/>
              <a:gd name="T28" fmla="*/ 988 w 1799"/>
              <a:gd name="T29" fmla="*/ 414 h 664"/>
              <a:gd name="T30" fmla="*/ 1038 w 1799"/>
              <a:gd name="T31" fmla="*/ 364 h 664"/>
              <a:gd name="T32" fmla="*/ 1038 w 1799"/>
              <a:gd name="T33" fmla="*/ 289 h 664"/>
              <a:gd name="T34" fmla="*/ 988 w 1799"/>
              <a:gd name="T35" fmla="*/ 239 h 664"/>
              <a:gd name="T36" fmla="*/ 915 w 1799"/>
              <a:gd name="T37" fmla="*/ 239 h 664"/>
              <a:gd name="T38" fmla="*/ 865 w 1799"/>
              <a:gd name="T39" fmla="*/ 289 h 664"/>
              <a:gd name="T40" fmla="*/ 865 w 1799"/>
              <a:gd name="T41" fmla="*/ 364 h 664"/>
              <a:gd name="T42" fmla="*/ 915 w 1799"/>
              <a:gd name="T43" fmla="*/ 414 h 664"/>
              <a:gd name="T44" fmla="*/ 1194 w 1799"/>
              <a:gd name="T45" fmla="*/ 158 h 664"/>
              <a:gd name="T46" fmla="*/ 1279 w 1799"/>
              <a:gd name="T47" fmla="*/ 210 h 664"/>
              <a:gd name="T48" fmla="*/ 1372 w 1799"/>
              <a:gd name="T49" fmla="*/ 152 h 664"/>
              <a:gd name="T50" fmla="*/ 1429 w 1799"/>
              <a:gd name="T51" fmla="*/ 165 h 664"/>
              <a:gd name="T52" fmla="*/ 1379 w 1799"/>
              <a:gd name="T53" fmla="*/ 242 h 664"/>
              <a:gd name="T54" fmla="*/ 1299 w 1799"/>
              <a:gd name="T55" fmla="*/ 257 h 664"/>
              <a:gd name="T56" fmla="*/ 1279 w 1799"/>
              <a:gd name="T57" fmla="*/ 496 h 664"/>
              <a:gd name="T58" fmla="*/ 1194 w 1799"/>
              <a:gd name="T59" fmla="*/ 158 h 664"/>
              <a:gd name="T60" fmla="*/ 1549 w 1799"/>
              <a:gd name="T61" fmla="*/ 489 h 664"/>
              <a:gd name="T62" fmla="*/ 1455 w 1799"/>
              <a:gd name="T63" fmla="*/ 395 h 664"/>
              <a:gd name="T64" fmla="*/ 1455 w 1799"/>
              <a:gd name="T65" fmla="*/ 258 h 664"/>
              <a:gd name="T66" fmla="*/ 1549 w 1799"/>
              <a:gd name="T67" fmla="*/ 165 h 664"/>
              <a:gd name="T68" fmla="*/ 1690 w 1799"/>
              <a:gd name="T69" fmla="*/ 165 h 664"/>
              <a:gd name="T70" fmla="*/ 1785 w 1799"/>
              <a:gd name="T71" fmla="*/ 258 h 664"/>
              <a:gd name="T72" fmla="*/ 1785 w 1799"/>
              <a:gd name="T73" fmla="*/ 395 h 664"/>
              <a:gd name="T74" fmla="*/ 1691 w 1799"/>
              <a:gd name="T75" fmla="*/ 489 h 664"/>
              <a:gd name="T76" fmla="*/ 1620 w 1799"/>
              <a:gd name="T77" fmla="*/ 421 h 664"/>
              <a:gd name="T78" fmla="*/ 1686 w 1799"/>
              <a:gd name="T79" fmla="*/ 393 h 664"/>
              <a:gd name="T80" fmla="*/ 1713 w 1799"/>
              <a:gd name="T81" fmla="*/ 326 h 664"/>
              <a:gd name="T82" fmla="*/ 1686 w 1799"/>
              <a:gd name="T83" fmla="*/ 259 h 664"/>
              <a:gd name="T84" fmla="*/ 1620 w 1799"/>
              <a:gd name="T85" fmla="*/ 232 h 664"/>
              <a:gd name="T86" fmla="*/ 1555 w 1799"/>
              <a:gd name="T87" fmla="*/ 259 h 664"/>
              <a:gd name="T88" fmla="*/ 1528 w 1799"/>
              <a:gd name="T89" fmla="*/ 326 h 664"/>
              <a:gd name="T90" fmla="*/ 1555 w 1799"/>
              <a:gd name="T91" fmla="*/ 393 h 664"/>
              <a:gd name="T92" fmla="*/ 1620 w 1799"/>
              <a:gd name="T93" fmla="*/ 421 h 664"/>
              <a:gd name="T94" fmla="*/ 88 w 1799"/>
              <a:gd name="T95" fmla="*/ 158 h 664"/>
              <a:gd name="T96" fmla="*/ 236 w 1799"/>
              <a:gd name="T97" fmla="*/ 158 h 664"/>
              <a:gd name="T98" fmla="*/ 392 w 1799"/>
              <a:gd name="T99" fmla="*/ 373 h 664"/>
              <a:gd name="T100" fmla="*/ 550 w 1799"/>
              <a:gd name="T101" fmla="*/ 158 h 664"/>
              <a:gd name="T102" fmla="*/ 354 w 1799"/>
              <a:gd name="T103" fmla="*/ 495 h 664"/>
              <a:gd name="T104" fmla="*/ 192 w 1799"/>
              <a:gd name="T105" fmla="*/ 495 h 664"/>
              <a:gd name="T106" fmla="*/ 0 w 1799"/>
              <a:gd name="T107" fmla="*/ 158 h 6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799" h="664">
                <a:moveTo>
                  <a:pt x="610" y="158"/>
                </a:moveTo>
                <a:cubicBezTo>
                  <a:pt x="698" y="158"/>
                  <a:pt x="698" y="158"/>
                  <a:pt x="698" y="158"/>
                </a:cubicBezTo>
                <a:cubicBezTo>
                  <a:pt x="698" y="496"/>
                  <a:pt x="698" y="496"/>
                  <a:pt x="698" y="496"/>
                </a:cubicBezTo>
                <a:cubicBezTo>
                  <a:pt x="610" y="496"/>
                  <a:pt x="610" y="496"/>
                  <a:pt x="610" y="496"/>
                </a:cubicBezTo>
                <a:lnTo>
                  <a:pt x="610" y="158"/>
                </a:lnTo>
                <a:close/>
                <a:moveTo>
                  <a:pt x="664" y="7"/>
                </a:moveTo>
                <a:cubicBezTo>
                  <a:pt x="637" y="0"/>
                  <a:pt x="609" y="16"/>
                  <a:pt x="602" y="43"/>
                </a:cubicBezTo>
                <a:cubicBezTo>
                  <a:pt x="595" y="70"/>
                  <a:pt x="611" y="98"/>
                  <a:pt x="638" y="105"/>
                </a:cubicBezTo>
                <a:cubicBezTo>
                  <a:pt x="665" y="112"/>
                  <a:pt x="693" y="96"/>
                  <a:pt x="700" y="69"/>
                </a:cubicBezTo>
                <a:cubicBezTo>
                  <a:pt x="707" y="42"/>
                  <a:pt x="691" y="14"/>
                  <a:pt x="664" y="7"/>
                </a:cubicBezTo>
                <a:close/>
                <a:moveTo>
                  <a:pt x="969" y="503"/>
                </a:moveTo>
                <a:cubicBezTo>
                  <a:pt x="946" y="503"/>
                  <a:pt x="926" y="499"/>
                  <a:pt x="907" y="491"/>
                </a:cubicBezTo>
                <a:cubicBezTo>
                  <a:pt x="889" y="482"/>
                  <a:pt x="874" y="470"/>
                  <a:pt x="863" y="455"/>
                </a:cubicBezTo>
                <a:cubicBezTo>
                  <a:pt x="863" y="664"/>
                  <a:pt x="863" y="664"/>
                  <a:pt x="863" y="664"/>
                </a:cubicBezTo>
                <a:cubicBezTo>
                  <a:pt x="777" y="664"/>
                  <a:pt x="777" y="664"/>
                  <a:pt x="777" y="664"/>
                </a:cubicBezTo>
                <a:cubicBezTo>
                  <a:pt x="777" y="158"/>
                  <a:pt x="777" y="158"/>
                  <a:pt x="777" y="158"/>
                </a:cubicBezTo>
                <a:cubicBezTo>
                  <a:pt x="862" y="158"/>
                  <a:pt x="862" y="158"/>
                  <a:pt x="862" y="158"/>
                </a:cubicBezTo>
                <a:cubicBezTo>
                  <a:pt x="862" y="205"/>
                  <a:pt x="862" y="205"/>
                  <a:pt x="862" y="205"/>
                </a:cubicBezTo>
                <a:cubicBezTo>
                  <a:pt x="874" y="188"/>
                  <a:pt x="888" y="175"/>
                  <a:pt x="907" y="166"/>
                </a:cubicBezTo>
                <a:cubicBezTo>
                  <a:pt x="925" y="156"/>
                  <a:pt x="946" y="151"/>
                  <a:pt x="969" y="151"/>
                </a:cubicBezTo>
                <a:cubicBezTo>
                  <a:pt x="990" y="151"/>
                  <a:pt x="1010" y="155"/>
                  <a:pt x="1030" y="163"/>
                </a:cubicBezTo>
                <a:cubicBezTo>
                  <a:pt x="1050" y="172"/>
                  <a:pt x="1067" y="183"/>
                  <a:pt x="1082" y="199"/>
                </a:cubicBezTo>
                <a:cubicBezTo>
                  <a:pt x="1097" y="214"/>
                  <a:pt x="1109" y="233"/>
                  <a:pt x="1118" y="254"/>
                </a:cubicBezTo>
                <a:cubicBezTo>
                  <a:pt x="1127" y="276"/>
                  <a:pt x="1131" y="300"/>
                  <a:pt x="1131" y="327"/>
                </a:cubicBezTo>
                <a:cubicBezTo>
                  <a:pt x="1131" y="354"/>
                  <a:pt x="1127" y="378"/>
                  <a:pt x="1118" y="400"/>
                </a:cubicBezTo>
                <a:cubicBezTo>
                  <a:pt x="1108" y="421"/>
                  <a:pt x="1096" y="440"/>
                  <a:pt x="1081" y="455"/>
                </a:cubicBezTo>
                <a:cubicBezTo>
                  <a:pt x="1066" y="471"/>
                  <a:pt x="1049" y="482"/>
                  <a:pt x="1030" y="491"/>
                </a:cubicBezTo>
                <a:cubicBezTo>
                  <a:pt x="1010" y="499"/>
                  <a:pt x="990" y="503"/>
                  <a:pt x="969" y="503"/>
                </a:cubicBezTo>
                <a:close/>
                <a:moveTo>
                  <a:pt x="952" y="421"/>
                </a:moveTo>
                <a:cubicBezTo>
                  <a:pt x="965" y="421"/>
                  <a:pt x="977" y="419"/>
                  <a:pt x="988" y="414"/>
                </a:cubicBezTo>
                <a:cubicBezTo>
                  <a:pt x="999" y="409"/>
                  <a:pt x="1009" y="402"/>
                  <a:pt x="1018" y="394"/>
                </a:cubicBezTo>
                <a:cubicBezTo>
                  <a:pt x="1026" y="385"/>
                  <a:pt x="1033" y="375"/>
                  <a:pt x="1038" y="364"/>
                </a:cubicBezTo>
                <a:cubicBezTo>
                  <a:pt x="1043" y="352"/>
                  <a:pt x="1045" y="340"/>
                  <a:pt x="1045" y="326"/>
                </a:cubicBezTo>
                <a:cubicBezTo>
                  <a:pt x="1045" y="313"/>
                  <a:pt x="1043" y="301"/>
                  <a:pt x="1038" y="289"/>
                </a:cubicBezTo>
                <a:cubicBezTo>
                  <a:pt x="1033" y="278"/>
                  <a:pt x="1026" y="268"/>
                  <a:pt x="1018" y="259"/>
                </a:cubicBezTo>
                <a:cubicBezTo>
                  <a:pt x="1009" y="251"/>
                  <a:pt x="999" y="244"/>
                  <a:pt x="988" y="239"/>
                </a:cubicBezTo>
                <a:cubicBezTo>
                  <a:pt x="977" y="234"/>
                  <a:pt x="965" y="231"/>
                  <a:pt x="952" y="231"/>
                </a:cubicBezTo>
                <a:cubicBezTo>
                  <a:pt x="938" y="231"/>
                  <a:pt x="926" y="234"/>
                  <a:pt x="915" y="239"/>
                </a:cubicBezTo>
                <a:cubicBezTo>
                  <a:pt x="903" y="244"/>
                  <a:pt x="893" y="251"/>
                  <a:pt x="885" y="259"/>
                </a:cubicBezTo>
                <a:cubicBezTo>
                  <a:pt x="877" y="268"/>
                  <a:pt x="870" y="278"/>
                  <a:pt x="865" y="289"/>
                </a:cubicBezTo>
                <a:cubicBezTo>
                  <a:pt x="860" y="301"/>
                  <a:pt x="858" y="313"/>
                  <a:pt x="858" y="326"/>
                </a:cubicBezTo>
                <a:cubicBezTo>
                  <a:pt x="858" y="340"/>
                  <a:pt x="860" y="352"/>
                  <a:pt x="865" y="364"/>
                </a:cubicBezTo>
                <a:cubicBezTo>
                  <a:pt x="870" y="375"/>
                  <a:pt x="877" y="385"/>
                  <a:pt x="885" y="394"/>
                </a:cubicBezTo>
                <a:cubicBezTo>
                  <a:pt x="893" y="402"/>
                  <a:pt x="903" y="409"/>
                  <a:pt x="915" y="414"/>
                </a:cubicBezTo>
                <a:cubicBezTo>
                  <a:pt x="926" y="419"/>
                  <a:pt x="938" y="421"/>
                  <a:pt x="952" y="421"/>
                </a:cubicBezTo>
                <a:close/>
                <a:moveTo>
                  <a:pt x="1194" y="158"/>
                </a:moveTo>
                <a:cubicBezTo>
                  <a:pt x="1279" y="158"/>
                  <a:pt x="1279" y="158"/>
                  <a:pt x="1279" y="158"/>
                </a:cubicBezTo>
                <a:cubicBezTo>
                  <a:pt x="1279" y="210"/>
                  <a:pt x="1279" y="210"/>
                  <a:pt x="1279" y="210"/>
                </a:cubicBezTo>
                <a:cubicBezTo>
                  <a:pt x="1287" y="190"/>
                  <a:pt x="1299" y="175"/>
                  <a:pt x="1315" y="166"/>
                </a:cubicBezTo>
                <a:cubicBezTo>
                  <a:pt x="1331" y="157"/>
                  <a:pt x="1350" y="152"/>
                  <a:pt x="1372" y="152"/>
                </a:cubicBezTo>
                <a:cubicBezTo>
                  <a:pt x="1383" y="152"/>
                  <a:pt x="1394" y="153"/>
                  <a:pt x="1403" y="156"/>
                </a:cubicBezTo>
                <a:cubicBezTo>
                  <a:pt x="1413" y="158"/>
                  <a:pt x="1422" y="161"/>
                  <a:pt x="1429" y="165"/>
                </a:cubicBezTo>
                <a:cubicBezTo>
                  <a:pt x="1397" y="250"/>
                  <a:pt x="1397" y="250"/>
                  <a:pt x="1397" y="250"/>
                </a:cubicBezTo>
                <a:cubicBezTo>
                  <a:pt x="1393" y="247"/>
                  <a:pt x="1387" y="244"/>
                  <a:pt x="1379" y="242"/>
                </a:cubicBezTo>
                <a:cubicBezTo>
                  <a:pt x="1371" y="239"/>
                  <a:pt x="1362" y="238"/>
                  <a:pt x="1352" y="238"/>
                </a:cubicBezTo>
                <a:cubicBezTo>
                  <a:pt x="1330" y="238"/>
                  <a:pt x="1313" y="244"/>
                  <a:pt x="1299" y="257"/>
                </a:cubicBezTo>
                <a:cubicBezTo>
                  <a:pt x="1286" y="269"/>
                  <a:pt x="1279" y="289"/>
                  <a:pt x="1279" y="318"/>
                </a:cubicBezTo>
                <a:cubicBezTo>
                  <a:pt x="1279" y="496"/>
                  <a:pt x="1279" y="496"/>
                  <a:pt x="1279" y="496"/>
                </a:cubicBezTo>
                <a:cubicBezTo>
                  <a:pt x="1194" y="496"/>
                  <a:pt x="1194" y="496"/>
                  <a:pt x="1194" y="496"/>
                </a:cubicBezTo>
                <a:lnTo>
                  <a:pt x="1194" y="158"/>
                </a:lnTo>
                <a:close/>
                <a:moveTo>
                  <a:pt x="1620" y="503"/>
                </a:moveTo>
                <a:cubicBezTo>
                  <a:pt x="1594" y="503"/>
                  <a:pt x="1571" y="498"/>
                  <a:pt x="1549" y="489"/>
                </a:cubicBezTo>
                <a:cubicBezTo>
                  <a:pt x="1527" y="480"/>
                  <a:pt x="1508" y="467"/>
                  <a:pt x="1492" y="451"/>
                </a:cubicBezTo>
                <a:cubicBezTo>
                  <a:pt x="1476" y="435"/>
                  <a:pt x="1464" y="416"/>
                  <a:pt x="1455" y="395"/>
                </a:cubicBezTo>
                <a:cubicBezTo>
                  <a:pt x="1446" y="374"/>
                  <a:pt x="1441" y="351"/>
                  <a:pt x="1441" y="327"/>
                </a:cubicBezTo>
                <a:cubicBezTo>
                  <a:pt x="1441" y="303"/>
                  <a:pt x="1446" y="280"/>
                  <a:pt x="1455" y="258"/>
                </a:cubicBezTo>
                <a:cubicBezTo>
                  <a:pt x="1464" y="237"/>
                  <a:pt x="1476" y="218"/>
                  <a:pt x="1492" y="202"/>
                </a:cubicBezTo>
                <a:cubicBezTo>
                  <a:pt x="1508" y="187"/>
                  <a:pt x="1527" y="174"/>
                  <a:pt x="1549" y="165"/>
                </a:cubicBezTo>
                <a:cubicBezTo>
                  <a:pt x="1571" y="156"/>
                  <a:pt x="1594" y="151"/>
                  <a:pt x="1620" y="151"/>
                </a:cubicBezTo>
                <a:cubicBezTo>
                  <a:pt x="1645" y="151"/>
                  <a:pt x="1668" y="156"/>
                  <a:pt x="1690" y="165"/>
                </a:cubicBezTo>
                <a:cubicBezTo>
                  <a:pt x="1712" y="174"/>
                  <a:pt x="1731" y="187"/>
                  <a:pt x="1747" y="202"/>
                </a:cubicBezTo>
                <a:cubicBezTo>
                  <a:pt x="1763" y="218"/>
                  <a:pt x="1776" y="237"/>
                  <a:pt x="1785" y="258"/>
                </a:cubicBezTo>
                <a:cubicBezTo>
                  <a:pt x="1794" y="280"/>
                  <a:pt x="1799" y="303"/>
                  <a:pt x="1799" y="327"/>
                </a:cubicBezTo>
                <a:cubicBezTo>
                  <a:pt x="1799" y="351"/>
                  <a:pt x="1794" y="374"/>
                  <a:pt x="1785" y="395"/>
                </a:cubicBezTo>
                <a:cubicBezTo>
                  <a:pt x="1776" y="416"/>
                  <a:pt x="1763" y="435"/>
                  <a:pt x="1747" y="451"/>
                </a:cubicBezTo>
                <a:cubicBezTo>
                  <a:pt x="1731" y="467"/>
                  <a:pt x="1713" y="480"/>
                  <a:pt x="1691" y="489"/>
                </a:cubicBezTo>
                <a:cubicBezTo>
                  <a:pt x="1669" y="498"/>
                  <a:pt x="1645" y="503"/>
                  <a:pt x="1620" y="503"/>
                </a:cubicBezTo>
                <a:close/>
                <a:moveTo>
                  <a:pt x="1620" y="421"/>
                </a:moveTo>
                <a:cubicBezTo>
                  <a:pt x="1633" y="421"/>
                  <a:pt x="1645" y="418"/>
                  <a:pt x="1657" y="413"/>
                </a:cubicBezTo>
                <a:cubicBezTo>
                  <a:pt x="1668" y="408"/>
                  <a:pt x="1678" y="402"/>
                  <a:pt x="1686" y="393"/>
                </a:cubicBezTo>
                <a:cubicBezTo>
                  <a:pt x="1694" y="385"/>
                  <a:pt x="1701" y="375"/>
                  <a:pt x="1706" y="364"/>
                </a:cubicBezTo>
                <a:cubicBezTo>
                  <a:pt x="1711" y="352"/>
                  <a:pt x="1713" y="340"/>
                  <a:pt x="1713" y="326"/>
                </a:cubicBezTo>
                <a:cubicBezTo>
                  <a:pt x="1713" y="313"/>
                  <a:pt x="1711" y="301"/>
                  <a:pt x="1706" y="289"/>
                </a:cubicBezTo>
                <a:cubicBezTo>
                  <a:pt x="1701" y="278"/>
                  <a:pt x="1694" y="268"/>
                  <a:pt x="1686" y="259"/>
                </a:cubicBezTo>
                <a:cubicBezTo>
                  <a:pt x="1678" y="251"/>
                  <a:pt x="1668" y="244"/>
                  <a:pt x="1657" y="239"/>
                </a:cubicBezTo>
                <a:cubicBezTo>
                  <a:pt x="1645" y="234"/>
                  <a:pt x="1633" y="232"/>
                  <a:pt x="1620" y="232"/>
                </a:cubicBezTo>
                <a:cubicBezTo>
                  <a:pt x="1607" y="232"/>
                  <a:pt x="1595" y="234"/>
                  <a:pt x="1584" y="239"/>
                </a:cubicBezTo>
                <a:cubicBezTo>
                  <a:pt x="1573" y="244"/>
                  <a:pt x="1563" y="251"/>
                  <a:pt x="1555" y="259"/>
                </a:cubicBezTo>
                <a:cubicBezTo>
                  <a:pt x="1546" y="268"/>
                  <a:pt x="1540" y="278"/>
                  <a:pt x="1535" y="289"/>
                </a:cubicBezTo>
                <a:cubicBezTo>
                  <a:pt x="1530" y="301"/>
                  <a:pt x="1528" y="313"/>
                  <a:pt x="1528" y="326"/>
                </a:cubicBezTo>
                <a:cubicBezTo>
                  <a:pt x="1528" y="340"/>
                  <a:pt x="1530" y="352"/>
                  <a:pt x="1535" y="364"/>
                </a:cubicBezTo>
                <a:cubicBezTo>
                  <a:pt x="1540" y="375"/>
                  <a:pt x="1546" y="385"/>
                  <a:pt x="1555" y="393"/>
                </a:cubicBezTo>
                <a:cubicBezTo>
                  <a:pt x="1563" y="402"/>
                  <a:pt x="1573" y="408"/>
                  <a:pt x="1584" y="413"/>
                </a:cubicBezTo>
                <a:cubicBezTo>
                  <a:pt x="1595" y="418"/>
                  <a:pt x="1607" y="421"/>
                  <a:pt x="1620" y="421"/>
                </a:cubicBezTo>
                <a:close/>
                <a:moveTo>
                  <a:pt x="0" y="158"/>
                </a:moveTo>
                <a:cubicBezTo>
                  <a:pt x="88" y="158"/>
                  <a:pt x="88" y="158"/>
                  <a:pt x="88" y="158"/>
                </a:cubicBezTo>
                <a:cubicBezTo>
                  <a:pt x="156" y="373"/>
                  <a:pt x="156" y="373"/>
                  <a:pt x="156" y="373"/>
                </a:cubicBezTo>
                <a:cubicBezTo>
                  <a:pt x="236" y="158"/>
                  <a:pt x="236" y="158"/>
                  <a:pt x="236" y="158"/>
                </a:cubicBezTo>
                <a:cubicBezTo>
                  <a:pt x="313" y="158"/>
                  <a:pt x="313" y="158"/>
                  <a:pt x="313" y="158"/>
                </a:cubicBezTo>
                <a:cubicBezTo>
                  <a:pt x="392" y="373"/>
                  <a:pt x="392" y="373"/>
                  <a:pt x="392" y="373"/>
                </a:cubicBezTo>
                <a:cubicBezTo>
                  <a:pt x="462" y="158"/>
                  <a:pt x="462" y="158"/>
                  <a:pt x="462" y="158"/>
                </a:cubicBezTo>
                <a:cubicBezTo>
                  <a:pt x="550" y="158"/>
                  <a:pt x="550" y="158"/>
                  <a:pt x="550" y="158"/>
                </a:cubicBezTo>
                <a:cubicBezTo>
                  <a:pt x="435" y="495"/>
                  <a:pt x="435" y="495"/>
                  <a:pt x="435" y="495"/>
                </a:cubicBezTo>
                <a:cubicBezTo>
                  <a:pt x="354" y="495"/>
                  <a:pt x="354" y="495"/>
                  <a:pt x="354" y="495"/>
                </a:cubicBezTo>
                <a:cubicBezTo>
                  <a:pt x="274" y="275"/>
                  <a:pt x="274" y="275"/>
                  <a:pt x="274" y="275"/>
                </a:cubicBezTo>
                <a:cubicBezTo>
                  <a:pt x="192" y="495"/>
                  <a:pt x="192" y="495"/>
                  <a:pt x="192" y="495"/>
                </a:cubicBezTo>
                <a:cubicBezTo>
                  <a:pt x="110" y="495"/>
                  <a:pt x="110" y="495"/>
                  <a:pt x="110" y="495"/>
                </a:cubicBezTo>
                <a:lnTo>
                  <a:pt x="0" y="15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marL="0" marR="0" indent="0" algn="l" defTabSz="1219170" rtl="0" fontAlgn="auto" latinLnBrk="1"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defRPr>
            </a:defPPr>
            <a:lvl1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1pPr>
            <a:lvl2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2pPr>
            <a:lvl3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3pPr>
            <a:lvl4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4pPr>
            <a:lvl5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5pPr>
            <a:lvl6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6pPr>
            <a:lvl7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7pPr>
            <a:lvl8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8pPr>
            <a:lvl9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9pPr>
          </a:lstStyle>
          <a:p>
            <a:endParaRPr lang="en-US" sz="1800">
              <a:latin typeface="Tenorite" pitchFamily="2" charset="0"/>
            </a:endParaRPr>
          </a:p>
        </p:txBody>
      </p:sp>
      <p:grpSp>
        <p:nvGrpSpPr>
          <p:cNvPr id="37" name="Group 36">
            <a:extLst>
              <a:ext uri="{FF2B5EF4-FFF2-40B4-BE49-F238E27FC236}">
                <a16:creationId xmlns:a16="http://schemas.microsoft.com/office/drawing/2014/main" id="{6943BF04-60FD-2BC0-26B0-9A079C45106A}"/>
              </a:ext>
            </a:extLst>
          </p:cNvPr>
          <p:cNvGrpSpPr/>
          <p:nvPr/>
        </p:nvGrpSpPr>
        <p:grpSpPr>
          <a:xfrm>
            <a:off x="4392508" y="1951411"/>
            <a:ext cx="2341785" cy="623355"/>
            <a:chOff x="3283599" y="1743916"/>
            <a:chExt cx="1770052" cy="421572"/>
          </a:xfrm>
        </p:grpSpPr>
        <p:sp>
          <p:nvSpPr>
            <p:cNvPr id="5" name="Rounded Rectangle 3">
              <a:extLst>
                <a:ext uri="{FF2B5EF4-FFF2-40B4-BE49-F238E27FC236}">
                  <a16:creationId xmlns:a16="http://schemas.microsoft.com/office/drawing/2014/main" id="{24970DF1-DA3B-0206-7577-6186891E769E}"/>
                </a:ext>
              </a:extLst>
            </p:cNvPr>
            <p:cNvSpPr/>
            <p:nvPr/>
          </p:nvSpPr>
          <p:spPr>
            <a:xfrm>
              <a:off x="3634266" y="1824364"/>
              <a:ext cx="1419385" cy="218600"/>
            </a:xfrm>
            <a:prstGeom prst="roundRect">
              <a:avLst>
                <a:gd name="adj" fmla="val 38632"/>
              </a:avLst>
            </a:prstGeom>
            <a:solidFill>
              <a:schemeClr val="bg1">
                <a:lumMod val="95000"/>
              </a:schemeClr>
            </a:solidFill>
            <a:ln w="317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243840" tIns="182880" rIns="182880" bIns="182880" numCol="1" spcCol="0" rtlCol="0" fromWordArt="0" anchor="ctr" anchorCtr="0" forceAA="0" compatLnSpc="1">
              <a:prstTxWarp prst="textNoShape">
                <a:avLst/>
              </a:prstTxWarp>
              <a:noAutofit/>
            </a:bodyPr>
            <a:lstStyle>
              <a:defPPr marL="0" marR="0" indent="0" algn="l" defTabSz="1219170" rtl="0" fontAlgn="auto" latinLnBrk="1"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defRPr>
              </a:defPPr>
              <a:lvl1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1pPr>
              <a:lvl2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2pPr>
              <a:lvl3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3pPr>
              <a:lvl4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4pPr>
              <a:lvl5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5pPr>
              <a:lvl6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6pPr>
              <a:lvl7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7pPr>
              <a:lvl8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8pPr>
              <a:lvl9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9pPr>
            </a:lstStyle>
            <a:p>
              <a:pPr>
                <a:lnSpc>
                  <a:spcPct val="110000"/>
                </a:lnSpc>
                <a:spcAft>
                  <a:spcPts val="400"/>
                </a:spcAft>
              </a:pPr>
              <a:r>
                <a:rPr lang="en-US" sz="1600" b="1">
                  <a:solidFill>
                    <a:schemeClr val="tx1"/>
                  </a:solidFill>
                  <a:latin typeface="Tenorite" pitchFamily="2" charset="0"/>
                </a:rPr>
                <a:t>The Challenge</a:t>
              </a:r>
            </a:p>
          </p:txBody>
        </p:sp>
        <p:grpSp>
          <p:nvGrpSpPr>
            <p:cNvPr id="6" name="Group 5">
              <a:extLst>
                <a:ext uri="{FF2B5EF4-FFF2-40B4-BE49-F238E27FC236}">
                  <a16:creationId xmlns:a16="http://schemas.microsoft.com/office/drawing/2014/main" id="{99A788EE-4C24-4E1F-8186-F4C0943D76BB}"/>
                </a:ext>
              </a:extLst>
            </p:cNvPr>
            <p:cNvGrpSpPr/>
            <p:nvPr/>
          </p:nvGrpSpPr>
          <p:grpSpPr>
            <a:xfrm>
              <a:off x="3283599" y="1743916"/>
              <a:ext cx="421572" cy="421572"/>
              <a:chOff x="3226381" y="255113"/>
              <a:chExt cx="421572" cy="421572"/>
            </a:xfrm>
          </p:grpSpPr>
          <p:sp>
            <p:nvSpPr>
              <p:cNvPr id="7" name="Arc 6">
                <a:extLst>
                  <a:ext uri="{FF2B5EF4-FFF2-40B4-BE49-F238E27FC236}">
                    <a16:creationId xmlns:a16="http://schemas.microsoft.com/office/drawing/2014/main" id="{900FA7B3-C189-6C7B-C70E-719CDAB934B4}"/>
                  </a:ext>
                </a:extLst>
              </p:cNvPr>
              <p:cNvSpPr/>
              <p:nvPr/>
            </p:nvSpPr>
            <p:spPr>
              <a:xfrm>
                <a:off x="3226381" y="255113"/>
                <a:ext cx="421572" cy="421572"/>
              </a:xfrm>
              <a:prstGeom prst="arc">
                <a:avLst>
                  <a:gd name="adj1" fmla="val 16200000"/>
                  <a:gd name="adj2" fmla="val 5247992"/>
                </a:avLst>
              </a:prstGeom>
              <a:solidFill>
                <a:srgbClr val="F5F5F5"/>
              </a:solidFill>
              <a:ln w="19050">
                <a:solidFill>
                  <a:schemeClr val="accent6"/>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txBody>
              <a:bodyPr rtlCol="0" anchor="ctr"/>
              <a:lstStyle>
                <a:defPPr marL="0" marR="0" indent="0" algn="l" defTabSz="1219170" rtl="0" fontAlgn="auto" latinLnBrk="1"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defRPr>
                </a:defPPr>
                <a:lvl1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1pPr>
                <a:lvl2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2pPr>
                <a:lvl3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3pPr>
                <a:lvl4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4pPr>
                <a:lvl5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5pPr>
                <a:lvl6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6pPr>
                <a:lvl7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7pPr>
                <a:lvl8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8pPr>
                <a:lvl9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9pPr>
              </a:lstStyle>
              <a:p>
                <a:pPr algn="ctr" defTabSz="1219139" hangingPunct="0">
                  <a:defRPr/>
                </a:pPr>
                <a:endParaRPr lang="en-US" sz="1867" kern="0">
                  <a:solidFill>
                    <a:srgbClr val="000000"/>
                  </a:solidFill>
                  <a:latin typeface="Tenorite" pitchFamily="2" charset="0"/>
                  <a:sym typeface="Tenorite Regular"/>
                </a:endParaRPr>
              </a:p>
            </p:txBody>
          </p:sp>
          <p:sp>
            <p:nvSpPr>
              <p:cNvPr id="8" name="Arc 7">
                <a:extLst>
                  <a:ext uri="{FF2B5EF4-FFF2-40B4-BE49-F238E27FC236}">
                    <a16:creationId xmlns:a16="http://schemas.microsoft.com/office/drawing/2014/main" id="{8E1834D8-406D-1E12-75E2-E4B75F3A1869}"/>
                  </a:ext>
                </a:extLst>
              </p:cNvPr>
              <p:cNvSpPr/>
              <p:nvPr/>
            </p:nvSpPr>
            <p:spPr>
              <a:xfrm>
                <a:off x="3226381" y="255113"/>
                <a:ext cx="421572" cy="421572"/>
              </a:xfrm>
              <a:prstGeom prst="arc">
                <a:avLst>
                  <a:gd name="adj1" fmla="val 7529020"/>
                  <a:gd name="adj2" fmla="val 13446455"/>
                </a:avLst>
              </a:prstGeom>
              <a:solidFill>
                <a:srgbClr val="F5F5F5"/>
              </a:solidFill>
              <a:ln w="19050">
                <a:solidFill>
                  <a:schemeClr val="accent6"/>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txBody>
              <a:bodyPr rtlCol="0" anchor="ctr"/>
              <a:lstStyle>
                <a:defPPr marL="0" marR="0" indent="0" algn="l" defTabSz="1219170" rtl="0" fontAlgn="auto" latinLnBrk="1"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defRPr>
                </a:defPPr>
                <a:lvl1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1pPr>
                <a:lvl2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2pPr>
                <a:lvl3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3pPr>
                <a:lvl4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4pPr>
                <a:lvl5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5pPr>
                <a:lvl6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6pPr>
                <a:lvl7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7pPr>
                <a:lvl8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8pPr>
                <a:lvl9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9pPr>
              </a:lstStyle>
              <a:p>
                <a:pPr algn="ctr" defTabSz="1219139" hangingPunct="0">
                  <a:defRPr/>
                </a:pPr>
                <a:endParaRPr lang="en-US" sz="1867" kern="0">
                  <a:solidFill>
                    <a:srgbClr val="000000"/>
                  </a:solidFill>
                  <a:latin typeface="Tenorite" pitchFamily="2" charset="0"/>
                  <a:sym typeface="Tenorite Regular"/>
                </a:endParaRPr>
              </a:p>
            </p:txBody>
          </p:sp>
        </p:grpSp>
        <p:sp>
          <p:nvSpPr>
            <p:cNvPr id="9" name="Oval 8">
              <a:extLst>
                <a:ext uri="{FF2B5EF4-FFF2-40B4-BE49-F238E27FC236}">
                  <a16:creationId xmlns:a16="http://schemas.microsoft.com/office/drawing/2014/main" id="{291BFCE6-991B-FF60-42BC-1C4BFBF14819}"/>
                </a:ext>
              </a:extLst>
            </p:cNvPr>
            <p:cNvSpPr/>
            <p:nvPr/>
          </p:nvSpPr>
          <p:spPr>
            <a:xfrm>
              <a:off x="3334716" y="1795033"/>
              <a:ext cx="319338" cy="319337"/>
            </a:xfrm>
            <a:prstGeom prst="ellipse">
              <a:avLst/>
            </a:prstGeom>
            <a:solidFill>
              <a:schemeClr val="accent6"/>
            </a:solidFill>
            <a:ln w="317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defPPr marL="0" marR="0" indent="0" algn="l" defTabSz="1219170" rtl="0" fontAlgn="auto" latinLnBrk="1"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defRPr>
              </a:defPPr>
              <a:lvl1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1pPr>
              <a:lvl2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2pPr>
              <a:lvl3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3pPr>
              <a:lvl4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4pPr>
              <a:lvl5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5pPr>
              <a:lvl6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6pPr>
              <a:lvl7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7pPr>
              <a:lvl8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8pPr>
              <a:lvl9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9pPr>
            </a:lstStyle>
            <a:p>
              <a:pPr algn="ctr" defTabSz="1219139" hangingPunct="0">
                <a:defRPr/>
              </a:pPr>
              <a:endParaRPr lang="en-US" sz="1867" kern="0">
                <a:solidFill>
                  <a:srgbClr val="FFFFFF"/>
                </a:solidFill>
                <a:latin typeface="Tenorite" pitchFamily="2" charset="0"/>
                <a:cs typeface="Arial" panose="020B0604020202020204" pitchFamily="34" charset="0"/>
                <a:sym typeface="Tenorite Regular"/>
              </a:endParaRPr>
            </a:p>
          </p:txBody>
        </p:sp>
        <p:grpSp>
          <p:nvGrpSpPr>
            <p:cNvPr id="10" name="Group 9">
              <a:extLst>
                <a:ext uri="{FF2B5EF4-FFF2-40B4-BE49-F238E27FC236}">
                  <a16:creationId xmlns:a16="http://schemas.microsoft.com/office/drawing/2014/main" id="{6C2B7841-FA5B-B8B0-64AA-2E5AD14D92FA}"/>
                </a:ext>
              </a:extLst>
            </p:cNvPr>
            <p:cNvGrpSpPr/>
            <p:nvPr/>
          </p:nvGrpSpPr>
          <p:grpSpPr>
            <a:xfrm>
              <a:off x="3379866" y="1825322"/>
              <a:ext cx="203283" cy="206671"/>
              <a:chOff x="398931" y="989934"/>
              <a:chExt cx="632150" cy="642684"/>
            </a:xfrm>
          </p:grpSpPr>
          <p:sp>
            <p:nvSpPr>
              <p:cNvPr id="11" name="Freeform 582">
                <a:extLst>
                  <a:ext uri="{FF2B5EF4-FFF2-40B4-BE49-F238E27FC236}">
                    <a16:creationId xmlns:a16="http://schemas.microsoft.com/office/drawing/2014/main" id="{7AC29CED-EC2F-8141-4081-61958919C001}"/>
                  </a:ext>
                </a:extLst>
              </p:cNvPr>
              <p:cNvSpPr>
                <a:spLocks/>
              </p:cNvSpPr>
              <p:nvPr/>
            </p:nvSpPr>
            <p:spPr bwMode="auto">
              <a:xfrm>
                <a:off x="592997" y="989934"/>
                <a:ext cx="438084" cy="642684"/>
              </a:xfrm>
              <a:custGeom>
                <a:avLst/>
                <a:gdLst>
                  <a:gd name="T0" fmla="*/ 1386 w 2657"/>
                  <a:gd name="T1" fmla="*/ 22 h 3894"/>
                  <a:gd name="T2" fmla="*/ 1512 w 2657"/>
                  <a:gd name="T3" fmla="*/ 118 h 3894"/>
                  <a:gd name="T4" fmla="*/ 1657 w 2657"/>
                  <a:gd name="T5" fmla="*/ 371 h 3894"/>
                  <a:gd name="T6" fmla="*/ 1687 w 2657"/>
                  <a:gd name="T7" fmla="*/ 584 h 3894"/>
                  <a:gd name="T8" fmla="*/ 1675 w 2657"/>
                  <a:gd name="T9" fmla="*/ 690 h 3894"/>
                  <a:gd name="T10" fmla="*/ 1592 w 2657"/>
                  <a:gd name="T11" fmla="*/ 931 h 3894"/>
                  <a:gd name="T12" fmla="*/ 1494 w 2657"/>
                  <a:gd name="T13" fmla="*/ 1157 h 3894"/>
                  <a:gd name="T14" fmla="*/ 1437 w 2657"/>
                  <a:gd name="T15" fmla="*/ 1278 h 3894"/>
                  <a:gd name="T16" fmla="*/ 1337 w 2657"/>
                  <a:gd name="T17" fmla="*/ 1456 h 3894"/>
                  <a:gd name="T18" fmla="*/ 1316 w 2657"/>
                  <a:gd name="T19" fmla="*/ 1563 h 3894"/>
                  <a:gd name="T20" fmla="*/ 1357 w 2657"/>
                  <a:gd name="T21" fmla="*/ 1606 h 3894"/>
                  <a:gd name="T22" fmla="*/ 1481 w 2657"/>
                  <a:gd name="T23" fmla="*/ 1652 h 3894"/>
                  <a:gd name="T24" fmla="*/ 1585 w 2657"/>
                  <a:gd name="T25" fmla="*/ 1641 h 3894"/>
                  <a:gd name="T26" fmla="*/ 1836 w 2657"/>
                  <a:gd name="T27" fmla="*/ 1623 h 3894"/>
                  <a:gd name="T28" fmla="*/ 2151 w 2657"/>
                  <a:gd name="T29" fmla="*/ 1603 h 3894"/>
                  <a:gd name="T30" fmla="*/ 2379 w 2657"/>
                  <a:gd name="T31" fmla="*/ 1590 h 3894"/>
                  <a:gd name="T32" fmla="*/ 2492 w 2657"/>
                  <a:gd name="T33" fmla="*/ 1606 h 3894"/>
                  <a:gd name="T34" fmla="*/ 2601 w 2657"/>
                  <a:gd name="T35" fmla="*/ 1737 h 3894"/>
                  <a:gd name="T36" fmla="*/ 2644 w 2657"/>
                  <a:gd name="T37" fmla="*/ 1843 h 3894"/>
                  <a:gd name="T38" fmla="*/ 2651 w 2657"/>
                  <a:gd name="T39" fmla="*/ 2004 h 3894"/>
                  <a:gd name="T40" fmla="*/ 2596 w 2657"/>
                  <a:gd name="T41" fmla="*/ 2190 h 3894"/>
                  <a:gd name="T42" fmla="*/ 2594 w 2657"/>
                  <a:gd name="T43" fmla="*/ 2280 h 3894"/>
                  <a:gd name="T44" fmla="*/ 2645 w 2657"/>
                  <a:gd name="T45" fmla="*/ 2391 h 3894"/>
                  <a:gd name="T46" fmla="*/ 2624 w 2657"/>
                  <a:gd name="T47" fmla="*/ 2514 h 3894"/>
                  <a:gd name="T48" fmla="*/ 2546 w 2657"/>
                  <a:gd name="T49" fmla="*/ 2721 h 3894"/>
                  <a:gd name="T50" fmla="*/ 2529 w 2657"/>
                  <a:gd name="T51" fmla="*/ 2820 h 3894"/>
                  <a:gd name="T52" fmla="*/ 2563 w 2657"/>
                  <a:gd name="T53" fmla="*/ 2989 h 3894"/>
                  <a:gd name="T54" fmla="*/ 2541 w 2657"/>
                  <a:gd name="T55" fmla="*/ 3091 h 3894"/>
                  <a:gd name="T56" fmla="*/ 2423 w 2657"/>
                  <a:gd name="T57" fmla="*/ 3232 h 3894"/>
                  <a:gd name="T58" fmla="*/ 2344 w 2657"/>
                  <a:gd name="T59" fmla="*/ 3277 h 3894"/>
                  <a:gd name="T60" fmla="*/ 2373 w 2657"/>
                  <a:gd name="T61" fmla="*/ 3433 h 3894"/>
                  <a:gd name="T62" fmla="*/ 2348 w 2657"/>
                  <a:gd name="T63" fmla="*/ 3563 h 3894"/>
                  <a:gd name="T64" fmla="*/ 2278 w 2657"/>
                  <a:gd name="T65" fmla="*/ 3692 h 3894"/>
                  <a:gd name="T66" fmla="*/ 2153 w 2657"/>
                  <a:gd name="T67" fmla="*/ 3843 h 3894"/>
                  <a:gd name="T68" fmla="*/ 1944 w 2657"/>
                  <a:gd name="T69" fmla="*/ 3894 h 3894"/>
                  <a:gd name="T70" fmla="*/ 1664 w 2657"/>
                  <a:gd name="T71" fmla="*/ 3894 h 3894"/>
                  <a:gd name="T72" fmla="*/ 1424 w 2657"/>
                  <a:gd name="T73" fmla="*/ 3894 h 3894"/>
                  <a:gd name="T74" fmla="*/ 1266 w 2657"/>
                  <a:gd name="T75" fmla="*/ 3889 h 3894"/>
                  <a:gd name="T76" fmla="*/ 966 w 2657"/>
                  <a:gd name="T77" fmla="*/ 3837 h 3894"/>
                  <a:gd name="T78" fmla="*/ 724 w 2657"/>
                  <a:gd name="T79" fmla="*/ 3767 h 3894"/>
                  <a:gd name="T80" fmla="*/ 624 w 2657"/>
                  <a:gd name="T81" fmla="*/ 3732 h 3894"/>
                  <a:gd name="T82" fmla="*/ 279 w 2657"/>
                  <a:gd name="T83" fmla="*/ 3626 h 3894"/>
                  <a:gd name="T84" fmla="*/ 92 w 2657"/>
                  <a:gd name="T85" fmla="*/ 3599 h 3894"/>
                  <a:gd name="T86" fmla="*/ 15 w 2657"/>
                  <a:gd name="T87" fmla="*/ 3612 h 3894"/>
                  <a:gd name="T88" fmla="*/ 0 w 2657"/>
                  <a:gd name="T89" fmla="*/ 3628 h 3894"/>
                  <a:gd name="T90" fmla="*/ 155 w 2657"/>
                  <a:gd name="T91" fmla="*/ 2003 h 3894"/>
                  <a:gd name="T92" fmla="*/ 329 w 2657"/>
                  <a:gd name="T93" fmla="*/ 1746 h 3894"/>
                  <a:gd name="T94" fmla="*/ 428 w 2657"/>
                  <a:gd name="T95" fmla="*/ 1550 h 3894"/>
                  <a:gd name="T96" fmla="*/ 482 w 2657"/>
                  <a:gd name="T97" fmla="*/ 1429 h 3894"/>
                  <a:gd name="T98" fmla="*/ 639 w 2657"/>
                  <a:gd name="T99" fmla="*/ 1204 h 3894"/>
                  <a:gd name="T100" fmla="*/ 810 w 2657"/>
                  <a:gd name="T101" fmla="*/ 1016 h 3894"/>
                  <a:gd name="T102" fmla="*/ 919 w 2657"/>
                  <a:gd name="T103" fmla="*/ 911 h 3894"/>
                  <a:gd name="T104" fmla="*/ 1045 w 2657"/>
                  <a:gd name="T105" fmla="*/ 708 h 3894"/>
                  <a:gd name="T106" fmla="*/ 1119 w 2657"/>
                  <a:gd name="T107" fmla="*/ 476 h 3894"/>
                  <a:gd name="T108" fmla="*/ 1138 w 2657"/>
                  <a:gd name="T109" fmla="*/ 294 h 3894"/>
                  <a:gd name="T110" fmla="*/ 1164 w 2657"/>
                  <a:gd name="T111" fmla="*/ 85 h 3894"/>
                  <a:gd name="T112" fmla="*/ 1176 w 2657"/>
                  <a:gd name="T113" fmla="*/ 41 h 38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657" h="3894">
                    <a:moveTo>
                      <a:pt x="1274" y="0"/>
                    </a:moveTo>
                    <a:lnTo>
                      <a:pt x="1299" y="0"/>
                    </a:lnTo>
                    <a:lnTo>
                      <a:pt x="1322" y="3"/>
                    </a:lnTo>
                    <a:lnTo>
                      <a:pt x="1346" y="9"/>
                    </a:lnTo>
                    <a:lnTo>
                      <a:pt x="1368" y="15"/>
                    </a:lnTo>
                    <a:lnTo>
                      <a:pt x="1386" y="22"/>
                    </a:lnTo>
                    <a:lnTo>
                      <a:pt x="1401" y="30"/>
                    </a:lnTo>
                    <a:lnTo>
                      <a:pt x="1413" y="35"/>
                    </a:lnTo>
                    <a:lnTo>
                      <a:pt x="1420" y="40"/>
                    </a:lnTo>
                    <a:lnTo>
                      <a:pt x="1424" y="41"/>
                    </a:lnTo>
                    <a:lnTo>
                      <a:pt x="1470" y="78"/>
                    </a:lnTo>
                    <a:lnTo>
                      <a:pt x="1512" y="118"/>
                    </a:lnTo>
                    <a:lnTo>
                      <a:pt x="1548" y="158"/>
                    </a:lnTo>
                    <a:lnTo>
                      <a:pt x="1579" y="200"/>
                    </a:lnTo>
                    <a:lnTo>
                      <a:pt x="1605" y="243"/>
                    </a:lnTo>
                    <a:lnTo>
                      <a:pt x="1626" y="286"/>
                    </a:lnTo>
                    <a:lnTo>
                      <a:pt x="1644" y="328"/>
                    </a:lnTo>
                    <a:lnTo>
                      <a:pt x="1657" y="371"/>
                    </a:lnTo>
                    <a:lnTo>
                      <a:pt x="1668" y="412"/>
                    </a:lnTo>
                    <a:lnTo>
                      <a:pt x="1676" y="452"/>
                    </a:lnTo>
                    <a:lnTo>
                      <a:pt x="1682" y="489"/>
                    </a:lnTo>
                    <a:lnTo>
                      <a:pt x="1685" y="524"/>
                    </a:lnTo>
                    <a:lnTo>
                      <a:pt x="1687" y="556"/>
                    </a:lnTo>
                    <a:lnTo>
                      <a:pt x="1687" y="584"/>
                    </a:lnTo>
                    <a:lnTo>
                      <a:pt x="1687" y="608"/>
                    </a:lnTo>
                    <a:lnTo>
                      <a:pt x="1686" y="629"/>
                    </a:lnTo>
                    <a:lnTo>
                      <a:pt x="1685" y="643"/>
                    </a:lnTo>
                    <a:lnTo>
                      <a:pt x="1683" y="652"/>
                    </a:lnTo>
                    <a:lnTo>
                      <a:pt x="1683" y="655"/>
                    </a:lnTo>
                    <a:lnTo>
                      <a:pt x="1675" y="690"/>
                    </a:lnTo>
                    <a:lnTo>
                      <a:pt x="1664" y="727"/>
                    </a:lnTo>
                    <a:lnTo>
                      <a:pt x="1652" y="765"/>
                    </a:lnTo>
                    <a:lnTo>
                      <a:pt x="1639" y="806"/>
                    </a:lnTo>
                    <a:lnTo>
                      <a:pt x="1624" y="848"/>
                    </a:lnTo>
                    <a:lnTo>
                      <a:pt x="1608" y="889"/>
                    </a:lnTo>
                    <a:lnTo>
                      <a:pt x="1592" y="931"/>
                    </a:lnTo>
                    <a:lnTo>
                      <a:pt x="1575" y="972"/>
                    </a:lnTo>
                    <a:lnTo>
                      <a:pt x="1558" y="1012"/>
                    </a:lnTo>
                    <a:lnTo>
                      <a:pt x="1542" y="1051"/>
                    </a:lnTo>
                    <a:lnTo>
                      <a:pt x="1525" y="1089"/>
                    </a:lnTo>
                    <a:lnTo>
                      <a:pt x="1508" y="1125"/>
                    </a:lnTo>
                    <a:lnTo>
                      <a:pt x="1494" y="1157"/>
                    </a:lnTo>
                    <a:lnTo>
                      <a:pt x="1480" y="1188"/>
                    </a:lnTo>
                    <a:lnTo>
                      <a:pt x="1467" y="1214"/>
                    </a:lnTo>
                    <a:lnTo>
                      <a:pt x="1456" y="1237"/>
                    </a:lnTo>
                    <a:lnTo>
                      <a:pt x="1448" y="1255"/>
                    </a:lnTo>
                    <a:lnTo>
                      <a:pt x="1440" y="1269"/>
                    </a:lnTo>
                    <a:lnTo>
                      <a:pt x="1437" y="1278"/>
                    </a:lnTo>
                    <a:lnTo>
                      <a:pt x="1434" y="1280"/>
                    </a:lnTo>
                    <a:lnTo>
                      <a:pt x="1407" y="1323"/>
                    </a:lnTo>
                    <a:lnTo>
                      <a:pt x="1383" y="1361"/>
                    </a:lnTo>
                    <a:lnTo>
                      <a:pt x="1363" y="1397"/>
                    </a:lnTo>
                    <a:lnTo>
                      <a:pt x="1349" y="1428"/>
                    </a:lnTo>
                    <a:lnTo>
                      <a:pt x="1337" y="1456"/>
                    </a:lnTo>
                    <a:lnTo>
                      <a:pt x="1327" y="1481"/>
                    </a:lnTo>
                    <a:lnTo>
                      <a:pt x="1321" y="1503"/>
                    </a:lnTo>
                    <a:lnTo>
                      <a:pt x="1318" y="1523"/>
                    </a:lnTo>
                    <a:lnTo>
                      <a:pt x="1316" y="1538"/>
                    </a:lnTo>
                    <a:lnTo>
                      <a:pt x="1316" y="1553"/>
                    </a:lnTo>
                    <a:lnTo>
                      <a:pt x="1316" y="1563"/>
                    </a:lnTo>
                    <a:lnTo>
                      <a:pt x="1319" y="1573"/>
                    </a:lnTo>
                    <a:lnTo>
                      <a:pt x="1321" y="1579"/>
                    </a:lnTo>
                    <a:lnTo>
                      <a:pt x="1322" y="1584"/>
                    </a:lnTo>
                    <a:lnTo>
                      <a:pt x="1324" y="1586"/>
                    </a:lnTo>
                    <a:lnTo>
                      <a:pt x="1325" y="1587"/>
                    </a:lnTo>
                    <a:lnTo>
                      <a:pt x="1357" y="1606"/>
                    </a:lnTo>
                    <a:lnTo>
                      <a:pt x="1384" y="1622"/>
                    </a:lnTo>
                    <a:lnTo>
                      <a:pt x="1408" y="1634"/>
                    </a:lnTo>
                    <a:lnTo>
                      <a:pt x="1428" y="1642"/>
                    </a:lnTo>
                    <a:lnTo>
                      <a:pt x="1448" y="1648"/>
                    </a:lnTo>
                    <a:lnTo>
                      <a:pt x="1464" y="1652"/>
                    </a:lnTo>
                    <a:lnTo>
                      <a:pt x="1481" y="1652"/>
                    </a:lnTo>
                    <a:lnTo>
                      <a:pt x="1496" y="1652"/>
                    </a:lnTo>
                    <a:lnTo>
                      <a:pt x="1513" y="1649"/>
                    </a:lnTo>
                    <a:lnTo>
                      <a:pt x="1530" y="1647"/>
                    </a:lnTo>
                    <a:lnTo>
                      <a:pt x="1540" y="1644"/>
                    </a:lnTo>
                    <a:lnTo>
                      <a:pt x="1560" y="1642"/>
                    </a:lnTo>
                    <a:lnTo>
                      <a:pt x="1585" y="1641"/>
                    </a:lnTo>
                    <a:lnTo>
                      <a:pt x="1616" y="1637"/>
                    </a:lnTo>
                    <a:lnTo>
                      <a:pt x="1651" y="1635"/>
                    </a:lnTo>
                    <a:lnTo>
                      <a:pt x="1693" y="1632"/>
                    </a:lnTo>
                    <a:lnTo>
                      <a:pt x="1737" y="1629"/>
                    </a:lnTo>
                    <a:lnTo>
                      <a:pt x="1785" y="1625"/>
                    </a:lnTo>
                    <a:lnTo>
                      <a:pt x="1836" y="1623"/>
                    </a:lnTo>
                    <a:lnTo>
                      <a:pt x="1887" y="1619"/>
                    </a:lnTo>
                    <a:lnTo>
                      <a:pt x="1941" y="1616"/>
                    </a:lnTo>
                    <a:lnTo>
                      <a:pt x="1994" y="1612"/>
                    </a:lnTo>
                    <a:lnTo>
                      <a:pt x="2048" y="1609"/>
                    </a:lnTo>
                    <a:lnTo>
                      <a:pt x="2099" y="1606"/>
                    </a:lnTo>
                    <a:lnTo>
                      <a:pt x="2151" y="1603"/>
                    </a:lnTo>
                    <a:lnTo>
                      <a:pt x="2198" y="1600"/>
                    </a:lnTo>
                    <a:lnTo>
                      <a:pt x="2243" y="1597"/>
                    </a:lnTo>
                    <a:lnTo>
                      <a:pt x="2285" y="1594"/>
                    </a:lnTo>
                    <a:lnTo>
                      <a:pt x="2322" y="1593"/>
                    </a:lnTo>
                    <a:lnTo>
                      <a:pt x="2353" y="1591"/>
                    </a:lnTo>
                    <a:lnTo>
                      <a:pt x="2379" y="1590"/>
                    </a:lnTo>
                    <a:lnTo>
                      <a:pt x="2398" y="1588"/>
                    </a:lnTo>
                    <a:lnTo>
                      <a:pt x="2410" y="1587"/>
                    </a:lnTo>
                    <a:lnTo>
                      <a:pt x="2415" y="1587"/>
                    </a:lnTo>
                    <a:lnTo>
                      <a:pt x="2442" y="1588"/>
                    </a:lnTo>
                    <a:lnTo>
                      <a:pt x="2469" y="1596"/>
                    </a:lnTo>
                    <a:lnTo>
                      <a:pt x="2492" y="1606"/>
                    </a:lnTo>
                    <a:lnTo>
                      <a:pt x="2515" y="1623"/>
                    </a:lnTo>
                    <a:lnTo>
                      <a:pt x="2537" y="1642"/>
                    </a:lnTo>
                    <a:lnTo>
                      <a:pt x="2554" y="1665"/>
                    </a:lnTo>
                    <a:lnTo>
                      <a:pt x="2572" y="1688"/>
                    </a:lnTo>
                    <a:lnTo>
                      <a:pt x="2588" y="1712"/>
                    </a:lnTo>
                    <a:lnTo>
                      <a:pt x="2601" y="1737"/>
                    </a:lnTo>
                    <a:lnTo>
                      <a:pt x="2613" y="1761"/>
                    </a:lnTo>
                    <a:lnTo>
                      <a:pt x="2622" y="1784"/>
                    </a:lnTo>
                    <a:lnTo>
                      <a:pt x="2631" y="1805"/>
                    </a:lnTo>
                    <a:lnTo>
                      <a:pt x="2637" y="1822"/>
                    </a:lnTo>
                    <a:lnTo>
                      <a:pt x="2641" y="1835"/>
                    </a:lnTo>
                    <a:lnTo>
                      <a:pt x="2644" y="1843"/>
                    </a:lnTo>
                    <a:lnTo>
                      <a:pt x="2645" y="1847"/>
                    </a:lnTo>
                    <a:lnTo>
                      <a:pt x="2652" y="1874"/>
                    </a:lnTo>
                    <a:lnTo>
                      <a:pt x="2657" y="1905"/>
                    </a:lnTo>
                    <a:lnTo>
                      <a:pt x="2657" y="1937"/>
                    </a:lnTo>
                    <a:lnTo>
                      <a:pt x="2656" y="1971"/>
                    </a:lnTo>
                    <a:lnTo>
                      <a:pt x="2651" y="2004"/>
                    </a:lnTo>
                    <a:lnTo>
                      <a:pt x="2644" y="2039"/>
                    </a:lnTo>
                    <a:lnTo>
                      <a:pt x="2635" y="2072"/>
                    </a:lnTo>
                    <a:lnTo>
                      <a:pt x="2626" y="2104"/>
                    </a:lnTo>
                    <a:lnTo>
                      <a:pt x="2616" y="2135"/>
                    </a:lnTo>
                    <a:lnTo>
                      <a:pt x="2607" y="2164"/>
                    </a:lnTo>
                    <a:lnTo>
                      <a:pt x="2596" y="2190"/>
                    </a:lnTo>
                    <a:lnTo>
                      <a:pt x="2588" y="2212"/>
                    </a:lnTo>
                    <a:lnTo>
                      <a:pt x="2579" y="2230"/>
                    </a:lnTo>
                    <a:lnTo>
                      <a:pt x="2573" y="2245"/>
                    </a:lnTo>
                    <a:lnTo>
                      <a:pt x="2570" y="2253"/>
                    </a:lnTo>
                    <a:lnTo>
                      <a:pt x="2569" y="2257"/>
                    </a:lnTo>
                    <a:lnTo>
                      <a:pt x="2594" y="2280"/>
                    </a:lnTo>
                    <a:lnTo>
                      <a:pt x="2613" y="2303"/>
                    </a:lnTo>
                    <a:lnTo>
                      <a:pt x="2627" y="2324"/>
                    </a:lnTo>
                    <a:lnTo>
                      <a:pt x="2637" y="2345"/>
                    </a:lnTo>
                    <a:lnTo>
                      <a:pt x="2643" y="2362"/>
                    </a:lnTo>
                    <a:lnTo>
                      <a:pt x="2645" y="2378"/>
                    </a:lnTo>
                    <a:lnTo>
                      <a:pt x="2645" y="2391"/>
                    </a:lnTo>
                    <a:lnTo>
                      <a:pt x="2644" y="2402"/>
                    </a:lnTo>
                    <a:lnTo>
                      <a:pt x="2641" y="2409"/>
                    </a:lnTo>
                    <a:lnTo>
                      <a:pt x="2640" y="2414"/>
                    </a:lnTo>
                    <a:lnTo>
                      <a:pt x="2639" y="2416"/>
                    </a:lnTo>
                    <a:lnTo>
                      <a:pt x="2632" y="2466"/>
                    </a:lnTo>
                    <a:lnTo>
                      <a:pt x="2624" y="2514"/>
                    </a:lnTo>
                    <a:lnTo>
                      <a:pt x="2612" y="2558"/>
                    </a:lnTo>
                    <a:lnTo>
                      <a:pt x="2600" y="2598"/>
                    </a:lnTo>
                    <a:lnTo>
                      <a:pt x="2585" y="2635"/>
                    </a:lnTo>
                    <a:lnTo>
                      <a:pt x="2572" y="2667"/>
                    </a:lnTo>
                    <a:lnTo>
                      <a:pt x="2559" y="2696"/>
                    </a:lnTo>
                    <a:lnTo>
                      <a:pt x="2546" y="2721"/>
                    </a:lnTo>
                    <a:lnTo>
                      <a:pt x="2534" y="2742"/>
                    </a:lnTo>
                    <a:lnTo>
                      <a:pt x="2523" y="2758"/>
                    </a:lnTo>
                    <a:lnTo>
                      <a:pt x="2516" y="2770"/>
                    </a:lnTo>
                    <a:lnTo>
                      <a:pt x="2512" y="2777"/>
                    </a:lnTo>
                    <a:lnTo>
                      <a:pt x="2509" y="2779"/>
                    </a:lnTo>
                    <a:lnTo>
                      <a:pt x="2529" y="2820"/>
                    </a:lnTo>
                    <a:lnTo>
                      <a:pt x="2544" y="2857"/>
                    </a:lnTo>
                    <a:lnTo>
                      <a:pt x="2553" y="2890"/>
                    </a:lnTo>
                    <a:lnTo>
                      <a:pt x="2560" y="2921"/>
                    </a:lnTo>
                    <a:lnTo>
                      <a:pt x="2563" y="2947"/>
                    </a:lnTo>
                    <a:lnTo>
                      <a:pt x="2564" y="2970"/>
                    </a:lnTo>
                    <a:lnTo>
                      <a:pt x="2563" y="2989"/>
                    </a:lnTo>
                    <a:lnTo>
                      <a:pt x="2562" y="3004"/>
                    </a:lnTo>
                    <a:lnTo>
                      <a:pt x="2559" y="3015"/>
                    </a:lnTo>
                    <a:lnTo>
                      <a:pt x="2557" y="3021"/>
                    </a:lnTo>
                    <a:lnTo>
                      <a:pt x="2557" y="3023"/>
                    </a:lnTo>
                    <a:lnTo>
                      <a:pt x="2551" y="3059"/>
                    </a:lnTo>
                    <a:lnTo>
                      <a:pt x="2541" y="3091"/>
                    </a:lnTo>
                    <a:lnTo>
                      <a:pt x="2527" y="3122"/>
                    </a:lnTo>
                    <a:lnTo>
                      <a:pt x="2509" y="3150"/>
                    </a:lnTo>
                    <a:lnTo>
                      <a:pt x="2489" y="3174"/>
                    </a:lnTo>
                    <a:lnTo>
                      <a:pt x="2467" y="3196"/>
                    </a:lnTo>
                    <a:lnTo>
                      <a:pt x="2446" y="3215"/>
                    </a:lnTo>
                    <a:lnTo>
                      <a:pt x="2423" y="3232"/>
                    </a:lnTo>
                    <a:lnTo>
                      <a:pt x="2403" y="3245"/>
                    </a:lnTo>
                    <a:lnTo>
                      <a:pt x="2384" y="3257"/>
                    </a:lnTo>
                    <a:lnTo>
                      <a:pt x="2367" y="3265"/>
                    </a:lnTo>
                    <a:lnTo>
                      <a:pt x="2355" y="3272"/>
                    </a:lnTo>
                    <a:lnTo>
                      <a:pt x="2347" y="3276"/>
                    </a:lnTo>
                    <a:lnTo>
                      <a:pt x="2344" y="3277"/>
                    </a:lnTo>
                    <a:lnTo>
                      <a:pt x="2357" y="3299"/>
                    </a:lnTo>
                    <a:lnTo>
                      <a:pt x="2366" y="3322"/>
                    </a:lnTo>
                    <a:lnTo>
                      <a:pt x="2372" y="3350"/>
                    </a:lnTo>
                    <a:lnTo>
                      <a:pt x="2375" y="3377"/>
                    </a:lnTo>
                    <a:lnTo>
                      <a:pt x="2376" y="3406"/>
                    </a:lnTo>
                    <a:lnTo>
                      <a:pt x="2373" y="3433"/>
                    </a:lnTo>
                    <a:lnTo>
                      <a:pt x="2371" y="3461"/>
                    </a:lnTo>
                    <a:lnTo>
                      <a:pt x="2366" y="3487"/>
                    </a:lnTo>
                    <a:lnTo>
                      <a:pt x="2361" y="3511"/>
                    </a:lnTo>
                    <a:lnTo>
                      <a:pt x="2357" y="3532"/>
                    </a:lnTo>
                    <a:lnTo>
                      <a:pt x="2352" y="3549"/>
                    </a:lnTo>
                    <a:lnTo>
                      <a:pt x="2348" y="3563"/>
                    </a:lnTo>
                    <a:lnTo>
                      <a:pt x="2345" y="3571"/>
                    </a:lnTo>
                    <a:lnTo>
                      <a:pt x="2344" y="3574"/>
                    </a:lnTo>
                    <a:lnTo>
                      <a:pt x="2328" y="3602"/>
                    </a:lnTo>
                    <a:lnTo>
                      <a:pt x="2311" y="3632"/>
                    </a:lnTo>
                    <a:lnTo>
                      <a:pt x="2295" y="3662"/>
                    </a:lnTo>
                    <a:lnTo>
                      <a:pt x="2278" y="3692"/>
                    </a:lnTo>
                    <a:lnTo>
                      <a:pt x="2261" y="3720"/>
                    </a:lnTo>
                    <a:lnTo>
                      <a:pt x="2242" y="3748"/>
                    </a:lnTo>
                    <a:lnTo>
                      <a:pt x="2223" y="3775"/>
                    </a:lnTo>
                    <a:lnTo>
                      <a:pt x="2202" y="3799"/>
                    </a:lnTo>
                    <a:lnTo>
                      <a:pt x="2179" y="3823"/>
                    </a:lnTo>
                    <a:lnTo>
                      <a:pt x="2153" y="3843"/>
                    </a:lnTo>
                    <a:lnTo>
                      <a:pt x="2125" y="3859"/>
                    </a:lnTo>
                    <a:lnTo>
                      <a:pt x="2095" y="3874"/>
                    </a:lnTo>
                    <a:lnTo>
                      <a:pt x="2061" y="3884"/>
                    </a:lnTo>
                    <a:lnTo>
                      <a:pt x="2024" y="3892"/>
                    </a:lnTo>
                    <a:lnTo>
                      <a:pt x="1984" y="3894"/>
                    </a:lnTo>
                    <a:lnTo>
                      <a:pt x="1944" y="3894"/>
                    </a:lnTo>
                    <a:lnTo>
                      <a:pt x="1901" y="3894"/>
                    </a:lnTo>
                    <a:lnTo>
                      <a:pt x="1856" y="3894"/>
                    </a:lnTo>
                    <a:lnTo>
                      <a:pt x="1810" y="3894"/>
                    </a:lnTo>
                    <a:lnTo>
                      <a:pt x="1761" y="3894"/>
                    </a:lnTo>
                    <a:lnTo>
                      <a:pt x="1713" y="3894"/>
                    </a:lnTo>
                    <a:lnTo>
                      <a:pt x="1664" y="3894"/>
                    </a:lnTo>
                    <a:lnTo>
                      <a:pt x="1617" y="3894"/>
                    </a:lnTo>
                    <a:lnTo>
                      <a:pt x="1571" y="3894"/>
                    </a:lnTo>
                    <a:lnTo>
                      <a:pt x="1530" y="3894"/>
                    </a:lnTo>
                    <a:lnTo>
                      <a:pt x="1490" y="3894"/>
                    </a:lnTo>
                    <a:lnTo>
                      <a:pt x="1455" y="3894"/>
                    </a:lnTo>
                    <a:lnTo>
                      <a:pt x="1424" y="3894"/>
                    </a:lnTo>
                    <a:lnTo>
                      <a:pt x="1399" y="3894"/>
                    </a:lnTo>
                    <a:lnTo>
                      <a:pt x="1380" y="3894"/>
                    </a:lnTo>
                    <a:lnTo>
                      <a:pt x="1369" y="3894"/>
                    </a:lnTo>
                    <a:lnTo>
                      <a:pt x="1364" y="3894"/>
                    </a:lnTo>
                    <a:lnTo>
                      <a:pt x="1315" y="3893"/>
                    </a:lnTo>
                    <a:lnTo>
                      <a:pt x="1266" y="3889"/>
                    </a:lnTo>
                    <a:lnTo>
                      <a:pt x="1215" y="3884"/>
                    </a:lnTo>
                    <a:lnTo>
                      <a:pt x="1165" y="3877"/>
                    </a:lnTo>
                    <a:lnTo>
                      <a:pt x="1114" y="3869"/>
                    </a:lnTo>
                    <a:lnTo>
                      <a:pt x="1064" y="3859"/>
                    </a:lnTo>
                    <a:lnTo>
                      <a:pt x="1014" y="3849"/>
                    </a:lnTo>
                    <a:lnTo>
                      <a:pt x="966" y="3837"/>
                    </a:lnTo>
                    <a:lnTo>
                      <a:pt x="920" y="3825"/>
                    </a:lnTo>
                    <a:lnTo>
                      <a:pt x="874" y="3813"/>
                    </a:lnTo>
                    <a:lnTo>
                      <a:pt x="833" y="3801"/>
                    </a:lnTo>
                    <a:lnTo>
                      <a:pt x="793" y="3789"/>
                    </a:lnTo>
                    <a:lnTo>
                      <a:pt x="756" y="3777"/>
                    </a:lnTo>
                    <a:lnTo>
                      <a:pt x="724" y="3767"/>
                    </a:lnTo>
                    <a:lnTo>
                      <a:pt x="696" y="3757"/>
                    </a:lnTo>
                    <a:lnTo>
                      <a:pt x="671" y="3749"/>
                    </a:lnTo>
                    <a:lnTo>
                      <a:pt x="652" y="3742"/>
                    </a:lnTo>
                    <a:lnTo>
                      <a:pt x="636" y="3737"/>
                    </a:lnTo>
                    <a:lnTo>
                      <a:pt x="628" y="3733"/>
                    </a:lnTo>
                    <a:lnTo>
                      <a:pt x="624" y="3732"/>
                    </a:lnTo>
                    <a:lnTo>
                      <a:pt x="554" y="3707"/>
                    </a:lnTo>
                    <a:lnTo>
                      <a:pt x="488" y="3686"/>
                    </a:lnTo>
                    <a:lnTo>
                      <a:pt x="429" y="3667"/>
                    </a:lnTo>
                    <a:lnTo>
                      <a:pt x="374" y="3651"/>
                    </a:lnTo>
                    <a:lnTo>
                      <a:pt x="324" y="3637"/>
                    </a:lnTo>
                    <a:lnTo>
                      <a:pt x="279" y="3626"/>
                    </a:lnTo>
                    <a:lnTo>
                      <a:pt x="238" y="3617"/>
                    </a:lnTo>
                    <a:lnTo>
                      <a:pt x="201" y="3609"/>
                    </a:lnTo>
                    <a:lnTo>
                      <a:pt x="168" y="3605"/>
                    </a:lnTo>
                    <a:lnTo>
                      <a:pt x="139" y="3601"/>
                    </a:lnTo>
                    <a:lnTo>
                      <a:pt x="114" y="3599"/>
                    </a:lnTo>
                    <a:lnTo>
                      <a:pt x="92" y="3599"/>
                    </a:lnTo>
                    <a:lnTo>
                      <a:pt x="73" y="3599"/>
                    </a:lnTo>
                    <a:lnTo>
                      <a:pt x="57" y="3600"/>
                    </a:lnTo>
                    <a:lnTo>
                      <a:pt x="43" y="3602"/>
                    </a:lnTo>
                    <a:lnTo>
                      <a:pt x="32" y="3605"/>
                    </a:lnTo>
                    <a:lnTo>
                      <a:pt x="23" y="3608"/>
                    </a:lnTo>
                    <a:lnTo>
                      <a:pt x="15" y="3612"/>
                    </a:lnTo>
                    <a:lnTo>
                      <a:pt x="11" y="3615"/>
                    </a:lnTo>
                    <a:lnTo>
                      <a:pt x="6" y="3618"/>
                    </a:lnTo>
                    <a:lnTo>
                      <a:pt x="3" y="3621"/>
                    </a:lnTo>
                    <a:lnTo>
                      <a:pt x="1" y="3625"/>
                    </a:lnTo>
                    <a:lnTo>
                      <a:pt x="1" y="3626"/>
                    </a:lnTo>
                    <a:lnTo>
                      <a:pt x="0" y="3628"/>
                    </a:lnTo>
                    <a:lnTo>
                      <a:pt x="0" y="3628"/>
                    </a:lnTo>
                    <a:lnTo>
                      <a:pt x="0" y="2160"/>
                    </a:lnTo>
                    <a:lnTo>
                      <a:pt x="42" y="2123"/>
                    </a:lnTo>
                    <a:lnTo>
                      <a:pt x="81" y="2085"/>
                    </a:lnTo>
                    <a:lnTo>
                      <a:pt x="119" y="2045"/>
                    </a:lnTo>
                    <a:lnTo>
                      <a:pt x="155" y="2003"/>
                    </a:lnTo>
                    <a:lnTo>
                      <a:pt x="188" y="1960"/>
                    </a:lnTo>
                    <a:lnTo>
                      <a:pt x="220" y="1917"/>
                    </a:lnTo>
                    <a:lnTo>
                      <a:pt x="251" y="1873"/>
                    </a:lnTo>
                    <a:lnTo>
                      <a:pt x="279" y="1830"/>
                    </a:lnTo>
                    <a:lnTo>
                      <a:pt x="305" y="1787"/>
                    </a:lnTo>
                    <a:lnTo>
                      <a:pt x="329" y="1746"/>
                    </a:lnTo>
                    <a:lnTo>
                      <a:pt x="351" y="1706"/>
                    </a:lnTo>
                    <a:lnTo>
                      <a:pt x="370" y="1669"/>
                    </a:lnTo>
                    <a:lnTo>
                      <a:pt x="388" y="1634"/>
                    </a:lnTo>
                    <a:lnTo>
                      <a:pt x="404" y="1603"/>
                    </a:lnTo>
                    <a:lnTo>
                      <a:pt x="417" y="1574"/>
                    </a:lnTo>
                    <a:lnTo>
                      <a:pt x="428" y="1550"/>
                    </a:lnTo>
                    <a:lnTo>
                      <a:pt x="436" y="1531"/>
                    </a:lnTo>
                    <a:lnTo>
                      <a:pt x="443" y="1517"/>
                    </a:lnTo>
                    <a:lnTo>
                      <a:pt x="447" y="1507"/>
                    </a:lnTo>
                    <a:lnTo>
                      <a:pt x="448" y="1505"/>
                    </a:lnTo>
                    <a:lnTo>
                      <a:pt x="463" y="1467"/>
                    </a:lnTo>
                    <a:lnTo>
                      <a:pt x="482" y="1429"/>
                    </a:lnTo>
                    <a:lnTo>
                      <a:pt x="504" y="1391"/>
                    </a:lnTo>
                    <a:lnTo>
                      <a:pt x="528" y="1353"/>
                    </a:lnTo>
                    <a:lnTo>
                      <a:pt x="554" y="1314"/>
                    </a:lnTo>
                    <a:lnTo>
                      <a:pt x="581" y="1278"/>
                    </a:lnTo>
                    <a:lnTo>
                      <a:pt x="610" y="1241"/>
                    </a:lnTo>
                    <a:lnTo>
                      <a:pt x="639" y="1204"/>
                    </a:lnTo>
                    <a:lnTo>
                      <a:pt x="668" y="1168"/>
                    </a:lnTo>
                    <a:lnTo>
                      <a:pt x="698" y="1135"/>
                    </a:lnTo>
                    <a:lnTo>
                      <a:pt x="727" y="1103"/>
                    </a:lnTo>
                    <a:lnTo>
                      <a:pt x="756" y="1072"/>
                    </a:lnTo>
                    <a:lnTo>
                      <a:pt x="784" y="1042"/>
                    </a:lnTo>
                    <a:lnTo>
                      <a:pt x="810" y="1016"/>
                    </a:lnTo>
                    <a:lnTo>
                      <a:pt x="835" y="991"/>
                    </a:lnTo>
                    <a:lnTo>
                      <a:pt x="857" y="969"/>
                    </a:lnTo>
                    <a:lnTo>
                      <a:pt x="877" y="949"/>
                    </a:lnTo>
                    <a:lnTo>
                      <a:pt x="895" y="933"/>
                    </a:lnTo>
                    <a:lnTo>
                      <a:pt x="908" y="920"/>
                    </a:lnTo>
                    <a:lnTo>
                      <a:pt x="919" y="911"/>
                    </a:lnTo>
                    <a:lnTo>
                      <a:pt x="926" y="905"/>
                    </a:lnTo>
                    <a:lnTo>
                      <a:pt x="927" y="902"/>
                    </a:lnTo>
                    <a:lnTo>
                      <a:pt x="963" y="855"/>
                    </a:lnTo>
                    <a:lnTo>
                      <a:pt x="995" y="806"/>
                    </a:lnTo>
                    <a:lnTo>
                      <a:pt x="1021" y="757"/>
                    </a:lnTo>
                    <a:lnTo>
                      <a:pt x="1045" y="708"/>
                    </a:lnTo>
                    <a:lnTo>
                      <a:pt x="1064" y="663"/>
                    </a:lnTo>
                    <a:lnTo>
                      <a:pt x="1081" y="618"/>
                    </a:lnTo>
                    <a:lnTo>
                      <a:pt x="1094" y="577"/>
                    </a:lnTo>
                    <a:lnTo>
                      <a:pt x="1104" y="539"/>
                    </a:lnTo>
                    <a:lnTo>
                      <a:pt x="1113" y="505"/>
                    </a:lnTo>
                    <a:lnTo>
                      <a:pt x="1119" y="476"/>
                    </a:lnTo>
                    <a:lnTo>
                      <a:pt x="1123" y="452"/>
                    </a:lnTo>
                    <a:lnTo>
                      <a:pt x="1126" y="434"/>
                    </a:lnTo>
                    <a:lnTo>
                      <a:pt x="1128" y="423"/>
                    </a:lnTo>
                    <a:lnTo>
                      <a:pt x="1128" y="419"/>
                    </a:lnTo>
                    <a:lnTo>
                      <a:pt x="1133" y="352"/>
                    </a:lnTo>
                    <a:lnTo>
                      <a:pt x="1138" y="294"/>
                    </a:lnTo>
                    <a:lnTo>
                      <a:pt x="1143" y="244"/>
                    </a:lnTo>
                    <a:lnTo>
                      <a:pt x="1147" y="200"/>
                    </a:lnTo>
                    <a:lnTo>
                      <a:pt x="1152" y="163"/>
                    </a:lnTo>
                    <a:lnTo>
                      <a:pt x="1157" y="132"/>
                    </a:lnTo>
                    <a:lnTo>
                      <a:pt x="1160" y="107"/>
                    </a:lnTo>
                    <a:lnTo>
                      <a:pt x="1164" y="85"/>
                    </a:lnTo>
                    <a:lnTo>
                      <a:pt x="1168" y="70"/>
                    </a:lnTo>
                    <a:lnTo>
                      <a:pt x="1170" y="58"/>
                    </a:lnTo>
                    <a:lnTo>
                      <a:pt x="1172" y="50"/>
                    </a:lnTo>
                    <a:lnTo>
                      <a:pt x="1174" y="45"/>
                    </a:lnTo>
                    <a:lnTo>
                      <a:pt x="1175" y="43"/>
                    </a:lnTo>
                    <a:lnTo>
                      <a:pt x="1176" y="41"/>
                    </a:lnTo>
                    <a:lnTo>
                      <a:pt x="1199" y="22"/>
                    </a:lnTo>
                    <a:lnTo>
                      <a:pt x="1222" y="10"/>
                    </a:lnTo>
                    <a:lnTo>
                      <a:pt x="1247" y="3"/>
                    </a:lnTo>
                    <a:lnTo>
                      <a:pt x="1274" y="0"/>
                    </a:lnTo>
                    <a:close/>
                  </a:path>
                </a:pathLst>
              </a:custGeom>
              <a:noFill/>
              <a:ln w="9525">
                <a:solidFill>
                  <a:schemeClr val="bg1"/>
                </a:solidFill>
                <a:prstDash val="solid"/>
                <a:round/>
                <a:headEnd/>
                <a:tailEnd/>
              </a:ln>
            </p:spPr>
            <p:txBody>
              <a:bodyPr vert="horz" wrap="square" lIns="121920" tIns="60960" rIns="121920" bIns="60960" numCol="1" anchor="t" anchorCtr="0" compatLnSpc="1">
                <a:prstTxWarp prst="textNoShape">
                  <a:avLst/>
                </a:prstTxWarp>
              </a:bodyPr>
              <a:lstStyle>
                <a:defPPr marL="0" marR="0" indent="0" algn="l" defTabSz="1219170" rtl="0" fontAlgn="auto" latinLnBrk="1"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defRPr>
                </a:defPPr>
                <a:lvl1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1pPr>
                <a:lvl2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2pPr>
                <a:lvl3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3pPr>
                <a:lvl4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4pPr>
                <a:lvl5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5pPr>
                <a:lvl6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6pPr>
                <a:lvl7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7pPr>
                <a:lvl8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8pPr>
                <a:lvl9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9pPr>
              </a:lstStyle>
              <a:p>
                <a:endParaRPr lang="en-US" sz="3200">
                  <a:latin typeface="Tenorite" pitchFamily="2" charset="0"/>
                  <a:cs typeface="Arial" panose="020B0604020202020204" pitchFamily="34" charset="0"/>
                </a:endParaRPr>
              </a:p>
            </p:txBody>
          </p:sp>
          <p:sp>
            <p:nvSpPr>
              <p:cNvPr id="12" name="Freeform 583">
                <a:extLst>
                  <a:ext uri="{FF2B5EF4-FFF2-40B4-BE49-F238E27FC236}">
                    <a16:creationId xmlns:a16="http://schemas.microsoft.com/office/drawing/2014/main" id="{5EDB2DAA-57FC-0F22-36C1-41F6245D7C4C}"/>
                  </a:ext>
                </a:extLst>
              </p:cNvPr>
              <p:cNvSpPr>
                <a:spLocks noEditPoints="1"/>
              </p:cNvSpPr>
              <p:nvPr/>
            </p:nvSpPr>
            <p:spPr bwMode="auto">
              <a:xfrm>
                <a:off x="424694" y="1327364"/>
                <a:ext cx="148503" cy="278854"/>
              </a:xfrm>
              <a:custGeom>
                <a:avLst/>
                <a:gdLst>
                  <a:gd name="T0" fmla="*/ 562 w 901"/>
                  <a:gd name="T1" fmla="*/ 1256 h 1688"/>
                  <a:gd name="T2" fmla="*/ 513 w 901"/>
                  <a:gd name="T3" fmla="*/ 1280 h 1688"/>
                  <a:gd name="T4" fmla="*/ 480 w 901"/>
                  <a:gd name="T5" fmla="*/ 1321 h 1688"/>
                  <a:gd name="T6" fmla="*/ 467 w 901"/>
                  <a:gd name="T7" fmla="*/ 1376 h 1688"/>
                  <a:gd name="T8" fmla="*/ 480 w 901"/>
                  <a:gd name="T9" fmla="*/ 1430 h 1688"/>
                  <a:gd name="T10" fmla="*/ 513 w 901"/>
                  <a:gd name="T11" fmla="*/ 1473 h 1688"/>
                  <a:gd name="T12" fmla="*/ 562 w 901"/>
                  <a:gd name="T13" fmla="*/ 1496 h 1688"/>
                  <a:gd name="T14" fmla="*/ 619 w 901"/>
                  <a:gd name="T15" fmla="*/ 1496 h 1688"/>
                  <a:gd name="T16" fmla="*/ 668 w 901"/>
                  <a:gd name="T17" fmla="*/ 1473 h 1688"/>
                  <a:gd name="T18" fmla="*/ 702 w 901"/>
                  <a:gd name="T19" fmla="*/ 1430 h 1688"/>
                  <a:gd name="T20" fmla="*/ 715 w 901"/>
                  <a:gd name="T21" fmla="*/ 1376 h 1688"/>
                  <a:gd name="T22" fmla="*/ 702 w 901"/>
                  <a:gd name="T23" fmla="*/ 1321 h 1688"/>
                  <a:gd name="T24" fmla="*/ 668 w 901"/>
                  <a:gd name="T25" fmla="*/ 1280 h 1688"/>
                  <a:gd name="T26" fmla="*/ 619 w 901"/>
                  <a:gd name="T27" fmla="*/ 1256 h 1688"/>
                  <a:gd name="T28" fmla="*/ 516 w 901"/>
                  <a:gd name="T29" fmla="*/ 0 h 1688"/>
                  <a:gd name="T30" fmla="*/ 642 w 901"/>
                  <a:gd name="T31" fmla="*/ 2 h 1688"/>
                  <a:gd name="T32" fmla="*/ 772 w 901"/>
                  <a:gd name="T33" fmla="*/ 9 h 1688"/>
                  <a:gd name="T34" fmla="*/ 901 w 901"/>
                  <a:gd name="T35" fmla="*/ 22 h 1688"/>
                  <a:gd name="T36" fmla="*/ 240 w 901"/>
                  <a:gd name="T37" fmla="*/ 1688 h 1688"/>
                  <a:gd name="T38" fmla="*/ 236 w 901"/>
                  <a:gd name="T39" fmla="*/ 1676 h 1688"/>
                  <a:gd name="T40" fmla="*/ 220 w 901"/>
                  <a:gd name="T41" fmla="*/ 1642 h 1688"/>
                  <a:gd name="T42" fmla="*/ 198 w 901"/>
                  <a:gd name="T43" fmla="*/ 1585 h 1688"/>
                  <a:gd name="T44" fmla="*/ 169 w 901"/>
                  <a:gd name="T45" fmla="*/ 1506 h 1688"/>
                  <a:gd name="T46" fmla="*/ 138 w 901"/>
                  <a:gd name="T47" fmla="*/ 1408 h 1688"/>
                  <a:gd name="T48" fmla="*/ 106 w 901"/>
                  <a:gd name="T49" fmla="*/ 1290 h 1688"/>
                  <a:gd name="T50" fmla="*/ 74 w 901"/>
                  <a:gd name="T51" fmla="*/ 1155 h 1688"/>
                  <a:gd name="T52" fmla="*/ 45 w 901"/>
                  <a:gd name="T53" fmla="*/ 1002 h 1688"/>
                  <a:gd name="T54" fmla="*/ 22 w 901"/>
                  <a:gd name="T55" fmla="*/ 834 h 1688"/>
                  <a:gd name="T56" fmla="*/ 6 w 901"/>
                  <a:gd name="T57" fmla="*/ 651 h 1688"/>
                  <a:gd name="T58" fmla="*/ 0 w 901"/>
                  <a:gd name="T59" fmla="*/ 453 h 1688"/>
                  <a:gd name="T60" fmla="*/ 5 w 901"/>
                  <a:gd name="T61" fmla="*/ 244 h 1688"/>
                  <a:gd name="T62" fmla="*/ 24 w 901"/>
                  <a:gd name="T63" fmla="*/ 21 h 1688"/>
                  <a:gd name="T64" fmla="*/ 39 w 901"/>
                  <a:gd name="T65" fmla="*/ 20 h 1688"/>
                  <a:gd name="T66" fmla="*/ 82 w 901"/>
                  <a:gd name="T67" fmla="*/ 16 h 1688"/>
                  <a:gd name="T68" fmla="*/ 149 w 901"/>
                  <a:gd name="T69" fmla="*/ 10 h 1688"/>
                  <a:gd name="T70" fmla="*/ 236 w 901"/>
                  <a:gd name="T71" fmla="*/ 5 h 1688"/>
                  <a:gd name="T72" fmla="*/ 339 w 901"/>
                  <a:gd name="T73" fmla="*/ 2 h 1688"/>
                  <a:gd name="T74" fmla="*/ 455 w 901"/>
                  <a:gd name="T75" fmla="*/ 0 h 16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01" h="1688">
                    <a:moveTo>
                      <a:pt x="591" y="1252"/>
                    </a:moveTo>
                    <a:lnTo>
                      <a:pt x="562" y="1256"/>
                    </a:lnTo>
                    <a:lnTo>
                      <a:pt x="537" y="1264"/>
                    </a:lnTo>
                    <a:lnTo>
                      <a:pt x="513" y="1280"/>
                    </a:lnTo>
                    <a:lnTo>
                      <a:pt x="494" y="1299"/>
                    </a:lnTo>
                    <a:lnTo>
                      <a:pt x="480" y="1321"/>
                    </a:lnTo>
                    <a:lnTo>
                      <a:pt x="470" y="1348"/>
                    </a:lnTo>
                    <a:lnTo>
                      <a:pt x="467" y="1376"/>
                    </a:lnTo>
                    <a:lnTo>
                      <a:pt x="470" y="1405"/>
                    </a:lnTo>
                    <a:lnTo>
                      <a:pt x="480" y="1430"/>
                    </a:lnTo>
                    <a:lnTo>
                      <a:pt x="494" y="1454"/>
                    </a:lnTo>
                    <a:lnTo>
                      <a:pt x="513" y="1473"/>
                    </a:lnTo>
                    <a:lnTo>
                      <a:pt x="537" y="1487"/>
                    </a:lnTo>
                    <a:lnTo>
                      <a:pt x="562" y="1496"/>
                    </a:lnTo>
                    <a:lnTo>
                      <a:pt x="591" y="1500"/>
                    </a:lnTo>
                    <a:lnTo>
                      <a:pt x="619" y="1496"/>
                    </a:lnTo>
                    <a:lnTo>
                      <a:pt x="646" y="1487"/>
                    </a:lnTo>
                    <a:lnTo>
                      <a:pt x="668" y="1473"/>
                    </a:lnTo>
                    <a:lnTo>
                      <a:pt x="687" y="1454"/>
                    </a:lnTo>
                    <a:lnTo>
                      <a:pt x="702" y="1430"/>
                    </a:lnTo>
                    <a:lnTo>
                      <a:pt x="711" y="1405"/>
                    </a:lnTo>
                    <a:lnTo>
                      <a:pt x="715" y="1376"/>
                    </a:lnTo>
                    <a:lnTo>
                      <a:pt x="711" y="1348"/>
                    </a:lnTo>
                    <a:lnTo>
                      <a:pt x="702" y="1321"/>
                    </a:lnTo>
                    <a:lnTo>
                      <a:pt x="687" y="1299"/>
                    </a:lnTo>
                    <a:lnTo>
                      <a:pt x="668" y="1280"/>
                    </a:lnTo>
                    <a:lnTo>
                      <a:pt x="646" y="1264"/>
                    </a:lnTo>
                    <a:lnTo>
                      <a:pt x="619" y="1256"/>
                    </a:lnTo>
                    <a:lnTo>
                      <a:pt x="591" y="1252"/>
                    </a:lnTo>
                    <a:close/>
                    <a:moveTo>
                      <a:pt x="516" y="0"/>
                    </a:moveTo>
                    <a:lnTo>
                      <a:pt x="579" y="0"/>
                    </a:lnTo>
                    <a:lnTo>
                      <a:pt x="642" y="2"/>
                    </a:lnTo>
                    <a:lnTo>
                      <a:pt x="708" y="4"/>
                    </a:lnTo>
                    <a:lnTo>
                      <a:pt x="772" y="9"/>
                    </a:lnTo>
                    <a:lnTo>
                      <a:pt x="836" y="15"/>
                    </a:lnTo>
                    <a:lnTo>
                      <a:pt x="901" y="22"/>
                    </a:lnTo>
                    <a:lnTo>
                      <a:pt x="901" y="1688"/>
                    </a:lnTo>
                    <a:lnTo>
                      <a:pt x="240" y="1688"/>
                    </a:lnTo>
                    <a:lnTo>
                      <a:pt x="239" y="1686"/>
                    </a:lnTo>
                    <a:lnTo>
                      <a:pt x="236" y="1676"/>
                    </a:lnTo>
                    <a:lnTo>
                      <a:pt x="229" y="1662"/>
                    </a:lnTo>
                    <a:lnTo>
                      <a:pt x="220" y="1642"/>
                    </a:lnTo>
                    <a:lnTo>
                      <a:pt x="210" y="1616"/>
                    </a:lnTo>
                    <a:lnTo>
                      <a:pt x="198" y="1585"/>
                    </a:lnTo>
                    <a:lnTo>
                      <a:pt x="184" y="1548"/>
                    </a:lnTo>
                    <a:lnTo>
                      <a:pt x="169" y="1506"/>
                    </a:lnTo>
                    <a:lnTo>
                      <a:pt x="154" y="1460"/>
                    </a:lnTo>
                    <a:lnTo>
                      <a:pt x="138" y="1408"/>
                    </a:lnTo>
                    <a:lnTo>
                      <a:pt x="121" y="1351"/>
                    </a:lnTo>
                    <a:lnTo>
                      <a:pt x="106" y="1290"/>
                    </a:lnTo>
                    <a:lnTo>
                      <a:pt x="89" y="1225"/>
                    </a:lnTo>
                    <a:lnTo>
                      <a:pt x="74" y="1155"/>
                    </a:lnTo>
                    <a:lnTo>
                      <a:pt x="59" y="1081"/>
                    </a:lnTo>
                    <a:lnTo>
                      <a:pt x="45" y="1002"/>
                    </a:lnTo>
                    <a:lnTo>
                      <a:pt x="33" y="920"/>
                    </a:lnTo>
                    <a:lnTo>
                      <a:pt x="22" y="834"/>
                    </a:lnTo>
                    <a:lnTo>
                      <a:pt x="13" y="744"/>
                    </a:lnTo>
                    <a:lnTo>
                      <a:pt x="6" y="651"/>
                    </a:lnTo>
                    <a:lnTo>
                      <a:pt x="2" y="553"/>
                    </a:lnTo>
                    <a:lnTo>
                      <a:pt x="0" y="453"/>
                    </a:lnTo>
                    <a:lnTo>
                      <a:pt x="1" y="350"/>
                    </a:lnTo>
                    <a:lnTo>
                      <a:pt x="5" y="244"/>
                    </a:lnTo>
                    <a:lnTo>
                      <a:pt x="13" y="133"/>
                    </a:lnTo>
                    <a:lnTo>
                      <a:pt x="24" y="21"/>
                    </a:lnTo>
                    <a:lnTo>
                      <a:pt x="28" y="21"/>
                    </a:lnTo>
                    <a:lnTo>
                      <a:pt x="39" y="20"/>
                    </a:lnTo>
                    <a:lnTo>
                      <a:pt x="57" y="17"/>
                    </a:lnTo>
                    <a:lnTo>
                      <a:pt x="82" y="16"/>
                    </a:lnTo>
                    <a:lnTo>
                      <a:pt x="113" y="14"/>
                    </a:lnTo>
                    <a:lnTo>
                      <a:pt x="149" y="10"/>
                    </a:lnTo>
                    <a:lnTo>
                      <a:pt x="190" y="8"/>
                    </a:lnTo>
                    <a:lnTo>
                      <a:pt x="236" y="5"/>
                    </a:lnTo>
                    <a:lnTo>
                      <a:pt x="286" y="3"/>
                    </a:lnTo>
                    <a:lnTo>
                      <a:pt x="339" y="2"/>
                    </a:lnTo>
                    <a:lnTo>
                      <a:pt x="395" y="0"/>
                    </a:lnTo>
                    <a:lnTo>
                      <a:pt x="455" y="0"/>
                    </a:lnTo>
                    <a:lnTo>
                      <a:pt x="516" y="0"/>
                    </a:lnTo>
                    <a:close/>
                  </a:path>
                </a:pathLst>
              </a:custGeom>
              <a:noFill/>
              <a:ln w="9525">
                <a:solidFill>
                  <a:schemeClr val="bg1"/>
                </a:solidFill>
                <a:prstDash val="solid"/>
                <a:round/>
                <a:headEnd/>
                <a:tailEnd/>
              </a:ln>
            </p:spPr>
            <p:txBody>
              <a:bodyPr vert="horz" wrap="square" lIns="121920" tIns="60960" rIns="121920" bIns="60960" numCol="1" anchor="t" anchorCtr="0" compatLnSpc="1">
                <a:prstTxWarp prst="textNoShape">
                  <a:avLst/>
                </a:prstTxWarp>
              </a:bodyPr>
              <a:lstStyle>
                <a:defPPr marL="0" marR="0" indent="0" algn="l" defTabSz="1219170" rtl="0" fontAlgn="auto" latinLnBrk="1"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defRPr>
                </a:defPPr>
                <a:lvl1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1pPr>
                <a:lvl2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2pPr>
                <a:lvl3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3pPr>
                <a:lvl4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4pPr>
                <a:lvl5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5pPr>
                <a:lvl6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6pPr>
                <a:lvl7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7pPr>
                <a:lvl8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8pPr>
                <a:lvl9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9pPr>
              </a:lstStyle>
              <a:p>
                <a:endParaRPr lang="en-US" sz="3200">
                  <a:latin typeface="Tenorite" pitchFamily="2" charset="0"/>
                  <a:cs typeface="Arial" panose="020B0604020202020204" pitchFamily="34" charset="0"/>
                </a:endParaRPr>
              </a:p>
            </p:txBody>
          </p:sp>
          <p:sp>
            <p:nvSpPr>
              <p:cNvPr id="13" name="Flowchart: Connector 341">
                <a:extLst>
                  <a:ext uri="{FF2B5EF4-FFF2-40B4-BE49-F238E27FC236}">
                    <a16:creationId xmlns:a16="http://schemas.microsoft.com/office/drawing/2014/main" id="{7A807225-4DA3-23A8-59BB-6C81C1EA1408}"/>
                  </a:ext>
                </a:extLst>
              </p:cNvPr>
              <p:cNvSpPr>
                <a:spLocks noChangeAspect="1"/>
              </p:cNvSpPr>
              <p:nvPr/>
            </p:nvSpPr>
            <p:spPr>
              <a:xfrm>
                <a:off x="398931" y="1404543"/>
                <a:ext cx="51415" cy="51415"/>
              </a:xfrm>
              <a:prstGeom prst="flowChartConnector">
                <a:avLst/>
              </a:prstGeom>
              <a:solidFill>
                <a:schemeClr val="bg1"/>
              </a:solidFill>
              <a:ln w="19050">
                <a:noFill/>
              </a:ln>
              <a:effectLst/>
            </p:spPr>
            <p:style>
              <a:lnRef idx="1">
                <a:schemeClr val="accent1"/>
              </a:lnRef>
              <a:fillRef idx="3">
                <a:schemeClr val="accent1"/>
              </a:fillRef>
              <a:effectRef idx="2">
                <a:schemeClr val="accent1"/>
              </a:effectRef>
              <a:fontRef idx="minor">
                <a:schemeClr val="lt1"/>
              </a:fontRef>
            </p:style>
            <p:txBody>
              <a:bodyPr rtlCol="0" anchor="ctr"/>
              <a:lstStyle>
                <a:defPPr marL="0" marR="0" indent="0" algn="l" defTabSz="1219170" rtl="0" fontAlgn="auto" latinLnBrk="1"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defRPr>
                </a:defPPr>
                <a:lvl1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1pPr>
                <a:lvl2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2pPr>
                <a:lvl3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3pPr>
                <a:lvl4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4pPr>
                <a:lvl5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5pPr>
                <a:lvl6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6pPr>
                <a:lvl7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7pPr>
                <a:lvl8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8pPr>
                <a:lvl9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9pPr>
              </a:lstStyle>
              <a:p>
                <a:pPr algn="ctr"/>
                <a:endParaRPr lang="en-US" sz="3200">
                  <a:latin typeface="Tenorite" pitchFamily="2" charset="0"/>
                  <a:cs typeface="Arial" panose="020B0604020202020204" pitchFamily="34" charset="0"/>
                </a:endParaRPr>
              </a:p>
            </p:txBody>
          </p:sp>
        </p:grpSp>
      </p:grpSp>
      <p:grpSp>
        <p:nvGrpSpPr>
          <p:cNvPr id="16" name="Group 15">
            <a:extLst>
              <a:ext uri="{FF2B5EF4-FFF2-40B4-BE49-F238E27FC236}">
                <a16:creationId xmlns:a16="http://schemas.microsoft.com/office/drawing/2014/main" id="{0AEC18DC-657E-7CDE-0FE3-3A979F750FF5}"/>
              </a:ext>
            </a:extLst>
          </p:cNvPr>
          <p:cNvGrpSpPr/>
          <p:nvPr/>
        </p:nvGrpSpPr>
        <p:grpSpPr>
          <a:xfrm>
            <a:off x="4392509" y="3581438"/>
            <a:ext cx="2345692" cy="518963"/>
            <a:chOff x="3283599" y="3269244"/>
            <a:chExt cx="1770052" cy="421572"/>
          </a:xfrm>
        </p:grpSpPr>
        <p:sp>
          <p:nvSpPr>
            <p:cNvPr id="18" name="Rounded Rectangle 3">
              <a:extLst>
                <a:ext uri="{FF2B5EF4-FFF2-40B4-BE49-F238E27FC236}">
                  <a16:creationId xmlns:a16="http://schemas.microsoft.com/office/drawing/2014/main" id="{37BCAEE1-A146-CDC3-E8E7-2115A4CF1757}"/>
                </a:ext>
              </a:extLst>
            </p:cNvPr>
            <p:cNvSpPr/>
            <p:nvPr/>
          </p:nvSpPr>
          <p:spPr>
            <a:xfrm>
              <a:off x="3688181" y="3284448"/>
              <a:ext cx="1365470" cy="304864"/>
            </a:xfrm>
            <a:prstGeom prst="roundRect">
              <a:avLst>
                <a:gd name="adj" fmla="val 38632"/>
              </a:avLst>
            </a:prstGeom>
            <a:solidFill>
              <a:schemeClr val="bg1">
                <a:lumMod val="95000"/>
              </a:schemeClr>
            </a:solidFill>
            <a:ln w="317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243840" tIns="182880" rIns="182880" bIns="182880" numCol="1" spcCol="0" rtlCol="0" fromWordArt="0" anchor="ctr" anchorCtr="0" forceAA="0" compatLnSpc="1">
              <a:prstTxWarp prst="textNoShape">
                <a:avLst/>
              </a:prstTxWarp>
              <a:noAutofit/>
            </a:bodyPr>
            <a:lstStyle>
              <a:defPPr marL="0" marR="0" indent="0" algn="l" defTabSz="1219170" rtl="0" fontAlgn="auto" latinLnBrk="1"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defRPr>
              </a:defPPr>
              <a:lvl1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1pPr>
              <a:lvl2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2pPr>
              <a:lvl3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3pPr>
              <a:lvl4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4pPr>
              <a:lvl5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5pPr>
              <a:lvl6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6pPr>
              <a:lvl7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7pPr>
              <a:lvl8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8pPr>
              <a:lvl9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9pPr>
            </a:lstStyle>
            <a:p>
              <a:pPr>
                <a:lnSpc>
                  <a:spcPct val="110000"/>
                </a:lnSpc>
                <a:spcAft>
                  <a:spcPts val="400"/>
                </a:spcAft>
              </a:pPr>
              <a:r>
                <a:rPr lang="en-US" sz="1600" b="1">
                  <a:solidFill>
                    <a:schemeClr val="tx1"/>
                  </a:solidFill>
                  <a:latin typeface="Tenorite" pitchFamily="2" charset="0"/>
                </a:rPr>
                <a:t>The Solution</a:t>
              </a:r>
            </a:p>
          </p:txBody>
        </p:sp>
        <p:grpSp>
          <p:nvGrpSpPr>
            <p:cNvPr id="19" name="Group 18">
              <a:extLst>
                <a:ext uri="{FF2B5EF4-FFF2-40B4-BE49-F238E27FC236}">
                  <a16:creationId xmlns:a16="http://schemas.microsoft.com/office/drawing/2014/main" id="{EE63E737-1B5D-6C2D-399E-7F195D675886}"/>
                </a:ext>
              </a:extLst>
            </p:cNvPr>
            <p:cNvGrpSpPr/>
            <p:nvPr/>
          </p:nvGrpSpPr>
          <p:grpSpPr>
            <a:xfrm>
              <a:off x="3283599" y="3269244"/>
              <a:ext cx="421572" cy="421572"/>
              <a:chOff x="3226381" y="255113"/>
              <a:chExt cx="421572" cy="421572"/>
            </a:xfrm>
          </p:grpSpPr>
          <p:sp>
            <p:nvSpPr>
              <p:cNvPr id="35" name="Arc 34">
                <a:extLst>
                  <a:ext uri="{FF2B5EF4-FFF2-40B4-BE49-F238E27FC236}">
                    <a16:creationId xmlns:a16="http://schemas.microsoft.com/office/drawing/2014/main" id="{15FAE20E-4893-A774-6535-676FF3153E4E}"/>
                  </a:ext>
                </a:extLst>
              </p:cNvPr>
              <p:cNvSpPr/>
              <p:nvPr/>
            </p:nvSpPr>
            <p:spPr>
              <a:xfrm>
                <a:off x="3226381" y="255113"/>
                <a:ext cx="421572" cy="421572"/>
              </a:xfrm>
              <a:prstGeom prst="arc">
                <a:avLst>
                  <a:gd name="adj1" fmla="val 16200000"/>
                  <a:gd name="adj2" fmla="val 5247992"/>
                </a:avLst>
              </a:prstGeom>
              <a:solidFill>
                <a:srgbClr val="F5F5F5"/>
              </a:solidFill>
              <a:ln w="19050">
                <a:solidFill>
                  <a:schemeClr val="accent3"/>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txBody>
              <a:bodyPr rtlCol="0" anchor="ctr"/>
              <a:lstStyle>
                <a:defPPr marL="0" marR="0" indent="0" algn="l" defTabSz="1219170" rtl="0" fontAlgn="auto" latinLnBrk="1"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defRPr>
                </a:defPPr>
                <a:lvl1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1pPr>
                <a:lvl2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2pPr>
                <a:lvl3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3pPr>
                <a:lvl4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4pPr>
                <a:lvl5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5pPr>
                <a:lvl6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6pPr>
                <a:lvl7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7pPr>
                <a:lvl8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8pPr>
                <a:lvl9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9pPr>
              </a:lstStyle>
              <a:p>
                <a:pPr algn="ctr" defTabSz="1219139" hangingPunct="0">
                  <a:defRPr/>
                </a:pPr>
                <a:endParaRPr lang="en-US" sz="1867" kern="0">
                  <a:solidFill>
                    <a:srgbClr val="000000"/>
                  </a:solidFill>
                  <a:latin typeface="Tenorite" pitchFamily="2" charset="0"/>
                  <a:sym typeface="Tenorite Regular"/>
                </a:endParaRPr>
              </a:p>
            </p:txBody>
          </p:sp>
          <p:sp>
            <p:nvSpPr>
              <p:cNvPr id="36" name="Arc 35">
                <a:extLst>
                  <a:ext uri="{FF2B5EF4-FFF2-40B4-BE49-F238E27FC236}">
                    <a16:creationId xmlns:a16="http://schemas.microsoft.com/office/drawing/2014/main" id="{0A8473AB-4BBF-2B42-3144-2C1B32A1D5A3}"/>
                  </a:ext>
                </a:extLst>
              </p:cNvPr>
              <p:cNvSpPr/>
              <p:nvPr/>
            </p:nvSpPr>
            <p:spPr>
              <a:xfrm>
                <a:off x="3226381" y="255113"/>
                <a:ext cx="421572" cy="421572"/>
              </a:xfrm>
              <a:prstGeom prst="arc">
                <a:avLst>
                  <a:gd name="adj1" fmla="val 7529020"/>
                  <a:gd name="adj2" fmla="val 13446455"/>
                </a:avLst>
              </a:prstGeom>
              <a:solidFill>
                <a:srgbClr val="F5F5F5"/>
              </a:solidFill>
              <a:ln w="19050">
                <a:solidFill>
                  <a:schemeClr val="accent3"/>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txBody>
              <a:bodyPr rtlCol="0" anchor="ctr"/>
              <a:lstStyle>
                <a:defPPr marL="0" marR="0" indent="0" algn="l" defTabSz="1219170" rtl="0" fontAlgn="auto" latinLnBrk="1"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defRPr>
                </a:defPPr>
                <a:lvl1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1pPr>
                <a:lvl2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2pPr>
                <a:lvl3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3pPr>
                <a:lvl4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4pPr>
                <a:lvl5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5pPr>
                <a:lvl6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6pPr>
                <a:lvl7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7pPr>
                <a:lvl8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8pPr>
                <a:lvl9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9pPr>
              </a:lstStyle>
              <a:p>
                <a:pPr algn="ctr" defTabSz="1219139" hangingPunct="0">
                  <a:defRPr/>
                </a:pPr>
                <a:endParaRPr lang="en-US" sz="1867" kern="0">
                  <a:solidFill>
                    <a:srgbClr val="000000"/>
                  </a:solidFill>
                  <a:latin typeface="Tenorite" pitchFamily="2" charset="0"/>
                  <a:sym typeface="Tenorite Regular"/>
                </a:endParaRPr>
              </a:p>
            </p:txBody>
          </p:sp>
        </p:grpSp>
        <p:sp>
          <p:nvSpPr>
            <p:cNvPr id="20" name="Oval 19">
              <a:extLst>
                <a:ext uri="{FF2B5EF4-FFF2-40B4-BE49-F238E27FC236}">
                  <a16:creationId xmlns:a16="http://schemas.microsoft.com/office/drawing/2014/main" id="{A06EE860-E9EA-6A9F-79E2-1A250C9E4814}"/>
                </a:ext>
              </a:extLst>
            </p:cNvPr>
            <p:cNvSpPr/>
            <p:nvPr/>
          </p:nvSpPr>
          <p:spPr>
            <a:xfrm>
              <a:off x="3334716" y="3320361"/>
              <a:ext cx="319338" cy="319337"/>
            </a:xfrm>
            <a:prstGeom prst="ellipse">
              <a:avLst/>
            </a:prstGeom>
            <a:solidFill>
              <a:schemeClr val="accent3"/>
            </a:solidFill>
            <a:ln w="317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defPPr marL="0" marR="0" indent="0" algn="l" defTabSz="1219170" rtl="0" fontAlgn="auto" latinLnBrk="1"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defRPr>
              </a:defPPr>
              <a:lvl1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1pPr>
              <a:lvl2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2pPr>
              <a:lvl3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3pPr>
              <a:lvl4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4pPr>
              <a:lvl5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5pPr>
              <a:lvl6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6pPr>
              <a:lvl7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7pPr>
              <a:lvl8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8pPr>
              <a:lvl9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9pPr>
            </a:lstStyle>
            <a:p>
              <a:pPr algn="ctr" defTabSz="1219139" hangingPunct="0">
                <a:defRPr/>
              </a:pPr>
              <a:endParaRPr lang="en-US" sz="1867" kern="0">
                <a:solidFill>
                  <a:srgbClr val="FFFFFF"/>
                </a:solidFill>
                <a:latin typeface="Tenorite" pitchFamily="2" charset="0"/>
                <a:cs typeface="Arial" panose="020B0604020202020204" pitchFamily="34" charset="0"/>
                <a:sym typeface="Tenorite Regular"/>
              </a:endParaRPr>
            </a:p>
          </p:txBody>
        </p:sp>
        <p:grpSp>
          <p:nvGrpSpPr>
            <p:cNvPr id="21" name="Group 20">
              <a:extLst>
                <a:ext uri="{FF2B5EF4-FFF2-40B4-BE49-F238E27FC236}">
                  <a16:creationId xmlns:a16="http://schemas.microsoft.com/office/drawing/2014/main" id="{4CFBA837-ED2B-B66E-ED5F-BAF91BA1CD00}"/>
                </a:ext>
              </a:extLst>
            </p:cNvPr>
            <p:cNvGrpSpPr>
              <a:grpSpLocks noChangeAspect="1"/>
            </p:cNvGrpSpPr>
            <p:nvPr/>
          </p:nvGrpSpPr>
          <p:grpSpPr>
            <a:xfrm>
              <a:off x="3364796" y="3363399"/>
              <a:ext cx="238261" cy="241652"/>
              <a:chOff x="3714158" y="1705897"/>
              <a:chExt cx="275907" cy="279833"/>
            </a:xfrm>
          </p:grpSpPr>
          <p:sp>
            <p:nvSpPr>
              <p:cNvPr id="22" name="Freeform 156">
                <a:extLst>
                  <a:ext uri="{FF2B5EF4-FFF2-40B4-BE49-F238E27FC236}">
                    <a16:creationId xmlns:a16="http://schemas.microsoft.com/office/drawing/2014/main" id="{FCA302A7-08C3-877C-42DF-C5900707909A}"/>
                  </a:ext>
                </a:extLst>
              </p:cNvPr>
              <p:cNvSpPr>
                <a:spLocks noEditPoints="1"/>
              </p:cNvSpPr>
              <p:nvPr/>
            </p:nvSpPr>
            <p:spPr bwMode="auto">
              <a:xfrm>
                <a:off x="3787798" y="1779537"/>
                <a:ext cx="128626" cy="152190"/>
              </a:xfrm>
              <a:custGeom>
                <a:avLst/>
                <a:gdLst>
                  <a:gd name="T0" fmla="*/ 2353 w 4318"/>
                  <a:gd name="T1" fmla="*/ 4805 h 5111"/>
                  <a:gd name="T2" fmla="*/ 2983 w 4318"/>
                  <a:gd name="T3" fmla="*/ 4788 h 5111"/>
                  <a:gd name="T4" fmla="*/ 3034 w 4318"/>
                  <a:gd name="T5" fmla="*/ 4704 h 5111"/>
                  <a:gd name="T6" fmla="*/ 3090 w 4318"/>
                  <a:gd name="T7" fmla="*/ 4275 h 5111"/>
                  <a:gd name="T8" fmla="*/ 3378 w 4318"/>
                  <a:gd name="T9" fmla="*/ 3755 h 5111"/>
                  <a:gd name="T10" fmla="*/ 3716 w 4318"/>
                  <a:gd name="T11" fmla="*/ 3217 h 5111"/>
                  <a:gd name="T12" fmla="*/ 3925 w 4318"/>
                  <a:gd name="T13" fmla="*/ 2739 h 5111"/>
                  <a:gd name="T14" fmla="*/ 4003 w 4318"/>
                  <a:gd name="T15" fmla="*/ 2349 h 5111"/>
                  <a:gd name="T16" fmla="*/ 4001 w 4318"/>
                  <a:gd name="T17" fmla="*/ 1954 h 5111"/>
                  <a:gd name="T18" fmla="*/ 3896 w 4318"/>
                  <a:gd name="T19" fmla="*/ 1509 h 5111"/>
                  <a:gd name="T20" fmla="*/ 3640 w 4318"/>
                  <a:gd name="T21" fmla="*/ 1043 h 5111"/>
                  <a:gd name="T22" fmla="*/ 3263 w 4318"/>
                  <a:gd name="T23" fmla="*/ 668 h 5111"/>
                  <a:gd name="T24" fmla="*/ 2837 w 4318"/>
                  <a:gd name="T25" fmla="*/ 434 h 5111"/>
                  <a:gd name="T26" fmla="*/ 2402 w 4318"/>
                  <a:gd name="T27" fmla="*/ 323 h 5111"/>
                  <a:gd name="T28" fmla="*/ 1951 w 4318"/>
                  <a:gd name="T29" fmla="*/ 317 h 5111"/>
                  <a:gd name="T30" fmla="*/ 1531 w 4318"/>
                  <a:gd name="T31" fmla="*/ 414 h 5111"/>
                  <a:gd name="T32" fmla="*/ 1102 w 4318"/>
                  <a:gd name="T33" fmla="*/ 637 h 5111"/>
                  <a:gd name="T34" fmla="*/ 744 w 4318"/>
                  <a:gd name="T35" fmla="*/ 961 h 5111"/>
                  <a:gd name="T36" fmla="*/ 463 w 4318"/>
                  <a:gd name="T37" fmla="*/ 1409 h 5111"/>
                  <a:gd name="T38" fmla="*/ 318 w 4318"/>
                  <a:gd name="T39" fmla="*/ 1944 h 5111"/>
                  <a:gd name="T40" fmla="*/ 336 w 4318"/>
                  <a:gd name="T41" fmla="*/ 2500 h 5111"/>
                  <a:gd name="T42" fmla="*/ 465 w 4318"/>
                  <a:gd name="T43" fmla="*/ 2926 h 5111"/>
                  <a:gd name="T44" fmla="*/ 785 w 4318"/>
                  <a:gd name="T45" fmla="*/ 3508 h 5111"/>
                  <a:gd name="T46" fmla="*/ 1168 w 4318"/>
                  <a:gd name="T47" fmla="*/ 4131 h 5111"/>
                  <a:gd name="T48" fmla="*/ 1281 w 4318"/>
                  <a:gd name="T49" fmla="*/ 4496 h 5111"/>
                  <a:gd name="T50" fmla="*/ 1311 w 4318"/>
                  <a:gd name="T51" fmla="*/ 4774 h 5111"/>
                  <a:gd name="T52" fmla="*/ 2133 w 4318"/>
                  <a:gd name="T53" fmla="*/ 5111 h 5111"/>
                  <a:gd name="T54" fmla="*/ 1583 w 4318"/>
                  <a:gd name="T55" fmla="*/ 5109 h 5111"/>
                  <a:gd name="T56" fmla="*/ 1275 w 4318"/>
                  <a:gd name="T57" fmla="*/ 5091 h 5111"/>
                  <a:gd name="T58" fmla="*/ 1121 w 4318"/>
                  <a:gd name="T59" fmla="*/ 5005 h 5111"/>
                  <a:gd name="T60" fmla="*/ 1012 w 4318"/>
                  <a:gd name="T61" fmla="*/ 4860 h 5111"/>
                  <a:gd name="T62" fmla="*/ 979 w 4318"/>
                  <a:gd name="T63" fmla="*/ 4620 h 5111"/>
                  <a:gd name="T64" fmla="*/ 938 w 4318"/>
                  <a:gd name="T65" fmla="*/ 4367 h 5111"/>
                  <a:gd name="T66" fmla="*/ 607 w 4318"/>
                  <a:gd name="T67" fmla="*/ 3796 h 5111"/>
                  <a:gd name="T68" fmla="*/ 212 w 4318"/>
                  <a:gd name="T69" fmla="*/ 3109 h 5111"/>
                  <a:gd name="T70" fmla="*/ 61 w 4318"/>
                  <a:gd name="T71" fmla="*/ 2672 h 5111"/>
                  <a:gd name="T72" fmla="*/ 4 w 4318"/>
                  <a:gd name="T73" fmla="*/ 2024 h 5111"/>
                  <a:gd name="T74" fmla="*/ 140 w 4318"/>
                  <a:gd name="T75" fmla="*/ 1393 h 5111"/>
                  <a:gd name="T76" fmla="*/ 448 w 4318"/>
                  <a:gd name="T77" fmla="*/ 843 h 5111"/>
                  <a:gd name="T78" fmla="*/ 844 w 4318"/>
                  <a:gd name="T79" fmla="*/ 446 h 5111"/>
                  <a:gd name="T80" fmla="*/ 1332 w 4318"/>
                  <a:gd name="T81" fmla="*/ 164 h 5111"/>
                  <a:gd name="T82" fmla="*/ 1869 w 4318"/>
                  <a:gd name="T83" fmla="*/ 19 h 5111"/>
                  <a:gd name="T84" fmla="*/ 2393 w 4318"/>
                  <a:gd name="T85" fmla="*/ 13 h 5111"/>
                  <a:gd name="T86" fmla="*/ 2905 w 4318"/>
                  <a:gd name="T87" fmla="*/ 133 h 5111"/>
                  <a:gd name="T88" fmla="*/ 3398 w 4318"/>
                  <a:gd name="T89" fmla="*/ 389 h 5111"/>
                  <a:gd name="T90" fmla="*/ 3849 w 4318"/>
                  <a:gd name="T91" fmla="*/ 815 h 5111"/>
                  <a:gd name="T92" fmla="*/ 4161 w 4318"/>
                  <a:gd name="T93" fmla="*/ 1350 h 5111"/>
                  <a:gd name="T94" fmla="*/ 4300 w 4318"/>
                  <a:gd name="T95" fmla="*/ 1878 h 5111"/>
                  <a:gd name="T96" fmla="*/ 4311 w 4318"/>
                  <a:gd name="T97" fmla="*/ 2336 h 5111"/>
                  <a:gd name="T98" fmla="*/ 4229 w 4318"/>
                  <a:gd name="T99" fmla="*/ 2788 h 5111"/>
                  <a:gd name="T100" fmla="*/ 4012 w 4318"/>
                  <a:gd name="T101" fmla="*/ 3310 h 5111"/>
                  <a:gd name="T102" fmla="*/ 3671 w 4318"/>
                  <a:gd name="T103" fmla="*/ 3863 h 5111"/>
                  <a:gd name="T104" fmla="*/ 3388 w 4318"/>
                  <a:gd name="T105" fmla="*/ 4349 h 5111"/>
                  <a:gd name="T106" fmla="*/ 3336 w 4318"/>
                  <a:gd name="T107" fmla="*/ 4653 h 5111"/>
                  <a:gd name="T108" fmla="*/ 3300 w 4318"/>
                  <a:gd name="T109" fmla="*/ 4876 h 5111"/>
                  <a:gd name="T110" fmla="*/ 3147 w 4318"/>
                  <a:gd name="T111" fmla="*/ 5046 h 5111"/>
                  <a:gd name="T112" fmla="*/ 2934 w 4318"/>
                  <a:gd name="T113" fmla="*/ 5108 h 5111"/>
                  <a:gd name="T114" fmla="*/ 2419 w 4318"/>
                  <a:gd name="T115" fmla="*/ 5110 h 5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318" h="5111">
                    <a:moveTo>
                      <a:pt x="1380" y="4802"/>
                    </a:moveTo>
                    <a:lnTo>
                      <a:pt x="1478" y="4803"/>
                    </a:lnTo>
                    <a:lnTo>
                      <a:pt x="1576" y="4804"/>
                    </a:lnTo>
                    <a:lnTo>
                      <a:pt x="1673" y="4804"/>
                    </a:lnTo>
                    <a:lnTo>
                      <a:pt x="1770" y="4804"/>
                    </a:lnTo>
                    <a:lnTo>
                      <a:pt x="1868" y="4805"/>
                    </a:lnTo>
                    <a:lnTo>
                      <a:pt x="1965" y="4805"/>
                    </a:lnTo>
                    <a:lnTo>
                      <a:pt x="2063" y="4805"/>
                    </a:lnTo>
                    <a:lnTo>
                      <a:pt x="2160" y="4805"/>
                    </a:lnTo>
                    <a:lnTo>
                      <a:pt x="2256" y="4805"/>
                    </a:lnTo>
                    <a:lnTo>
                      <a:pt x="2353" y="4805"/>
                    </a:lnTo>
                    <a:lnTo>
                      <a:pt x="2451" y="4805"/>
                    </a:lnTo>
                    <a:lnTo>
                      <a:pt x="2548" y="4805"/>
                    </a:lnTo>
                    <a:lnTo>
                      <a:pt x="2645" y="4804"/>
                    </a:lnTo>
                    <a:lnTo>
                      <a:pt x="2741" y="4804"/>
                    </a:lnTo>
                    <a:lnTo>
                      <a:pt x="2838" y="4803"/>
                    </a:lnTo>
                    <a:lnTo>
                      <a:pt x="2935" y="4803"/>
                    </a:lnTo>
                    <a:lnTo>
                      <a:pt x="2946" y="4801"/>
                    </a:lnTo>
                    <a:lnTo>
                      <a:pt x="2956" y="4799"/>
                    </a:lnTo>
                    <a:lnTo>
                      <a:pt x="2966" y="4797"/>
                    </a:lnTo>
                    <a:lnTo>
                      <a:pt x="2975" y="4792"/>
                    </a:lnTo>
                    <a:lnTo>
                      <a:pt x="2983" y="4788"/>
                    </a:lnTo>
                    <a:lnTo>
                      <a:pt x="2992" y="4783"/>
                    </a:lnTo>
                    <a:lnTo>
                      <a:pt x="3000" y="4777"/>
                    </a:lnTo>
                    <a:lnTo>
                      <a:pt x="3007" y="4770"/>
                    </a:lnTo>
                    <a:lnTo>
                      <a:pt x="3013" y="4762"/>
                    </a:lnTo>
                    <a:lnTo>
                      <a:pt x="3019" y="4754"/>
                    </a:lnTo>
                    <a:lnTo>
                      <a:pt x="3024" y="4746"/>
                    </a:lnTo>
                    <a:lnTo>
                      <a:pt x="3028" y="4738"/>
                    </a:lnTo>
                    <a:lnTo>
                      <a:pt x="3031" y="4729"/>
                    </a:lnTo>
                    <a:lnTo>
                      <a:pt x="3033" y="4721"/>
                    </a:lnTo>
                    <a:lnTo>
                      <a:pt x="3034" y="4712"/>
                    </a:lnTo>
                    <a:lnTo>
                      <a:pt x="3034" y="4704"/>
                    </a:lnTo>
                    <a:lnTo>
                      <a:pt x="3032" y="4663"/>
                    </a:lnTo>
                    <a:lnTo>
                      <a:pt x="3031" y="4624"/>
                    </a:lnTo>
                    <a:lnTo>
                      <a:pt x="3032" y="4583"/>
                    </a:lnTo>
                    <a:lnTo>
                      <a:pt x="3035" y="4544"/>
                    </a:lnTo>
                    <a:lnTo>
                      <a:pt x="3038" y="4504"/>
                    </a:lnTo>
                    <a:lnTo>
                      <a:pt x="3044" y="4465"/>
                    </a:lnTo>
                    <a:lnTo>
                      <a:pt x="3050" y="4427"/>
                    </a:lnTo>
                    <a:lnTo>
                      <a:pt x="3058" y="4387"/>
                    </a:lnTo>
                    <a:lnTo>
                      <a:pt x="3067" y="4350"/>
                    </a:lnTo>
                    <a:lnTo>
                      <a:pt x="3078" y="4312"/>
                    </a:lnTo>
                    <a:lnTo>
                      <a:pt x="3090" y="4275"/>
                    </a:lnTo>
                    <a:lnTo>
                      <a:pt x="3104" y="4239"/>
                    </a:lnTo>
                    <a:lnTo>
                      <a:pt x="3118" y="4202"/>
                    </a:lnTo>
                    <a:lnTo>
                      <a:pt x="3134" y="4167"/>
                    </a:lnTo>
                    <a:lnTo>
                      <a:pt x="3151" y="4132"/>
                    </a:lnTo>
                    <a:lnTo>
                      <a:pt x="3170" y="4097"/>
                    </a:lnTo>
                    <a:lnTo>
                      <a:pt x="3202" y="4040"/>
                    </a:lnTo>
                    <a:lnTo>
                      <a:pt x="3237" y="3982"/>
                    </a:lnTo>
                    <a:lnTo>
                      <a:pt x="3271" y="3924"/>
                    </a:lnTo>
                    <a:lnTo>
                      <a:pt x="3306" y="3867"/>
                    </a:lnTo>
                    <a:lnTo>
                      <a:pt x="3343" y="3810"/>
                    </a:lnTo>
                    <a:lnTo>
                      <a:pt x="3378" y="3755"/>
                    </a:lnTo>
                    <a:lnTo>
                      <a:pt x="3415" y="3698"/>
                    </a:lnTo>
                    <a:lnTo>
                      <a:pt x="3451" y="3641"/>
                    </a:lnTo>
                    <a:lnTo>
                      <a:pt x="3483" y="3594"/>
                    </a:lnTo>
                    <a:lnTo>
                      <a:pt x="3513" y="3546"/>
                    </a:lnTo>
                    <a:lnTo>
                      <a:pt x="3544" y="3500"/>
                    </a:lnTo>
                    <a:lnTo>
                      <a:pt x="3574" y="3452"/>
                    </a:lnTo>
                    <a:lnTo>
                      <a:pt x="3604" y="3406"/>
                    </a:lnTo>
                    <a:lnTo>
                      <a:pt x="3633" y="3358"/>
                    </a:lnTo>
                    <a:lnTo>
                      <a:pt x="3661" y="3312"/>
                    </a:lnTo>
                    <a:lnTo>
                      <a:pt x="3688" y="3264"/>
                    </a:lnTo>
                    <a:lnTo>
                      <a:pt x="3716" y="3217"/>
                    </a:lnTo>
                    <a:lnTo>
                      <a:pt x="3742" y="3169"/>
                    </a:lnTo>
                    <a:lnTo>
                      <a:pt x="3767" y="3122"/>
                    </a:lnTo>
                    <a:lnTo>
                      <a:pt x="3791" y="3073"/>
                    </a:lnTo>
                    <a:lnTo>
                      <a:pt x="3815" y="3025"/>
                    </a:lnTo>
                    <a:lnTo>
                      <a:pt x="3837" y="2976"/>
                    </a:lnTo>
                    <a:lnTo>
                      <a:pt x="3858" y="2926"/>
                    </a:lnTo>
                    <a:lnTo>
                      <a:pt x="3877" y="2875"/>
                    </a:lnTo>
                    <a:lnTo>
                      <a:pt x="3890" y="2842"/>
                    </a:lnTo>
                    <a:lnTo>
                      <a:pt x="3902" y="2808"/>
                    </a:lnTo>
                    <a:lnTo>
                      <a:pt x="3914" y="2773"/>
                    </a:lnTo>
                    <a:lnTo>
                      <a:pt x="3925" y="2739"/>
                    </a:lnTo>
                    <a:lnTo>
                      <a:pt x="3936" y="2704"/>
                    </a:lnTo>
                    <a:lnTo>
                      <a:pt x="3946" y="2669"/>
                    </a:lnTo>
                    <a:lnTo>
                      <a:pt x="3955" y="2634"/>
                    </a:lnTo>
                    <a:lnTo>
                      <a:pt x="3963" y="2598"/>
                    </a:lnTo>
                    <a:lnTo>
                      <a:pt x="3971" y="2563"/>
                    </a:lnTo>
                    <a:lnTo>
                      <a:pt x="3978" y="2528"/>
                    </a:lnTo>
                    <a:lnTo>
                      <a:pt x="3984" y="2492"/>
                    </a:lnTo>
                    <a:lnTo>
                      <a:pt x="3990" y="2456"/>
                    </a:lnTo>
                    <a:lnTo>
                      <a:pt x="3995" y="2421"/>
                    </a:lnTo>
                    <a:lnTo>
                      <a:pt x="4000" y="2384"/>
                    </a:lnTo>
                    <a:lnTo>
                      <a:pt x="4003" y="2349"/>
                    </a:lnTo>
                    <a:lnTo>
                      <a:pt x="4007" y="2312"/>
                    </a:lnTo>
                    <a:lnTo>
                      <a:pt x="4009" y="2277"/>
                    </a:lnTo>
                    <a:lnTo>
                      <a:pt x="4011" y="2241"/>
                    </a:lnTo>
                    <a:lnTo>
                      <a:pt x="4012" y="2204"/>
                    </a:lnTo>
                    <a:lnTo>
                      <a:pt x="4012" y="2169"/>
                    </a:lnTo>
                    <a:lnTo>
                      <a:pt x="4012" y="2133"/>
                    </a:lnTo>
                    <a:lnTo>
                      <a:pt x="4011" y="2096"/>
                    </a:lnTo>
                    <a:lnTo>
                      <a:pt x="4010" y="2061"/>
                    </a:lnTo>
                    <a:lnTo>
                      <a:pt x="4008" y="2025"/>
                    </a:lnTo>
                    <a:lnTo>
                      <a:pt x="4005" y="1989"/>
                    </a:lnTo>
                    <a:lnTo>
                      <a:pt x="4001" y="1954"/>
                    </a:lnTo>
                    <a:lnTo>
                      <a:pt x="3997" y="1918"/>
                    </a:lnTo>
                    <a:lnTo>
                      <a:pt x="3992" y="1882"/>
                    </a:lnTo>
                    <a:lnTo>
                      <a:pt x="3987" y="1848"/>
                    </a:lnTo>
                    <a:lnTo>
                      <a:pt x="3980" y="1812"/>
                    </a:lnTo>
                    <a:lnTo>
                      <a:pt x="3974" y="1777"/>
                    </a:lnTo>
                    <a:lnTo>
                      <a:pt x="3966" y="1741"/>
                    </a:lnTo>
                    <a:lnTo>
                      <a:pt x="3955" y="1695"/>
                    </a:lnTo>
                    <a:lnTo>
                      <a:pt x="3942" y="1647"/>
                    </a:lnTo>
                    <a:lnTo>
                      <a:pt x="3928" y="1601"/>
                    </a:lnTo>
                    <a:lnTo>
                      <a:pt x="3912" y="1554"/>
                    </a:lnTo>
                    <a:lnTo>
                      <a:pt x="3896" y="1509"/>
                    </a:lnTo>
                    <a:lnTo>
                      <a:pt x="3879" y="1463"/>
                    </a:lnTo>
                    <a:lnTo>
                      <a:pt x="3860" y="1419"/>
                    </a:lnTo>
                    <a:lnTo>
                      <a:pt x="3840" y="1375"/>
                    </a:lnTo>
                    <a:lnTo>
                      <a:pt x="3819" y="1331"/>
                    </a:lnTo>
                    <a:lnTo>
                      <a:pt x="3796" y="1289"/>
                    </a:lnTo>
                    <a:lnTo>
                      <a:pt x="3773" y="1245"/>
                    </a:lnTo>
                    <a:lnTo>
                      <a:pt x="3749" y="1204"/>
                    </a:lnTo>
                    <a:lnTo>
                      <a:pt x="3723" y="1162"/>
                    </a:lnTo>
                    <a:lnTo>
                      <a:pt x="3697" y="1122"/>
                    </a:lnTo>
                    <a:lnTo>
                      <a:pt x="3668" y="1082"/>
                    </a:lnTo>
                    <a:lnTo>
                      <a:pt x="3640" y="1043"/>
                    </a:lnTo>
                    <a:lnTo>
                      <a:pt x="3611" y="1005"/>
                    </a:lnTo>
                    <a:lnTo>
                      <a:pt x="3580" y="967"/>
                    </a:lnTo>
                    <a:lnTo>
                      <a:pt x="3548" y="930"/>
                    </a:lnTo>
                    <a:lnTo>
                      <a:pt x="3515" y="895"/>
                    </a:lnTo>
                    <a:lnTo>
                      <a:pt x="3482" y="859"/>
                    </a:lnTo>
                    <a:lnTo>
                      <a:pt x="3447" y="825"/>
                    </a:lnTo>
                    <a:lnTo>
                      <a:pt x="3412" y="791"/>
                    </a:lnTo>
                    <a:lnTo>
                      <a:pt x="3376" y="759"/>
                    </a:lnTo>
                    <a:lnTo>
                      <a:pt x="3340" y="728"/>
                    </a:lnTo>
                    <a:lnTo>
                      <a:pt x="3302" y="697"/>
                    </a:lnTo>
                    <a:lnTo>
                      <a:pt x="3263" y="668"/>
                    </a:lnTo>
                    <a:lnTo>
                      <a:pt x="3224" y="640"/>
                    </a:lnTo>
                    <a:lnTo>
                      <a:pt x="3184" y="614"/>
                    </a:lnTo>
                    <a:lnTo>
                      <a:pt x="3143" y="587"/>
                    </a:lnTo>
                    <a:lnTo>
                      <a:pt x="3101" y="562"/>
                    </a:lnTo>
                    <a:lnTo>
                      <a:pt x="3059" y="539"/>
                    </a:lnTo>
                    <a:lnTo>
                      <a:pt x="3024" y="519"/>
                    </a:lnTo>
                    <a:lnTo>
                      <a:pt x="2988" y="500"/>
                    </a:lnTo>
                    <a:lnTo>
                      <a:pt x="2950" y="482"/>
                    </a:lnTo>
                    <a:lnTo>
                      <a:pt x="2913" y="465"/>
                    </a:lnTo>
                    <a:lnTo>
                      <a:pt x="2876" y="449"/>
                    </a:lnTo>
                    <a:lnTo>
                      <a:pt x="2837" y="434"/>
                    </a:lnTo>
                    <a:lnTo>
                      <a:pt x="2799" y="420"/>
                    </a:lnTo>
                    <a:lnTo>
                      <a:pt x="2761" y="405"/>
                    </a:lnTo>
                    <a:lnTo>
                      <a:pt x="2721" y="393"/>
                    </a:lnTo>
                    <a:lnTo>
                      <a:pt x="2683" y="381"/>
                    </a:lnTo>
                    <a:lnTo>
                      <a:pt x="2643" y="370"/>
                    </a:lnTo>
                    <a:lnTo>
                      <a:pt x="2603" y="360"/>
                    </a:lnTo>
                    <a:lnTo>
                      <a:pt x="2563" y="351"/>
                    </a:lnTo>
                    <a:lnTo>
                      <a:pt x="2523" y="342"/>
                    </a:lnTo>
                    <a:lnTo>
                      <a:pt x="2482" y="335"/>
                    </a:lnTo>
                    <a:lnTo>
                      <a:pt x="2442" y="328"/>
                    </a:lnTo>
                    <a:lnTo>
                      <a:pt x="2402" y="323"/>
                    </a:lnTo>
                    <a:lnTo>
                      <a:pt x="2360" y="317"/>
                    </a:lnTo>
                    <a:lnTo>
                      <a:pt x="2320" y="313"/>
                    </a:lnTo>
                    <a:lnTo>
                      <a:pt x="2279" y="310"/>
                    </a:lnTo>
                    <a:lnTo>
                      <a:pt x="2238" y="308"/>
                    </a:lnTo>
                    <a:lnTo>
                      <a:pt x="2197" y="306"/>
                    </a:lnTo>
                    <a:lnTo>
                      <a:pt x="2155" y="306"/>
                    </a:lnTo>
                    <a:lnTo>
                      <a:pt x="2115" y="306"/>
                    </a:lnTo>
                    <a:lnTo>
                      <a:pt x="2074" y="308"/>
                    </a:lnTo>
                    <a:lnTo>
                      <a:pt x="2032" y="310"/>
                    </a:lnTo>
                    <a:lnTo>
                      <a:pt x="1992" y="313"/>
                    </a:lnTo>
                    <a:lnTo>
                      <a:pt x="1951" y="317"/>
                    </a:lnTo>
                    <a:lnTo>
                      <a:pt x="1910" y="323"/>
                    </a:lnTo>
                    <a:lnTo>
                      <a:pt x="1870" y="329"/>
                    </a:lnTo>
                    <a:lnTo>
                      <a:pt x="1830" y="336"/>
                    </a:lnTo>
                    <a:lnTo>
                      <a:pt x="1789" y="343"/>
                    </a:lnTo>
                    <a:lnTo>
                      <a:pt x="1788" y="343"/>
                    </a:lnTo>
                    <a:lnTo>
                      <a:pt x="1745" y="352"/>
                    </a:lnTo>
                    <a:lnTo>
                      <a:pt x="1702" y="363"/>
                    </a:lnTo>
                    <a:lnTo>
                      <a:pt x="1658" y="374"/>
                    </a:lnTo>
                    <a:lnTo>
                      <a:pt x="1616" y="386"/>
                    </a:lnTo>
                    <a:lnTo>
                      <a:pt x="1574" y="400"/>
                    </a:lnTo>
                    <a:lnTo>
                      <a:pt x="1531" y="414"/>
                    </a:lnTo>
                    <a:lnTo>
                      <a:pt x="1490" y="430"/>
                    </a:lnTo>
                    <a:lnTo>
                      <a:pt x="1449" y="446"/>
                    </a:lnTo>
                    <a:lnTo>
                      <a:pt x="1408" y="464"/>
                    </a:lnTo>
                    <a:lnTo>
                      <a:pt x="1368" y="482"/>
                    </a:lnTo>
                    <a:lnTo>
                      <a:pt x="1328" y="501"/>
                    </a:lnTo>
                    <a:lnTo>
                      <a:pt x="1289" y="522"/>
                    </a:lnTo>
                    <a:lnTo>
                      <a:pt x="1251" y="543"/>
                    </a:lnTo>
                    <a:lnTo>
                      <a:pt x="1212" y="565"/>
                    </a:lnTo>
                    <a:lnTo>
                      <a:pt x="1174" y="588"/>
                    </a:lnTo>
                    <a:lnTo>
                      <a:pt x="1138" y="612"/>
                    </a:lnTo>
                    <a:lnTo>
                      <a:pt x="1102" y="637"/>
                    </a:lnTo>
                    <a:lnTo>
                      <a:pt x="1065" y="662"/>
                    </a:lnTo>
                    <a:lnTo>
                      <a:pt x="1030" y="688"/>
                    </a:lnTo>
                    <a:lnTo>
                      <a:pt x="996" y="716"/>
                    </a:lnTo>
                    <a:lnTo>
                      <a:pt x="961" y="743"/>
                    </a:lnTo>
                    <a:lnTo>
                      <a:pt x="928" y="772"/>
                    </a:lnTo>
                    <a:lnTo>
                      <a:pt x="896" y="802"/>
                    </a:lnTo>
                    <a:lnTo>
                      <a:pt x="863" y="832"/>
                    </a:lnTo>
                    <a:lnTo>
                      <a:pt x="833" y="863"/>
                    </a:lnTo>
                    <a:lnTo>
                      <a:pt x="803" y="896"/>
                    </a:lnTo>
                    <a:lnTo>
                      <a:pt x="773" y="928"/>
                    </a:lnTo>
                    <a:lnTo>
                      <a:pt x="744" y="961"/>
                    </a:lnTo>
                    <a:lnTo>
                      <a:pt x="716" y="995"/>
                    </a:lnTo>
                    <a:lnTo>
                      <a:pt x="690" y="1030"/>
                    </a:lnTo>
                    <a:lnTo>
                      <a:pt x="664" y="1065"/>
                    </a:lnTo>
                    <a:lnTo>
                      <a:pt x="639" y="1101"/>
                    </a:lnTo>
                    <a:lnTo>
                      <a:pt x="609" y="1143"/>
                    </a:lnTo>
                    <a:lnTo>
                      <a:pt x="582" y="1186"/>
                    </a:lnTo>
                    <a:lnTo>
                      <a:pt x="556" y="1229"/>
                    </a:lnTo>
                    <a:lnTo>
                      <a:pt x="531" y="1272"/>
                    </a:lnTo>
                    <a:lnTo>
                      <a:pt x="506" y="1318"/>
                    </a:lnTo>
                    <a:lnTo>
                      <a:pt x="484" y="1363"/>
                    </a:lnTo>
                    <a:lnTo>
                      <a:pt x="463" y="1409"/>
                    </a:lnTo>
                    <a:lnTo>
                      <a:pt x="444" y="1455"/>
                    </a:lnTo>
                    <a:lnTo>
                      <a:pt x="425" y="1503"/>
                    </a:lnTo>
                    <a:lnTo>
                      <a:pt x="408" y="1550"/>
                    </a:lnTo>
                    <a:lnTo>
                      <a:pt x="391" y="1598"/>
                    </a:lnTo>
                    <a:lnTo>
                      <a:pt x="377" y="1646"/>
                    </a:lnTo>
                    <a:lnTo>
                      <a:pt x="364" y="1695"/>
                    </a:lnTo>
                    <a:lnTo>
                      <a:pt x="352" y="1744"/>
                    </a:lnTo>
                    <a:lnTo>
                      <a:pt x="341" y="1794"/>
                    </a:lnTo>
                    <a:lnTo>
                      <a:pt x="332" y="1843"/>
                    </a:lnTo>
                    <a:lnTo>
                      <a:pt x="324" y="1893"/>
                    </a:lnTo>
                    <a:lnTo>
                      <a:pt x="318" y="1944"/>
                    </a:lnTo>
                    <a:lnTo>
                      <a:pt x="313" y="1994"/>
                    </a:lnTo>
                    <a:lnTo>
                      <a:pt x="309" y="2045"/>
                    </a:lnTo>
                    <a:lnTo>
                      <a:pt x="306" y="2095"/>
                    </a:lnTo>
                    <a:lnTo>
                      <a:pt x="305" y="2146"/>
                    </a:lnTo>
                    <a:lnTo>
                      <a:pt x="305" y="2196"/>
                    </a:lnTo>
                    <a:lnTo>
                      <a:pt x="307" y="2248"/>
                    </a:lnTo>
                    <a:lnTo>
                      <a:pt x="310" y="2298"/>
                    </a:lnTo>
                    <a:lnTo>
                      <a:pt x="314" y="2349"/>
                    </a:lnTo>
                    <a:lnTo>
                      <a:pt x="320" y="2399"/>
                    </a:lnTo>
                    <a:lnTo>
                      <a:pt x="327" y="2450"/>
                    </a:lnTo>
                    <a:lnTo>
                      <a:pt x="336" y="2500"/>
                    </a:lnTo>
                    <a:lnTo>
                      <a:pt x="346" y="2551"/>
                    </a:lnTo>
                    <a:lnTo>
                      <a:pt x="357" y="2600"/>
                    </a:lnTo>
                    <a:lnTo>
                      <a:pt x="370" y="2650"/>
                    </a:lnTo>
                    <a:lnTo>
                      <a:pt x="379" y="2685"/>
                    </a:lnTo>
                    <a:lnTo>
                      <a:pt x="390" y="2721"/>
                    </a:lnTo>
                    <a:lnTo>
                      <a:pt x="401" y="2755"/>
                    </a:lnTo>
                    <a:lnTo>
                      <a:pt x="413" y="2789"/>
                    </a:lnTo>
                    <a:lnTo>
                      <a:pt x="425" y="2824"/>
                    </a:lnTo>
                    <a:lnTo>
                      <a:pt x="438" y="2858"/>
                    </a:lnTo>
                    <a:lnTo>
                      <a:pt x="451" y="2893"/>
                    </a:lnTo>
                    <a:lnTo>
                      <a:pt x="465" y="2926"/>
                    </a:lnTo>
                    <a:lnTo>
                      <a:pt x="479" y="2959"/>
                    </a:lnTo>
                    <a:lnTo>
                      <a:pt x="494" y="2994"/>
                    </a:lnTo>
                    <a:lnTo>
                      <a:pt x="511" y="3026"/>
                    </a:lnTo>
                    <a:lnTo>
                      <a:pt x="526" y="3059"/>
                    </a:lnTo>
                    <a:lnTo>
                      <a:pt x="559" y="3125"/>
                    </a:lnTo>
                    <a:lnTo>
                      <a:pt x="594" y="3191"/>
                    </a:lnTo>
                    <a:lnTo>
                      <a:pt x="631" y="3255"/>
                    </a:lnTo>
                    <a:lnTo>
                      <a:pt x="668" y="3319"/>
                    </a:lnTo>
                    <a:lnTo>
                      <a:pt x="706" y="3383"/>
                    </a:lnTo>
                    <a:lnTo>
                      <a:pt x="745" y="3445"/>
                    </a:lnTo>
                    <a:lnTo>
                      <a:pt x="785" y="3508"/>
                    </a:lnTo>
                    <a:lnTo>
                      <a:pt x="825" y="3571"/>
                    </a:lnTo>
                    <a:lnTo>
                      <a:pt x="866" y="3632"/>
                    </a:lnTo>
                    <a:lnTo>
                      <a:pt x="906" y="3694"/>
                    </a:lnTo>
                    <a:lnTo>
                      <a:pt x="1009" y="3857"/>
                    </a:lnTo>
                    <a:lnTo>
                      <a:pt x="1046" y="3915"/>
                    </a:lnTo>
                    <a:lnTo>
                      <a:pt x="1082" y="3975"/>
                    </a:lnTo>
                    <a:lnTo>
                      <a:pt x="1101" y="4006"/>
                    </a:lnTo>
                    <a:lnTo>
                      <a:pt x="1119" y="4037"/>
                    </a:lnTo>
                    <a:lnTo>
                      <a:pt x="1136" y="4068"/>
                    </a:lnTo>
                    <a:lnTo>
                      <a:pt x="1153" y="4099"/>
                    </a:lnTo>
                    <a:lnTo>
                      <a:pt x="1168" y="4131"/>
                    </a:lnTo>
                    <a:lnTo>
                      <a:pt x="1184" y="4163"/>
                    </a:lnTo>
                    <a:lnTo>
                      <a:pt x="1199" y="4196"/>
                    </a:lnTo>
                    <a:lnTo>
                      <a:pt x="1212" y="4230"/>
                    </a:lnTo>
                    <a:lnTo>
                      <a:pt x="1226" y="4264"/>
                    </a:lnTo>
                    <a:lnTo>
                      <a:pt x="1238" y="4298"/>
                    </a:lnTo>
                    <a:lnTo>
                      <a:pt x="1249" y="4334"/>
                    </a:lnTo>
                    <a:lnTo>
                      <a:pt x="1259" y="4370"/>
                    </a:lnTo>
                    <a:lnTo>
                      <a:pt x="1267" y="4401"/>
                    </a:lnTo>
                    <a:lnTo>
                      <a:pt x="1273" y="4434"/>
                    </a:lnTo>
                    <a:lnTo>
                      <a:pt x="1278" y="4465"/>
                    </a:lnTo>
                    <a:lnTo>
                      <a:pt x="1281" y="4496"/>
                    </a:lnTo>
                    <a:lnTo>
                      <a:pt x="1283" y="4528"/>
                    </a:lnTo>
                    <a:lnTo>
                      <a:pt x="1284" y="4558"/>
                    </a:lnTo>
                    <a:lnTo>
                      <a:pt x="1285" y="4588"/>
                    </a:lnTo>
                    <a:lnTo>
                      <a:pt x="1285" y="4618"/>
                    </a:lnTo>
                    <a:lnTo>
                      <a:pt x="1285" y="4650"/>
                    </a:lnTo>
                    <a:lnTo>
                      <a:pt x="1286" y="4682"/>
                    </a:lnTo>
                    <a:lnTo>
                      <a:pt x="1288" y="4715"/>
                    </a:lnTo>
                    <a:lnTo>
                      <a:pt x="1292" y="4747"/>
                    </a:lnTo>
                    <a:lnTo>
                      <a:pt x="1296" y="4756"/>
                    </a:lnTo>
                    <a:lnTo>
                      <a:pt x="1302" y="4765"/>
                    </a:lnTo>
                    <a:lnTo>
                      <a:pt x="1311" y="4774"/>
                    </a:lnTo>
                    <a:lnTo>
                      <a:pt x="1322" y="4783"/>
                    </a:lnTo>
                    <a:lnTo>
                      <a:pt x="1328" y="4787"/>
                    </a:lnTo>
                    <a:lnTo>
                      <a:pt x="1334" y="4791"/>
                    </a:lnTo>
                    <a:lnTo>
                      <a:pt x="1342" y="4795"/>
                    </a:lnTo>
                    <a:lnTo>
                      <a:pt x="1349" y="4797"/>
                    </a:lnTo>
                    <a:lnTo>
                      <a:pt x="1357" y="4800"/>
                    </a:lnTo>
                    <a:lnTo>
                      <a:pt x="1364" y="4801"/>
                    </a:lnTo>
                    <a:lnTo>
                      <a:pt x="1372" y="4802"/>
                    </a:lnTo>
                    <a:lnTo>
                      <a:pt x="1380" y="4802"/>
                    </a:lnTo>
                    <a:close/>
                    <a:moveTo>
                      <a:pt x="2184" y="5111"/>
                    </a:moveTo>
                    <a:lnTo>
                      <a:pt x="2133" y="5111"/>
                    </a:lnTo>
                    <a:lnTo>
                      <a:pt x="2083" y="5111"/>
                    </a:lnTo>
                    <a:lnTo>
                      <a:pt x="2033" y="5111"/>
                    </a:lnTo>
                    <a:lnTo>
                      <a:pt x="1983" y="5111"/>
                    </a:lnTo>
                    <a:lnTo>
                      <a:pt x="1934" y="5110"/>
                    </a:lnTo>
                    <a:lnTo>
                      <a:pt x="1883" y="5110"/>
                    </a:lnTo>
                    <a:lnTo>
                      <a:pt x="1833" y="5110"/>
                    </a:lnTo>
                    <a:lnTo>
                      <a:pt x="1783" y="5110"/>
                    </a:lnTo>
                    <a:lnTo>
                      <a:pt x="1733" y="5110"/>
                    </a:lnTo>
                    <a:lnTo>
                      <a:pt x="1683" y="5110"/>
                    </a:lnTo>
                    <a:lnTo>
                      <a:pt x="1633" y="5110"/>
                    </a:lnTo>
                    <a:lnTo>
                      <a:pt x="1583" y="5109"/>
                    </a:lnTo>
                    <a:lnTo>
                      <a:pt x="1533" y="5109"/>
                    </a:lnTo>
                    <a:lnTo>
                      <a:pt x="1483" y="5109"/>
                    </a:lnTo>
                    <a:lnTo>
                      <a:pt x="1433" y="5108"/>
                    </a:lnTo>
                    <a:lnTo>
                      <a:pt x="1383" y="5108"/>
                    </a:lnTo>
                    <a:lnTo>
                      <a:pt x="1368" y="5107"/>
                    </a:lnTo>
                    <a:lnTo>
                      <a:pt x="1353" y="5106"/>
                    </a:lnTo>
                    <a:lnTo>
                      <a:pt x="1337" y="5104"/>
                    </a:lnTo>
                    <a:lnTo>
                      <a:pt x="1321" y="5102"/>
                    </a:lnTo>
                    <a:lnTo>
                      <a:pt x="1306" y="5099"/>
                    </a:lnTo>
                    <a:lnTo>
                      <a:pt x="1291" y="5095"/>
                    </a:lnTo>
                    <a:lnTo>
                      <a:pt x="1275" y="5091"/>
                    </a:lnTo>
                    <a:lnTo>
                      <a:pt x="1260" y="5086"/>
                    </a:lnTo>
                    <a:lnTo>
                      <a:pt x="1246" y="5080"/>
                    </a:lnTo>
                    <a:lnTo>
                      <a:pt x="1231" y="5073"/>
                    </a:lnTo>
                    <a:lnTo>
                      <a:pt x="1215" y="5066"/>
                    </a:lnTo>
                    <a:lnTo>
                      <a:pt x="1201" y="5059"/>
                    </a:lnTo>
                    <a:lnTo>
                      <a:pt x="1187" y="5051"/>
                    </a:lnTo>
                    <a:lnTo>
                      <a:pt x="1173" y="5043"/>
                    </a:lnTo>
                    <a:lnTo>
                      <a:pt x="1160" y="5034"/>
                    </a:lnTo>
                    <a:lnTo>
                      <a:pt x="1147" y="5025"/>
                    </a:lnTo>
                    <a:lnTo>
                      <a:pt x="1134" y="5015"/>
                    </a:lnTo>
                    <a:lnTo>
                      <a:pt x="1121" y="5005"/>
                    </a:lnTo>
                    <a:lnTo>
                      <a:pt x="1109" y="4994"/>
                    </a:lnTo>
                    <a:lnTo>
                      <a:pt x="1096" y="4982"/>
                    </a:lnTo>
                    <a:lnTo>
                      <a:pt x="1085" y="4970"/>
                    </a:lnTo>
                    <a:lnTo>
                      <a:pt x="1074" y="4958"/>
                    </a:lnTo>
                    <a:lnTo>
                      <a:pt x="1064" y="4946"/>
                    </a:lnTo>
                    <a:lnTo>
                      <a:pt x="1054" y="4933"/>
                    </a:lnTo>
                    <a:lnTo>
                      <a:pt x="1044" y="4919"/>
                    </a:lnTo>
                    <a:lnTo>
                      <a:pt x="1036" y="4905"/>
                    </a:lnTo>
                    <a:lnTo>
                      <a:pt x="1027" y="4891"/>
                    </a:lnTo>
                    <a:lnTo>
                      <a:pt x="1020" y="4875"/>
                    </a:lnTo>
                    <a:lnTo>
                      <a:pt x="1012" y="4860"/>
                    </a:lnTo>
                    <a:lnTo>
                      <a:pt x="1006" y="4845"/>
                    </a:lnTo>
                    <a:lnTo>
                      <a:pt x="1000" y="4829"/>
                    </a:lnTo>
                    <a:lnTo>
                      <a:pt x="995" y="4813"/>
                    </a:lnTo>
                    <a:lnTo>
                      <a:pt x="991" y="4784"/>
                    </a:lnTo>
                    <a:lnTo>
                      <a:pt x="987" y="4758"/>
                    </a:lnTo>
                    <a:lnTo>
                      <a:pt x="985" y="4733"/>
                    </a:lnTo>
                    <a:lnTo>
                      <a:pt x="983" y="4710"/>
                    </a:lnTo>
                    <a:lnTo>
                      <a:pt x="981" y="4686"/>
                    </a:lnTo>
                    <a:lnTo>
                      <a:pt x="980" y="4664"/>
                    </a:lnTo>
                    <a:lnTo>
                      <a:pt x="980" y="4642"/>
                    </a:lnTo>
                    <a:lnTo>
                      <a:pt x="979" y="4620"/>
                    </a:lnTo>
                    <a:lnTo>
                      <a:pt x="979" y="4597"/>
                    </a:lnTo>
                    <a:lnTo>
                      <a:pt x="979" y="4574"/>
                    </a:lnTo>
                    <a:lnTo>
                      <a:pt x="978" y="4552"/>
                    </a:lnTo>
                    <a:lnTo>
                      <a:pt x="977" y="4531"/>
                    </a:lnTo>
                    <a:lnTo>
                      <a:pt x="975" y="4510"/>
                    </a:lnTo>
                    <a:lnTo>
                      <a:pt x="973" y="4490"/>
                    </a:lnTo>
                    <a:lnTo>
                      <a:pt x="969" y="4471"/>
                    </a:lnTo>
                    <a:lnTo>
                      <a:pt x="964" y="4452"/>
                    </a:lnTo>
                    <a:lnTo>
                      <a:pt x="957" y="4424"/>
                    </a:lnTo>
                    <a:lnTo>
                      <a:pt x="948" y="4394"/>
                    </a:lnTo>
                    <a:lnTo>
                      <a:pt x="938" y="4367"/>
                    </a:lnTo>
                    <a:lnTo>
                      <a:pt x="927" y="4339"/>
                    </a:lnTo>
                    <a:lnTo>
                      <a:pt x="916" y="4311"/>
                    </a:lnTo>
                    <a:lnTo>
                      <a:pt x="904" y="4284"/>
                    </a:lnTo>
                    <a:lnTo>
                      <a:pt x="891" y="4258"/>
                    </a:lnTo>
                    <a:lnTo>
                      <a:pt x="877" y="4231"/>
                    </a:lnTo>
                    <a:lnTo>
                      <a:pt x="847" y="4178"/>
                    </a:lnTo>
                    <a:lnTo>
                      <a:pt x="817" y="4125"/>
                    </a:lnTo>
                    <a:lnTo>
                      <a:pt x="785" y="4072"/>
                    </a:lnTo>
                    <a:lnTo>
                      <a:pt x="751" y="4019"/>
                    </a:lnTo>
                    <a:lnTo>
                      <a:pt x="651" y="3862"/>
                    </a:lnTo>
                    <a:lnTo>
                      <a:pt x="607" y="3796"/>
                    </a:lnTo>
                    <a:lnTo>
                      <a:pt x="565" y="3730"/>
                    </a:lnTo>
                    <a:lnTo>
                      <a:pt x="523" y="3664"/>
                    </a:lnTo>
                    <a:lnTo>
                      <a:pt x="480" y="3597"/>
                    </a:lnTo>
                    <a:lnTo>
                      <a:pt x="439" y="3529"/>
                    </a:lnTo>
                    <a:lnTo>
                      <a:pt x="398" y="3462"/>
                    </a:lnTo>
                    <a:lnTo>
                      <a:pt x="357" y="3393"/>
                    </a:lnTo>
                    <a:lnTo>
                      <a:pt x="319" y="3323"/>
                    </a:lnTo>
                    <a:lnTo>
                      <a:pt x="282" y="3252"/>
                    </a:lnTo>
                    <a:lnTo>
                      <a:pt x="246" y="3182"/>
                    </a:lnTo>
                    <a:lnTo>
                      <a:pt x="229" y="3145"/>
                    </a:lnTo>
                    <a:lnTo>
                      <a:pt x="212" y="3109"/>
                    </a:lnTo>
                    <a:lnTo>
                      <a:pt x="196" y="3072"/>
                    </a:lnTo>
                    <a:lnTo>
                      <a:pt x="180" y="3036"/>
                    </a:lnTo>
                    <a:lnTo>
                      <a:pt x="165" y="2999"/>
                    </a:lnTo>
                    <a:lnTo>
                      <a:pt x="150" y="2961"/>
                    </a:lnTo>
                    <a:lnTo>
                      <a:pt x="136" y="2923"/>
                    </a:lnTo>
                    <a:lnTo>
                      <a:pt x="123" y="2885"/>
                    </a:lnTo>
                    <a:lnTo>
                      <a:pt x="110" y="2847"/>
                    </a:lnTo>
                    <a:lnTo>
                      <a:pt x="98" y="2809"/>
                    </a:lnTo>
                    <a:lnTo>
                      <a:pt x="87" y="2769"/>
                    </a:lnTo>
                    <a:lnTo>
                      <a:pt x="76" y="2730"/>
                    </a:lnTo>
                    <a:lnTo>
                      <a:pt x="61" y="2672"/>
                    </a:lnTo>
                    <a:lnTo>
                      <a:pt x="48" y="2614"/>
                    </a:lnTo>
                    <a:lnTo>
                      <a:pt x="35" y="2556"/>
                    </a:lnTo>
                    <a:lnTo>
                      <a:pt x="26" y="2497"/>
                    </a:lnTo>
                    <a:lnTo>
                      <a:pt x="17" y="2438"/>
                    </a:lnTo>
                    <a:lnTo>
                      <a:pt x="11" y="2379"/>
                    </a:lnTo>
                    <a:lnTo>
                      <a:pt x="5" y="2321"/>
                    </a:lnTo>
                    <a:lnTo>
                      <a:pt x="2" y="2261"/>
                    </a:lnTo>
                    <a:lnTo>
                      <a:pt x="0" y="2202"/>
                    </a:lnTo>
                    <a:lnTo>
                      <a:pt x="0" y="2143"/>
                    </a:lnTo>
                    <a:lnTo>
                      <a:pt x="1" y="2084"/>
                    </a:lnTo>
                    <a:lnTo>
                      <a:pt x="4" y="2024"/>
                    </a:lnTo>
                    <a:lnTo>
                      <a:pt x="9" y="1966"/>
                    </a:lnTo>
                    <a:lnTo>
                      <a:pt x="15" y="1907"/>
                    </a:lnTo>
                    <a:lnTo>
                      <a:pt x="22" y="1849"/>
                    </a:lnTo>
                    <a:lnTo>
                      <a:pt x="32" y="1790"/>
                    </a:lnTo>
                    <a:lnTo>
                      <a:pt x="43" y="1732"/>
                    </a:lnTo>
                    <a:lnTo>
                      <a:pt x="55" y="1675"/>
                    </a:lnTo>
                    <a:lnTo>
                      <a:pt x="69" y="1617"/>
                    </a:lnTo>
                    <a:lnTo>
                      <a:pt x="85" y="1561"/>
                    </a:lnTo>
                    <a:lnTo>
                      <a:pt x="101" y="1504"/>
                    </a:lnTo>
                    <a:lnTo>
                      <a:pt x="120" y="1448"/>
                    </a:lnTo>
                    <a:lnTo>
                      <a:pt x="140" y="1393"/>
                    </a:lnTo>
                    <a:lnTo>
                      <a:pt x="162" y="1338"/>
                    </a:lnTo>
                    <a:lnTo>
                      <a:pt x="185" y="1285"/>
                    </a:lnTo>
                    <a:lnTo>
                      <a:pt x="209" y="1231"/>
                    </a:lnTo>
                    <a:lnTo>
                      <a:pt x="235" y="1179"/>
                    </a:lnTo>
                    <a:lnTo>
                      <a:pt x="263" y="1126"/>
                    </a:lnTo>
                    <a:lnTo>
                      <a:pt x="292" y="1074"/>
                    </a:lnTo>
                    <a:lnTo>
                      <a:pt x="323" y="1024"/>
                    </a:lnTo>
                    <a:lnTo>
                      <a:pt x="354" y="974"/>
                    </a:lnTo>
                    <a:lnTo>
                      <a:pt x="388" y="926"/>
                    </a:lnTo>
                    <a:lnTo>
                      <a:pt x="418" y="884"/>
                    </a:lnTo>
                    <a:lnTo>
                      <a:pt x="448" y="843"/>
                    </a:lnTo>
                    <a:lnTo>
                      <a:pt x="479" y="803"/>
                    </a:lnTo>
                    <a:lnTo>
                      <a:pt x="512" y="763"/>
                    </a:lnTo>
                    <a:lnTo>
                      <a:pt x="545" y="725"/>
                    </a:lnTo>
                    <a:lnTo>
                      <a:pt x="579" y="686"/>
                    </a:lnTo>
                    <a:lnTo>
                      <a:pt x="614" y="649"/>
                    </a:lnTo>
                    <a:lnTo>
                      <a:pt x="651" y="614"/>
                    </a:lnTo>
                    <a:lnTo>
                      <a:pt x="688" y="578"/>
                    </a:lnTo>
                    <a:lnTo>
                      <a:pt x="725" y="544"/>
                    </a:lnTo>
                    <a:lnTo>
                      <a:pt x="765" y="510"/>
                    </a:lnTo>
                    <a:lnTo>
                      <a:pt x="804" y="477"/>
                    </a:lnTo>
                    <a:lnTo>
                      <a:pt x="844" y="446"/>
                    </a:lnTo>
                    <a:lnTo>
                      <a:pt x="886" y="415"/>
                    </a:lnTo>
                    <a:lnTo>
                      <a:pt x="927" y="385"/>
                    </a:lnTo>
                    <a:lnTo>
                      <a:pt x="969" y="357"/>
                    </a:lnTo>
                    <a:lnTo>
                      <a:pt x="1013" y="329"/>
                    </a:lnTo>
                    <a:lnTo>
                      <a:pt x="1056" y="302"/>
                    </a:lnTo>
                    <a:lnTo>
                      <a:pt x="1102" y="277"/>
                    </a:lnTo>
                    <a:lnTo>
                      <a:pt x="1146" y="252"/>
                    </a:lnTo>
                    <a:lnTo>
                      <a:pt x="1192" y="229"/>
                    </a:lnTo>
                    <a:lnTo>
                      <a:pt x="1239" y="206"/>
                    </a:lnTo>
                    <a:lnTo>
                      <a:pt x="1285" y="184"/>
                    </a:lnTo>
                    <a:lnTo>
                      <a:pt x="1332" y="164"/>
                    </a:lnTo>
                    <a:lnTo>
                      <a:pt x="1381" y="145"/>
                    </a:lnTo>
                    <a:lnTo>
                      <a:pt x="1429" y="126"/>
                    </a:lnTo>
                    <a:lnTo>
                      <a:pt x="1478" y="110"/>
                    </a:lnTo>
                    <a:lnTo>
                      <a:pt x="1527" y="94"/>
                    </a:lnTo>
                    <a:lnTo>
                      <a:pt x="1577" y="80"/>
                    </a:lnTo>
                    <a:lnTo>
                      <a:pt x="1627" y="66"/>
                    </a:lnTo>
                    <a:lnTo>
                      <a:pt x="1677" y="54"/>
                    </a:lnTo>
                    <a:lnTo>
                      <a:pt x="1728" y="44"/>
                    </a:lnTo>
                    <a:lnTo>
                      <a:pt x="1775" y="34"/>
                    </a:lnTo>
                    <a:lnTo>
                      <a:pt x="1822" y="26"/>
                    </a:lnTo>
                    <a:lnTo>
                      <a:pt x="1869" y="19"/>
                    </a:lnTo>
                    <a:lnTo>
                      <a:pt x="1916" y="13"/>
                    </a:lnTo>
                    <a:lnTo>
                      <a:pt x="1964" y="9"/>
                    </a:lnTo>
                    <a:lnTo>
                      <a:pt x="2012" y="5"/>
                    </a:lnTo>
                    <a:lnTo>
                      <a:pt x="2060" y="2"/>
                    </a:lnTo>
                    <a:lnTo>
                      <a:pt x="2107" y="1"/>
                    </a:lnTo>
                    <a:lnTo>
                      <a:pt x="2155" y="0"/>
                    </a:lnTo>
                    <a:lnTo>
                      <a:pt x="2203" y="1"/>
                    </a:lnTo>
                    <a:lnTo>
                      <a:pt x="2250" y="3"/>
                    </a:lnTo>
                    <a:lnTo>
                      <a:pt x="2299" y="5"/>
                    </a:lnTo>
                    <a:lnTo>
                      <a:pt x="2346" y="9"/>
                    </a:lnTo>
                    <a:lnTo>
                      <a:pt x="2393" y="13"/>
                    </a:lnTo>
                    <a:lnTo>
                      <a:pt x="2441" y="19"/>
                    </a:lnTo>
                    <a:lnTo>
                      <a:pt x="2488" y="26"/>
                    </a:lnTo>
                    <a:lnTo>
                      <a:pt x="2536" y="33"/>
                    </a:lnTo>
                    <a:lnTo>
                      <a:pt x="2583" y="43"/>
                    </a:lnTo>
                    <a:lnTo>
                      <a:pt x="2629" y="53"/>
                    </a:lnTo>
                    <a:lnTo>
                      <a:pt x="2676" y="64"/>
                    </a:lnTo>
                    <a:lnTo>
                      <a:pt x="2722" y="75"/>
                    </a:lnTo>
                    <a:lnTo>
                      <a:pt x="2769" y="88"/>
                    </a:lnTo>
                    <a:lnTo>
                      <a:pt x="2814" y="102"/>
                    </a:lnTo>
                    <a:lnTo>
                      <a:pt x="2859" y="116"/>
                    </a:lnTo>
                    <a:lnTo>
                      <a:pt x="2905" y="133"/>
                    </a:lnTo>
                    <a:lnTo>
                      <a:pt x="2949" y="150"/>
                    </a:lnTo>
                    <a:lnTo>
                      <a:pt x="2994" y="167"/>
                    </a:lnTo>
                    <a:lnTo>
                      <a:pt x="3037" y="186"/>
                    </a:lnTo>
                    <a:lnTo>
                      <a:pt x="3080" y="205"/>
                    </a:lnTo>
                    <a:lnTo>
                      <a:pt x="3123" y="226"/>
                    </a:lnTo>
                    <a:lnTo>
                      <a:pt x="3165" y="248"/>
                    </a:lnTo>
                    <a:lnTo>
                      <a:pt x="3206" y="271"/>
                    </a:lnTo>
                    <a:lnTo>
                      <a:pt x="3256" y="298"/>
                    </a:lnTo>
                    <a:lnTo>
                      <a:pt x="3304" y="328"/>
                    </a:lnTo>
                    <a:lnTo>
                      <a:pt x="3352" y="358"/>
                    </a:lnTo>
                    <a:lnTo>
                      <a:pt x="3398" y="389"/>
                    </a:lnTo>
                    <a:lnTo>
                      <a:pt x="3444" y="423"/>
                    </a:lnTo>
                    <a:lnTo>
                      <a:pt x="3489" y="457"/>
                    </a:lnTo>
                    <a:lnTo>
                      <a:pt x="3533" y="491"/>
                    </a:lnTo>
                    <a:lnTo>
                      <a:pt x="3576" y="529"/>
                    </a:lnTo>
                    <a:lnTo>
                      <a:pt x="3618" y="566"/>
                    </a:lnTo>
                    <a:lnTo>
                      <a:pt x="3659" y="604"/>
                    </a:lnTo>
                    <a:lnTo>
                      <a:pt x="3699" y="645"/>
                    </a:lnTo>
                    <a:lnTo>
                      <a:pt x="3738" y="685"/>
                    </a:lnTo>
                    <a:lnTo>
                      <a:pt x="3776" y="728"/>
                    </a:lnTo>
                    <a:lnTo>
                      <a:pt x="3813" y="770"/>
                    </a:lnTo>
                    <a:lnTo>
                      <a:pt x="3849" y="815"/>
                    </a:lnTo>
                    <a:lnTo>
                      <a:pt x="3883" y="859"/>
                    </a:lnTo>
                    <a:lnTo>
                      <a:pt x="3916" y="905"/>
                    </a:lnTo>
                    <a:lnTo>
                      <a:pt x="3949" y="951"/>
                    </a:lnTo>
                    <a:lnTo>
                      <a:pt x="3980" y="999"/>
                    </a:lnTo>
                    <a:lnTo>
                      <a:pt x="4010" y="1046"/>
                    </a:lnTo>
                    <a:lnTo>
                      <a:pt x="4038" y="1096"/>
                    </a:lnTo>
                    <a:lnTo>
                      <a:pt x="4066" y="1145"/>
                    </a:lnTo>
                    <a:lnTo>
                      <a:pt x="4092" y="1195"/>
                    </a:lnTo>
                    <a:lnTo>
                      <a:pt x="4116" y="1246"/>
                    </a:lnTo>
                    <a:lnTo>
                      <a:pt x="4139" y="1298"/>
                    </a:lnTo>
                    <a:lnTo>
                      <a:pt x="4161" y="1350"/>
                    </a:lnTo>
                    <a:lnTo>
                      <a:pt x="4182" y="1403"/>
                    </a:lnTo>
                    <a:lnTo>
                      <a:pt x="4201" y="1455"/>
                    </a:lnTo>
                    <a:lnTo>
                      <a:pt x="4219" y="1510"/>
                    </a:lnTo>
                    <a:lnTo>
                      <a:pt x="4235" y="1564"/>
                    </a:lnTo>
                    <a:lnTo>
                      <a:pt x="4249" y="1618"/>
                    </a:lnTo>
                    <a:lnTo>
                      <a:pt x="4263" y="1674"/>
                    </a:lnTo>
                    <a:lnTo>
                      <a:pt x="4271" y="1714"/>
                    </a:lnTo>
                    <a:lnTo>
                      <a:pt x="4279" y="1755"/>
                    </a:lnTo>
                    <a:lnTo>
                      <a:pt x="4288" y="1796"/>
                    </a:lnTo>
                    <a:lnTo>
                      <a:pt x="4294" y="1836"/>
                    </a:lnTo>
                    <a:lnTo>
                      <a:pt x="4300" y="1878"/>
                    </a:lnTo>
                    <a:lnTo>
                      <a:pt x="4305" y="1919"/>
                    </a:lnTo>
                    <a:lnTo>
                      <a:pt x="4309" y="1961"/>
                    </a:lnTo>
                    <a:lnTo>
                      <a:pt x="4312" y="2002"/>
                    </a:lnTo>
                    <a:lnTo>
                      <a:pt x="4315" y="2044"/>
                    </a:lnTo>
                    <a:lnTo>
                      <a:pt x="4317" y="2085"/>
                    </a:lnTo>
                    <a:lnTo>
                      <a:pt x="4318" y="2127"/>
                    </a:lnTo>
                    <a:lnTo>
                      <a:pt x="4318" y="2169"/>
                    </a:lnTo>
                    <a:lnTo>
                      <a:pt x="4317" y="2210"/>
                    </a:lnTo>
                    <a:lnTo>
                      <a:pt x="4316" y="2252"/>
                    </a:lnTo>
                    <a:lnTo>
                      <a:pt x="4314" y="2294"/>
                    </a:lnTo>
                    <a:lnTo>
                      <a:pt x="4311" y="2336"/>
                    </a:lnTo>
                    <a:lnTo>
                      <a:pt x="4307" y="2377"/>
                    </a:lnTo>
                    <a:lnTo>
                      <a:pt x="4303" y="2420"/>
                    </a:lnTo>
                    <a:lnTo>
                      <a:pt x="4298" y="2461"/>
                    </a:lnTo>
                    <a:lnTo>
                      <a:pt x="4292" y="2501"/>
                    </a:lnTo>
                    <a:lnTo>
                      <a:pt x="4286" y="2543"/>
                    </a:lnTo>
                    <a:lnTo>
                      <a:pt x="4277" y="2584"/>
                    </a:lnTo>
                    <a:lnTo>
                      <a:pt x="4269" y="2626"/>
                    </a:lnTo>
                    <a:lnTo>
                      <a:pt x="4260" y="2666"/>
                    </a:lnTo>
                    <a:lnTo>
                      <a:pt x="4250" y="2708"/>
                    </a:lnTo>
                    <a:lnTo>
                      <a:pt x="4240" y="2748"/>
                    </a:lnTo>
                    <a:lnTo>
                      <a:pt x="4229" y="2788"/>
                    </a:lnTo>
                    <a:lnTo>
                      <a:pt x="4217" y="2828"/>
                    </a:lnTo>
                    <a:lnTo>
                      <a:pt x="4204" y="2868"/>
                    </a:lnTo>
                    <a:lnTo>
                      <a:pt x="4191" y="2908"/>
                    </a:lnTo>
                    <a:lnTo>
                      <a:pt x="4176" y="2947"/>
                    </a:lnTo>
                    <a:lnTo>
                      <a:pt x="4161" y="2987"/>
                    </a:lnTo>
                    <a:lnTo>
                      <a:pt x="4139" y="3042"/>
                    </a:lnTo>
                    <a:lnTo>
                      <a:pt x="4116" y="3097"/>
                    </a:lnTo>
                    <a:lnTo>
                      <a:pt x="4092" y="3151"/>
                    </a:lnTo>
                    <a:lnTo>
                      <a:pt x="4067" y="3205"/>
                    </a:lnTo>
                    <a:lnTo>
                      <a:pt x="4039" y="3257"/>
                    </a:lnTo>
                    <a:lnTo>
                      <a:pt x="4012" y="3310"/>
                    </a:lnTo>
                    <a:lnTo>
                      <a:pt x="3984" y="3361"/>
                    </a:lnTo>
                    <a:lnTo>
                      <a:pt x="3955" y="3413"/>
                    </a:lnTo>
                    <a:lnTo>
                      <a:pt x="3925" y="3464"/>
                    </a:lnTo>
                    <a:lnTo>
                      <a:pt x="3895" y="3514"/>
                    </a:lnTo>
                    <a:lnTo>
                      <a:pt x="3864" y="3565"/>
                    </a:lnTo>
                    <a:lnTo>
                      <a:pt x="3833" y="3614"/>
                    </a:lnTo>
                    <a:lnTo>
                      <a:pt x="3801" y="3663"/>
                    </a:lnTo>
                    <a:lnTo>
                      <a:pt x="3770" y="3712"/>
                    </a:lnTo>
                    <a:lnTo>
                      <a:pt x="3739" y="3761"/>
                    </a:lnTo>
                    <a:lnTo>
                      <a:pt x="3707" y="3808"/>
                    </a:lnTo>
                    <a:lnTo>
                      <a:pt x="3671" y="3863"/>
                    </a:lnTo>
                    <a:lnTo>
                      <a:pt x="3636" y="3916"/>
                    </a:lnTo>
                    <a:lnTo>
                      <a:pt x="3602" y="3971"/>
                    </a:lnTo>
                    <a:lnTo>
                      <a:pt x="3566" y="4025"/>
                    </a:lnTo>
                    <a:lnTo>
                      <a:pt x="3533" y="4080"/>
                    </a:lnTo>
                    <a:lnTo>
                      <a:pt x="3500" y="4136"/>
                    </a:lnTo>
                    <a:lnTo>
                      <a:pt x="3467" y="4191"/>
                    </a:lnTo>
                    <a:lnTo>
                      <a:pt x="3435" y="4247"/>
                    </a:lnTo>
                    <a:lnTo>
                      <a:pt x="3422" y="4272"/>
                    </a:lnTo>
                    <a:lnTo>
                      <a:pt x="3410" y="4296"/>
                    </a:lnTo>
                    <a:lnTo>
                      <a:pt x="3398" y="4323"/>
                    </a:lnTo>
                    <a:lnTo>
                      <a:pt x="3388" y="4349"/>
                    </a:lnTo>
                    <a:lnTo>
                      <a:pt x="3378" y="4375"/>
                    </a:lnTo>
                    <a:lnTo>
                      <a:pt x="3370" y="4401"/>
                    </a:lnTo>
                    <a:lnTo>
                      <a:pt x="3362" y="4429"/>
                    </a:lnTo>
                    <a:lnTo>
                      <a:pt x="3356" y="4456"/>
                    </a:lnTo>
                    <a:lnTo>
                      <a:pt x="3350" y="4483"/>
                    </a:lnTo>
                    <a:lnTo>
                      <a:pt x="3345" y="4512"/>
                    </a:lnTo>
                    <a:lnTo>
                      <a:pt x="3342" y="4539"/>
                    </a:lnTo>
                    <a:lnTo>
                      <a:pt x="3339" y="4567"/>
                    </a:lnTo>
                    <a:lnTo>
                      <a:pt x="3336" y="4595"/>
                    </a:lnTo>
                    <a:lnTo>
                      <a:pt x="3336" y="4625"/>
                    </a:lnTo>
                    <a:lnTo>
                      <a:pt x="3336" y="4653"/>
                    </a:lnTo>
                    <a:lnTo>
                      <a:pt x="3338" y="4682"/>
                    </a:lnTo>
                    <a:lnTo>
                      <a:pt x="3339" y="4702"/>
                    </a:lnTo>
                    <a:lnTo>
                      <a:pt x="3339" y="4722"/>
                    </a:lnTo>
                    <a:lnTo>
                      <a:pt x="3338" y="4741"/>
                    </a:lnTo>
                    <a:lnTo>
                      <a:pt x="3335" y="4761"/>
                    </a:lnTo>
                    <a:lnTo>
                      <a:pt x="3331" y="4780"/>
                    </a:lnTo>
                    <a:lnTo>
                      <a:pt x="3327" y="4801"/>
                    </a:lnTo>
                    <a:lnTo>
                      <a:pt x="3322" y="4820"/>
                    </a:lnTo>
                    <a:lnTo>
                      <a:pt x="3315" y="4839"/>
                    </a:lnTo>
                    <a:lnTo>
                      <a:pt x="3308" y="4857"/>
                    </a:lnTo>
                    <a:lnTo>
                      <a:pt x="3300" y="4876"/>
                    </a:lnTo>
                    <a:lnTo>
                      <a:pt x="3290" y="4895"/>
                    </a:lnTo>
                    <a:lnTo>
                      <a:pt x="3280" y="4913"/>
                    </a:lnTo>
                    <a:lnTo>
                      <a:pt x="3269" y="4930"/>
                    </a:lnTo>
                    <a:lnTo>
                      <a:pt x="3256" y="4947"/>
                    </a:lnTo>
                    <a:lnTo>
                      <a:pt x="3243" y="4963"/>
                    </a:lnTo>
                    <a:lnTo>
                      <a:pt x="3229" y="4978"/>
                    </a:lnTo>
                    <a:lnTo>
                      <a:pt x="3214" y="4995"/>
                    </a:lnTo>
                    <a:lnTo>
                      <a:pt x="3198" y="5009"/>
                    </a:lnTo>
                    <a:lnTo>
                      <a:pt x="3181" y="5022"/>
                    </a:lnTo>
                    <a:lnTo>
                      <a:pt x="3165" y="5035"/>
                    </a:lnTo>
                    <a:lnTo>
                      <a:pt x="3147" y="5046"/>
                    </a:lnTo>
                    <a:lnTo>
                      <a:pt x="3129" y="5057"/>
                    </a:lnTo>
                    <a:lnTo>
                      <a:pt x="3111" y="5066"/>
                    </a:lnTo>
                    <a:lnTo>
                      <a:pt x="3091" y="5075"/>
                    </a:lnTo>
                    <a:lnTo>
                      <a:pt x="3072" y="5084"/>
                    </a:lnTo>
                    <a:lnTo>
                      <a:pt x="3052" y="5091"/>
                    </a:lnTo>
                    <a:lnTo>
                      <a:pt x="3033" y="5096"/>
                    </a:lnTo>
                    <a:lnTo>
                      <a:pt x="3013" y="5101"/>
                    </a:lnTo>
                    <a:lnTo>
                      <a:pt x="2993" y="5104"/>
                    </a:lnTo>
                    <a:lnTo>
                      <a:pt x="2973" y="5107"/>
                    </a:lnTo>
                    <a:lnTo>
                      <a:pt x="2953" y="5108"/>
                    </a:lnTo>
                    <a:lnTo>
                      <a:pt x="2934" y="5108"/>
                    </a:lnTo>
                    <a:lnTo>
                      <a:pt x="2887" y="5108"/>
                    </a:lnTo>
                    <a:lnTo>
                      <a:pt x="2840" y="5109"/>
                    </a:lnTo>
                    <a:lnTo>
                      <a:pt x="2794" y="5109"/>
                    </a:lnTo>
                    <a:lnTo>
                      <a:pt x="2746" y="5109"/>
                    </a:lnTo>
                    <a:lnTo>
                      <a:pt x="2700" y="5110"/>
                    </a:lnTo>
                    <a:lnTo>
                      <a:pt x="2653" y="5110"/>
                    </a:lnTo>
                    <a:lnTo>
                      <a:pt x="2606" y="5110"/>
                    </a:lnTo>
                    <a:lnTo>
                      <a:pt x="2559" y="5110"/>
                    </a:lnTo>
                    <a:lnTo>
                      <a:pt x="2512" y="5110"/>
                    </a:lnTo>
                    <a:lnTo>
                      <a:pt x="2465" y="5110"/>
                    </a:lnTo>
                    <a:lnTo>
                      <a:pt x="2419" y="5110"/>
                    </a:lnTo>
                    <a:lnTo>
                      <a:pt x="2371" y="5111"/>
                    </a:lnTo>
                    <a:lnTo>
                      <a:pt x="2324" y="5111"/>
                    </a:lnTo>
                    <a:lnTo>
                      <a:pt x="2278" y="5111"/>
                    </a:lnTo>
                    <a:lnTo>
                      <a:pt x="2230" y="5111"/>
                    </a:lnTo>
                    <a:lnTo>
                      <a:pt x="2184" y="5111"/>
                    </a:lnTo>
                    <a:close/>
                  </a:path>
                </a:pathLst>
              </a:cu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marL="0" marR="0" indent="0" algn="l" defTabSz="1219170" rtl="0" fontAlgn="auto" latinLnBrk="1"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defRPr>
                </a:defPPr>
                <a:lvl1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1pPr>
                <a:lvl2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2pPr>
                <a:lvl3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3pPr>
                <a:lvl4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4pPr>
                <a:lvl5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5pPr>
                <a:lvl6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6pPr>
                <a:lvl7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7pPr>
                <a:lvl8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8pPr>
                <a:lvl9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9pPr>
              </a:lstStyle>
              <a:p>
                <a:endParaRPr lang="en-US" sz="3200">
                  <a:solidFill>
                    <a:srgbClr val="000000"/>
                  </a:solidFill>
                  <a:latin typeface="Tenorite" pitchFamily="2" charset="0"/>
                  <a:cs typeface="Arial" panose="020B0604020202020204" pitchFamily="34" charset="0"/>
                </a:endParaRPr>
              </a:p>
            </p:txBody>
          </p:sp>
          <p:sp>
            <p:nvSpPr>
              <p:cNvPr id="24" name="Freeform 157">
                <a:extLst>
                  <a:ext uri="{FF2B5EF4-FFF2-40B4-BE49-F238E27FC236}">
                    <a16:creationId xmlns:a16="http://schemas.microsoft.com/office/drawing/2014/main" id="{31ED9805-D72A-BBF3-15D1-92C4A8196567}"/>
                  </a:ext>
                </a:extLst>
              </p:cNvPr>
              <p:cNvSpPr>
                <a:spLocks noEditPoints="1"/>
              </p:cNvSpPr>
              <p:nvPr/>
            </p:nvSpPr>
            <p:spPr bwMode="auto">
              <a:xfrm>
                <a:off x="3817255" y="1936637"/>
                <a:ext cx="69714" cy="49093"/>
              </a:xfrm>
              <a:custGeom>
                <a:avLst/>
                <a:gdLst>
                  <a:gd name="T0" fmla="*/ 580 w 2375"/>
                  <a:gd name="T1" fmla="*/ 1039 h 1664"/>
                  <a:gd name="T2" fmla="*/ 781 w 2375"/>
                  <a:gd name="T3" fmla="*/ 1166 h 1664"/>
                  <a:gd name="T4" fmla="*/ 924 w 2375"/>
                  <a:gd name="T5" fmla="*/ 1297 h 1664"/>
                  <a:gd name="T6" fmla="*/ 1045 w 2375"/>
                  <a:gd name="T7" fmla="*/ 1350 h 1664"/>
                  <a:gd name="T8" fmla="*/ 1178 w 2375"/>
                  <a:gd name="T9" fmla="*/ 1354 h 1664"/>
                  <a:gd name="T10" fmla="*/ 1318 w 2375"/>
                  <a:gd name="T11" fmla="*/ 1349 h 1664"/>
                  <a:gd name="T12" fmla="*/ 1430 w 2375"/>
                  <a:gd name="T13" fmla="*/ 1309 h 1664"/>
                  <a:gd name="T14" fmla="*/ 1582 w 2375"/>
                  <a:gd name="T15" fmla="*/ 1181 h 1664"/>
                  <a:gd name="T16" fmla="*/ 1658 w 2375"/>
                  <a:gd name="T17" fmla="*/ 1085 h 1664"/>
                  <a:gd name="T18" fmla="*/ 1785 w 2375"/>
                  <a:gd name="T19" fmla="*/ 1036 h 1664"/>
                  <a:gd name="T20" fmla="*/ 1971 w 2375"/>
                  <a:gd name="T21" fmla="*/ 1038 h 1664"/>
                  <a:gd name="T22" fmla="*/ 2051 w 2375"/>
                  <a:gd name="T23" fmla="*/ 994 h 1664"/>
                  <a:gd name="T24" fmla="*/ 2069 w 2375"/>
                  <a:gd name="T25" fmla="*/ 815 h 1664"/>
                  <a:gd name="T26" fmla="*/ 2065 w 2375"/>
                  <a:gd name="T27" fmla="*/ 378 h 1664"/>
                  <a:gd name="T28" fmla="*/ 2029 w 2375"/>
                  <a:gd name="T29" fmla="*/ 329 h 1664"/>
                  <a:gd name="T30" fmla="*/ 1867 w 2375"/>
                  <a:gd name="T31" fmla="*/ 307 h 1664"/>
                  <a:gd name="T32" fmla="*/ 1271 w 2375"/>
                  <a:gd name="T33" fmla="*/ 307 h 1664"/>
                  <a:gd name="T34" fmla="*/ 791 w 2375"/>
                  <a:gd name="T35" fmla="*/ 306 h 1664"/>
                  <a:gd name="T36" fmla="*/ 359 w 2375"/>
                  <a:gd name="T37" fmla="*/ 320 h 1664"/>
                  <a:gd name="T38" fmla="*/ 310 w 2375"/>
                  <a:gd name="T39" fmla="*/ 379 h 1664"/>
                  <a:gd name="T40" fmla="*/ 306 w 2375"/>
                  <a:gd name="T41" fmla="*/ 816 h 1664"/>
                  <a:gd name="T42" fmla="*/ 319 w 2375"/>
                  <a:gd name="T43" fmla="*/ 983 h 1664"/>
                  <a:gd name="T44" fmla="*/ 364 w 2375"/>
                  <a:gd name="T45" fmla="*/ 1026 h 1664"/>
                  <a:gd name="T46" fmla="*/ 492 w 2375"/>
                  <a:gd name="T47" fmla="*/ 1036 h 1664"/>
                  <a:gd name="T48" fmla="*/ 1020 w 2375"/>
                  <a:gd name="T49" fmla="*/ 1655 h 1664"/>
                  <a:gd name="T50" fmla="*/ 860 w 2375"/>
                  <a:gd name="T51" fmla="*/ 1608 h 1664"/>
                  <a:gd name="T52" fmla="*/ 708 w 2375"/>
                  <a:gd name="T53" fmla="*/ 1520 h 1664"/>
                  <a:gd name="T54" fmla="*/ 575 w 2375"/>
                  <a:gd name="T55" fmla="*/ 1396 h 1664"/>
                  <a:gd name="T56" fmla="*/ 456 w 2375"/>
                  <a:gd name="T57" fmla="*/ 1342 h 1664"/>
                  <a:gd name="T58" fmla="*/ 274 w 2375"/>
                  <a:gd name="T59" fmla="*/ 1318 h 1664"/>
                  <a:gd name="T60" fmla="*/ 154 w 2375"/>
                  <a:gd name="T61" fmla="*/ 1251 h 1664"/>
                  <a:gd name="T62" fmla="*/ 66 w 2375"/>
                  <a:gd name="T63" fmla="*/ 1154 h 1664"/>
                  <a:gd name="T64" fmla="*/ 14 w 2375"/>
                  <a:gd name="T65" fmla="*/ 1038 h 1664"/>
                  <a:gd name="T66" fmla="*/ 2 w 2375"/>
                  <a:gd name="T67" fmla="*/ 882 h 1664"/>
                  <a:gd name="T68" fmla="*/ 5 w 2375"/>
                  <a:gd name="T69" fmla="*/ 374 h 1664"/>
                  <a:gd name="T70" fmla="*/ 31 w 2375"/>
                  <a:gd name="T71" fmla="*/ 253 h 1664"/>
                  <a:gd name="T72" fmla="*/ 96 w 2375"/>
                  <a:gd name="T73" fmla="*/ 147 h 1664"/>
                  <a:gd name="T74" fmla="*/ 193 w 2375"/>
                  <a:gd name="T75" fmla="*/ 63 h 1664"/>
                  <a:gd name="T76" fmla="*/ 314 w 2375"/>
                  <a:gd name="T77" fmla="*/ 14 h 1664"/>
                  <a:gd name="T78" fmla="*/ 776 w 2375"/>
                  <a:gd name="T79" fmla="*/ 1 h 1664"/>
                  <a:gd name="T80" fmla="*/ 1271 w 2375"/>
                  <a:gd name="T81" fmla="*/ 2 h 1664"/>
                  <a:gd name="T82" fmla="*/ 1854 w 2375"/>
                  <a:gd name="T83" fmla="*/ 2 h 1664"/>
                  <a:gd name="T84" fmla="*/ 2067 w 2375"/>
                  <a:gd name="T85" fmla="*/ 14 h 1664"/>
                  <a:gd name="T86" fmla="*/ 2220 w 2375"/>
                  <a:gd name="T87" fmla="*/ 91 h 1664"/>
                  <a:gd name="T88" fmla="*/ 2324 w 2375"/>
                  <a:gd name="T89" fmla="*/ 211 h 1664"/>
                  <a:gd name="T90" fmla="*/ 2370 w 2375"/>
                  <a:gd name="T91" fmla="*/ 355 h 1664"/>
                  <a:gd name="T92" fmla="*/ 2374 w 2375"/>
                  <a:gd name="T93" fmla="*/ 817 h 1664"/>
                  <a:gd name="T94" fmla="*/ 2358 w 2375"/>
                  <a:gd name="T95" fmla="*/ 1055 h 1664"/>
                  <a:gd name="T96" fmla="*/ 2279 w 2375"/>
                  <a:gd name="T97" fmla="*/ 1197 h 1664"/>
                  <a:gd name="T98" fmla="*/ 2140 w 2375"/>
                  <a:gd name="T99" fmla="*/ 1303 h 1664"/>
                  <a:gd name="T100" fmla="*/ 1973 w 2375"/>
                  <a:gd name="T101" fmla="*/ 1345 h 1664"/>
                  <a:gd name="T102" fmla="*/ 1828 w 2375"/>
                  <a:gd name="T103" fmla="*/ 1361 h 1664"/>
                  <a:gd name="T104" fmla="*/ 1692 w 2375"/>
                  <a:gd name="T105" fmla="*/ 1499 h 1664"/>
                  <a:gd name="T106" fmla="*/ 1534 w 2375"/>
                  <a:gd name="T107" fmla="*/ 1597 h 1664"/>
                  <a:gd name="T108" fmla="*/ 1365 w 2375"/>
                  <a:gd name="T109" fmla="*/ 1650 h 1664"/>
                  <a:gd name="T110" fmla="*/ 1190 w 2375"/>
                  <a:gd name="T111" fmla="*/ 1660 h 16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375" h="1664">
                    <a:moveTo>
                      <a:pt x="1869" y="1302"/>
                    </a:moveTo>
                    <a:lnTo>
                      <a:pt x="1868" y="1305"/>
                    </a:lnTo>
                    <a:lnTo>
                      <a:pt x="1866" y="1308"/>
                    </a:lnTo>
                    <a:lnTo>
                      <a:pt x="1868" y="1305"/>
                    </a:lnTo>
                    <a:lnTo>
                      <a:pt x="1869" y="1302"/>
                    </a:lnTo>
                    <a:close/>
                    <a:moveTo>
                      <a:pt x="511" y="1036"/>
                    </a:moveTo>
                    <a:lnTo>
                      <a:pt x="545" y="1036"/>
                    </a:lnTo>
                    <a:lnTo>
                      <a:pt x="580" y="1039"/>
                    </a:lnTo>
                    <a:lnTo>
                      <a:pt x="598" y="1041"/>
                    </a:lnTo>
                    <a:lnTo>
                      <a:pt x="617" y="1043"/>
                    </a:lnTo>
                    <a:lnTo>
                      <a:pt x="636" y="1047"/>
                    </a:lnTo>
                    <a:lnTo>
                      <a:pt x="655" y="1051"/>
                    </a:lnTo>
                    <a:lnTo>
                      <a:pt x="713" y="1065"/>
                    </a:lnTo>
                    <a:lnTo>
                      <a:pt x="746" y="1116"/>
                    </a:lnTo>
                    <a:lnTo>
                      <a:pt x="763" y="1142"/>
                    </a:lnTo>
                    <a:lnTo>
                      <a:pt x="781" y="1166"/>
                    </a:lnTo>
                    <a:lnTo>
                      <a:pt x="801" y="1190"/>
                    </a:lnTo>
                    <a:lnTo>
                      <a:pt x="822" y="1213"/>
                    </a:lnTo>
                    <a:lnTo>
                      <a:pt x="847" y="1237"/>
                    </a:lnTo>
                    <a:lnTo>
                      <a:pt x="871" y="1259"/>
                    </a:lnTo>
                    <a:lnTo>
                      <a:pt x="884" y="1269"/>
                    </a:lnTo>
                    <a:lnTo>
                      <a:pt x="897" y="1279"/>
                    </a:lnTo>
                    <a:lnTo>
                      <a:pt x="910" y="1288"/>
                    </a:lnTo>
                    <a:lnTo>
                      <a:pt x="924" y="1297"/>
                    </a:lnTo>
                    <a:lnTo>
                      <a:pt x="938" y="1306"/>
                    </a:lnTo>
                    <a:lnTo>
                      <a:pt x="954" y="1313"/>
                    </a:lnTo>
                    <a:lnTo>
                      <a:pt x="968" y="1322"/>
                    </a:lnTo>
                    <a:lnTo>
                      <a:pt x="983" y="1329"/>
                    </a:lnTo>
                    <a:lnTo>
                      <a:pt x="998" y="1335"/>
                    </a:lnTo>
                    <a:lnTo>
                      <a:pt x="1013" y="1341"/>
                    </a:lnTo>
                    <a:lnTo>
                      <a:pt x="1029" y="1345"/>
                    </a:lnTo>
                    <a:lnTo>
                      <a:pt x="1045" y="1350"/>
                    </a:lnTo>
                    <a:lnTo>
                      <a:pt x="1061" y="1353"/>
                    </a:lnTo>
                    <a:lnTo>
                      <a:pt x="1078" y="1356"/>
                    </a:lnTo>
                    <a:lnTo>
                      <a:pt x="1094" y="1358"/>
                    </a:lnTo>
                    <a:lnTo>
                      <a:pt x="1111" y="1359"/>
                    </a:lnTo>
                    <a:lnTo>
                      <a:pt x="1127" y="1359"/>
                    </a:lnTo>
                    <a:lnTo>
                      <a:pt x="1144" y="1358"/>
                    </a:lnTo>
                    <a:lnTo>
                      <a:pt x="1161" y="1357"/>
                    </a:lnTo>
                    <a:lnTo>
                      <a:pt x="1178" y="1354"/>
                    </a:lnTo>
                    <a:lnTo>
                      <a:pt x="1202" y="1349"/>
                    </a:lnTo>
                    <a:lnTo>
                      <a:pt x="1225" y="1352"/>
                    </a:lnTo>
                    <a:lnTo>
                      <a:pt x="1240" y="1353"/>
                    </a:lnTo>
                    <a:lnTo>
                      <a:pt x="1256" y="1354"/>
                    </a:lnTo>
                    <a:lnTo>
                      <a:pt x="1271" y="1354"/>
                    </a:lnTo>
                    <a:lnTo>
                      <a:pt x="1287" y="1353"/>
                    </a:lnTo>
                    <a:lnTo>
                      <a:pt x="1302" y="1351"/>
                    </a:lnTo>
                    <a:lnTo>
                      <a:pt x="1318" y="1349"/>
                    </a:lnTo>
                    <a:lnTo>
                      <a:pt x="1332" y="1346"/>
                    </a:lnTo>
                    <a:lnTo>
                      <a:pt x="1347" y="1343"/>
                    </a:lnTo>
                    <a:lnTo>
                      <a:pt x="1361" y="1338"/>
                    </a:lnTo>
                    <a:lnTo>
                      <a:pt x="1375" y="1334"/>
                    </a:lnTo>
                    <a:lnTo>
                      <a:pt x="1389" y="1329"/>
                    </a:lnTo>
                    <a:lnTo>
                      <a:pt x="1402" y="1323"/>
                    </a:lnTo>
                    <a:lnTo>
                      <a:pt x="1416" y="1316"/>
                    </a:lnTo>
                    <a:lnTo>
                      <a:pt x="1430" y="1309"/>
                    </a:lnTo>
                    <a:lnTo>
                      <a:pt x="1442" y="1302"/>
                    </a:lnTo>
                    <a:lnTo>
                      <a:pt x="1455" y="1294"/>
                    </a:lnTo>
                    <a:lnTo>
                      <a:pt x="1479" y="1278"/>
                    </a:lnTo>
                    <a:lnTo>
                      <a:pt x="1502" y="1261"/>
                    </a:lnTo>
                    <a:lnTo>
                      <a:pt x="1524" y="1242"/>
                    </a:lnTo>
                    <a:lnTo>
                      <a:pt x="1545" y="1222"/>
                    </a:lnTo>
                    <a:lnTo>
                      <a:pt x="1564" y="1202"/>
                    </a:lnTo>
                    <a:lnTo>
                      <a:pt x="1582" y="1181"/>
                    </a:lnTo>
                    <a:lnTo>
                      <a:pt x="1598" y="1161"/>
                    </a:lnTo>
                    <a:lnTo>
                      <a:pt x="1612" y="1140"/>
                    </a:lnTo>
                    <a:lnTo>
                      <a:pt x="1619" y="1128"/>
                    </a:lnTo>
                    <a:lnTo>
                      <a:pt x="1626" y="1118"/>
                    </a:lnTo>
                    <a:lnTo>
                      <a:pt x="1634" y="1109"/>
                    </a:lnTo>
                    <a:lnTo>
                      <a:pt x="1641" y="1101"/>
                    </a:lnTo>
                    <a:lnTo>
                      <a:pt x="1650" y="1092"/>
                    </a:lnTo>
                    <a:lnTo>
                      <a:pt x="1658" y="1085"/>
                    </a:lnTo>
                    <a:lnTo>
                      <a:pt x="1667" y="1079"/>
                    </a:lnTo>
                    <a:lnTo>
                      <a:pt x="1676" y="1073"/>
                    </a:lnTo>
                    <a:lnTo>
                      <a:pt x="1693" y="1062"/>
                    </a:lnTo>
                    <a:lnTo>
                      <a:pt x="1712" y="1054"/>
                    </a:lnTo>
                    <a:lnTo>
                      <a:pt x="1730" y="1047"/>
                    </a:lnTo>
                    <a:lnTo>
                      <a:pt x="1748" y="1042"/>
                    </a:lnTo>
                    <a:lnTo>
                      <a:pt x="1766" y="1039"/>
                    </a:lnTo>
                    <a:lnTo>
                      <a:pt x="1785" y="1036"/>
                    </a:lnTo>
                    <a:lnTo>
                      <a:pt x="1802" y="1035"/>
                    </a:lnTo>
                    <a:lnTo>
                      <a:pt x="1818" y="1035"/>
                    </a:lnTo>
                    <a:lnTo>
                      <a:pt x="1847" y="1036"/>
                    </a:lnTo>
                    <a:lnTo>
                      <a:pt x="1872" y="1038"/>
                    </a:lnTo>
                    <a:lnTo>
                      <a:pt x="1897" y="1031"/>
                    </a:lnTo>
                    <a:lnTo>
                      <a:pt x="1947" y="1038"/>
                    </a:lnTo>
                    <a:lnTo>
                      <a:pt x="1959" y="1039"/>
                    </a:lnTo>
                    <a:lnTo>
                      <a:pt x="1971" y="1038"/>
                    </a:lnTo>
                    <a:lnTo>
                      <a:pt x="1983" y="1035"/>
                    </a:lnTo>
                    <a:lnTo>
                      <a:pt x="1995" y="1031"/>
                    </a:lnTo>
                    <a:lnTo>
                      <a:pt x="2007" y="1026"/>
                    </a:lnTo>
                    <a:lnTo>
                      <a:pt x="2020" y="1020"/>
                    </a:lnTo>
                    <a:lnTo>
                      <a:pt x="2031" y="1013"/>
                    </a:lnTo>
                    <a:lnTo>
                      <a:pt x="2041" y="1005"/>
                    </a:lnTo>
                    <a:lnTo>
                      <a:pt x="2046" y="1000"/>
                    </a:lnTo>
                    <a:lnTo>
                      <a:pt x="2051" y="994"/>
                    </a:lnTo>
                    <a:lnTo>
                      <a:pt x="2056" y="988"/>
                    </a:lnTo>
                    <a:lnTo>
                      <a:pt x="2060" y="981"/>
                    </a:lnTo>
                    <a:lnTo>
                      <a:pt x="2063" y="974"/>
                    </a:lnTo>
                    <a:lnTo>
                      <a:pt x="2066" y="966"/>
                    </a:lnTo>
                    <a:lnTo>
                      <a:pt x="2067" y="957"/>
                    </a:lnTo>
                    <a:lnTo>
                      <a:pt x="2067" y="948"/>
                    </a:lnTo>
                    <a:lnTo>
                      <a:pt x="2068" y="877"/>
                    </a:lnTo>
                    <a:lnTo>
                      <a:pt x="2069" y="815"/>
                    </a:lnTo>
                    <a:lnTo>
                      <a:pt x="2069" y="754"/>
                    </a:lnTo>
                    <a:lnTo>
                      <a:pt x="2070" y="693"/>
                    </a:lnTo>
                    <a:lnTo>
                      <a:pt x="2070" y="631"/>
                    </a:lnTo>
                    <a:lnTo>
                      <a:pt x="2070" y="570"/>
                    </a:lnTo>
                    <a:lnTo>
                      <a:pt x="2069" y="508"/>
                    </a:lnTo>
                    <a:lnTo>
                      <a:pt x="2068" y="446"/>
                    </a:lnTo>
                    <a:lnTo>
                      <a:pt x="2066" y="386"/>
                    </a:lnTo>
                    <a:lnTo>
                      <a:pt x="2065" y="378"/>
                    </a:lnTo>
                    <a:lnTo>
                      <a:pt x="2063" y="370"/>
                    </a:lnTo>
                    <a:lnTo>
                      <a:pt x="2060" y="362"/>
                    </a:lnTo>
                    <a:lnTo>
                      <a:pt x="2056" y="356"/>
                    </a:lnTo>
                    <a:lnTo>
                      <a:pt x="2052" y="350"/>
                    </a:lnTo>
                    <a:lnTo>
                      <a:pt x="2048" y="345"/>
                    </a:lnTo>
                    <a:lnTo>
                      <a:pt x="2043" y="340"/>
                    </a:lnTo>
                    <a:lnTo>
                      <a:pt x="2039" y="336"/>
                    </a:lnTo>
                    <a:lnTo>
                      <a:pt x="2029" y="329"/>
                    </a:lnTo>
                    <a:lnTo>
                      <a:pt x="2018" y="322"/>
                    </a:lnTo>
                    <a:lnTo>
                      <a:pt x="2006" y="316"/>
                    </a:lnTo>
                    <a:lnTo>
                      <a:pt x="1994" y="311"/>
                    </a:lnTo>
                    <a:lnTo>
                      <a:pt x="1982" y="308"/>
                    </a:lnTo>
                    <a:lnTo>
                      <a:pt x="1970" y="306"/>
                    </a:lnTo>
                    <a:lnTo>
                      <a:pt x="1959" y="306"/>
                    </a:lnTo>
                    <a:lnTo>
                      <a:pt x="1948" y="307"/>
                    </a:lnTo>
                    <a:lnTo>
                      <a:pt x="1867" y="307"/>
                    </a:lnTo>
                    <a:lnTo>
                      <a:pt x="1789" y="308"/>
                    </a:lnTo>
                    <a:lnTo>
                      <a:pt x="1711" y="308"/>
                    </a:lnTo>
                    <a:lnTo>
                      <a:pt x="1633" y="308"/>
                    </a:lnTo>
                    <a:lnTo>
                      <a:pt x="1558" y="308"/>
                    </a:lnTo>
                    <a:lnTo>
                      <a:pt x="1482" y="308"/>
                    </a:lnTo>
                    <a:lnTo>
                      <a:pt x="1406" y="308"/>
                    </a:lnTo>
                    <a:lnTo>
                      <a:pt x="1331" y="307"/>
                    </a:lnTo>
                    <a:lnTo>
                      <a:pt x="1271" y="307"/>
                    </a:lnTo>
                    <a:lnTo>
                      <a:pt x="1211" y="306"/>
                    </a:lnTo>
                    <a:lnTo>
                      <a:pt x="1151" y="306"/>
                    </a:lnTo>
                    <a:lnTo>
                      <a:pt x="1091" y="306"/>
                    </a:lnTo>
                    <a:lnTo>
                      <a:pt x="1031" y="306"/>
                    </a:lnTo>
                    <a:lnTo>
                      <a:pt x="971" y="306"/>
                    </a:lnTo>
                    <a:lnTo>
                      <a:pt x="911" y="306"/>
                    </a:lnTo>
                    <a:lnTo>
                      <a:pt x="851" y="306"/>
                    </a:lnTo>
                    <a:lnTo>
                      <a:pt x="791" y="306"/>
                    </a:lnTo>
                    <a:lnTo>
                      <a:pt x="731" y="307"/>
                    </a:lnTo>
                    <a:lnTo>
                      <a:pt x="671" y="307"/>
                    </a:lnTo>
                    <a:lnTo>
                      <a:pt x="611" y="308"/>
                    </a:lnTo>
                    <a:lnTo>
                      <a:pt x="551" y="309"/>
                    </a:lnTo>
                    <a:lnTo>
                      <a:pt x="492" y="311"/>
                    </a:lnTo>
                    <a:lnTo>
                      <a:pt x="431" y="312"/>
                    </a:lnTo>
                    <a:lnTo>
                      <a:pt x="372" y="314"/>
                    </a:lnTo>
                    <a:lnTo>
                      <a:pt x="359" y="320"/>
                    </a:lnTo>
                    <a:lnTo>
                      <a:pt x="348" y="327"/>
                    </a:lnTo>
                    <a:lnTo>
                      <a:pt x="338" y="335"/>
                    </a:lnTo>
                    <a:lnTo>
                      <a:pt x="329" y="344"/>
                    </a:lnTo>
                    <a:lnTo>
                      <a:pt x="321" y="353"/>
                    </a:lnTo>
                    <a:lnTo>
                      <a:pt x="315" y="363"/>
                    </a:lnTo>
                    <a:lnTo>
                      <a:pt x="313" y="369"/>
                    </a:lnTo>
                    <a:lnTo>
                      <a:pt x="311" y="374"/>
                    </a:lnTo>
                    <a:lnTo>
                      <a:pt x="310" y="379"/>
                    </a:lnTo>
                    <a:lnTo>
                      <a:pt x="310" y="383"/>
                    </a:lnTo>
                    <a:lnTo>
                      <a:pt x="308" y="445"/>
                    </a:lnTo>
                    <a:lnTo>
                      <a:pt x="306" y="507"/>
                    </a:lnTo>
                    <a:lnTo>
                      <a:pt x="306" y="570"/>
                    </a:lnTo>
                    <a:lnTo>
                      <a:pt x="305" y="631"/>
                    </a:lnTo>
                    <a:lnTo>
                      <a:pt x="305" y="693"/>
                    </a:lnTo>
                    <a:lnTo>
                      <a:pt x="306" y="755"/>
                    </a:lnTo>
                    <a:lnTo>
                      <a:pt x="306" y="816"/>
                    </a:lnTo>
                    <a:lnTo>
                      <a:pt x="307" y="878"/>
                    </a:lnTo>
                    <a:lnTo>
                      <a:pt x="308" y="936"/>
                    </a:lnTo>
                    <a:lnTo>
                      <a:pt x="308" y="946"/>
                    </a:lnTo>
                    <a:lnTo>
                      <a:pt x="308" y="953"/>
                    </a:lnTo>
                    <a:lnTo>
                      <a:pt x="310" y="961"/>
                    </a:lnTo>
                    <a:lnTo>
                      <a:pt x="312" y="969"/>
                    </a:lnTo>
                    <a:lnTo>
                      <a:pt x="315" y="976"/>
                    </a:lnTo>
                    <a:lnTo>
                      <a:pt x="319" y="983"/>
                    </a:lnTo>
                    <a:lnTo>
                      <a:pt x="323" y="989"/>
                    </a:lnTo>
                    <a:lnTo>
                      <a:pt x="327" y="996"/>
                    </a:lnTo>
                    <a:lnTo>
                      <a:pt x="332" y="1002"/>
                    </a:lnTo>
                    <a:lnTo>
                      <a:pt x="338" y="1008"/>
                    </a:lnTo>
                    <a:lnTo>
                      <a:pt x="344" y="1013"/>
                    </a:lnTo>
                    <a:lnTo>
                      <a:pt x="350" y="1018"/>
                    </a:lnTo>
                    <a:lnTo>
                      <a:pt x="356" y="1022"/>
                    </a:lnTo>
                    <a:lnTo>
                      <a:pt x="364" y="1026"/>
                    </a:lnTo>
                    <a:lnTo>
                      <a:pt x="372" y="1030"/>
                    </a:lnTo>
                    <a:lnTo>
                      <a:pt x="379" y="1032"/>
                    </a:lnTo>
                    <a:lnTo>
                      <a:pt x="395" y="1035"/>
                    </a:lnTo>
                    <a:lnTo>
                      <a:pt x="417" y="1036"/>
                    </a:lnTo>
                    <a:lnTo>
                      <a:pt x="444" y="1037"/>
                    </a:lnTo>
                    <a:lnTo>
                      <a:pt x="473" y="1036"/>
                    </a:lnTo>
                    <a:lnTo>
                      <a:pt x="483" y="1036"/>
                    </a:lnTo>
                    <a:lnTo>
                      <a:pt x="492" y="1036"/>
                    </a:lnTo>
                    <a:lnTo>
                      <a:pt x="501" y="1036"/>
                    </a:lnTo>
                    <a:lnTo>
                      <a:pt x="511" y="1036"/>
                    </a:lnTo>
                    <a:close/>
                    <a:moveTo>
                      <a:pt x="1124" y="1664"/>
                    </a:moveTo>
                    <a:lnTo>
                      <a:pt x="1103" y="1663"/>
                    </a:lnTo>
                    <a:lnTo>
                      <a:pt x="1082" y="1662"/>
                    </a:lnTo>
                    <a:lnTo>
                      <a:pt x="1061" y="1661"/>
                    </a:lnTo>
                    <a:lnTo>
                      <a:pt x="1041" y="1658"/>
                    </a:lnTo>
                    <a:lnTo>
                      <a:pt x="1020" y="1655"/>
                    </a:lnTo>
                    <a:lnTo>
                      <a:pt x="1000" y="1651"/>
                    </a:lnTo>
                    <a:lnTo>
                      <a:pt x="980" y="1647"/>
                    </a:lnTo>
                    <a:lnTo>
                      <a:pt x="960" y="1642"/>
                    </a:lnTo>
                    <a:lnTo>
                      <a:pt x="939" y="1636"/>
                    </a:lnTo>
                    <a:lnTo>
                      <a:pt x="919" y="1630"/>
                    </a:lnTo>
                    <a:lnTo>
                      <a:pt x="899" y="1623"/>
                    </a:lnTo>
                    <a:lnTo>
                      <a:pt x="879" y="1616"/>
                    </a:lnTo>
                    <a:lnTo>
                      <a:pt x="860" y="1608"/>
                    </a:lnTo>
                    <a:lnTo>
                      <a:pt x="840" y="1598"/>
                    </a:lnTo>
                    <a:lnTo>
                      <a:pt x="820" y="1589"/>
                    </a:lnTo>
                    <a:lnTo>
                      <a:pt x="801" y="1579"/>
                    </a:lnTo>
                    <a:lnTo>
                      <a:pt x="782" y="1568"/>
                    </a:lnTo>
                    <a:lnTo>
                      <a:pt x="764" y="1557"/>
                    </a:lnTo>
                    <a:lnTo>
                      <a:pt x="745" y="1545"/>
                    </a:lnTo>
                    <a:lnTo>
                      <a:pt x="727" y="1533"/>
                    </a:lnTo>
                    <a:lnTo>
                      <a:pt x="708" y="1520"/>
                    </a:lnTo>
                    <a:lnTo>
                      <a:pt x="691" y="1506"/>
                    </a:lnTo>
                    <a:lnTo>
                      <a:pt x="673" y="1492"/>
                    </a:lnTo>
                    <a:lnTo>
                      <a:pt x="656" y="1477"/>
                    </a:lnTo>
                    <a:lnTo>
                      <a:pt x="640" y="1462"/>
                    </a:lnTo>
                    <a:lnTo>
                      <a:pt x="623" y="1447"/>
                    </a:lnTo>
                    <a:lnTo>
                      <a:pt x="607" y="1431"/>
                    </a:lnTo>
                    <a:lnTo>
                      <a:pt x="590" y="1413"/>
                    </a:lnTo>
                    <a:lnTo>
                      <a:pt x="575" y="1396"/>
                    </a:lnTo>
                    <a:lnTo>
                      <a:pt x="559" y="1378"/>
                    </a:lnTo>
                    <a:lnTo>
                      <a:pt x="545" y="1360"/>
                    </a:lnTo>
                    <a:lnTo>
                      <a:pt x="530" y="1341"/>
                    </a:lnTo>
                    <a:lnTo>
                      <a:pt x="518" y="1341"/>
                    </a:lnTo>
                    <a:lnTo>
                      <a:pt x="505" y="1341"/>
                    </a:lnTo>
                    <a:lnTo>
                      <a:pt x="492" y="1341"/>
                    </a:lnTo>
                    <a:lnTo>
                      <a:pt x="477" y="1342"/>
                    </a:lnTo>
                    <a:lnTo>
                      <a:pt x="456" y="1342"/>
                    </a:lnTo>
                    <a:lnTo>
                      <a:pt x="435" y="1341"/>
                    </a:lnTo>
                    <a:lnTo>
                      <a:pt x="412" y="1341"/>
                    </a:lnTo>
                    <a:lnTo>
                      <a:pt x="389" y="1340"/>
                    </a:lnTo>
                    <a:lnTo>
                      <a:pt x="365" y="1338"/>
                    </a:lnTo>
                    <a:lnTo>
                      <a:pt x="340" y="1335"/>
                    </a:lnTo>
                    <a:lnTo>
                      <a:pt x="316" y="1331"/>
                    </a:lnTo>
                    <a:lnTo>
                      <a:pt x="291" y="1325"/>
                    </a:lnTo>
                    <a:lnTo>
                      <a:pt x="274" y="1318"/>
                    </a:lnTo>
                    <a:lnTo>
                      <a:pt x="258" y="1312"/>
                    </a:lnTo>
                    <a:lnTo>
                      <a:pt x="241" y="1305"/>
                    </a:lnTo>
                    <a:lnTo>
                      <a:pt x="225" y="1297"/>
                    </a:lnTo>
                    <a:lnTo>
                      <a:pt x="210" y="1289"/>
                    </a:lnTo>
                    <a:lnTo>
                      <a:pt x="195" y="1280"/>
                    </a:lnTo>
                    <a:lnTo>
                      <a:pt x="181" y="1271"/>
                    </a:lnTo>
                    <a:lnTo>
                      <a:pt x="168" y="1261"/>
                    </a:lnTo>
                    <a:lnTo>
                      <a:pt x="154" y="1251"/>
                    </a:lnTo>
                    <a:lnTo>
                      <a:pt x="141" y="1240"/>
                    </a:lnTo>
                    <a:lnTo>
                      <a:pt x="129" y="1229"/>
                    </a:lnTo>
                    <a:lnTo>
                      <a:pt x="116" y="1217"/>
                    </a:lnTo>
                    <a:lnTo>
                      <a:pt x="105" y="1205"/>
                    </a:lnTo>
                    <a:lnTo>
                      <a:pt x="94" y="1193"/>
                    </a:lnTo>
                    <a:lnTo>
                      <a:pt x="84" y="1180"/>
                    </a:lnTo>
                    <a:lnTo>
                      <a:pt x="75" y="1167"/>
                    </a:lnTo>
                    <a:lnTo>
                      <a:pt x="66" y="1154"/>
                    </a:lnTo>
                    <a:lnTo>
                      <a:pt x="57" y="1141"/>
                    </a:lnTo>
                    <a:lnTo>
                      <a:pt x="49" y="1126"/>
                    </a:lnTo>
                    <a:lnTo>
                      <a:pt x="42" y="1112"/>
                    </a:lnTo>
                    <a:lnTo>
                      <a:pt x="35" y="1098"/>
                    </a:lnTo>
                    <a:lnTo>
                      <a:pt x="29" y="1083"/>
                    </a:lnTo>
                    <a:lnTo>
                      <a:pt x="23" y="1068"/>
                    </a:lnTo>
                    <a:lnTo>
                      <a:pt x="19" y="1054"/>
                    </a:lnTo>
                    <a:lnTo>
                      <a:pt x="14" y="1038"/>
                    </a:lnTo>
                    <a:lnTo>
                      <a:pt x="11" y="1022"/>
                    </a:lnTo>
                    <a:lnTo>
                      <a:pt x="7" y="1007"/>
                    </a:lnTo>
                    <a:lnTo>
                      <a:pt x="5" y="992"/>
                    </a:lnTo>
                    <a:lnTo>
                      <a:pt x="3" y="976"/>
                    </a:lnTo>
                    <a:lnTo>
                      <a:pt x="2" y="960"/>
                    </a:lnTo>
                    <a:lnTo>
                      <a:pt x="2" y="945"/>
                    </a:lnTo>
                    <a:lnTo>
                      <a:pt x="3" y="928"/>
                    </a:lnTo>
                    <a:lnTo>
                      <a:pt x="2" y="882"/>
                    </a:lnTo>
                    <a:lnTo>
                      <a:pt x="1" y="818"/>
                    </a:lnTo>
                    <a:lnTo>
                      <a:pt x="1" y="755"/>
                    </a:lnTo>
                    <a:lnTo>
                      <a:pt x="0" y="691"/>
                    </a:lnTo>
                    <a:lnTo>
                      <a:pt x="0" y="627"/>
                    </a:lnTo>
                    <a:lnTo>
                      <a:pt x="0" y="565"/>
                    </a:lnTo>
                    <a:lnTo>
                      <a:pt x="1" y="501"/>
                    </a:lnTo>
                    <a:lnTo>
                      <a:pt x="3" y="437"/>
                    </a:lnTo>
                    <a:lnTo>
                      <a:pt x="5" y="374"/>
                    </a:lnTo>
                    <a:lnTo>
                      <a:pt x="5" y="358"/>
                    </a:lnTo>
                    <a:lnTo>
                      <a:pt x="7" y="343"/>
                    </a:lnTo>
                    <a:lnTo>
                      <a:pt x="9" y="328"/>
                    </a:lnTo>
                    <a:lnTo>
                      <a:pt x="13" y="313"/>
                    </a:lnTo>
                    <a:lnTo>
                      <a:pt x="17" y="298"/>
                    </a:lnTo>
                    <a:lnTo>
                      <a:pt x="21" y="283"/>
                    </a:lnTo>
                    <a:lnTo>
                      <a:pt x="26" y="267"/>
                    </a:lnTo>
                    <a:lnTo>
                      <a:pt x="31" y="253"/>
                    </a:lnTo>
                    <a:lnTo>
                      <a:pt x="37" y="239"/>
                    </a:lnTo>
                    <a:lnTo>
                      <a:pt x="44" y="225"/>
                    </a:lnTo>
                    <a:lnTo>
                      <a:pt x="51" y="211"/>
                    </a:lnTo>
                    <a:lnTo>
                      <a:pt x="59" y="198"/>
                    </a:lnTo>
                    <a:lnTo>
                      <a:pt x="68" y="185"/>
                    </a:lnTo>
                    <a:lnTo>
                      <a:pt x="77" y="171"/>
                    </a:lnTo>
                    <a:lnTo>
                      <a:pt x="86" y="159"/>
                    </a:lnTo>
                    <a:lnTo>
                      <a:pt x="96" y="147"/>
                    </a:lnTo>
                    <a:lnTo>
                      <a:pt x="107" y="135"/>
                    </a:lnTo>
                    <a:lnTo>
                      <a:pt x="118" y="123"/>
                    </a:lnTo>
                    <a:lnTo>
                      <a:pt x="130" y="112"/>
                    </a:lnTo>
                    <a:lnTo>
                      <a:pt x="142" y="102"/>
                    </a:lnTo>
                    <a:lnTo>
                      <a:pt x="154" y="92"/>
                    </a:lnTo>
                    <a:lnTo>
                      <a:pt x="167" y="81"/>
                    </a:lnTo>
                    <a:lnTo>
                      <a:pt x="180" y="72"/>
                    </a:lnTo>
                    <a:lnTo>
                      <a:pt x="193" y="63"/>
                    </a:lnTo>
                    <a:lnTo>
                      <a:pt x="207" y="55"/>
                    </a:lnTo>
                    <a:lnTo>
                      <a:pt x="222" y="47"/>
                    </a:lnTo>
                    <a:lnTo>
                      <a:pt x="236" y="40"/>
                    </a:lnTo>
                    <a:lnTo>
                      <a:pt x="252" y="34"/>
                    </a:lnTo>
                    <a:lnTo>
                      <a:pt x="267" y="28"/>
                    </a:lnTo>
                    <a:lnTo>
                      <a:pt x="282" y="23"/>
                    </a:lnTo>
                    <a:lnTo>
                      <a:pt x="298" y="18"/>
                    </a:lnTo>
                    <a:lnTo>
                      <a:pt x="314" y="14"/>
                    </a:lnTo>
                    <a:lnTo>
                      <a:pt x="342" y="10"/>
                    </a:lnTo>
                    <a:lnTo>
                      <a:pt x="405" y="8"/>
                    </a:lnTo>
                    <a:lnTo>
                      <a:pt x="466" y="6"/>
                    </a:lnTo>
                    <a:lnTo>
                      <a:pt x="528" y="5"/>
                    </a:lnTo>
                    <a:lnTo>
                      <a:pt x="590" y="4"/>
                    </a:lnTo>
                    <a:lnTo>
                      <a:pt x="652" y="3"/>
                    </a:lnTo>
                    <a:lnTo>
                      <a:pt x="714" y="2"/>
                    </a:lnTo>
                    <a:lnTo>
                      <a:pt x="776" y="1"/>
                    </a:lnTo>
                    <a:lnTo>
                      <a:pt x="838" y="1"/>
                    </a:lnTo>
                    <a:lnTo>
                      <a:pt x="900" y="1"/>
                    </a:lnTo>
                    <a:lnTo>
                      <a:pt x="962" y="1"/>
                    </a:lnTo>
                    <a:lnTo>
                      <a:pt x="1024" y="1"/>
                    </a:lnTo>
                    <a:lnTo>
                      <a:pt x="1086" y="1"/>
                    </a:lnTo>
                    <a:lnTo>
                      <a:pt x="1147" y="1"/>
                    </a:lnTo>
                    <a:lnTo>
                      <a:pt x="1210" y="1"/>
                    </a:lnTo>
                    <a:lnTo>
                      <a:pt x="1271" y="2"/>
                    </a:lnTo>
                    <a:lnTo>
                      <a:pt x="1333" y="2"/>
                    </a:lnTo>
                    <a:lnTo>
                      <a:pt x="1407" y="2"/>
                    </a:lnTo>
                    <a:lnTo>
                      <a:pt x="1482" y="2"/>
                    </a:lnTo>
                    <a:lnTo>
                      <a:pt x="1557" y="3"/>
                    </a:lnTo>
                    <a:lnTo>
                      <a:pt x="1631" y="3"/>
                    </a:lnTo>
                    <a:lnTo>
                      <a:pt x="1706" y="3"/>
                    </a:lnTo>
                    <a:lnTo>
                      <a:pt x="1781" y="3"/>
                    </a:lnTo>
                    <a:lnTo>
                      <a:pt x="1854" y="2"/>
                    </a:lnTo>
                    <a:lnTo>
                      <a:pt x="1929" y="2"/>
                    </a:lnTo>
                    <a:lnTo>
                      <a:pt x="1948" y="0"/>
                    </a:lnTo>
                    <a:lnTo>
                      <a:pt x="1967" y="0"/>
                    </a:lnTo>
                    <a:lnTo>
                      <a:pt x="1986" y="1"/>
                    </a:lnTo>
                    <a:lnTo>
                      <a:pt x="2006" y="2"/>
                    </a:lnTo>
                    <a:lnTo>
                      <a:pt x="2027" y="5"/>
                    </a:lnTo>
                    <a:lnTo>
                      <a:pt x="2047" y="9"/>
                    </a:lnTo>
                    <a:lnTo>
                      <a:pt x="2067" y="14"/>
                    </a:lnTo>
                    <a:lnTo>
                      <a:pt x="2087" y="20"/>
                    </a:lnTo>
                    <a:lnTo>
                      <a:pt x="2107" y="27"/>
                    </a:lnTo>
                    <a:lnTo>
                      <a:pt x="2126" y="35"/>
                    </a:lnTo>
                    <a:lnTo>
                      <a:pt x="2147" y="44"/>
                    </a:lnTo>
                    <a:lnTo>
                      <a:pt x="2166" y="54"/>
                    </a:lnTo>
                    <a:lnTo>
                      <a:pt x="2184" y="65"/>
                    </a:lnTo>
                    <a:lnTo>
                      <a:pt x="2202" y="77"/>
                    </a:lnTo>
                    <a:lnTo>
                      <a:pt x="2220" y="91"/>
                    </a:lnTo>
                    <a:lnTo>
                      <a:pt x="2237" y="105"/>
                    </a:lnTo>
                    <a:lnTo>
                      <a:pt x="2253" y="118"/>
                    </a:lnTo>
                    <a:lnTo>
                      <a:pt x="2267" y="132"/>
                    </a:lnTo>
                    <a:lnTo>
                      <a:pt x="2280" y="147"/>
                    </a:lnTo>
                    <a:lnTo>
                      <a:pt x="2293" y="162"/>
                    </a:lnTo>
                    <a:lnTo>
                      <a:pt x="2304" y="177"/>
                    </a:lnTo>
                    <a:lnTo>
                      <a:pt x="2315" y="194"/>
                    </a:lnTo>
                    <a:lnTo>
                      <a:pt x="2324" y="211"/>
                    </a:lnTo>
                    <a:lnTo>
                      <a:pt x="2333" y="227"/>
                    </a:lnTo>
                    <a:lnTo>
                      <a:pt x="2341" y="245"/>
                    </a:lnTo>
                    <a:lnTo>
                      <a:pt x="2348" y="262"/>
                    </a:lnTo>
                    <a:lnTo>
                      <a:pt x="2354" y="281"/>
                    </a:lnTo>
                    <a:lnTo>
                      <a:pt x="2359" y="299"/>
                    </a:lnTo>
                    <a:lnTo>
                      <a:pt x="2363" y="317"/>
                    </a:lnTo>
                    <a:lnTo>
                      <a:pt x="2368" y="336"/>
                    </a:lnTo>
                    <a:lnTo>
                      <a:pt x="2370" y="355"/>
                    </a:lnTo>
                    <a:lnTo>
                      <a:pt x="2371" y="375"/>
                    </a:lnTo>
                    <a:lnTo>
                      <a:pt x="2373" y="438"/>
                    </a:lnTo>
                    <a:lnTo>
                      <a:pt x="2374" y="501"/>
                    </a:lnTo>
                    <a:lnTo>
                      <a:pt x="2375" y="565"/>
                    </a:lnTo>
                    <a:lnTo>
                      <a:pt x="2375" y="627"/>
                    </a:lnTo>
                    <a:lnTo>
                      <a:pt x="2375" y="691"/>
                    </a:lnTo>
                    <a:lnTo>
                      <a:pt x="2375" y="754"/>
                    </a:lnTo>
                    <a:lnTo>
                      <a:pt x="2374" y="817"/>
                    </a:lnTo>
                    <a:lnTo>
                      <a:pt x="2373" y="881"/>
                    </a:lnTo>
                    <a:lnTo>
                      <a:pt x="2373" y="940"/>
                    </a:lnTo>
                    <a:lnTo>
                      <a:pt x="2373" y="959"/>
                    </a:lnTo>
                    <a:lnTo>
                      <a:pt x="2373" y="978"/>
                    </a:lnTo>
                    <a:lnTo>
                      <a:pt x="2371" y="997"/>
                    </a:lnTo>
                    <a:lnTo>
                      <a:pt x="2368" y="1016"/>
                    </a:lnTo>
                    <a:lnTo>
                      <a:pt x="2363" y="1036"/>
                    </a:lnTo>
                    <a:lnTo>
                      <a:pt x="2358" y="1055"/>
                    </a:lnTo>
                    <a:lnTo>
                      <a:pt x="2351" y="1074"/>
                    </a:lnTo>
                    <a:lnTo>
                      <a:pt x="2344" y="1092"/>
                    </a:lnTo>
                    <a:lnTo>
                      <a:pt x="2336" y="1111"/>
                    </a:lnTo>
                    <a:lnTo>
                      <a:pt x="2327" y="1130"/>
                    </a:lnTo>
                    <a:lnTo>
                      <a:pt x="2316" y="1147"/>
                    </a:lnTo>
                    <a:lnTo>
                      <a:pt x="2305" y="1164"/>
                    </a:lnTo>
                    <a:lnTo>
                      <a:pt x="2292" y="1181"/>
                    </a:lnTo>
                    <a:lnTo>
                      <a:pt x="2279" y="1197"/>
                    </a:lnTo>
                    <a:lnTo>
                      <a:pt x="2264" y="1213"/>
                    </a:lnTo>
                    <a:lnTo>
                      <a:pt x="2249" y="1229"/>
                    </a:lnTo>
                    <a:lnTo>
                      <a:pt x="2232" y="1243"/>
                    </a:lnTo>
                    <a:lnTo>
                      <a:pt x="2215" y="1257"/>
                    </a:lnTo>
                    <a:lnTo>
                      <a:pt x="2197" y="1270"/>
                    </a:lnTo>
                    <a:lnTo>
                      <a:pt x="2178" y="1282"/>
                    </a:lnTo>
                    <a:lnTo>
                      <a:pt x="2160" y="1293"/>
                    </a:lnTo>
                    <a:lnTo>
                      <a:pt x="2140" y="1303"/>
                    </a:lnTo>
                    <a:lnTo>
                      <a:pt x="2120" y="1312"/>
                    </a:lnTo>
                    <a:lnTo>
                      <a:pt x="2099" y="1321"/>
                    </a:lnTo>
                    <a:lnTo>
                      <a:pt x="2079" y="1327"/>
                    </a:lnTo>
                    <a:lnTo>
                      <a:pt x="2058" y="1333"/>
                    </a:lnTo>
                    <a:lnTo>
                      <a:pt x="2037" y="1338"/>
                    </a:lnTo>
                    <a:lnTo>
                      <a:pt x="2016" y="1341"/>
                    </a:lnTo>
                    <a:lnTo>
                      <a:pt x="1994" y="1344"/>
                    </a:lnTo>
                    <a:lnTo>
                      <a:pt x="1973" y="1345"/>
                    </a:lnTo>
                    <a:lnTo>
                      <a:pt x="1951" y="1345"/>
                    </a:lnTo>
                    <a:lnTo>
                      <a:pt x="1930" y="1343"/>
                    </a:lnTo>
                    <a:lnTo>
                      <a:pt x="1906" y="1345"/>
                    </a:lnTo>
                    <a:lnTo>
                      <a:pt x="1883" y="1344"/>
                    </a:lnTo>
                    <a:lnTo>
                      <a:pt x="1863" y="1343"/>
                    </a:lnTo>
                    <a:lnTo>
                      <a:pt x="1845" y="1342"/>
                    </a:lnTo>
                    <a:lnTo>
                      <a:pt x="1843" y="1341"/>
                    </a:lnTo>
                    <a:lnTo>
                      <a:pt x="1828" y="1361"/>
                    </a:lnTo>
                    <a:lnTo>
                      <a:pt x="1813" y="1380"/>
                    </a:lnTo>
                    <a:lnTo>
                      <a:pt x="1796" y="1399"/>
                    </a:lnTo>
                    <a:lnTo>
                      <a:pt x="1780" y="1418"/>
                    </a:lnTo>
                    <a:lnTo>
                      <a:pt x="1762" y="1436"/>
                    </a:lnTo>
                    <a:lnTo>
                      <a:pt x="1745" y="1453"/>
                    </a:lnTo>
                    <a:lnTo>
                      <a:pt x="1728" y="1469"/>
                    </a:lnTo>
                    <a:lnTo>
                      <a:pt x="1710" y="1485"/>
                    </a:lnTo>
                    <a:lnTo>
                      <a:pt x="1692" y="1499"/>
                    </a:lnTo>
                    <a:lnTo>
                      <a:pt x="1673" y="1515"/>
                    </a:lnTo>
                    <a:lnTo>
                      <a:pt x="1654" y="1529"/>
                    </a:lnTo>
                    <a:lnTo>
                      <a:pt x="1634" y="1542"/>
                    </a:lnTo>
                    <a:lnTo>
                      <a:pt x="1615" y="1554"/>
                    </a:lnTo>
                    <a:lnTo>
                      <a:pt x="1595" y="1566"/>
                    </a:lnTo>
                    <a:lnTo>
                      <a:pt x="1576" y="1577"/>
                    </a:lnTo>
                    <a:lnTo>
                      <a:pt x="1556" y="1587"/>
                    </a:lnTo>
                    <a:lnTo>
                      <a:pt x="1534" y="1597"/>
                    </a:lnTo>
                    <a:lnTo>
                      <a:pt x="1514" y="1607"/>
                    </a:lnTo>
                    <a:lnTo>
                      <a:pt x="1493" y="1615"/>
                    </a:lnTo>
                    <a:lnTo>
                      <a:pt x="1472" y="1623"/>
                    </a:lnTo>
                    <a:lnTo>
                      <a:pt x="1451" y="1630"/>
                    </a:lnTo>
                    <a:lnTo>
                      <a:pt x="1430" y="1636"/>
                    </a:lnTo>
                    <a:lnTo>
                      <a:pt x="1408" y="1641"/>
                    </a:lnTo>
                    <a:lnTo>
                      <a:pt x="1386" y="1646"/>
                    </a:lnTo>
                    <a:lnTo>
                      <a:pt x="1365" y="1650"/>
                    </a:lnTo>
                    <a:lnTo>
                      <a:pt x="1343" y="1653"/>
                    </a:lnTo>
                    <a:lnTo>
                      <a:pt x="1322" y="1656"/>
                    </a:lnTo>
                    <a:lnTo>
                      <a:pt x="1299" y="1658"/>
                    </a:lnTo>
                    <a:lnTo>
                      <a:pt x="1277" y="1659"/>
                    </a:lnTo>
                    <a:lnTo>
                      <a:pt x="1255" y="1659"/>
                    </a:lnTo>
                    <a:lnTo>
                      <a:pt x="1233" y="1658"/>
                    </a:lnTo>
                    <a:lnTo>
                      <a:pt x="1212" y="1657"/>
                    </a:lnTo>
                    <a:lnTo>
                      <a:pt x="1190" y="1660"/>
                    </a:lnTo>
                    <a:lnTo>
                      <a:pt x="1167" y="1662"/>
                    </a:lnTo>
                    <a:lnTo>
                      <a:pt x="1145" y="1663"/>
                    </a:lnTo>
                    <a:lnTo>
                      <a:pt x="1124" y="1664"/>
                    </a:lnTo>
                    <a:close/>
                  </a:path>
                </a:pathLst>
              </a:cu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marL="0" marR="0" indent="0" algn="l" defTabSz="1219170" rtl="0" fontAlgn="auto" latinLnBrk="1"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defRPr>
                </a:defPPr>
                <a:lvl1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1pPr>
                <a:lvl2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2pPr>
                <a:lvl3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3pPr>
                <a:lvl4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4pPr>
                <a:lvl5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5pPr>
                <a:lvl6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6pPr>
                <a:lvl7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7pPr>
                <a:lvl8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8pPr>
                <a:lvl9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9pPr>
              </a:lstStyle>
              <a:p>
                <a:endParaRPr lang="en-US" sz="3200">
                  <a:solidFill>
                    <a:srgbClr val="000000"/>
                  </a:solidFill>
                  <a:latin typeface="Tenorite" pitchFamily="2" charset="0"/>
                  <a:cs typeface="Arial" panose="020B0604020202020204" pitchFamily="34" charset="0"/>
                </a:endParaRPr>
              </a:p>
            </p:txBody>
          </p:sp>
          <p:sp>
            <p:nvSpPr>
              <p:cNvPr id="25" name="Freeform 158">
                <a:extLst>
                  <a:ext uri="{FF2B5EF4-FFF2-40B4-BE49-F238E27FC236}">
                    <a16:creationId xmlns:a16="http://schemas.microsoft.com/office/drawing/2014/main" id="{F21DAE93-9464-BB2E-BC4A-10FBB11C1065}"/>
                  </a:ext>
                </a:extLst>
              </p:cNvPr>
              <p:cNvSpPr>
                <a:spLocks/>
              </p:cNvSpPr>
              <p:nvPr/>
            </p:nvSpPr>
            <p:spPr bwMode="auto">
              <a:xfrm>
                <a:off x="3907587" y="1746153"/>
                <a:ext cx="44184" cy="45166"/>
              </a:xfrm>
              <a:custGeom>
                <a:avLst/>
                <a:gdLst>
                  <a:gd name="T0" fmla="*/ 137 w 1505"/>
                  <a:gd name="T1" fmla="*/ 1507 h 1508"/>
                  <a:gd name="T2" fmla="*/ 109 w 1505"/>
                  <a:gd name="T3" fmla="*/ 1502 h 1508"/>
                  <a:gd name="T4" fmla="*/ 81 w 1505"/>
                  <a:gd name="T5" fmla="*/ 1491 h 1508"/>
                  <a:gd name="T6" fmla="*/ 56 w 1505"/>
                  <a:gd name="T7" fmla="*/ 1474 h 1508"/>
                  <a:gd name="T8" fmla="*/ 34 w 1505"/>
                  <a:gd name="T9" fmla="*/ 1452 h 1508"/>
                  <a:gd name="T10" fmla="*/ 17 w 1505"/>
                  <a:gd name="T11" fmla="*/ 1426 h 1508"/>
                  <a:gd name="T12" fmla="*/ 6 w 1505"/>
                  <a:gd name="T13" fmla="*/ 1399 h 1508"/>
                  <a:gd name="T14" fmla="*/ 0 w 1505"/>
                  <a:gd name="T15" fmla="*/ 1370 h 1508"/>
                  <a:gd name="T16" fmla="*/ 0 w 1505"/>
                  <a:gd name="T17" fmla="*/ 1341 h 1508"/>
                  <a:gd name="T18" fmla="*/ 6 w 1505"/>
                  <a:gd name="T19" fmla="*/ 1312 h 1508"/>
                  <a:gd name="T20" fmla="*/ 17 w 1505"/>
                  <a:gd name="T21" fmla="*/ 1284 h 1508"/>
                  <a:gd name="T22" fmla="*/ 34 w 1505"/>
                  <a:gd name="T23" fmla="*/ 1259 h 1508"/>
                  <a:gd name="T24" fmla="*/ 1244 w 1505"/>
                  <a:gd name="T25" fmla="*/ 45 h 1508"/>
                  <a:gd name="T26" fmla="*/ 1268 w 1505"/>
                  <a:gd name="T27" fmla="*/ 26 h 1508"/>
                  <a:gd name="T28" fmla="*/ 1294 w 1505"/>
                  <a:gd name="T29" fmla="*/ 12 h 1508"/>
                  <a:gd name="T30" fmla="*/ 1322 w 1505"/>
                  <a:gd name="T31" fmla="*/ 2 h 1508"/>
                  <a:gd name="T32" fmla="*/ 1352 w 1505"/>
                  <a:gd name="T33" fmla="*/ 0 h 1508"/>
                  <a:gd name="T34" fmla="*/ 1381 w 1505"/>
                  <a:gd name="T35" fmla="*/ 2 h 1508"/>
                  <a:gd name="T36" fmla="*/ 1409 w 1505"/>
                  <a:gd name="T37" fmla="*/ 12 h 1508"/>
                  <a:gd name="T38" fmla="*/ 1436 w 1505"/>
                  <a:gd name="T39" fmla="*/ 26 h 1508"/>
                  <a:gd name="T40" fmla="*/ 1461 w 1505"/>
                  <a:gd name="T41" fmla="*/ 45 h 1508"/>
                  <a:gd name="T42" fmla="*/ 1480 w 1505"/>
                  <a:gd name="T43" fmla="*/ 69 h 1508"/>
                  <a:gd name="T44" fmla="*/ 1494 w 1505"/>
                  <a:gd name="T45" fmla="*/ 95 h 1508"/>
                  <a:gd name="T46" fmla="*/ 1502 w 1505"/>
                  <a:gd name="T47" fmla="*/ 124 h 1508"/>
                  <a:gd name="T48" fmla="*/ 1505 w 1505"/>
                  <a:gd name="T49" fmla="*/ 153 h 1508"/>
                  <a:gd name="T50" fmla="*/ 1502 w 1505"/>
                  <a:gd name="T51" fmla="*/ 182 h 1508"/>
                  <a:gd name="T52" fmla="*/ 1494 w 1505"/>
                  <a:gd name="T53" fmla="*/ 211 h 1508"/>
                  <a:gd name="T54" fmla="*/ 1480 w 1505"/>
                  <a:gd name="T55" fmla="*/ 237 h 1508"/>
                  <a:gd name="T56" fmla="*/ 1461 w 1505"/>
                  <a:gd name="T57" fmla="*/ 261 h 1508"/>
                  <a:gd name="T58" fmla="*/ 248 w 1505"/>
                  <a:gd name="T59" fmla="*/ 1474 h 1508"/>
                  <a:gd name="T60" fmla="*/ 223 w 1505"/>
                  <a:gd name="T61" fmla="*/ 1491 h 1508"/>
                  <a:gd name="T62" fmla="*/ 196 w 1505"/>
                  <a:gd name="T63" fmla="*/ 1502 h 1508"/>
                  <a:gd name="T64" fmla="*/ 167 w 1505"/>
                  <a:gd name="T65" fmla="*/ 1507 h 1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505" h="1508">
                    <a:moveTo>
                      <a:pt x="153" y="1508"/>
                    </a:moveTo>
                    <a:lnTo>
                      <a:pt x="137" y="1507"/>
                    </a:lnTo>
                    <a:lnTo>
                      <a:pt x="123" y="1505"/>
                    </a:lnTo>
                    <a:lnTo>
                      <a:pt x="109" y="1502"/>
                    </a:lnTo>
                    <a:lnTo>
                      <a:pt x="95" y="1497"/>
                    </a:lnTo>
                    <a:lnTo>
                      <a:pt x="81" y="1491"/>
                    </a:lnTo>
                    <a:lnTo>
                      <a:pt x="68" y="1483"/>
                    </a:lnTo>
                    <a:lnTo>
                      <a:pt x="56" y="1474"/>
                    </a:lnTo>
                    <a:lnTo>
                      <a:pt x="45" y="1463"/>
                    </a:lnTo>
                    <a:lnTo>
                      <a:pt x="34" y="1452"/>
                    </a:lnTo>
                    <a:lnTo>
                      <a:pt x="24" y="1440"/>
                    </a:lnTo>
                    <a:lnTo>
                      <a:pt x="17" y="1426"/>
                    </a:lnTo>
                    <a:lnTo>
                      <a:pt x="11" y="1413"/>
                    </a:lnTo>
                    <a:lnTo>
                      <a:pt x="6" y="1399"/>
                    </a:lnTo>
                    <a:lnTo>
                      <a:pt x="3" y="1384"/>
                    </a:lnTo>
                    <a:lnTo>
                      <a:pt x="0" y="1370"/>
                    </a:lnTo>
                    <a:lnTo>
                      <a:pt x="0" y="1356"/>
                    </a:lnTo>
                    <a:lnTo>
                      <a:pt x="0" y="1341"/>
                    </a:lnTo>
                    <a:lnTo>
                      <a:pt x="2" y="1326"/>
                    </a:lnTo>
                    <a:lnTo>
                      <a:pt x="6" y="1312"/>
                    </a:lnTo>
                    <a:lnTo>
                      <a:pt x="11" y="1298"/>
                    </a:lnTo>
                    <a:lnTo>
                      <a:pt x="17" y="1284"/>
                    </a:lnTo>
                    <a:lnTo>
                      <a:pt x="24" y="1271"/>
                    </a:lnTo>
                    <a:lnTo>
                      <a:pt x="34" y="1259"/>
                    </a:lnTo>
                    <a:lnTo>
                      <a:pt x="45" y="1247"/>
                    </a:lnTo>
                    <a:lnTo>
                      <a:pt x="1244" y="45"/>
                    </a:lnTo>
                    <a:lnTo>
                      <a:pt x="1256" y="35"/>
                    </a:lnTo>
                    <a:lnTo>
                      <a:pt x="1268" y="26"/>
                    </a:lnTo>
                    <a:lnTo>
                      <a:pt x="1281" y="18"/>
                    </a:lnTo>
                    <a:lnTo>
                      <a:pt x="1294" y="12"/>
                    </a:lnTo>
                    <a:lnTo>
                      <a:pt x="1308" y="6"/>
                    </a:lnTo>
                    <a:lnTo>
                      <a:pt x="1322" y="2"/>
                    </a:lnTo>
                    <a:lnTo>
                      <a:pt x="1338" y="0"/>
                    </a:lnTo>
                    <a:lnTo>
                      <a:pt x="1352" y="0"/>
                    </a:lnTo>
                    <a:lnTo>
                      <a:pt x="1367" y="0"/>
                    </a:lnTo>
                    <a:lnTo>
                      <a:pt x="1381" y="2"/>
                    </a:lnTo>
                    <a:lnTo>
                      <a:pt x="1395" y="6"/>
                    </a:lnTo>
                    <a:lnTo>
                      <a:pt x="1409" y="12"/>
                    </a:lnTo>
                    <a:lnTo>
                      <a:pt x="1423" y="18"/>
                    </a:lnTo>
                    <a:lnTo>
                      <a:pt x="1436" y="26"/>
                    </a:lnTo>
                    <a:lnTo>
                      <a:pt x="1449" y="35"/>
                    </a:lnTo>
                    <a:lnTo>
                      <a:pt x="1461" y="45"/>
                    </a:lnTo>
                    <a:lnTo>
                      <a:pt x="1471" y="57"/>
                    </a:lnTo>
                    <a:lnTo>
                      <a:pt x="1480" y="69"/>
                    </a:lnTo>
                    <a:lnTo>
                      <a:pt x="1487" y="82"/>
                    </a:lnTo>
                    <a:lnTo>
                      <a:pt x="1494" y="95"/>
                    </a:lnTo>
                    <a:lnTo>
                      <a:pt x="1498" y="110"/>
                    </a:lnTo>
                    <a:lnTo>
                      <a:pt x="1502" y="124"/>
                    </a:lnTo>
                    <a:lnTo>
                      <a:pt x="1504" y="138"/>
                    </a:lnTo>
                    <a:lnTo>
                      <a:pt x="1505" y="153"/>
                    </a:lnTo>
                    <a:lnTo>
                      <a:pt x="1504" y="167"/>
                    </a:lnTo>
                    <a:lnTo>
                      <a:pt x="1502" y="182"/>
                    </a:lnTo>
                    <a:lnTo>
                      <a:pt x="1498" y="196"/>
                    </a:lnTo>
                    <a:lnTo>
                      <a:pt x="1494" y="211"/>
                    </a:lnTo>
                    <a:lnTo>
                      <a:pt x="1488" y="224"/>
                    </a:lnTo>
                    <a:lnTo>
                      <a:pt x="1480" y="237"/>
                    </a:lnTo>
                    <a:lnTo>
                      <a:pt x="1471" y="249"/>
                    </a:lnTo>
                    <a:lnTo>
                      <a:pt x="1461" y="261"/>
                    </a:lnTo>
                    <a:lnTo>
                      <a:pt x="260" y="1463"/>
                    </a:lnTo>
                    <a:lnTo>
                      <a:pt x="248" y="1474"/>
                    </a:lnTo>
                    <a:lnTo>
                      <a:pt x="236" y="1483"/>
                    </a:lnTo>
                    <a:lnTo>
                      <a:pt x="223" y="1491"/>
                    </a:lnTo>
                    <a:lnTo>
                      <a:pt x="210" y="1497"/>
                    </a:lnTo>
                    <a:lnTo>
                      <a:pt x="196" y="1502"/>
                    </a:lnTo>
                    <a:lnTo>
                      <a:pt x="182" y="1505"/>
                    </a:lnTo>
                    <a:lnTo>
                      <a:pt x="167" y="1507"/>
                    </a:lnTo>
                    <a:lnTo>
                      <a:pt x="153" y="1508"/>
                    </a:lnTo>
                    <a:close/>
                  </a:path>
                </a:pathLst>
              </a:cu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marL="0" marR="0" indent="0" algn="l" defTabSz="1219170" rtl="0" fontAlgn="auto" latinLnBrk="1"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defRPr>
                </a:defPPr>
                <a:lvl1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1pPr>
                <a:lvl2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2pPr>
                <a:lvl3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3pPr>
                <a:lvl4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4pPr>
                <a:lvl5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5pPr>
                <a:lvl6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6pPr>
                <a:lvl7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7pPr>
                <a:lvl8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8pPr>
                <a:lvl9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9pPr>
              </a:lstStyle>
              <a:p>
                <a:endParaRPr lang="en-US" sz="3200">
                  <a:solidFill>
                    <a:srgbClr val="000000"/>
                  </a:solidFill>
                  <a:latin typeface="Tenorite" pitchFamily="2" charset="0"/>
                  <a:cs typeface="Arial" panose="020B0604020202020204" pitchFamily="34" charset="0"/>
                </a:endParaRPr>
              </a:p>
            </p:txBody>
          </p:sp>
          <p:sp>
            <p:nvSpPr>
              <p:cNvPr id="26" name="Freeform 159">
                <a:extLst>
                  <a:ext uri="{FF2B5EF4-FFF2-40B4-BE49-F238E27FC236}">
                    <a16:creationId xmlns:a16="http://schemas.microsoft.com/office/drawing/2014/main" id="{E7839F74-6771-63F1-0B30-4823CF841C4C}"/>
                  </a:ext>
                </a:extLst>
              </p:cNvPr>
              <p:cNvSpPr>
                <a:spLocks/>
              </p:cNvSpPr>
              <p:nvPr/>
            </p:nvSpPr>
            <p:spPr bwMode="auto">
              <a:xfrm>
                <a:off x="3928207" y="1839431"/>
                <a:ext cx="61858" cy="9819"/>
              </a:xfrm>
              <a:custGeom>
                <a:avLst/>
                <a:gdLst>
                  <a:gd name="T0" fmla="*/ 152 w 2096"/>
                  <a:gd name="T1" fmla="*/ 306 h 306"/>
                  <a:gd name="T2" fmla="*/ 122 w 2096"/>
                  <a:gd name="T3" fmla="*/ 303 h 306"/>
                  <a:gd name="T4" fmla="*/ 93 w 2096"/>
                  <a:gd name="T5" fmla="*/ 293 h 306"/>
                  <a:gd name="T6" fmla="*/ 68 w 2096"/>
                  <a:gd name="T7" fmla="*/ 279 h 306"/>
                  <a:gd name="T8" fmla="*/ 45 w 2096"/>
                  <a:gd name="T9" fmla="*/ 261 h 306"/>
                  <a:gd name="T10" fmla="*/ 26 w 2096"/>
                  <a:gd name="T11" fmla="*/ 239 h 306"/>
                  <a:gd name="T12" fmla="*/ 12 w 2096"/>
                  <a:gd name="T13" fmla="*/ 213 h 306"/>
                  <a:gd name="T14" fmla="*/ 3 w 2096"/>
                  <a:gd name="T15" fmla="*/ 184 h 306"/>
                  <a:gd name="T16" fmla="*/ 0 w 2096"/>
                  <a:gd name="T17" fmla="*/ 153 h 306"/>
                  <a:gd name="T18" fmla="*/ 3 w 2096"/>
                  <a:gd name="T19" fmla="*/ 123 h 306"/>
                  <a:gd name="T20" fmla="*/ 12 w 2096"/>
                  <a:gd name="T21" fmla="*/ 93 h 306"/>
                  <a:gd name="T22" fmla="*/ 26 w 2096"/>
                  <a:gd name="T23" fmla="*/ 68 h 306"/>
                  <a:gd name="T24" fmla="*/ 45 w 2096"/>
                  <a:gd name="T25" fmla="*/ 45 h 306"/>
                  <a:gd name="T26" fmla="*/ 68 w 2096"/>
                  <a:gd name="T27" fmla="*/ 27 h 306"/>
                  <a:gd name="T28" fmla="*/ 93 w 2096"/>
                  <a:gd name="T29" fmla="*/ 12 h 306"/>
                  <a:gd name="T30" fmla="*/ 122 w 2096"/>
                  <a:gd name="T31" fmla="*/ 3 h 306"/>
                  <a:gd name="T32" fmla="*/ 152 w 2096"/>
                  <a:gd name="T33" fmla="*/ 0 h 306"/>
                  <a:gd name="T34" fmla="*/ 1959 w 2096"/>
                  <a:gd name="T35" fmla="*/ 1 h 306"/>
                  <a:gd name="T36" fmla="*/ 1989 w 2096"/>
                  <a:gd name="T37" fmla="*/ 7 h 306"/>
                  <a:gd name="T38" fmla="*/ 2016 w 2096"/>
                  <a:gd name="T39" fmla="*/ 19 h 306"/>
                  <a:gd name="T40" fmla="*/ 2040 w 2096"/>
                  <a:gd name="T41" fmla="*/ 36 h 306"/>
                  <a:gd name="T42" fmla="*/ 2062 w 2096"/>
                  <a:gd name="T43" fmla="*/ 56 h 306"/>
                  <a:gd name="T44" fmla="*/ 2078 w 2096"/>
                  <a:gd name="T45" fmla="*/ 80 h 306"/>
                  <a:gd name="T46" fmla="*/ 2089 w 2096"/>
                  <a:gd name="T47" fmla="*/ 107 h 306"/>
                  <a:gd name="T48" fmla="*/ 2095 w 2096"/>
                  <a:gd name="T49" fmla="*/ 138 h 306"/>
                  <a:gd name="T50" fmla="*/ 2095 w 2096"/>
                  <a:gd name="T51" fmla="*/ 169 h 306"/>
                  <a:gd name="T52" fmla="*/ 2089 w 2096"/>
                  <a:gd name="T53" fmla="*/ 198 h 306"/>
                  <a:gd name="T54" fmla="*/ 2078 w 2096"/>
                  <a:gd name="T55" fmla="*/ 226 h 306"/>
                  <a:gd name="T56" fmla="*/ 2062 w 2096"/>
                  <a:gd name="T57" fmla="*/ 250 h 306"/>
                  <a:gd name="T58" fmla="*/ 2040 w 2096"/>
                  <a:gd name="T59" fmla="*/ 271 h 306"/>
                  <a:gd name="T60" fmla="*/ 2016 w 2096"/>
                  <a:gd name="T61" fmla="*/ 287 h 306"/>
                  <a:gd name="T62" fmla="*/ 1989 w 2096"/>
                  <a:gd name="T63" fmla="*/ 298 h 306"/>
                  <a:gd name="T64" fmla="*/ 1959 w 2096"/>
                  <a:gd name="T65" fmla="*/ 305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96" h="306">
                    <a:moveTo>
                      <a:pt x="1943" y="306"/>
                    </a:moveTo>
                    <a:lnTo>
                      <a:pt x="152" y="306"/>
                    </a:lnTo>
                    <a:lnTo>
                      <a:pt x="137" y="305"/>
                    </a:lnTo>
                    <a:lnTo>
                      <a:pt x="122" y="303"/>
                    </a:lnTo>
                    <a:lnTo>
                      <a:pt x="107" y="298"/>
                    </a:lnTo>
                    <a:lnTo>
                      <a:pt x="93" y="293"/>
                    </a:lnTo>
                    <a:lnTo>
                      <a:pt x="80" y="287"/>
                    </a:lnTo>
                    <a:lnTo>
                      <a:pt x="68" y="279"/>
                    </a:lnTo>
                    <a:lnTo>
                      <a:pt x="56" y="271"/>
                    </a:lnTo>
                    <a:lnTo>
                      <a:pt x="45" y="261"/>
                    </a:lnTo>
                    <a:lnTo>
                      <a:pt x="35" y="250"/>
                    </a:lnTo>
                    <a:lnTo>
                      <a:pt x="26" y="239"/>
                    </a:lnTo>
                    <a:lnTo>
                      <a:pt x="18" y="226"/>
                    </a:lnTo>
                    <a:lnTo>
                      <a:pt x="12" y="213"/>
                    </a:lnTo>
                    <a:lnTo>
                      <a:pt x="7" y="198"/>
                    </a:lnTo>
                    <a:lnTo>
                      <a:pt x="3" y="184"/>
                    </a:lnTo>
                    <a:lnTo>
                      <a:pt x="1" y="169"/>
                    </a:lnTo>
                    <a:lnTo>
                      <a:pt x="0" y="153"/>
                    </a:lnTo>
                    <a:lnTo>
                      <a:pt x="1" y="138"/>
                    </a:lnTo>
                    <a:lnTo>
                      <a:pt x="3" y="123"/>
                    </a:lnTo>
                    <a:lnTo>
                      <a:pt x="7" y="107"/>
                    </a:lnTo>
                    <a:lnTo>
                      <a:pt x="12" y="93"/>
                    </a:lnTo>
                    <a:lnTo>
                      <a:pt x="18" y="80"/>
                    </a:lnTo>
                    <a:lnTo>
                      <a:pt x="26" y="68"/>
                    </a:lnTo>
                    <a:lnTo>
                      <a:pt x="35" y="56"/>
                    </a:lnTo>
                    <a:lnTo>
                      <a:pt x="45" y="45"/>
                    </a:lnTo>
                    <a:lnTo>
                      <a:pt x="56" y="36"/>
                    </a:lnTo>
                    <a:lnTo>
                      <a:pt x="68" y="27"/>
                    </a:lnTo>
                    <a:lnTo>
                      <a:pt x="80" y="19"/>
                    </a:lnTo>
                    <a:lnTo>
                      <a:pt x="93" y="12"/>
                    </a:lnTo>
                    <a:lnTo>
                      <a:pt x="107" y="7"/>
                    </a:lnTo>
                    <a:lnTo>
                      <a:pt x="122" y="3"/>
                    </a:lnTo>
                    <a:lnTo>
                      <a:pt x="137" y="1"/>
                    </a:lnTo>
                    <a:lnTo>
                      <a:pt x="152" y="0"/>
                    </a:lnTo>
                    <a:lnTo>
                      <a:pt x="1943" y="0"/>
                    </a:lnTo>
                    <a:lnTo>
                      <a:pt x="1959" y="1"/>
                    </a:lnTo>
                    <a:lnTo>
                      <a:pt x="1974" y="3"/>
                    </a:lnTo>
                    <a:lnTo>
                      <a:pt x="1989" y="7"/>
                    </a:lnTo>
                    <a:lnTo>
                      <a:pt x="2002" y="12"/>
                    </a:lnTo>
                    <a:lnTo>
                      <a:pt x="2016" y="19"/>
                    </a:lnTo>
                    <a:lnTo>
                      <a:pt x="2028" y="27"/>
                    </a:lnTo>
                    <a:lnTo>
                      <a:pt x="2040" y="36"/>
                    </a:lnTo>
                    <a:lnTo>
                      <a:pt x="2052" y="45"/>
                    </a:lnTo>
                    <a:lnTo>
                      <a:pt x="2062" y="56"/>
                    </a:lnTo>
                    <a:lnTo>
                      <a:pt x="2070" y="68"/>
                    </a:lnTo>
                    <a:lnTo>
                      <a:pt x="2078" y="80"/>
                    </a:lnTo>
                    <a:lnTo>
                      <a:pt x="2084" y="93"/>
                    </a:lnTo>
                    <a:lnTo>
                      <a:pt x="2089" y="107"/>
                    </a:lnTo>
                    <a:lnTo>
                      <a:pt x="2093" y="123"/>
                    </a:lnTo>
                    <a:lnTo>
                      <a:pt x="2095" y="138"/>
                    </a:lnTo>
                    <a:lnTo>
                      <a:pt x="2096" y="153"/>
                    </a:lnTo>
                    <a:lnTo>
                      <a:pt x="2095" y="169"/>
                    </a:lnTo>
                    <a:lnTo>
                      <a:pt x="2093" y="184"/>
                    </a:lnTo>
                    <a:lnTo>
                      <a:pt x="2089" y="198"/>
                    </a:lnTo>
                    <a:lnTo>
                      <a:pt x="2084" y="213"/>
                    </a:lnTo>
                    <a:lnTo>
                      <a:pt x="2078" y="226"/>
                    </a:lnTo>
                    <a:lnTo>
                      <a:pt x="2070" y="239"/>
                    </a:lnTo>
                    <a:lnTo>
                      <a:pt x="2062" y="250"/>
                    </a:lnTo>
                    <a:lnTo>
                      <a:pt x="2052" y="261"/>
                    </a:lnTo>
                    <a:lnTo>
                      <a:pt x="2040" y="271"/>
                    </a:lnTo>
                    <a:lnTo>
                      <a:pt x="2028" y="279"/>
                    </a:lnTo>
                    <a:lnTo>
                      <a:pt x="2016" y="287"/>
                    </a:lnTo>
                    <a:lnTo>
                      <a:pt x="2002" y="293"/>
                    </a:lnTo>
                    <a:lnTo>
                      <a:pt x="1989" y="298"/>
                    </a:lnTo>
                    <a:lnTo>
                      <a:pt x="1974" y="303"/>
                    </a:lnTo>
                    <a:lnTo>
                      <a:pt x="1959" y="305"/>
                    </a:lnTo>
                    <a:lnTo>
                      <a:pt x="1943" y="306"/>
                    </a:lnTo>
                    <a:close/>
                  </a:path>
                </a:pathLst>
              </a:cu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marL="0" marR="0" indent="0" algn="l" defTabSz="1219170" rtl="0" fontAlgn="auto" latinLnBrk="1"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defRPr>
                </a:defPPr>
                <a:lvl1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1pPr>
                <a:lvl2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2pPr>
                <a:lvl3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3pPr>
                <a:lvl4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4pPr>
                <a:lvl5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5pPr>
                <a:lvl6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6pPr>
                <a:lvl7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7pPr>
                <a:lvl8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8pPr>
                <a:lvl9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9pPr>
              </a:lstStyle>
              <a:p>
                <a:endParaRPr lang="en-US" sz="3200">
                  <a:solidFill>
                    <a:srgbClr val="000000"/>
                  </a:solidFill>
                  <a:latin typeface="Tenorite" pitchFamily="2" charset="0"/>
                  <a:cs typeface="Arial" panose="020B0604020202020204" pitchFamily="34" charset="0"/>
                </a:endParaRPr>
              </a:p>
            </p:txBody>
          </p:sp>
          <p:sp>
            <p:nvSpPr>
              <p:cNvPr id="28" name="Freeform 160">
                <a:extLst>
                  <a:ext uri="{FF2B5EF4-FFF2-40B4-BE49-F238E27FC236}">
                    <a16:creationId xmlns:a16="http://schemas.microsoft.com/office/drawing/2014/main" id="{B1EF84E0-4313-B435-BF71-074DED2B3B0D}"/>
                  </a:ext>
                </a:extLst>
              </p:cNvPr>
              <p:cNvSpPr>
                <a:spLocks/>
              </p:cNvSpPr>
              <p:nvPr/>
            </p:nvSpPr>
            <p:spPr bwMode="auto">
              <a:xfrm>
                <a:off x="3905624" y="1898344"/>
                <a:ext cx="45167" cy="45166"/>
              </a:xfrm>
              <a:custGeom>
                <a:avLst/>
                <a:gdLst>
                  <a:gd name="T0" fmla="*/ 1352 w 1520"/>
                  <a:gd name="T1" fmla="*/ 1523 h 1523"/>
                  <a:gd name="T2" fmla="*/ 1324 w 1520"/>
                  <a:gd name="T3" fmla="*/ 1517 h 1523"/>
                  <a:gd name="T4" fmla="*/ 1297 w 1520"/>
                  <a:gd name="T5" fmla="*/ 1506 h 1523"/>
                  <a:gd name="T6" fmla="*/ 1272 w 1520"/>
                  <a:gd name="T7" fmla="*/ 1490 h 1523"/>
                  <a:gd name="T8" fmla="*/ 44 w 1520"/>
                  <a:gd name="T9" fmla="*/ 261 h 1523"/>
                  <a:gd name="T10" fmla="*/ 24 w 1520"/>
                  <a:gd name="T11" fmla="*/ 237 h 1523"/>
                  <a:gd name="T12" fmla="*/ 11 w 1520"/>
                  <a:gd name="T13" fmla="*/ 210 h 1523"/>
                  <a:gd name="T14" fmla="*/ 3 w 1520"/>
                  <a:gd name="T15" fmla="*/ 182 h 1523"/>
                  <a:gd name="T16" fmla="*/ 0 w 1520"/>
                  <a:gd name="T17" fmla="*/ 153 h 1523"/>
                  <a:gd name="T18" fmla="*/ 3 w 1520"/>
                  <a:gd name="T19" fmla="*/ 124 h 1523"/>
                  <a:gd name="T20" fmla="*/ 11 w 1520"/>
                  <a:gd name="T21" fmla="*/ 95 h 1523"/>
                  <a:gd name="T22" fmla="*/ 24 w 1520"/>
                  <a:gd name="T23" fmla="*/ 69 h 1523"/>
                  <a:gd name="T24" fmla="*/ 43 w 1520"/>
                  <a:gd name="T25" fmla="*/ 45 h 1523"/>
                  <a:gd name="T26" fmla="*/ 67 w 1520"/>
                  <a:gd name="T27" fmla="*/ 25 h 1523"/>
                  <a:gd name="T28" fmla="*/ 95 w 1520"/>
                  <a:gd name="T29" fmla="*/ 11 h 1523"/>
                  <a:gd name="T30" fmla="*/ 123 w 1520"/>
                  <a:gd name="T31" fmla="*/ 3 h 1523"/>
                  <a:gd name="T32" fmla="*/ 152 w 1520"/>
                  <a:gd name="T33" fmla="*/ 0 h 1523"/>
                  <a:gd name="T34" fmla="*/ 180 w 1520"/>
                  <a:gd name="T35" fmla="*/ 3 h 1523"/>
                  <a:gd name="T36" fmla="*/ 210 w 1520"/>
                  <a:gd name="T37" fmla="*/ 11 h 1523"/>
                  <a:gd name="T38" fmla="*/ 236 w 1520"/>
                  <a:gd name="T39" fmla="*/ 25 h 1523"/>
                  <a:gd name="T40" fmla="*/ 260 w 1520"/>
                  <a:gd name="T41" fmla="*/ 45 h 1523"/>
                  <a:gd name="T42" fmla="*/ 1485 w 1520"/>
                  <a:gd name="T43" fmla="*/ 1275 h 1523"/>
                  <a:gd name="T44" fmla="*/ 1503 w 1520"/>
                  <a:gd name="T45" fmla="*/ 1300 h 1523"/>
                  <a:gd name="T46" fmla="*/ 1514 w 1520"/>
                  <a:gd name="T47" fmla="*/ 1327 h 1523"/>
                  <a:gd name="T48" fmla="*/ 1519 w 1520"/>
                  <a:gd name="T49" fmla="*/ 1356 h 1523"/>
                  <a:gd name="T50" fmla="*/ 1519 w 1520"/>
                  <a:gd name="T51" fmla="*/ 1386 h 1523"/>
                  <a:gd name="T52" fmla="*/ 1514 w 1520"/>
                  <a:gd name="T53" fmla="*/ 1415 h 1523"/>
                  <a:gd name="T54" fmla="*/ 1503 w 1520"/>
                  <a:gd name="T55" fmla="*/ 1442 h 1523"/>
                  <a:gd name="T56" fmla="*/ 1485 w 1520"/>
                  <a:gd name="T57" fmla="*/ 1468 h 1523"/>
                  <a:gd name="T58" fmla="*/ 1463 w 1520"/>
                  <a:gd name="T59" fmla="*/ 1490 h 1523"/>
                  <a:gd name="T60" fmla="*/ 1438 w 1520"/>
                  <a:gd name="T61" fmla="*/ 1506 h 1523"/>
                  <a:gd name="T62" fmla="*/ 1411 w 1520"/>
                  <a:gd name="T63" fmla="*/ 1517 h 1523"/>
                  <a:gd name="T64" fmla="*/ 1382 w 1520"/>
                  <a:gd name="T65" fmla="*/ 1523 h 15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520" h="1523">
                    <a:moveTo>
                      <a:pt x="1367" y="1523"/>
                    </a:moveTo>
                    <a:lnTo>
                      <a:pt x="1352" y="1523"/>
                    </a:lnTo>
                    <a:lnTo>
                      <a:pt x="1338" y="1521"/>
                    </a:lnTo>
                    <a:lnTo>
                      <a:pt x="1324" y="1517"/>
                    </a:lnTo>
                    <a:lnTo>
                      <a:pt x="1310" y="1512"/>
                    </a:lnTo>
                    <a:lnTo>
                      <a:pt x="1297" y="1506"/>
                    </a:lnTo>
                    <a:lnTo>
                      <a:pt x="1284" y="1499"/>
                    </a:lnTo>
                    <a:lnTo>
                      <a:pt x="1272" y="1490"/>
                    </a:lnTo>
                    <a:lnTo>
                      <a:pt x="1260" y="1480"/>
                    </a:lnTo>
                    <a:lnTo>
                      <a:pt x="44" y="261"/>
                    </a:lnTo>
                    <a:lnTo>
                      <a:pt x="33" y="250"/>
                    </a:lnTo>
                    <a:lnTo>
                      <a:pt x="24" y="237"/>
                    </a:lnTo>
                    <a:lnTo>
                      <a:pt x="17" y="225"/>
                    </a:lnTo>
                    <a:lnTo>
                      <a:pt x="11" y="210"/>
                    </a:lnTo>
                    <a:lnTo>
                      <a:pt x="6" y="196"/>
                    </a:lnTo>
                    <a:lnTo>
                      <a:pt x="3" y="182"/>
                    </a:lnTo>
                    <a:lnTo>
                      <a:pt x="1" y="168"/>
                    </a:lnTo>
                    <a:lnTo>
                      <a:pt x="0" y="153"/>
                    </a:lnTo>
                    <a:lnTo>
                      <a:pt x="1" y="139"/>
                    </a:lnTo>
                    <a:lnTo>
                      <a:pt x="3" y="124"/>
                    </a:lnTo>
                    <a:lnTo>
                      <a:pt x="6" y="109"/>
                    </a:lnTo>
                    <a:lnTo>
                      <a:pt x="11" y="95"/>
                    </a:lnTo>
                    <a:lnTo>
                      <a:pt x="17" y="82"/>
                    </a:lnTo>
                    <a:lnTo>
                      <a:pt x="24" y="69"/>
                    </a:lnTo>
                    <a:lnTo>
                      <a:pt x="33" y="57"/>
                    </a:lnTo>
                    <a:lnTo>
                      <a:pt x="43" y="45"/>
                    </a:lnTo>
                    <a:lnTo>
                      <a:pt x="55" y="35"/>
                    </a:lnTo>
                    <a:lnTo>
                      <a:pt x="67" y="25"/>
                    </a:lnTo>
                    <a:lnTo>
                      <a:pt x="81" y="17"/>
                    </a:lnTo>
                    <a:lnTo>
                      <a:pt x="95" y="11"/>
                    </a:lnTo>
                    <a:lnTo>
                      <a:pt x="108" y="6"/>
                    </a:lnTo>
                    <a:lnTo>
                      <a:pt x="123" y="3"/>
                    </a:lnTo>
                    <a:lnTo>
                      <a:pt x="137" y="1"/>
                    </a:lnTo>
                    <a:lnTo>
                      <a:pt x="152" y="0"/>
                    </a:lnTo>
                    <a:lnTo>
                      <a:pt x="166" y="1"/>
                    </a:lnTo>
                    <a:lnTo>
                      <a:pt x="180" y="3"/>
                    </a:lnTo>
                    <a:lnTo>
                      <a:pt x="195" y="6"/>
                    </a:lnTo>
                    <a:lnTo>
                      <a:pt x="210" y="11"/>
                    </a:lnTo>
                    <a:lnTo>
                      <a:pt x="223" y="17"/>
                    </a:lnTo>
                    <a:lnTo>
                      <a:pt x="236" y="25"/>
                    </a:lnTo>
                    <a:lnTo>
                      <a:pt x="248" y="35"/>
                    </a:lnTo>
                    <a:lnTo>
                      <a:pt x="260" y="45"/>
                    </a:lnTo>
                    <a:lnTo>
                      <a:pt x="1475" y="1263"/>
                    </a:lnTo>
                    <a:lnTo>
                      <a:pt x="1485" y="1275"/>
                    </a:lnTo>
                    <a:lnTo>
                      <a:pt x="1495" y="1287"/>
                    </a:lnTo>
                    <a:lnTo>
                      <a:pt x="1503" y="1300"/>
                    </a:lnTo>
                    <a:lnTo>
                      <a:pt x="1509" y="1314"/>
                    </a:lnTo>
                    <a:lnTo>
                      <a:pt x="1514" y="1327"/>
                    </a:lnTo>
                    <a:lnTo>
                      <a:pt x="1517" y="1341"/>
                    </a:lnTo>
                    <a:lnTo>
                      <a:pt x="1519" y="1356"/>
                    </a:lnTo>
                    <a:lnTo>
                      <a:pt x="1520" y="1371"/>
                    </a:lnTo>
                    <a:lnTo>
                      <a:pt x="1519" y="1386"/>
                    </a:lnTo>
                    <a:lnTo>
                      <a:pt x="1517" y="1400"/>
                    </a:lnTo>
                    <a:lnTo>
                      <a:pt x="1514" y="1415"/>
                    </a:lnTo>
                    <a:lnTo>
                      <a:pt x="1509" y="1428"/>
                    </a:lnTo>
                    <a:lnTo>
                      <a:pt x="1503" y="1442"/>
                    </a:lnTo>
                    <a:lnTo>
                      <a:pt x="1495" y="1455"/>
                    </a:lnTo>
                    <a:lnTo>
                      <a:pt x="1485" y="1468"/>
                    </a:lnTo>
                    <a:lnTo>
                      <a:pt x="1475" y="1480"/>
                    </a:lnTo>
                    <a:lnTo>
                      <a:pt x="1463" y="1490"/>
                    </a:lnTo>
                    <a:lnTo>
                      <a:pt x="1451" y="1499"/>
                    </a:lnTo>
                    <a:lnTo>
                      <a:pt x="1438" y="1506"/>
                    </a:lnTo>
                    <a:lnTo>
                      <a:pt x="1425" y="1513"/>
                    </a:lnTo>
                    <a:lnTo>
                      <a:pt x="1411" y="1517"/>
                    </a:lnTo>
                    <a:lnTo>
                      <a:pt x="1397" y="1521"/>
                    </a:lnTo>
                    <a:lnTo>
                      <a:pt x="1382" y="1523"/>
                    </a:lnTo>
                    <a:lnTo>
                      <a:pt x="1367" y="1523"/>
                    </a:lnTo>
                    <a:close/>
                  </a:path>
                </a:pathLst>
              </a:cu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marL="0" marR="0" indent="0" algn="l" defTabSz="1219170" rtl="0" fontAlgn="auto" latinLnBrk="1"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defRPr>
                </a:defPPr>
                <a:lvl1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1pPr>
                <a:lvl2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2pPr>
                <a:lvl3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3pPr>
                <a:lvl4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4pPr>
                <a:lvl5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5pPr>
                <a:lvl6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6pPr>
                <a:lvl7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7pPr>
                <a:lvl8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8pPr>
                <a:lvl9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9pPr>
              </a:lstStyle>
              <a:p>
                <a:endParaRPr lang="en-US" sz="3200">
                  <a:solidFill>
                    <a:srgbClr val="000000"/>
                  </a:solidFill>
                  <a:latin typeface="Tenorite" pitchFamily="2" charset="0"/>
                  <a:cs typeface="Arial" panose="020B0604020202020204" pitchFamily="34" charset="0"/>
                </a:endParaRPr>
              </a:p>
            </p:txBody>
          </p:sp>
          <p:sp>
            <p:nvSpPr>
              <p:cNvPr id="29" name="Freeform 161">
                <a:extLst>
                  <a:ext uri="{FF2B5EF4-FFF2-40B4-BE49-F238E27FC236}">
                    <a16:creationId xmlns:a16="http://schemas.microsoft.com/office/drawing/2014/main" id="{1C91F92C-B636-28C5-62A5-705E01608F3E}"/>
                  </a:ext>
                </a:extLst>
              </p:cNvPr>
              <p:cNvSpPr>
                <a:spLocks/>
              </p:cNvSpPr>
              <p:nvPr/>
            </p:nvSpPr>
            <p:spPr bwMode="auto">
              <a:xfrm>
                <a:off x="3753433" y="1898344"/>
                <a:ext cx="45167" cy="45166"/>
              </a:xfrm>
              <a:custGeom>
                <a:avLst/>
                <a:gdLst>
                  <a:gd name="T0" fmla="*/ 137 w 1519"/>
                  <a:gd name="T1" fmla="*/ 1522 h 1523"/>
                  <a:gd name="T2" fmla="*/ 109 w 1519"/>
                  <a:gd name="T3" fmla="*/ 1517 h 1523"/>
                  <a:gd name="T4" fmla="*/ 82 w 1519"/>
                  <a:gd name="T5" fmla="*/ 1505 h 1523"/>
                  <a:gd name="T6" fmla="*/ 57 w 1519"/>
                  <a:gd name="T7" fmla="*/ 1489 h 1523"/>
                  <a:gd name="T8" fmla="*/ 35 w 1519"/>
                  <a:gd name="T9" fmla="*/ 1467 h 1523"/>
                  <a:gd name="T10" fmla="*/ 17 w 1519"/>
                  <a:gd name="T11" fmla="*/ 1441 h 1523"/>
                  <a:gd name="T12" fmla="*/ 6 w 1519"/>
                  <a:gd name="T13" fmla="*/ 1413 h 1523"/>
                  <a:gd name="T14" fmla="*/ 1 w 1519"/>
                  <a:gd name="T15" fmla="*/ 1385 h 1523"/>
                  <a:gd name="T16" fmla="*/ 1 w 1519"/>
                  <a:gd name="T17" fmla="*/ 1355 h 1523"/>
                  <a:gd name="T18" fmla="*/ 6 w 1519"/>
                  <a:gd name="T19" fmla="*/ 1326 h 1523"/>
                  <a:gd name="T20" fmla="*/ 17 w 1519"/>
                  <a:gd name="T21" fmla="*/ 1299 h 1523"/>
                  <a:gd name="T22" fmla="*/ 35 w 1519"/>
                  <a:gd name="T23" fmla="*/ 1274 h 1523"/>
                  <a:gd name="T24" fmla="*/ 1259 w 1519"/>
                  <a:gd name="T25" fmla="*/ 45 h 1523"/>
                  <a:gd name="T26" fmla="*/ 1283 w 1519"/>
                  <a:gd name="T27" fmla="*/ 25 h 1523"/>
                  <a:gd name="T28" fmla="*/ 1309 w 1519"/>
                  <a:gd name="T29" fmla="*/ 11 h 1523"/>
                  <a:gd name="T30" fmla="*/ 1338 w 1519"/>
                  <a:gd name="T31" fmla="*/ 3 h 1523"/>
                  <a:gd name="T32" fmla="*/ 1367 w 1519"/>
                  <a:gd name="T33" fmla="*/ 0 h 1523"/>
                  <a:gd name="T34" fmla="*/ 1396 w 1519"/>
                  <a:gd name="T35" fmla="*/ 3 h 1523"/>
                  <a:gd name="T36" fmla="*/ 1424 w 1519"/>
                  <a:gd name="T37" fmla="*/ 11 h 1523"/>
                  <a:gd name="T38" fmla="*/ 1451 w 1519"/>
                  <a:gd name="T39" fmla="*/ 25 h 1523"/>
                  <a:gd name="T40" fmla="*/ 1475 w 1519"/>
                  <a:gd name="T41" fmla="*/ 45 h 1523"/>
                  <a:gd name="T42" fmla="*/ 1494 w 1519"/>
                  <a:gd name="T43" fmla="*/ 69 h 1523"/>
                  <a:gd name="T44" fmla="*/ 1508 w 1519"/>
                  <a:gd name="T45" fmla="*/ 95 h 1523"/>
                  <a:gd name="T46" fmla="*/ 1516 w 1519"/>
                  <a:gd name="T47" fmla="*/ 123 h 1523"/>
                  <a:gd name="T48" fmla="*/ 1519 w 1519"/>
                  <a:gd name="T49" fmla="*/ 153 h 1523"/>
                  <a:gd name="T50" fmla="*/ 1516 w 1519"/>
                  <a:gd name="T51" fmla="*/ 182 h 1523"/>
                  <a:gd name="T52" fmla="*/ 1508 w 1519"/>
                  <a:gd name="T53" fmla="*/ 210 h 1523"/>
                  <a:gd name="T54" fmla="*/ 1494 w 1519"/>
                  <a:gd name="T55" fmla="*/ 237 h 1523"/>
                  <a:gd name="T56" fmla="*/ 1475 w 1519"/>
                  <a:gd name="T57" fmla="*/ 261 h 1523"/>
                  <a:gd name="T58" fmla="*/ 248 w 1519"/>
                  <a:gd name="T59" fmla="*/ 1489 h 1523"/>
                  <a:gd name="T60" fmla="*/ 223 w 1519"/>
                  <a:gd name="T61" fmla="*/ 1506 h 1523"/>
                  <a:gd name="T62" fmla="*/ 196 w 1519"/>
                  <a:gd name="T63" fmla="*/ 1517 h 1523"/>
                  <a:gd name="T64" fmla="*/ 168 w 1519"/>
                  <a:gd name="T65" fmla="*/ 1522 h 15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519" h="1523">
                    <a:moveTo>
                      <a:pt x="153" y="1523"/>
                    </a:moveTo>
                    <a:lnTo>
                      <a:pt x="137" y="1522"/>
                    </a:lnTo>
                    <a:lnTo>
                      <a:pt x="123" y="1520"/>
                    </a:lnTo>
                    <a:lnTo>
                      <a:pt x="109" y="1517"/>
                    </a:lnTo>
                    <a:lnTo>
                      <a:pt x="95" y="1512"/>
                    </a:lnTo>
                    <a:lnTo>
                      <a:pt x="82" y="1505"/>
                    </a:lnTo>
                    <a:lnTo>
                      <a:pt x="69" y="1498"/>
                    </a:lnTo>
                    <a:lnTo>
                      <a:pt x="57" y="1489"/>
                    </a:lnTo>
                    <a:lnTo>
                      <a:pt x="45" y="1478"/>
                    </a:lnTo>
                    <a:lnTo>
                      <a:pt x="35" y="1467"/>
                    </a:lnTo>
                    <a:lnTo>
                      <a:pt x="25" y="1454"/>
                    </a:lnTo>
                    <a:lnTo>
                      <a:pt x="17" y="1441"/>
                    </a:lnTo>
                    <a:lnTo>
                      <a:pt x="11" y="1427"/>
                    </a:lnTo>
                    <a:lnTo>
                      <a:pt x="6" y="1413"/>
                    </a:lnTo>
                    <a:lnTo>
                      <a:pt x="3" y="1399"/>
                    </a:lnTo>
                    <a:lnTo>
                      <a:pt x="1" y="1385"/>
                    </a:lnTo>
                    <a:lnTo>
                      <a:pt x="0" y="1370"/>
                    </a:lnTo>
                    <a:lnTo>
                      <a:pt x="1" y="1355"/>
                    </a:lnTo>
                    <a:lnTo>
                      <a:pt x="3" y="1340"/>
                    </a:lnTo>
                    <a:lnTo>
                      <a:pt x="6" y="1326"/>
                    </a:lnTo>
                    <a:lnTo>
                      <a:pt x="11" y="1312"/>
                    </a:lnTo>
                    <a:lnTo>
                      <a:pt x="17" y="1299"/>
                    </a:lnTo>
                    <a:lnTo>
                      <a:pt x="25" y="1286"/>
                    </a:lnTo>
                    <a:lnTo>
                      <a:pt x="35" y="1274"/>
                    </a:lnTo>
                    <a:lnTo>
                      <a:pt x="45" y="1261"/>
                    </a:lnTo>
                    <a:lnTo>
                      <a:pt x="1259" y="45"/>
                    </a:lnTo>
                    <a:lnTo>
                      <a:pt x="1270" y="35"/>
                    </a:lnTo>
                    <a:lnTo>
                      <a:pt x="1283" y="25"/>
                    </a:lnTo>
                    <a:lnTo>
                      <a:pt x="1296" y="17"/>
                    </a:lnTo>
                    <a:lnTo>
                      <a:pt x="1309" y="11"/>
                    </a:lnTo>
                    <a:lnTo>
                      <a:pt x="1324" y="6"/>
                    </a:lnTo>
                    <a:lnTo>
                      <a:pt x="1338" y="3"/>
                    </a:lnTo>
                    <a:lnTo>
                      <a:pt x="1352" y="1"/>
                    </a:lnTo>
                    <a:lnTo>
                      <a:pt x="1367" y="0"/>
                    </a:lnTo>
                    <a:lnTo>
                      <a:pt x="1381" y="1"/>
                    </a:lnTo>
                    <a:lnTo>
                      <a:pt x="1396" y="3"/>
                    </a:lnTo>
                    <a:lnTo>
                      <a:pt x="1410" y="6"/>
                    </a:lnTo>
                    <a:lnTo>
                      <a:pt x="1424" y="11"/>
                    </a:lnTo>
                    <a:lnTo>
                      <a:pt x="1437" y="17"/>
                    </a:lnTo>
                    <a:lnTo>
                      <a:pt x="1451" y="25"/>
                    </a:lnTo>
                    <a:lnTo>
                      <a:pt x="1463" y="35"/>
                    </a:lnTo>
                    <a:lnTo>
                      <a:pt x="1475" y="45"/>
                    </a:lnTo>
                    <a:lnTo>
                      <a:pt x="1485" y="57"/>
                    </a:lnTo>
                    <a:lnTo>
                      <a:pt x="1494" y="69"/>
                    </a:lnTo>
                    <a:lnTo>
                      <a:pt x="1502" y="82"/>
                    </a:lnTo>
                    <a:lnTo>
                      <a:pt x="1508" y="95"/>
                    </a:lnTo>
                    <a:lnTo>
                      <a:pt x="1513" y="109"/>
                    </a:lnTo>
                    <a:lnTo>
                      <a:pt x="1516" y="123"/>
                    </a:lnTo>
                    <a:lnTo>
                      <a:pt x="1518" y="139"/>
                    </a:lnTo>
                    <a:lnTo>
                      <a:pt x="1519" y="153"/>
                    </a:lnTo>
                    <a:lnTo>
                      <a:pt x="1518" y="168"/>
                    </a:lnTo>
                    <a:lnTo>
                      <a:pt x="1516" y="182"/>
                    </a:lnTo>
                    <a:lnTo>
                      <a:pt x="1513" y="196"/>
                    </a:lnTo>
                    <a:lnTo>
                      <a:pt x="1508" y="210"/>
                    </a:lnTo>
                    <a:lnTo>
                      <a:pt x="1502" y="225"/>
                    </a:lnTo>
                    <a:lnTo>
                      <a:pt x="1494" y="237"/>
                    </a:lnTo>
                    <a:lnTo>
                      <a:pt x="1485" y="250"/>
                    </a:lnTo>
                    <a:lnTo>
                      <a:pt x="1475" y="261"/>
                    </a:lnTo>
                    <a:lnTo>
                      <a:pt x="260" y="1478"/>
                    </a:lnTo>
                    <a:lnTo>
                      <a:pt x="248" y="1489"/>
                    </a:lnTo>
                    <a:lnTo>
                      <a:pt x="236" y="1498"/>
                    </a:lnTo>
                    <a:lnTo>
                      <a:pt x="223" y="1506"/>
                    </a:lnTo>
                    <a:lnTo>
                      <a:pt x="210" y="1512"/>
                    </a:lnTo>
                    <a:lnTo>
                      <a:pt x="196" y="1517"/>
                    </a:lnTo>
                    <a:lnTo>
                      <a:pt x="182" y="1520"/>
                    </a:lnTo>
                    <a:lnTo>
                      <a:pt x="168" y="1522"/>
                    </a:lnTo>
                    <a:lnTo>
                      <a:pt x="153" y="1523"/>
                    </a:lnTo>
                    <a:close/>
                  </a:path>
                </a:pathLst>
              </a:cu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marL="0" marR="0" indent="0" algn="l" defTabSz="1219170" rtl="0" fontAlgn="auto" latinLnBrk="1"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defRPr>
                </a:defPPr>
                <a:lvl1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1pPr>
                <a:lvl2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2pPr>
                <a:lvl3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3pPr>
                <a:lvl4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4pPr>
                <a:lvl5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5pPr>
                <a:lvl6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6pPr>
                <a:lvl7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7pPr>
                <a:lvl8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8pPr>
                <a:lvl9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9pPr>
              </a:lstStyle>
              <a:p>
                <a:endParaRPr lang="en-US" sz="3200">
                  <a:solidFill>
                    <a:srgbClr val="000000"/>
                  </a:solidFill>
                  <a:latin typeface="Tenorite" pitchFamily="2" charset="0"/>
                  <a:cs typeface="Arial" panose="020B0604020202020204" pitchFamily="34" charset="0"/>
                </a:endParaRPr>
              </a:p>
            </p:txBody>
          </p:sp>
          <p:sp>
            <p:nvSpPr>
              <p:cNvPr id="30" name="Freeform 162">
                <a:extLst>
                  <a:ext uri="{FF2B5EF4-FFF2-40B4-BE49-F238E27FC236}">
                    <a16:creationId xmlns:a16="http://schemas.microsoft.com/office/drawing/2014/main" id="{49CB08B0-97FD-5118-D99D-B2651E39109F}"/>
                  </a:ext>
                </a:extLst>
              </p:cNvPr>
              <p:cNvSpPr>
                <a:spLocks/>
              </p:cNvSpPr>
              <p:nvPr/>
            </p:nvSpPr>
            <p:spPr bwMode="auto">
              <a:xfrm>
                <a:off x="3714158" y="1840413"/>
                <a:ext cx="59894" cy="8837"/>
              </a:xfrm>
              <a:custGeom>
                <a:avLst/>
                <a:gdLst>
                  <a:gd name="T0" fmla="*/ 152 w 2024"/>
                  <a:gd name="T1" fmla="*/ 304 h 304"/>
                  <a:gd name="T2" fmla="*/ 121 w 2024"/>
                  <a:gd name="T3" fmla="*/ 301 h 304"/>
                  <a:gd name="T4" fmla="*/ 93 w 2024"/>
                  <a:gd name="T5" fmla="*/ 293 h 304"/>
                  <a:gd name="T6" fmla="*/ 67 w 2024"/>
                  <a:gd name="T7" fmla="*/ 278 h 304"/>
                  <a:gd name="T8" fmla="*/ 44 w 2024"/>
                  <a:gd name="T9" fmla="*/ 259 h 304"/>
                  <a:gd name="T10" fmla="*/ 25 w 2024"/>
                  <a:gd name="T11" fmla="*/ 237 h 304"/>
                  <a:gd name="T12" fmla="*/ 11 w 2024"/>
                  <a:gd name="T13" fmla="*/ 211 h 304"/>
                  <a:gd name="T14" fmla="*/ 3 w 2024"/>
                  <a:gd name="T15" fmla="*/ 182 h 304"/>
                  <a:gd name="T16" fmla="*/ 0 w 2024"/>
                  <a:gd name="T17" fmla="*/ 152 h 304"/>
                  <a:gd name="T18" fmla="*/ 3 w 2024"/>
                  <a:gd name="T19" fmla="*/ 121 h 304"/>
                  <a:gd name="T20" fmla="*/ 11 w 2024"/>
                  <a:gd name="T21" fmla="*/ 92 h 304"/>
                  <a:gd name="T22" fmla="*/ 25 w 2024"/>
                  <a:gd name="T23" fmla="*/ 66 h 304"/>
                  <a:gd name="T24" fmla="*/ 44 w 2024"/>
                  <a:gd name="T25" fmla="*/ 44 h 304"/>
                  <a:gd name="T26" fmla="*/ 67 w 2024"/>
                  <a:gd name="T27" fmla="*/ 26 h 304"/>
                  <a:gd name="T28" fmla="*/ 93 w 2024"/>
                  <a:gd name="T29" fmla="*/ 12 h 304"/>
                  <a:gd name="T30" fmla="*/ 121 w 2024"/>
                  <a:gd name="T31" fmla="*/ 3 h 304"/>
                  <a:gd name="T32" fmla="*/ 152 w 2024"/>
                  <a:gd name="T33" fmla="*/ 0 h 304"/>
                  <a:gd name="T34" fmla="*/ 1888 w 2024"/>
                  <a:gd name="T35" fmla="*/ 1 h 304"/>
                  <a:gd name="T36" fmla="*/ 1917 w 2024"/>
                  <a:gd name="T37" fmla="*/ 7 h 304"/>
                  <a:gd name="T38" fmla="*/ 1945 w 2024"/>
                  <a:gd name="T39" fmla="*/ 18 h 304"/>
                  <a:gd name="T40" fmla="*/ 1969 w 2024"/>
                  <a:gd name="T41" fmla="*/ 34 h 304"/>
                  <a:gd name="T42" fmla="*/ 1990 w 2024"/>
                  <a:gd name="T43" fmla="*/ 55 h 304"/>
                  <a:gd name="T44" fmla="*/ 2006 w 2024"/>
                  <a:gd name="T45" fmla="*/ 79 h 304"/>
                  <a:gd name="T46" fmla="*/ 2017 w 2024"/>
                  <a:gd name="T47" fmla="*/ 107 h 304"/>
                  <a:gd name="T48" fmla="*/ 2023 w 2024"/>
                  <a:gd name="T49" fmla="*/ 136 h 304"/>
                  <a:gd name="T50" fmla="*/ 2023 w 2024"/>
                  <a:gd name="T51" fmla="*/ 167 h 304"/>
                  <a:gd name="T52" fmla="*/ 2017 w 2024"/>
                  <a:gd name="T53" fmla="*/ 198 h 304"/>
                  <a:gd name="T54" fmla="*/ 2006 w 2024"/>
                  <a:gd name="T55" fmla="*/ 225 h 304"/>
                  <a:gd name="T56" fmla="*/ 1990 w 2024"/>
                  <a:gd name="T57" fmla="*/ 249 h 304"/>
                  <a:gd name="T58" fmla="*/ 1969 w 2024"/>
                  <a:gd name="T59" fmla="*/ 269 h 304"/>
                  <a:gd name="T60" fmla="*/ 1945 w 2024"/>
                  <a:gd name="T61" fmla="*/ 286 h 304"/>
                  <a:gd name="T62" fmla="*/ 1917 w 2024"/>
                  <a:gd name="T63" fmla="*/ 298 h 304"/>
                  <a:gd name="T64" fmla="*/ 1888 w 2024"/>
                  <a:gd name="T65" fmla="*/ 30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24" h="304">
                    <a:moveTo>
                      <a:pt x="1872" y="304"/>
                    </a:moveTo>
                    <a:lnTo>
                      <a:pt x="152" y="304"/>
                    </a:lnTo>
                    <a:lnTo>
                      <a:pt x="136" y="304"/>
                    </a:lnTo>
                    <a:lnTo>
                      <a:pt x="121" y="301"/>
                    </a:lnTo>
                    <a:lnTo>
                      <a:pt x="107" y="298"/>
                    </a:lnTo>
                    <a:lnTo>
                      <a:pt x="93" y="293"/>
                    </a:lnTo>
                    <a:lnTo>
                      <a:pt x="80" y="286"/>
                    </a:lnTo>
                    <a:lnTo>
                      <a:pt x="67" y="278"/>
                    </a:lnTo>
                    <a:lnTo>
                      <a:pt x="56" y="269"/>
                    </a:lnTo>
                    <a:lnTo>
                      <a:pt x="44" y="259"/>
                    </a:lnTo>
                    <a:lnTo>
                      <a:pt x="34" y="249"/>
                    </a:lnTo>
                    <a:lnTo>
                      <a:pt x="25" y="237"/>
                    </a:lnTo>
                    <a:lnTo>
                      <a:pt x="18" y="225"/>
                    </a:lnTo>
                    <a:lnTo>
                      <a:pt x="11" y="211"/>
                    </a:lnTo>
                    <a:lnTo>
                      <a:pt x="6" y="198"/>
                    </a:lnTo>
                    <a:lnTo>
                      <a:pt x="3" y="182"/>
                    </a:lnTo>
                    <a:lnTo>
                      <a:pt x="0" y="167"/>
                    </a:lnTo>
                    <a:lnTo>
                      <a:pt x="0" y="152"/>
                    </a:lnTo>
                    <a:lnTo>
                      <a:pt x="0" y="136"/>
                    </a:lnTo>
                    <a:lnTo>
                      <a:pt x="3" y="121"/>
                    </a:lnTo>
                    <a:lnTo>
                      <a:pt x="6" y="107"/>
                    </a:lnTo>
                    <a:lnTo>
                      <a:pt x="11" y="92"/>
                    </a:lnTo>
                    <a:lnTo>
                      <a:pt x="18" y="79"/>
                    </a:lnTo>
                    <a:lnTo>
                      <a:pt x="25" y="66"/>
                    </a:lnTo>
                    <a:lnTo>
                      <a:pt x="34" y="54"/>
                    </a:lnTo>
                    <a:lnTo>
                      <a:pt x="44" y="44"/>
                    </a:lnTo>
                    <a:lnTo>
                      <a:pt x="56" y="34"/>
                    </a:lnTo>
                    <a:lnTo>
                      <a:pt x="67" y="26"/>
                    </a:lnTo>
                    <a:lnTo>
                      <a:pt x="80" y="18"/>
                    </a:lnTo>
                    <a:lnTo>
                      <a:pt x="93" y="12"/>
                    </a:lnTo>
                    <a:lnTo>
                      <a:pt x="107" y="7"/>
                    </a:lnTo>
                    <a:lnTo>
                      <a:pt x="121" y="3"/>
                    </a:lnTo>
                    <a:lnTo>
                      <a:pt x="136" y="1"/>
                    </a:lnTo>
                    <a:lnTo>
                      <a:pt x="152" y="0"/>
                    </a:lnTo>
                    <a:lnTo>
                      <a:pt x="1872" y="0"/>
                    </a:lnTo>
                    <a:lnTo>
                      <a:pt x="1888" y="1"/>
                    </a:lnTo>
                    <a:lnTo>
                      <a:pt x="1903" y="3"/>
                    </a:lnTo>
                    <a:lnTo>
                      <a:pt x="1917" y="7"/>
                    </a:lnTo>
                    <a:lnTo>
                      <a:pt x="1931" y="12"/>
                    </a:lnTo>
                    <a:lnTo>
                      <a:pt x="1945" y="18"/>
                    </a:lnTo>
                    <a:lnTo>
                      <a:pt x="1958" y="26"/>
                    </a:lnTo>
                    <a:lnTo>
                      <a:pt x="1969" y="34"/>
                    </a:lnTo>
                    <a:lnTo>
                      <a:pt x="1980" y="44"/>
                    </a:lnTo>
                    <a:lnTo>
                      <a:pt x="1990" y="55"/>
                    </a:lnTo>
                    <a:lnTo>
                      <a:pt x="1998" y="66"/>
                    </a:lnTo>
                    <a:lnTo>
                      <a:pt x="2006" y="79"/>
                    </a:lnTo>
                    <a:lnTo>
                      <a:pt x="2012" y="92"/>
                    </a:lnTo>
                    <a:lnTo>
                      <a:pt x="2017" y="107"/>
                    </a:lnTo>
                    <a:lnTo>
                      <a:pt x="2021" y="121"/>
                    </a:lnTo>
                    <a:lnTo>
                      <a:pt x="2023" y="136"/>
                    </a:lnTo>
                    <a:lnTo>
                      <a:pt x="2024" y="152"/>
                    </a:lnTo>
                    <a:lnTo>
                      <a:pt x="2023" y="167"/>
                    </a:lnTo>
                    <a:lnTo>
                      <a:pt x="2021" y="182"/>
                    </a:lnTo>
                    <a:lnTo>
                      <a:pt x="2017" y="198"/>
                    </a:lnTo>
                    <a:lnTo>
                      <a:pt x="2012" y="211"/>
                    </a:lnTo>
                    <a:lnTo>
                      <a:pt x="2006" y="225"/>
                    </a:lnTo>
                    <a:lnTo>
                      <a:pt x="1998" y="237"/>
                    </a:lnTo>
                    <a:lnTo>
                      <a:pt x="1990" y="249"/>
                    </a:lnTo>
                    <a:lnTo>
                      <a:pt x="1980" y="259"/>
                    </a:lnTo>
                    <a:lnTo>
                      <a:pt x="1969" y="269"/>
                    </a:lnTo>
                    <a:lnTo>
                      <a:pt x="1958" y="278"/>
                    </a:lnTo>
                    <a:lnTo>
                      <a:pt x="1945" y="286"/>
                    </a:lnTo>
                    <a:lnTo>
                      <a:pt x="1931" y="293"/>
                    </a:lnTo>
                    <a:lnTo>
                      <a:pt x="1917" y="298"/>
                    </a:lnTo>
                    <a:lnTo>
                      <a:pt x="1903" y="301"/>
                    </a:lnTo>
                    <a:lnTo>
                      <a:pt x="1888" y="304"/>
                    </a:lnTo>
                    <a:lnTo>
                      <a:pt x="1872" y="304"/>
                    </a:lnTo>
                    <a:close/>
                  </a:path>
                </a:pathLst>
              </a:cu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marL="0" marR="0" indent="0" algn="l" defTabSz="1219170" rtl="0" fontAlgn="auto" latinLnBrk="1"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defRPr>
                </a:defPPr>
                <a:lvl1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1pPr>
                <a:lvl2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2pPr>
                <a:lvl3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3pPr>
                <a:lvl4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4pPr>
                <a:lvl5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5pPr>
                <a:lvl6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6pPr>
                <a:lvl7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7pPr>
                <a:lvl8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8pPr>
                <a:lvl9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9pPr>
              </a:lstStyle>
              <a:p>
                <a:endParaRPr lang="en-US" sz="3200">
                  <a:solidFill>
                    <a:srgbClr val="000000"/>
                  </a:solidFill>
                  <a:latin typeface="Tenorite" pitchFamily="2" charset="0"/>
                  <a:cs typeface="Arial" panose="020B0604020202020204" pitchFamily="34" charset="0"/>
                </a:endParaRPr>
              </a:p>
            </p:txBody>
          </p:sp>
          <p:sp>
            <p:nvSpPr>
              <p:cNvPr id="31" name="Freeform 163">
                <a:extLst>
                  <a:ext uri="{FF2B5EF4-FFF2-40B4-BE49-F238E27FC236}">
                    <a16:creationId xmlns:a16="http://schemas.microsoft.com/office/drawing/2014/main" id="{5F524290-0F9B-2B5F-3B70-97CAF48C4230}"/>
                  </a:ext>
                </a:extLst>
              </p:cNvPr>
              <p:cNvSpPr>
                <a:spLocks/>
              </p:cNvSpPr>
              <p:nvPr/>
            </p:nvSpPr>
            <p:spPr bwMode="auto">
              <a:xfrm>
                <a:off x="3752451" y="1746153"/>
                <a:ext cx="45167" cy="45166"/>
              </a:xfrm>
              <a:custGeom>
                <a:avLst/>
                <a:gdLst>
                  <a:gd name="T0" fmla="*/ 1352 w 1519"/>
                  <a:gd name="T1" fmla="*/ 1520 h 1521"/>
                  <a:gd name="T2" fmla="*/ 1322 w 1519"/>
                  <a:gd name="T3" fmla="*/ 1515 h 1521"/>
                  <a:gd name="T4" fmla="*/ 1295 w 1519"/>
                  <a:gd name="T5" fmla="*/ 1504 h 1521"/>
                  <a:gd name="T6" fmla="*/ 1270 w 1519"/>
                  <a:gd name="T7" fmla="*/ 1488 h 1521"/>
                  <a:gd name="T8" fmla="*/ 45 w 1519"/>
                  <a:gd name="T9" fmla="*/ 261 h 1521"/>
                  <a:gd name="T10" fmla="*/ 25 w 1519"/>
                  <a:gd name="T11" fmla="*/ 237 h 1521"/>
                  <a:gd name="T12" fmla="*/ 11 w 1519"/>
                  <a:gd name="T13" fmla="*/ 210 h 1521"/>
                  <a:gd name="T14" fmla="*/ 3 w 1519"/>
                  <a:gd name="T15" fmla="*/ 182 h 1521"/>
                  <a:gd name="T16" fmla="*/ 0 w 1519"/>
                  <a:gd name="T17" fmla="*/ 153 h 1521"/>
                  <a:gd name="T18" fmla="*/ 3 w 1519"/>
                  <a:gd name="T19" fmla="*/ 123 h 1521"/>
                  <a:gd name="T20" fmla="*/ 11 w 1519"/>
                  <a:gd name="T21" fmla="*/ 95 h 1521"/>
                  <a:gd name="T22" fmla="*/ 25 w 1519"/>
                  <a:gd name="T23" fmla="*/ 69 h 1521"/>
                  <a:gd name="T24" fmla="*/ 45 w 1519"/>
                  <a:gd name="T25" fmla="*/ 45 h 1521"/>
                  <a:gd name="T26" fmla="*/ 69 w 1519"/>
                  <a:gd name="T27" fmla="*/ 24 h 1521"/>
                  <a:gd name="T28" fmla="*/ 95 w 1519"/>
                  <a:gd name="T29" fmla="*/ 11 h 1521"/>
                  <a:gd name="T30" fmla="*/ 123 w 1519"/>
                  <a:gd name="T31" fmla="*/ 2 h 1521"/>
                  <a:gd name="T32" fmla="*/ 152 w 1519"/>
                  <a:gd name="T33" fmla="*/ 0 h 1521"/>
                  <a:gd name="T34" fmla="*/ 182 w 1519"/>
                  <a:gd name="T35" fmla="*/ 2 h 1521"/>
                  <a:gd name="T36" fmla="*/ 210 w 1519"/>
                  <a:gd name="T37" fmla="*/ 11 h 1521"/>
                  <a:gd name="T38" fmla="*/ 236 w 1519"/>
                  <a:gd name="T39" fmla="*/ 24 h 1521"/>
                  <a:gd name="T40" fmla="*/ 260 w 1519"/>
                  <a:gd name="T41" fmla="*/ 45 h 1521"/>
                  <a:gd name="T42" fmla="*/ 1485 w 1519"/>
                  <a:gd name="T43" fmla="*/ 1272 h 1521"/>
                  <a:gd name="T44" fmla="*/ 1502 w 1519"/>
                  <a:gd name="T45" fmla="*/ 1298 h 1521"/>
                  <a:gd name="T46" fmla="*/ 1513 w 1519"/>
                  <a:gd name="T47" fmla="*/ 1325 h 1521"/>
                  <a:gd name="T48" fmla="*/ 1518 w 1519"/>
                  <a:gd name="T49" fmla="*/ 1354 h 1521"/>
                  <a:gd name="T50" fmla="*/ 1518 w 1519"/>
                  <a:gd name="T51" fmla="*/ 1383 h 1521"/>
                  <a:gd name="T52" fmla="*/ 1513 w 1519"/>
                  <a:gd name="T53" fmla="*/ 1412 h 1521"/>
                  <a:gd name="T54" fmla="*/ 1502 w 1519"/>
                  <a:gd name="T55" fmla="*/ 1440 h 1521"/>
                  <a:gd name="T56" fmla="*/ 1485 w 1519"/>
                  <a:gd name="T57" fmla="*/ 1466 h 1521"/>
                  <a:gd name="T58" fmla="*/ 1463 w 1519"/>
                  <a:gd name="T59" fmla="*/ 1488 h 1521"/>
                  <a:gd name="T60" fmla="*/ 1437 w 1519"/>
                  <a:gd name="T61" fmla="*/ 1504 h 1521"/>
                  <a:gd name="T62" fmla="*/ 1410 w 1519"/>
                  <a:gd name="T63" fmla="*/ 1515 h 1521"/>
                  <a:gd name="T64" fmla="*/ 1381 w 1519"/>
                  <a:gd name="T65" fmla="*/ 1520 h 1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519" h="1521">
                    <a:moveTo>
                      <a:pt x="1367" y="1521"/>
                    </a:moveTo>
                    <a:lnTo>
                      <a:pt x="1352" y="1520"/>
                    </a:lnTo>
                    <a:lnTo>
                      <a:pt x="1338" y="1518"/>
                    </a:lnTo>
                    <a:lnTo>
                      <a:pt x="1322" y="1515"/>
                    </a:lnTo>
                    <a:lnTo>
                      <a:pt x="1309" y="1510"/>
                    </a:lnTo>
                    <a:lnTo>
                      <a:pt x="1295" y="1504"/>
                    </a:lnTo>
                    <a:lnTo>
                      <a:pt x="1282" y="1496"/>
                    </a:lnTo>
                    <a:lnTo>
                      <a:pt x="1270" y="1488"/>
                    </a:lnTo>
                    <a:lnTo>
                      <a:pt x="1259" y="1477"/>
                    </a:lnTo>
                    <a:lnTo>
                      <a:pt x="45" y="261"/>
                    </a:lnTo>
                    <a:lnTo>
                      <a:pt x="34" y="249"/>
                    </a:lnTo>
                    <a:lnTo>
                      <a:pt x="25" y="237"/>
                    </a:lnTo>
                    <a:lnTo>
                      <a:pt x="17" y="223"/>
                    </a:lnTo>
                    <a:lnTo>
                      <a:pt x="11" y="210"/>
                    </a:lnTo>
                    <a:lnTo>
                      <a:pt x="6" y="196"/>
                    </a:lnTo>
                    <a:lnTo>
                      <a:pt x="3" y="182"/>
                    </a:lnTo>
                    <a:lnTo>
                      <a:pt x="1" y="167"/>
                    </a:lnTo>
                    <a:lnTo>
                      <a:pt x="0" y="153"/>
                    </a:lnTo>
                    <a:lnTo>
                      <a:pt x="1" y="138"/>
                    </a:lnTo>
                    <a:lnTo>
                      <a:pt x="3" y="123"/>
                    </a:lnTo>
                    <a:lnTo>
                      <a:pt x="6" y="109"/>
                    </a:lnTo>
                    <a:lnTo>
                      <a:pt x="11" y="95"/>
                    </a:lnTo>
                    <a:lnTo>
                      <a:pt x="17" y="81"/>
                    </a:lnTo>
                    <a:lnTo>
                      <a:pt x="25" y="69"/>
                    </a:lnTo>
                    <a:lnTo>
                      <a:pt x="34" y="56"/>
                    </a:lnTo>
                    <a:lnTo>
                      <a:pt x="45" y="45"/>
                    </a:lnTo>
                    <a:lnTo>
                      <a:pt x="57" y="34"/>
                    </a:lnTo>
                    <a:lnTo>
                      <a:pt x="69" y="24"/>
                    </a:lnTo>
                    <a:lnTo>
                      <a:pt x="82" y="17"/>
                    </a:lnTo>
                    <a:lnTo>
                      <a:pt x="95" y="11"/>
                    </a:lnTo>
                    <a:lnTo>
                      <a:pt x="109" y="6"/>
                    </a:lnTo>
                    <a:lnTo>
                      <a:pt x="123" y="2"/>
                    </a:lnTo>
                    <a:lnTo>
                      <a:pt x="138" y="0"/>
                    </a:lnTo>
                    <a:lnTo>
                      <a:pt x="152" y="0"/>
                    </a:lnTo>
                    <a:lnTo>
                      <a:pt x="168" y="0"/>
                    </a:lnTo>
                    <a:lnTo>
                      <a:pt x="182" y="2"/>
                    </a:lnTo>
                    <a:lnTo>
                      <a:pt x="196" y="6"/>
                    </a:lnTo>
                    <a:lnTo>
                      <a:pt x="210" y="11"/>
                    </a:lnTo>
                    <a:lnTo>
                      <a:pt x="224" y="17"/>
                    </a:lnTo>
                    <a:lnTo>
                      <a:pt x="236" y="24"/>
                    </a:lnTo>
                    <a:lnTo>
                      <a:pt x="249" y="34"/>
                    </a:lnTo>
                    <a:lnTo>
                      <a:pt x="260" y="45"/>
                    </a:lnTo>
                    <a:lnTo>
                      <a:pt x="1474" y="1260"/>
                    </a:lnTo>
                    <a:lnTo>
                      <a:pt x="1485" y="1272"/>
                    </a:lnTo>
                    <a:lnTo>
                      <a:pt x="1494" y="1285"/>
                    </a:lnTo>
                    <a:lnTo>
                      <a:pt x="1502" y="1298"/>
                    </a:lnTo>
                    <a:lnTo>
                      <a:pt x="1508" y="1311"/>
                    </a:lnTo>
                    <a:lnTo>
                      <a:pt x="1513" y="1325"/>
                    </a:lnTo>
                    <a:lnTo>
                      <a:pt x="1516" y="1339"/>
                    </a:lnTo>
                    <a:lnTo>
                      <a:pt x="1518" y="1354"/>
                    </a:lnTo>
                    <a:lnTo>
                      <a:pt x="1519" y="1369"/>
                    </a:lnTo>
                    <a:lnTo>
                      <a:pt x="1518" y="1383"/>
                    </a:lnTo>
                    <a:lnTo>
                      <a:pt x="1516" y="1398"/>
                    </a:lnTo>
                    <a:lnTo>
                      <a:pt x="1513" y="1412"/>
                    </a:lnTo>
                    <a:lnTo>
                      <a:pt x="1508" y="1426"/>
                    </a:lnTo>
                    <a:lnTo>
                      <a:pt x="1502" y="1440"/>
                    </a:lnTo>
                    <a:lnTo>
                      <a:pt x="1494" y="1452"/>
                    </a:lnTo>
                    <a:lnTo>
                      <a:pt x="1485" y="1466"/>
                    </a:lnTo>
                    <a:lnTo>
                      <a:pt x="1474" y="1477"/>
                    </a:lnTo>
                    <a:lnTo>
                      <a:pt x="1463" y="1488"/>
                    </a:lnTo>
                    <a:lnTo>
                      <a:pt x="1451" y="1496"/>
                    </a:lnTo>
                    <a:lnTo>
                      <a:pt x="1437" y="1504"/>
                    </a:lnTo>
                    <a:lnTo>
                      <a:pt x="1423" y="1510"/>
                    </a:lnTo>
                    <a:lnTo>
                      <a:pt x="1410" y="1515"/>
                    </a:lnTo>
                    <a:lnTo>
                      <a:pt x="1396" y="1518"/>
                    </a:lnTo>
                    <a:lnTo>
                      <a:pt x="1381" y="1520"/>
                    </a:lnTo>
                    <a:lnTo>
                      <a:pt x="1367" y="1521"/>
                    </a:lnTo>
                    <a:close/>
                  </a:path>
                </a:pathLst>
              </a:cu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marL="0" marR="0" indent="0" algn="l" defTabSz="1219170" rtl="0" fontAlgn="auto" latinLnBrk="1"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defRPr>
                </a:defPPr>
                <a:lvl1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1pPr>
                <a:lvl2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2pPr>
                <a:lvl3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3pPr>
                <a:lvl4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4pPr>
                <a:lvl5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5pPr>
                <a:lvl6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6pPr>
                <a:lvl7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7pPr>
                <a:lvl8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8pPr>
                <a:lvl9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9pPr>
              </a:lstStyle>
              <a:p>
                <a:endParaRPr lang="en-US" sz="3200">
                  <a:solidFill>
                    <a:srgbClr val="000000"/>
                  </a:solidFill>
                  <a:latin typeface="Tenorite" pitchFamily="2" charset="0"/>
                  <a:cs typeface="Arial" panose="020B0604020202020204" pitchFamily="34" charset="0"/>
                </a:endParaRPr>
              </a:p>
            </p:txBody>
          </p:sp>
          <p:sp>
            <p:nvSpPr>
              <p:cNvPr id="32" name="Freeform 164">
                <a:extLst>
                  <a:ext uri="{FF2B5EF4-FFF2-40B4-BE49-F238E27FC236}">
                    <a16:creationId xmlns:a16="http://schemas.microsoft.com/office/drawing/2014/main" id="{C5723C6C-3586-6A01-3036-A77A5010635F}"/>
                  </a:ext>
                </a:extLst>
              </p:cNvPr>
              <p:cNvSpPr>
                <a:spLocks/>
              </p:cNvSpPr>
              <p:nvPr/>
            </p:nvSpPr>
            <p:spPr bwMode="auto">
              <a:xfrm>
                <a:off x="3846711" y="1705897"/>
                <a:ext cx="8837" cy="60876"/>
              </a:xfrm>
              <a:custGeom>
                <a:avLst/>
                <a:gdLst>
                  <a:gd name="T0" fmla="*/ 136 w 304"/>
                  <a:gd name="T1" fmla="*/ 2026 h 2026"/>
                  <a:gd name="T2" fmla="*/ 107 w 304"/>
                  <a:gd name="T3" fmla="*/ 2019 h 2026"/>
                  <a:gd name="T4" fmla="*/ 80 w 304"/>
                  <a:gd name="T5" fmla="*/ 2007 h 2026"/>
                  <a:gd name="T6" fmla="*/ 55 w 304"/>
                  <a:gd name="T7" fmla="*/ 1991 h 2026"/>
                  <a:gd name="T8" fmla="*/ 34 w 304"/>
                  <a:gd name="T9" fmla="*/ 1971 h 2026"/>
                  <a:gd name="T10" fmla="*/ 18 w 304"/>
                  <a:gd name="T11" fmla="*/ 1947 h 2026"/>
                  <a:gd name="T12" fmla="*/ 6 w 304"/>
                  <a:gd name="T13" fmla="*/ 1919 h 2026"/>
                  <a:gd name="T14" fmla="*/ 0 w 304"/>
                  <a:gd name="T15" fmla="*/ 1889 h 2026"/>
                  <a:gd name="T16" fmla="*/ 0 w 304"/>
                  <a:gd name="T17" fmla="*/ 153 h 2026"/>
                  <a:gd name="T18" fmla="*/ 3 w 304"/>
                  <a:gd name="T19" fmla="*/ 121 h 2026"/>
                  <a:gd name="T20" fmla="*/ 11 w 304"/>
                  <a:gd name="T21" fmla="*/ 93 h 2026"/>
                  <a:gd name="T22" fmla="*/ 25 w 304"/>
                  <a:gd name="T23" fmla="*/ 67 h 2026"/>
                  <a:gd name="T24" fmla="*/ 44 w 304"/>
                  <a:gd name="T25" fmla="*/ 45 h 2026"/>
                  <a:gd name="T26" fmla="*/ 66 w 304"/>
                  <a:gd name="T27" fmla="*/ 26 h 2026"/>
                  <a:gd name="T28" fmla="*/ 93 w 304"/>
                  <a:gd name="T29" fmla="*/ 12 h 2026"/>
                  <a:gd name="T30" fmla="*/ 121 w 304"/>
                  <a:gd name="T31" fmla="*/ 3 h 2026"/>
                  <a:gd name="T32" fmla="*/ 152 w 304"/>
                  <a:gd name="T33" fmla="*/ 0 h 2026"/>
                  <a:gd name="T34" fmla="*/ 182 w 304"/>
                  <a:gd name="T35" fmla="*/ 3 h 2026"/>
                  <a:gd name="T36" fmla="*/ 212 w 304"/>
                  <a:gd name="T37" fmla="*/ 12 h 2026"/>
                  <a:gd name="T38" fmla="*/ 237 w 304"/>
                  <a:gd name="T39" fmla="*/ 25 h 2026"/>
                  <a:gd name="T40" fmla="*/ 260 w 304"/>
                  <a:gd name="T41" fmla="*/ 45 h 2026"/>
                  <a:gd name="T42" fmla="*/ 278 w 304"/>
                  <a:gd name="T43" fmla="*/ 67 h 2026"/>
                  <a:gd name="T44" fmla="*/ 292 w 304"/>
                  <a:gd name="T45" fmla="*/ 93 h 2026"/>
                  <a:gd name="T46" fmla="*/ 301 w 304"/>
                  <a:gd name="T47" fmla="*/ 121 h 2026"/>
                  <a:gd name="T48" fmla="*/ 304 w 304"/>
                  <a:gd name="T49" fmla="*/ 153 h 2026"/>
                  <a:gd name="T50" fmla="*/ 303 w 304"/>
                  <a:gd name="T51" fmla="*/ 1889 h 2026"/>
                  <a:gd name="T52" fmla="*/ 297 w 304"/>
                  <a:gd name="T53" fmla="*/ 1918 h 2026"/>
                  <a:gd name="T54" fmla="*/ 286 w 304"/>
                  <a:gd name="T55" fmla="*/ 1947 h 2026"/>
                  <a:gd name="T56" fmla="*/ 269 w 304"/>
                  <a:gd name="T57" fmla="*/ 1971 h 2026"/>
                  <a:gd name="T58" fmla="*/ 249 w 304"/>
                  <a:gd name="T59" fmla="*/ 1991 h 2026"/>
                  <a:gd name="T60" fmla="*/ 225 w 304"/>
                  <a:gd name="T61" fmla="*/ 2007 h 2026"/>
                  <a:gd name="T62" fmla="*/ 198 w 304"/>
                  <a:gd name="T63" fmla="*/ 2019 h 2026"/>
                  <a:gd name="T64" fmla="*/ 167 w 304"/>
                  <a:gd name="T65" fmla="*/ 2026 h 20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04" h="2026">
                    <a:moveTo>
                      <a:pt x="152" y="2026"/>
                    </a:moveTo>
                    <a:lnTo>
                      <a:pt x="136" y="2026"/>
                    </a:lnTo>
                    <a:lnTo>
                      <a:pt x="121" y="2022"/>
                    </a:lnTo>
                    <a:lnTo>
                      <a:pt x="107" y="2019"/>
                    </a:lnTo>
                    <a:lnTo>
                      <a:pt x="93" y="2014"/>
                    </a:lnTo>
                    <a:lnTo>
                      <a:pt x="80" y="2007"/>
                    </a:lnTo>
                    <a:lnTo>
                      <a:pt x="66" y="2000"/>
                    </a:lnTo>
                    <a:lnTo>
                      <a:pt x="55" y="1991"/>
                    </a:lnTo>
                    <a:lnTo>
                      <a:pt x="44" y="1981"/>
                    </a:lnTo>
                    <a:lnTo>
                      <a:pt x="34" y="1971"/>
                    </a:lnTo>
                    <a:lnTo>
                      <a:pt x="25" y="1959"/>
                    </a:lnTo>
                    <a:lnTo>
                      <a:pt x="18" y="1947"/>
                    </a:lnTo>
                    <a:lnTo>
                      <a:pt x="11" y="1933"/>
                    </a:lnTo>
                    <a:lnTo>
                      <a:pt x="6" y="1919"/>
                    </a:lnTo>
                    <a:lnTo>
                      <a:pt x="3" y="1904"/>
                    </a:lnTo>
                    <a:lnTo>
                      <a:pt x="0" y="1889"/>
                    </a:lnTo>
                    <a:lnTo>
                      <a:pt x="0" y="1874"/>
                    </a:lnTo>
                    <a:lnTo>
                      <a:pt x="0" y="153"/>
                    </a:lnTo>
                    <a:lnTo>
                      <a:pt x="0" y="137"/>
                    </a:lnTo>
                    <a:lnTo>
                      <a:pt x="3" y="121"/>
                    </a:lnTo>
                    <a:lnTo>
                      <a:pt x="6" y="107"/>
                    </a:lnTo>
                    <a:lnTo>
                      <a:pt x="11" y="93"/>
                    </a:lnTo>
                    <a:lnTo>
                      <a:pt x="18" y="80"/>
                    </a:lnTo>
                    <a:lnTo>
                      <a:pt x="25" y="67"/>
                    </a:lnTo>
                    <a:lnTo>
                      <a:pt x="34" y="56"/>
                    </a:lnTo>
                    <a:lnTo>
                      <a:pt x="44" y="45"/>
                    </a:lnTo>
                    <a:lnTo>
                      <a:pt x="55" y="35"/>
                    </a:lnTo>
                    <a:lnTo>
                      <a:pt x="66" y="26"/>
                    </a:lnTo>
                    <a:lnTo>
                      <a:pt x="80" y="18"/>
                    </a:lnTo>
                    <a:lnTo>
                      <a:pt x="93" y="12"/>
                    </a:lnTo>
                    <a:lnTo>
                      <a:pt x="107" y="7"/>
                    </a:lnTo>
                    <a:lnTo>
                      <a:pt x="121" y="3"/>
                    </a:lnTo>
                    <a:lnTo>
                      <a:pt x="136" y="1"/>
                    </a:lnTo>
                    <a:lnTo>
                      <a:pt x="152" y="0"/>
                    </a:lnTo>
                    <a:lnTo>
                      <a:pt x="167" y="1"/>
                    </a:lnTo>
                    <a:lnTo>
                      <a:pt x="182" y="3"/>
                    </a:lnTo>
                    <a:lnTo>
                      <a:pt x="198" y="7"/>
                    </a:lnTo>
                    <a:lnTo>
                      <a:pt x="212" y="12"/>
                    </a:lnTo>
                    <a:lnTo>
                      <a:pt x="225" y="18"/>
                    </a:lnTo>
                    <a:lnTo>
                      <a:pt x="237" y="25"/>
                    </a:lnTo>
                    <a:lnTo>
                      <a:pt x="249" y="35"/>
                    </a:lnTo>
                    <a:lnTo>
                      <a:pt x="260" y="45"/>
                    </a:lnTo>
                    <a:lnTo>
                      <a:pt x="269" y="56"/>
                    </a:lnTo>
                    <a:lnTo>
                      <a:pt x="278" y="67"/>
                    </a:lnTo>
                    <a:lnTo>
                      <a:pt x="286" y="80"/>
                    </a:lnTo>
                    <a:lnTo>
                      <a:pt x="292" y="93"/>
                    </a:lnTo>
                    <a:lnTo>
                      <a:pt x="297" y="107"/>
                    </a:lnTo>
                    <a:lnTo>
                      <a:pt x="301" y="121"/>
                    </a:lnTo>
                    <a:lnTo>
                      <a:pt x="303" y="137"/>
                    </a:lnTo>
                    <a:lnTo>
                      <a:pt x="304" y="153"/>
                    </a:lnTo>
                    <a:lnTo>
                      <a:pt x="304" y="1874"/>
                    </a:lnTo>
                    <a:lnTo>
                      <a:pt x="303" y="1889"/>
                    </a:lnTo>
                    <a:lnTo>
                      <a:pt x="301" y="1904"/>
                    </a:lnTo>
                    <a:lnTo>
                      <a:pt x="297" y="1918"/>
                    </a:lnTo>
                    <a:lnTo>
                      <a:pt x="292" y="1933"/>
                    </a:lnTo>
                    <a:lnTo>
                      <a:pt x="286" y="1947"/>
                    </a:lnTo>
                    <a:lnTo>
                      <a:pt x="278" y="1959"/>
                    </a:lnTo>
                    <a:lnTo>
                      <a:pt x="269" y="1971"/>
                    </a:lnTo>
                    <a:lnTo>
                      <a:pt x="260" y="1981"/>
                    </a:lnTo>
                    <a:lnTo>
                      <a:pt x="249" y="1991"/>
                    </a:lnTo>
                    <a:lnTo>
                      <a:pt x="237" y="2000"/>
                    </a:lnTo>
                    <a:lnTo>
                      <a:pt x="225" y="2007"/>
                    </a:lnTo>
                    <a:lnTo>
                      <a:pt x="212" y="2014"/>
                    </a:lnTo>
                    <a:lnTo>
                      <a:pt x="198" y="2019"/>
                    </a:lnTo>
                    <a:lnTo>
                      <a:pt x="182" y="2022"/>
                    </a:lnTo>
                    <a:lnTo>
                      <a:pt x="167" y="2026"/>
                    </a:lnTo>
                    <a:lnTo>
                      <a:pt x="152" y="2026"/>
                    </a:lnTo>
                    <a:close/>
                  </a:path>
                </a:pathLst>
              </a:cu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marL="0" marR="0" indent="0" algn="l" defTabSz="1219170" rtl="0" fontAlgn="auto" latinLnBrk="1"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defRPr>
                </a:defPPr>
                <a:lvl1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1pPr>
                <a:lvl2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2pPr>
                <a:lvl3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3pPr>
                <a:lvl4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4pPr>
                <a:lvl5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5pPr>
                <a:lvl6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6pPr>
                <a:lvl7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7pPr>
                <a:lvl8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8pPr>
                <a:lvl9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9pPr>
              </a:lstStyle>
              <a:p>
                <a:endParaRPr lang="en-US" sz="3200">
                  <a:solidFill>
                    <a:srgbClr val="000000"/>
                  </a:solidFill>
                  <a:latin typeface="Tenorite" pitchFamily="2" charset="0"/>
                  <a:cs typeface="Arial" panose="020B0604020202020204" pitchFamily="34" charset="0"/>
                </a:endParaRPr>
              </a:p>
            </p:txBody>
          </p:sp>
          <p:sp>
            <p:nvSpPr>
              <p:cNvPr id="33" name="Freeform 165">
                <a:extLst>
                  <a:ext uri="{FF2B5EF4-FFF2-40B4-BE49-F238E27FC236}">
                    <a16:creationId xmlns:a16="http://schemas.microsoft.com/office/drawing/2014/main" id="{AABA1A20-AE8C-7A85-964E-9C691BD12041}"/>
                  </a:ext>
                </a:extLst>
              </p:cNvPr>
              <p:cNvSpPr>
                <a:spLocks/>
              </p:cNvSpPr>
              <p:nvPr/>
            </p:nvSpPr>
            <p:spPr bwMode="auto">
              <a:xfrm>
                <a:off x="3809400" y="1803102"/>
                <a:ext cx="55967" cy="54985"/>
              </a:xfrm>
              <a:custGeom>
                <a:avLst/>
                <a:gdLst>
                  <a:gd name="T0" fmla="*/ 126 w 1873"/>
                  <a:gd name="T1" fmla="*/ 1848 h 1850"/>
                  <a:gd name="T2" fmla="*/ 87 w 1873"/>
                  <a:gd name="T3" fmla="*/ 1834 h 1850"/>
                  <a:gd name="T4" fmla="*/ 53 w 1873"/>
                  <a:gd name="T5" fmla="*/ 1810 h 1850"/>
                  <a:gd name="T6" fmla="*/ 27 w 1873"/>
                  <a:gd name="T7" fmla="*/ 1779 h 1850"/>
                  <a:gd name="T8" fmla="*/ 9 w 1873"/>
                  <a:gd name="T9" fmla="*/ 1741 h 1850"/>
                  <a:gd name="T10" fmla="*/ 2 w 1873"/>
                  <a:gd name="T11" fmla="*/ 1699 h 1850"/>
                  <a:gd name="T12" fmla="*/ 0 w 1873"/>
                  <a:gd name="T13" fmla="*/ 1580 h 1850"/>
                  <a:gd name="T14" fmla="*/ 5 w 1873"/>
                  <a:gd name="T15" fmla="*/ 1483 h 1850"/>
                  <a:gd name="T16" fmla="*/ 17 w 1873"/>
                  <a:gd name="T17" fmla="*/ 1367 h 1850"/>
                  <a:gd name="T18" fmla="*/ 39 w 1873"/>
                  <a:gd name="T19" fmla="*/ 1235 h 1850"/>
                  <a:gd name="T20" fmla="*/ 74 w 1873"/>
                  <a:gd name="T21" fmla="*/ 1093 h 1850"/>
                  <a:gd name="T22" fmla="*/ 125 w 1873"/>
                  <a:gd name="T23" fmla="*/ 943 h 1850"/>
                  <a:gd name="T24" fmla="*/ 195 w 1873"/>
                  <a:gd name="T25" fmla="*/ 792 h 1850"/>
                  <a:gd name="T26" fmla="*/ 286 w 1873"/>
                  <a:gd name="T27" fmla="*/ 641 h 1850"/>
                  <a:gd name="T28" fmla="*/ 401 w 1873"/>
                  <a:gd name="T29" fmla="*/ 496 h 1850"/>
                  <a:gd name="T30" fmla="*/ 490 w 1873"/>
                  <a:gd name="T31" fmla="*/ 408 h 1850"/>
                  <a:gd name="T32" fmla="*/ 585 w 1873"/>
                  <a:gd name="T33" fmla="*/ 329 h 1850"/>
                  <a:gd name="T34" fmla="*/ 688 w 1873"/>
                  <a:gd name="T35" fmla="*/ 257 h 1850"/>
                  <a:gd name="T36" fmla="*/ 799 w 1873"/>
                  <a:gd name="T37" fmla="*/ 194 h 1850"/>
                  <a:gd name="T38" fmla="*/ 917 w 1873"/>
                  <a:gd name="T39" fmla="*/ 141 h 1850"/>
                  <a:gd name="T40" fmla="*/ 1042 w 1873"/>
                  <a:gd name="T41" fmla="*/ 95 h 1850"/>
                  <a:gd name="T42" fmla="*/ 1174 w 1873"/>
                  <a:gd name="T43" fmla="*/ 59 h 1850"/>
                  <a:gd name="T44" fmla="*/ 1315 w 1873"/>
                  <a:gd name="T45" fmla="*/ 32 h 1850"/>
                  <a:gd name="T46" fmla="*/ 1461 w 1873"/>
                  <a:gd name="T47" fmla="*/ 12 h 1850"/>
                  <a:gd name="T48" fmla="*/ 1615 w 1873"/>
                  <a:gd name="T49" fmla="*/ 2 h 1850"/>
                  <a:gd name="T50" fmla="*/ 1737 w 1873"/>
                  <a:gd name="T51" fmla="*/ 1 h 1850"/>
                  <a:gd name="T52" fmla="*/ 1780 w 1873"/>
                  <a:gd name="T53" fmla="*/ 12 h 1850"/>
                  <a:gd name="T54" fmla="*/ 1818 w 1873"/>
                  <a:gd name="T55" fmla="*/ 35 h 1850"/>
                  <a:gd name="T56" fmla="*/ 1847 w 1873"/>
                  <a:gd name="T57" fmla="*/ 68 h 1850"/>
                  <a:gd name="T58" fmla="*/ 1866 w 1873"/>
                  <a:gd name="T59" fmla="*/ 107 h 1850"/>
                  <a:gd name="T60" fmla="*/ 1873 w 1873"/>
                  <a:gd name="T61" fmla="*/ 153 h 1850"/>
                  <a:gd name="T62" fmla="*/ 1866 w 1873"/>
                  <a:gd name="T63" fmla="*/ 198 h 1850"/>
                  <a:gd name="T64" fmla="*/ 1847 w 1873"/>
                  <a:gd name="T65" fmla="*/ 239 h 1850"/>
                  <a:gd name="T66" fmla="*/ 1818 w 1873"/>
                  <a:gd name="T67" fmla="*/ 271 h 1850"/>
                  <a:gd name="T68" fmla="*/ 1780 w 1873"/>
                  <a:gd name="T69" fmla="*/ 294 h 1850"/>
                  <a:gd name="T70" fmla="*/ 1737 w 1873"/>
                  <a:gd name="T71" fmla="*/ 305 h 1850"/>
                  <a:gd name="T72" fmla="*/ 1631 w 1873"/>
                  <a:gd name="T73" fmla="*/ 308 h 1850"/>
                  <a:gd name="T74" fmla="*/ 1502 w 1873"/>
                  <a:gd name="T75" fmla="*/ 316 h 1850"/>
                  <a:gd name="T76" fmla="*/ 1379 w 1873"/>
                  <a:gd name="T77" fmla="*/ 331 h 1850"/>
                  <a:gd name="T78" fmla="*/ 1262 w 1873"/>
                  <a:gd name="T79" fmla="*/ 353 h 1850"/>
                  <a:gd name="T80" fmla="*/ 1152 w 1873"/>
                  <a:gd name="T81" fmla="*/ 381 h 1850"/>
                  <a:gd name="T82" fmla="*/ 1048 w 1873"/>
                  <a:gd name="T83" fmla="*/ 418 h 1850"/>
                  <a:gd name="T84" fmla="*/ 951 w 1873"/>
                  <a:gd name="T85" fmla="*/ 461 h 1850"/>
                  <a:gd name="T86" fmla="*/ 861 w 1873"/>
                  <a:gd name="T87" fmla="*/ 511 h 1850"/>
                  <a:gd name="T88" fmla="*/ 776 w 1873"/>
                  <a:gd name="T89" fmla="*/ 567 h 1850"/>
                  <a:gd name="T90" fmla="*/ 698 w 1873"/>
                  <a:gd name="T91" fmla="*/ 630 h 1850"/>
                  <a:gd name="T92" fmla="*/ 628 w 1873"/>
                  <a:gd name="T93" fmla="*/ 701 h 1850"/>
                  <a:gd name="T94" fmla="*/ 536 w 1873"/>
                  <a:gd name="T95" fmla="*/ 817 h 1850"/>
                  <a:gd name="T96" fmla="*/ 462 w 1873"/>
                  <a:gd name="T97" fmla="*/ 939 h 1850"/>
                  <a:gd name="T98" fmla="*/ 407 w 1873"/>
                  <a:gd name="T99" fmla="*/ 1063 h 1850"/>
                  <a:gd name="T100" fmla="*/ 365 w 1873"/>
                  <a:gd name="T101" fmla="*/ 1186 h 1850"/>
                  <a:gd name="T102" fmla="*/ 337 w 1873"/>
                  <a:gd name="T103" fmla="*/ 1303 h 1850"/>
                  <a:gd name="T104" fmla="*/ 319 w 1873"/>
                  <a:gd name="T105" fmla="*/ 1411 h 1850"/>
                  <a:gd name="T106" fmla="*/ 308 w 1873"/>
                  <a:gd name="T107" fmla="*/ 1534 h 1850"/>
                  <a:gd name="T108" fmla="*/ 306 w 1873"/>
                  <a:gd name="T109" fmla="*/ 1657 h 1850"/>
                  <a:gd name="T110" fmla="*/ 308 w 1873"/>
                  <a:gd name="T111" fmla="*/ 1699 h 1850"/>
                  <a:gd name="T112" fmla="*/ 301 w 1873"/>
                  <a:gd name="T113" fmla="*/ 1745 h 1850"/>
                  <a:gd name="T114" fmla="*/ 281 w 1873"/>
                  <a:gd name="T115" fmla="*/ 1784 h 1850"/>
                  <a:gd name="T116" fmla="*/ 252 w 1873"/>
                  <a:gd name="T117" fmla="*/ 1816 h 1850"/>
                  <a:gd name="T118" fmla="*/ 213 w 1873"/>
                  <a:gd name="T119" fmla="*/ 1839 h 1850"/>
                  <a:gd name="T120" fmla="*/ 169 w 1873"/>
                  <a:gd name="T121" fmla="*/ 1850 h 18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73" h="1850">
                    <a:moveTo>
                      <a:pt x="156" y="1850"/>
                    </a:moveTo>
                    <a:lnTo>
                      <a:pt x="141" y="1850"/>
                    </a:lnTo>
                    <a:lnTo>
                      <a:pt x="126" y="1848"/>
                    </a:lnTo>
                    <a:lnTo>
                      <a:pt x="113" y="1844"/>
                    </a:lnTo>
                    <a:lnTo>
                      <a:pt x="100" y="1840"/>
                    </a:lnTo>
                    <a:lnTo>
                      <a:pt x="87" y="1834"/>
                    </a:lnTo>
                    <a:lnTo>
                      <a:pt x="75" y="1826"/>
                    </a:lnTo>
                    <a:lnTo>
                      <a:pt x="64" y="1819"/>
                    </a:lnTo>
                    <a:lnTo>
                      <a:pt x="53" y="1810"/>
                    </a:lnTo>
                    <a:lnTo>
                      <a:pt x="43" y="1800"/>
                    </a:lnTo>
                    <a:lnTo>
                      <a:pt x="35" y="1790"/>
                    </a:lnTo>
                    <a:lnTo>
                      <a:pt x="27" y="1779"/>
                    </a:lnTo>
                    <a:lnTo>
                      <a:pt x="20" y="1767"/>
                    </a:lnTo>
                    <a:lnTo>
                      <a:pt x="13" y="1754"/>
                    </a:lnTo>
                    <a:lnTo>
                      <a:pt x="9" y="1741"/>
                    </a:lnTo>
                    <a:lnTo>
                      <a:pt x="5" y="1726"/>
                    </a:lnTo>
                    <a:lnTo>
                      <a:pt x="3" y="1711"/>
                    </a:lnTo>
                    <a:lnTo>
                      <a:pt x="2" y="1699"/>
                    </a:lnTo>
                    <a:lnTo>
                      <a:pt x="1" y="1672"/>
                    </a:lnTo>
                    <a:lnTo>
                      <a:pt x="0" y="1631"/>
                    </a:lnTo>
                    <a:lnTo>
                      <a:pt x="0" y="1580"/>
                    </a:lnTo>
                    <a:lnTo>
                      <a:pt x="1" y="1550"/>
                    </a:lnTo>
                    <a:lnTo>
                      <a:pt x="2" y="1517"/>
                    </a:lnTo>
                    <a:lnTo>
                      <a:pt x="5" y="1483"/>
                    </a:lnTo>
                    <a:lnTo>
                      <a:pt x="8" y="1446"/>
                    </a:lnTo>
                    <a:lnTo>
                      <a:pt x="11" y="1407"/>
                    </a:lnTo>
                    <a:lnTo>
                      <a:pt x="17" y="1367"/>
                    </a:lnTo>
                    <a:lnTo>
                      <a:pt x="23" y="1324"/>
                    </a:lnTo>
                    <a:lnTo>
                      <a:pt x="31" y="1281"/>
                    </a:lnTo>
                    <a:lnTo>
                      <a:pt x="39" y="1235"/>
                    </a:lnTo>
                    <a:lnTo>
                      <a:pt x="49" y="1189"/>
                    </a:lnTo>
                    <a:lnTo>
                      <a:pt x="61" y="1141"/>
                    </a:lnTo>
                    <a:lnTo>
                      <a:pt x="74" y="1093"/>
                    </a:lnTo>
                    <a:lnTo>
                      <a:pt x="89" y="1043"/>
                    </a:lnTo>
                    <a:lnTo>
                      <a:pt x="106" y="994"/>
                    </a:lnTo>
                    <a:lnTo>
                      <a:pt x="125" y="943"/>
                    </a:lnTo>
                    <a:lnTo>
                      <a:pt x="146" y="893"/>
                    </a:lnTo>
                    <a:lnTo>
                      <a:pt x="169" y="842"/>
                    </a:lnTo>
                    <a:lnTo>
                      <a:pt x="195" y="792"/>
                    </a:lnTo>
                    <a:lnTo>
                      <a:pt x="222" y="741"/>
                    </a:lnTo>
                    <a:lnTo>
                      <a:pt x="253" y="691"/>
                    </a:lnTo>
                    <a:lnTo>
                      <a:pt x="286" y="641"/>
                    </a:lnTo>
                    <a:lnTo>
                      <a:pt x="321" y="591"/>
                    </a:lnTo>
                    <a:lnTo>
                      <a:pt x="359" y="544"/>
                    </a:lnTo>
                    <a:lnTo>
                      <a:pt x="401" y="496"/>
                    </a:lnTo>
                    <a:lnTo>
                      <a:pt x="429" y="466"/>
                    </a:lnTo>
                    <a:lnTo>
                      <a:pt x="459" y="437"/>
                    </a:lnTo>
                    <a:lnTo>
                      <a:pt x="490" y="408"/>
                    </a:lnTo>
                    <a:lnTo>
                      <a:pt x="520" y="380"/>
                    </a:lnTo>
                    <a:lnTo>
                      <a:pt x="552" y="354"/>
                    </a:lnTo>
                    <a:lnTo>
                      <a:pt x="585" y="329"/>
                    </a:lnTo>
                    <a:lnTo>
                      <a:pt x="619" y="303"/>
                    </a:lnTo>
                    <a:lnTo>
                      <a:pt x="653" y="280"/>
                    </a:lnTo>
                    <a:lnTo>
                      <a:pt x="688" y="257"/>
                    </a:lnTo>
                    <a:lnTo>
                      <a:pt x="725" y="236"/>
                    </a:lnTo>
                    <a:lnTo>
                      <a:pt x="761" y="215"/>
                    </a:lnTo>
                    <a:lnTo>
                      <a:pt x="799" y="194"/>
                    </a:lnTo>
                    <a:lnTo>
                      <a:pt x="837" y="176"/>
                    </a:lnTo>
                    <a:lnTo>
                      <a:pt x="877" y="158"/>
                    </a:lnTo>
                    <a:lnTo>
                      <a:pt x="917" y="141"/>
                    </a:lnTo>
                    <a:lnTo>
                      <a:pt x="958" y="125"/>
                    </a:lnTo>
                    <a:lnTo>
                      <a:pt x="1000" y="109"/>
                    </a:lnTo>
                    <a:lnTo>
                      <a:pt x="1042" y="95"/>
                    </a:lnTo>
                    <a:lnTo>
                      <a:pt x="1086" y="82"/>
                    </a:lnTo>
                    <a:lnTo>
                      <a:pt x="1130" y="70"/>
                    </a:lnTo>
                    <a:lnTo>
                      <a:pt x="1174" y="59"/>
                    </a:lnTo>
                    <a:lnTo>
                      <a:pt x="1220" y="49"/>
                    </a:lnTo>
                    <a:lnTo>
                      <a:pt x="1267" y="40"/>
                    </a:lnTo>
                    <a:lnTo>
                      <a:pt x="1315" y="32"/>
                    </a:lnTo>
                    <a:lnTo>
                      <a:pt x="1362" y="24"/>
                    </a:lnTo>
                    <a:lnTo>
                      <a:pt x="1411" y="17"/>
                    </a:lnTo>
                    <a:lnTo>
                      <a:pt x="1461" y="12"/>
                    </a:lnTo>
                    <a:lnTo>
                      <a:pt x="1511" y="8"/>
                    </a:lnTo>
                    <a:lnTo>
                      <a:pt x="1563" y="4"/>
                    </a:lnTo>
                    <a:lnTo>
                      <a:pt x="1615" y="2"/>
                    </a:lnTo>
                    <a:lnTo>
                      <a:pt x="1668" y="0"/>
                    </a:lnTo>
                    <a:lnTo>
                      <a:pt x="1721" y="0"/>
                    </a:lnTo>
                    <a:lnTo>
                      <a:pt x="1737" y="1"/>
                    </a:lnTo>
                    <a:lnTo>
                      <a:pt x="1752" y="3"/>
                    </a:lnTo>
                    <a:lnTo>
                      <a:pt x="1766" y="7"/>
                    </a:lnTo>
                    <a:lnTo>
                      <a:pt x="1780" y="12"/>
                    </a:lnTo>
                    <a:lnTo>
                      <a:pt x="1794" y="18"/>
                    </a:lnTo>
                    <a:lnTo>
                      <a:pt x="1807" y="27"/>
                    </a:lnTo>
                    <a:lnTo>
                      <a:pt x="1818" y="35"/>
                    </a:lnTo>
                    <a:lnTo>
                      <a:pt x="1829" y="45"/>
                    </a:lnTo>
                    <a:lnTo>
                      <a:pt x="1839" y="56"/>
                    </a:lnTo>
                    <a:lnTo>
                      <a:pt x="1847" y="68"/>
                    </a:lnTo>
                    <a:lnTo>
                      <a:pt x="1855" y="80"/>
                    </a:lnTo>
                    <a:lnTo>
                      <a:pt x="1861" y="94"/>
                    </a:lnTo>
                    <a:lnTo>
                      <a:pt x="1866" y="107"/>
                    </a:lnTo>
                    <a:lnTo>
                      <a:pt x="1870" y="123"/>
                    </a:lnTo>
                    <a:lnTo>
                      <a:pt x="1872" y="138"/>
                    </a:lnTo>
                    <a:lnTo>
                      <a:pt x="1873" y="153"/>
                    </a:lnTo>
                    <a:lnTo>
                      <a:pt x="1872" y="169"/>
                    </a:lnTo>
                    <a:lnTo>
                      <a:pt x="1870" y="184"/>
                    </a:lnTo>
                    <a:lnTo>
                      <a:pt x="1866" y="198"/>
                    </a:lnTo>
                    <a:lnTo>
                      <a:pt x="1861" y="213"/>
                    </a:lnTo>
                    <a:lnTo>
                      <a:pt x="1855" y="226"/>
                    </a:lnTo>
                    <a:lnTo>
                      <a:pt x="1847" y="239"/>
                    </a:lnTo>
                    <a:lnTo>
                      <a:pt x="1839" y="251"/>
                    </a:lnTo>
                    <a:lnTo>
                      <a:pt x="1829" y="261"/>
                    </a:lnTo>
                    <a:lnTo>
                      <a:pt x="1818" y="271"/>
                    </a:lnTo>
                    <a:lnTo>
                      <a:pt x="1807" y="280"/>
                    </a:lnTo>
                    <a:lnTo>
                      <a:pt x="1794" y="287"/>
                    </a:lnTo>
                    <a:lnTo>
                      <a:pt x="1780" y="294"/>
                    </a:lnTo>
                    <a:lnTo>
                      <a:pt x="1766" y="299"/>
                    </a:lnTo>
                    <a:lnTo>
                      <a:pt x="1752" y="302"/>
                    </a:lnTo>
                    <a:lnTo>
                      <a:pt x="1737" y="305"/>
                    </a:lnTo>
                    <a:lnTo>
                      <a:pt x="1721" y="305"/>
                    </a:lnTo>
                    <a:lnTo>
                      <a:pt x="1676" y="306"/>
                    </a:lnTo>
                    <a:lnTo>
                      <a:pt x="1631" y="308"/>
                    </a:lnTo>
                    <a:lnTo>
                      <a:pt x="1588" y="310"/>
                    </a:lnTo>
                    <a:lnTo>
                      <a:pt x="1544" y="312"/>
                    </a:lnTo>
                    <a:lnTo>
                      <a:pt x="1502" y="316"/>
                    </a:lnTo>
                    <a:lnTo>
                      <a:pt x="1461" y="320"/>
                    </a:lnTo>
                    <a:lnTo>
                      <a:pt x="1419" y="325"/>
                    </a:lnTo>
                    <a:lnTo>
                      <a:pt x="1379" y="331"/>
                    </a:lnTo>
                    <a:lnTo>
                      <a:pt x="1340" y="337"/>
                    </a:lnTo>
                    <a:lnTo>
                      <a:pt x="1300" y="345"/>
                    </a:lnTo>
                    <a:lnTo>
                      <a:pt x="1262" y="353"/>
                    </a:lnTo>
                    <a:lnTo>
                      <a:pt x="1225" y="362"/>
                    </a:lnTo>
                    <a:lnTo>
                      <a:pt x="1188" y="371"/>
                    </a:lnTo>
                    <a:lnTo>
                      <a:pt x="1152" y="381"/>
                    </a:lnTo>
                    <a:lnTo>
                      <a:pt x="1117" y="393"/>
                    </a:lnTo>
                    <a:lnTo>
                      <a:pt x="1083" y="406"/>
                    </a:lnTo>
                    <a:lnTo>
                      <a:pt x="1048" y="418"/>
                    </a:lnTo>
                    <a:lnTo>
                      <a:pt x="1015" y="431"/>
                    </a:lnTo>
                    <a:lnTo>
                      <a:pt x="983" y="445"/>
                    </a:lnTo>
                    <a:lnTo>
                      <a:pt x="951" y="461"/>
                    </a:lnTo>
                    <a:lnTo>
                      <a:pt x="920" y="476"/>
                    </a:lnTo>
                    <a:lnTo>
                      <a:pt x="890" y="492"/>
                    </a:lnTo>
                    <a:lnTo>
                      <a:pt x="861" y="511"/>
                    </a:lnTo>
                    <a:lnTo>
                      <a:pt x="831" y="529"/>
                    </a:lnTo>
                    <a:lnTo>
                      <a:pt x="803" y="547"/>
                    </a:lnTo>
                    <a:lnTo>
                      <a:pt x="776" y="567"/>
                    </a:lnTo>
                    <a:lnTo>
                      <a:pt x="750" y="587"/>
                    </a:lnTo>
                    <a:lnTo>
                      <a:pt x="724" y="609"/>
                    </a:lnTo>
                    <a:lnTo>
                      <a:pt x="698" y="630"/>
                    </a:lnTo>
                    <a:lnTo>
                      <a:pt x="674" y="653"/>
                    </a:lnTo>
                    <a:lnTo>
                      <a:pt x="651" y="676"/>
                    </a:lnTo>
                    <a:lnTo>
                      <a:pt x="628" y="701"/>
                    </a:lnTo>
                    <a:lnTo>
                      <a:pt x="594" y="738"/>
                    </a:lnTo>
                    <a:lnTo>
                      <a:pt x="564" y="777"/>
                    </a:lnTo>
                    <a:lnTo>
                      <a:pt x="536" y="817"/>
                    </a:lnTo>
                    <a:lnTo>
                      <a:pt x="510" y="857"/>
                    </a:lnTo>
                    <a:lnTo>
                      <a:pt x="484" y="898"/>
                    </a:lnTo>
                    <a:lnTo>
                      <a:pt x="462" y="939"/>
                    </a:lnTo>
                    <a:lnTo>
                      <a:pt x="442" y="981"/>
                    </a:lnTo>
                    <a:lnTo>
                      <a:pt x="424" y="1022"/>
                    </a:lnTo>
                    <a:lnTo>
                      <a:pt x="407" y="1063"/>
                    </a:lnTo>
                    <a:lnTo>
                      <a:pt x="392" y="1104"/>
                    </a:lnTo>
                    <a:lnTo>
                      <a:pt x="378" y="1145"/>
                    </a:lnTo>
                    <a:lnTo>
                      <a:pt x="365" y="1186"/>
                    </a:lnTo>
                    <a:lnTo>
                      <a:pt x="355" y="1225"/>
                    </a:lnTo>
                    <a:lnTo>
                      <a:pt x="345" y="1265"/>
                    </a:lnTo>
                    <a:lnTo>
                      <a:pt x="337" y="1303"/>
                    </a:lnTo>
                    <a:lnTo>
                      <a:pt x="330" y="1340"/>
                    </a:lnTo>
                    <a:lnTo>
                      <a:pt x="324" y="1376"/>
                    </a:lnTo>
                    <a:lnTo>
                      <a:pt x="319" y="1411"/>
                    </a:lnTo>
                    <a:lnTo>
                      <a:pt x="315" y="1444"/>
                    </a:lnTo>
                    <a:lnTo>
                      <a:pt x="312" y="1476"/>
                    </a:lnTo>
                    <a:lnTo>
                      <a:pt x="308" y="1534"/>
                    </a:lnTo>
                    <a:lnTo>
                      <a:pt x="306" y="1584"/>
                    </a:lnTo>
                    <a:lnTo>
                      <a:pt x="306" y="1625"/>
                    </a:lnTo>
                    <a:lnTo>
                      <a:pt x="306" y="1657"/>
                    </a:lnTo>
                    <a:lnTo>
                      <a:pt x="307" y="1676"/>
                    </a:lnTo>
                    <a:lnTo>
                      <a:pt x="307" y="1684"/>
                    </a:lnTo>
                    <a:lnTo>
                      <a:pt x="308" y="1699"/>
                    </a:lnTo>
                    <a:lnTo>
                      <a:pt x="307" y="1715"/>
                    </a:lnTo>
                    <a:lnTo>
                      <a:pt x="305" y="1729"/>
                    </a:lnTo>
                    <a:lnTo>
                      <a:pt x="301" y="1745"/>
                    </a:lnTo>
                    <a:lnTo>
                      <a:pt x="295" y="1758"/>
                    </a:lnTo>
                    <a:lnTo>
                      <a:pt x="289" y="1771"/>
                    </a:lnTo>
                    <a:lnTo>
                      <a:pt x="281" y="1784"/>
                    </a:lnTo>
                    <a:lnTo>
                      <a:pt x="273" y="1795"/>
                    </a:lnTo>
                    <a:lnTo>
                      <a:pt x="263" y="1806"/>
                    </a:lnTo>
                    <a:lnTo>
                      <a:pt x="252" y="1816"/>
                    </a:lnTo>
                    <a:lnTo>
                      <a:pt x="239" y="1824"/>
                    </a:lnTo>
                    <a:lnTo>
                      <a:pt x="227" y="1833"/>
                    </a:lnTo>
                    <a:lnTo>
                      <a:pt x="213" y="1839"/>
                    </a:lnTo>
                    <a:lnTo>
                      <a:pt x="199" y="1844"/>
                    </a:lnTo>
                    <a:lnTo>
                      <a:pt x="184" y="1847"/>
                    </a:lnTo>
                    <a:lnTo>
                      <a:pt x="169" y="1850"/>
                    </a:lnTo>
                    <a:lnTo>
                      <a:pt x="162" y="1850"/>
                    </a:lnTo>
                    <a:lnTo>
                      <a:pt x="156" y="1850"/>
                    </a:lnTo>
                    <a:close/>
                  </a:path>
                </a:pathLst>
              </a:cu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marL="0" marR="0" indent="0" algn="l" defTabSz="1219170" rtl="0" fontAlgn="auto" latinLnBrk="1"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defRPr>
                </a:defPPr>
                <a:lvl1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1pPr>
                <a:lvl2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2pPr>
                <a:lvl3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3pPr>
                <a:lvl4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4pPr>
                <a:lvl5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5pPr>
                <a:lvl6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6pPr>
                <a:lvl7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7pPr>
                <a:lvl8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8pPr>
                <a:lvl9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9pPr>
              </a:lstStyle>
              <a:p>
                <a:endParaRPr lang="en-US" sz="3200">
                  <a:solidFill>
                    <a:srgbClr val="000000"/>
                  </a:solidFill>
                  <a:latin typeface="Tenorite" pitchFamily="2" charset="0"/>
                  <a:cs typeface="Arial" panose="020B0604020202020204" pitchFamily="34" charset="0"/>
                </a:endParaRPr>
              </a:p>
            </p:txBody>
          </p:sp>
          <p:sp>
            <p:nvSpPr>
              <p:cNvPr id="34" name="Freeform 166">
                <a:extLst>
                  <a:ext uri="{FF2B5EF4-FFF2-40B4-BE49-F238E27FC236}">
                    <a16:creationId xmlns:a16="http://schemas.microsoft.com/office/drawing/2014/main" id="{03F67105-C2EF-68E2-08A0-DF430146F9FB}"/>
                  </a:ext>
                </a:extLst>
              </p:cNvPr>
              <p:cNvSpPr>
                <a:spLocks/>
              </p:cNvSpPr>
              <p:nvPr/>
            </p:nvSpPr>
            <p:spPr bwMode="auto">
              <a:xfrm>
                <a:off x="3814309" y="1863978"/>
                <a:ext cx="13746" cy="13746"/>
              </a:xfrm>
              <a:custGeom>
                <a:avLst/>
                <a:gdLst>
                  <a:gd name="T0" fmla="*/ 462 w 463"/>
                  <a:gd name="T1" fmla="*/ 256 h 464"/>
                  <a:gd name="T2" fmla="*/ 456 w 463"/>
                  <a:gd name="T3" fmla="*/ 289 h 464"/>
                  <a:gd name="T4" fmla="*/ 445 w 463"/>
                  <a:gd name="T5" fmla="*/ 322 h 464"/>
                  <a:gd name="T6" fmla="*/ 428 w 463"/>
                  <a:gd name="T7" fmla="*/ 352 h 464"/>
                  <a:gd name="T8" fmla="*/ 409 w 463"/>
                  <a:gd name="T9" fmla="*/ 379 h 464"/>
                  <a:gd name="T10" fmla="*/ 386 w 463"/>
                  <a:gd name="T11" fmla="*/ 403 h 464"/>
                  <a:gd name="T12" fmla="*/ 361 w 463"/>
                  <a:gd name="T13" fmla="*/ 424 h 464"/>
                  <a:gd name="T14" fmla="*/ 332 w 463"/>
                  <a:gd name="T15" fmla="*/ 440 h 464"/>
                  <a:gd name="T16" fmla="*/ 299 w 463"/>
                  <a:gd name="T17" fmla="*/ 454 h 464"/>
                  <a:gd name="T18" fmla="*/ 266 w 463"/>
                  <a:gd name="T19" fmla="*/ 462 h 464"/>
                  <a:gd name="T20" fmla="*/ 231 w 463"/>
                  <a:gd name="T21" fmla="*/ 464 h 464"/>
                  <a:gd name="T22" fmla="*/ 195 w 463"/>
                  <a:gd name="T23" fmla="*/ 462 h 464"/>
                  <a:gd name="T24" fmla="*/ 162 w 463"/>
                  <a:gd name="T25" fmla="*/ 454 h 464"/>
                  <a:gd name="T26" fmla="*/ 131 w 463"/>
                  <a:gd name="T27" fmla="*/ 440 h 464"/>
                  <a:gd name="T28" fmla="*/ 102 w 463"/>
                  <a:gd name="T29" fmla="*/ 424 h 464"/>
                  <a:gd name="T30" fmla="*/ 75 w 463"/>
                  <a:gd name="T31" fmla="*/ 403 h 464"/>
                  <a:gd name="T32" fmla="*/ 52 w 463"/>
                  <a:gd name="T33" fmla="*/ 380 h 464"/>
                  <a:gd name="T34" fmla="*/ 33 w 463"/>
                  <a:gd name="T35" fmla="*/ 352 h 464"/>
                  <a:gd name="T36" fmla="*/ 18 w 463"/>
                  <a:gd name="T37" fmla="*/ 322 h 464"/>
                  <a:gd name="T38" fmla="*/ 7 w 463"/>
                  <a:gd name="T39" fmla="*/ 290 h 464"/>
                  <a:gd name="T40" fmla="*/ 1 w 463"/>
                  <a:gd name="T41" fmla="*/ 256 h 464"/>
                  <a:gd name="T42" fmla="*/ 0 w 463"/>
                  <a:gd name="T43" fmla="*/ 219 h 464"/>
                  <a:gd name="T44" fmla="*/ 4 w 463"/>
                  <a:gd name="T45" fmla="*/ 185 h 464"/>
                  <a:gd name="T46" fmla="*/ 14 w 463"/>
                  <a:gd name="T47" fmla="*/ 151 h 464"/>
                  <a:gd name="T48" fmla="*/ 27 w 463"/>
                  <a:gd name="T49" fmla="*/ 121 h 464"/>
                  <a:gd name="T50" fmla="*/ 45 w 463"/>
                  <a:gd name="T51" fmla="*/ 93 h 464"/>
                  <a:gd name="T52" fmla="*/ 67 w 463"/>
                  <a:gd name="T53" fmla="*/ 68 h 464"/>
                  <a:gd name="T54" fmla="*/ 93 w 463"/>
                  <a:gd name="T55" fmla="*/ 46 h 464"/>
                  <a:gd name="T56" fmla="*/ 121 w 463"/>
                  <a:gd name="T57" fmla="*/ 28 h 464"/>
                  <a:gd name="T58" fmla="*/ 151 w 463"/>
                  <a:gd name="T59" fmla="*/ 14 h 464"/>
                  <a:gd name="T60" fmla="*/ 184 w 463"/>
                  <a:gd name="T61" fmla="*/ 5 h 464"/>
                  <a:gd name="T62" fmla="*/ 219 w 463"/>
                  <a:gd name="T63" fmla="*/ 0 h 464"/>
                  <a:gd name="T64" fmla="*/ 255 w 463"/>
                  <a:gd name="T65" fmla="*/ 1 h 464"/>
                  <a:gd name="T66" fmla="*/ 288 w 463"/>
                  <a:gd name="T67" fmla="*/ 7 h 464"/>
                  <a:gd name="T68" fmla="*/ 320 w 463"/>
                  <a:gd name="T69" fmla="*/ 18 h 464"/>
                  <a:gd name="T70" fmla="*/ 351 w 463"/>
                  <a:gd name="T71" fmla="*/ 33 h 464"/>
                  <a:gd name="T72" fmla="*/ 378 w 463"/>
                  <a:gd name="T73" fmla="*/ 53 h 464"/>
                  <a:gd name="T74" fmla="*/ 402 w 463"/>
                  <a:gd name="T75" fmla="*/ 76 h 464"/>
                  <a:gd name="T76" fmla="*/ 423 w 463"/>
                  <a:gd name="T77" fmla="*/ 102 h 464"/>
                  <a:gd name="T78" fmla="*/ 439 w 463"/>
                  <a:gd name="T79" fmla="*/ 131 h 464"/>
                  <a:gd name="T80" fmla="*/ 453 w 463"/>
                  <a:gd name="T81" fmla="*/ 163 h 464"/>
                  <a:gd name="T82" fmla="*/ 460 w 463"/>
                  <a:gd name="T83" fmla="*/ 196 h 464"/>
                  <a:gd name="T84" fmla="*/ 463 w 463"/>
                  <a:gd name="T85" fmla="*/ 231 h 4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63" h="464">
                    <a:moveTo>
                      <a:pt x="463" y="231"/>
                    </a:moveTo>
                    <a:lnTo>
                      <a:pt x="463" y="243"/>
                    </a:lnTo>
                    <a:lnTo>
                      <a:pt x="462" y="256"/>
                    </a:lnTo>
                    <a:lnTo>
                      <a:pt x="460" y="267"/>
                    </a:lnTo>
                    <a:lnTo>
                      <a:pt x="458" y="278"/>
                    </a:lnTo>
                    <a:lnTo>
                      <a:pt x="456" y="289"/>
                    </a:lnTo>
                    <a:lnTo>
                      <a:pt x="453" y="300"/>
                    </a:lnTo>
                    <a:lnTo>
                      <a:pt x="449" y="311"/>
                    </a:lnTo>
                    <a:lnTo>
                      <a:pt x="445" y="322"/>
                    </a:lnTo>
                    <a:lnTo>
                      <a:pt x="439" y="332"/>
                    </a:lnTo>
                    <a:lnTo>
                      <a:pt x="434" y="342"/>
                    </a:lnTo>
                    <a:lnTo>
                      <a:pt x="428" y="352"/>
                    </a:lnTo>
                    <a:lnTo>
                      <a:pt x="423" y="362"/>
                    </a:lnTo>
                    <a:lnTo>
                      <a:pt x="416" y="371"/>
                    </a:lnTo>
                    <a:lnTo>
                      <a:pt x="409" y="379"/>
                    </a:lnTo>
                    <a:lnTo>
                      <a:pt x="402" y="388"/>
                    </a:lnTo>
                    <a:lnTo>
                      <a:pt x="394" y="396"/>
                    </a:lnTo>
                    <a:lnTo>
                      <a:pt x="386" y="403"/>
                    </a:lnTo>
                    <a:lnTo>
                      <a:pt x="378" y="411"/>
                    </a:lnTo>
                    <a:lnTo>
                      <a:pt x="370" y="418"/>
                    </a:lnTo>
                    <a:lnTo>
                      <a:pt x="361" y="424"/>
                    </a:lnTo>
                    <a:lnTo>
                      <a:pt x="351" y="430"/>
                    </a:lnTo>
                    <a:lnTo>
                      <a:pt x="341" y="435"/>
                    </a:lnTo>
                    <a:lnTo>
                      <a:pt x="332" y="440"/>
                    </a:lnTo>
                    <a:lnTo>
                      <a:pt x="320" y="446"/>
                    </a:lnTo>
                    <a:lnTo>
                      <a:pt x="310" y="450"/>
                    </a:lnTo>
                    <a:lnTo>
                      <a:pt x="299" y="454"/>
                    </a:lnTo>
                    <a:lnTo>
                      <a:pt x="288" y="457"/>
                    </a:lnTo>
                    <a:lnTo>
                      <a:pt x="277" y="460"/>
                    </a:lnTo>
                    <a:lnTo>
                      <a:pt x="266" y="462"/>
                    </a:lnTo>
                    <a:lnTo>
                      <a:pt x="255" y="463"/>
                    </a:lnTo>
                    <a:lnTo>
                      <a:pt x="243" y="464"/>
                    </a:lnTo>
                    <a:lnTo>
                      <a:pt x="231" y="464"/>
                    </a:lnTo>
                    <a:lnTo>
                      <a:pt x="219" y="464"/>
                    </a:lnTo>
                    <a:lnTo>
                      <a:pt x="208" y="463"/>
                    </a:lnTo>
                    <a:lnTo>
                      <a:pt x="195" y="462"/>
                    </a:lnTo>
                    <a:lnTo>
                      <a:pt x="184" y="460"/>
                    </a:lnTo>
                    <a:lnTo>
                      <a:pt x="173" y="457"/>
                    </a:lnTo>
                    <a:lnTo>
                      <a:pt x="162" y="454"/>
                    </a:lnTo>
                    <a:lnTo>
                      <a:pt x="151" y="450"/>
                    </a:lnTo>
                    <a:lnTo>
                      <a:pt x="141" y="446"/>
                    </a:lnTo>
                    <a:lnTo>
                      <a:pt x="131" y="440"/>
                    </a:lnTo>
                    <a:lnTo>
                      <a:pt x="121" y="435"/>
                    </a:lnTo>
                    <a:lnTo>
                      <a:pt x="111" y="430"/>
                    </a:lnTo>
                    <a:lnTo>
                      <a:pt x="102" y="424"/>
                    </a:lnTo>
                    <a:lnTo>
                      <a:pt x="93" y="418"/>
                    </a:lnTo>
                    <a:lnTo>
                      <a:pt x="83" y="411"/>
                    </a:lnTo>
                    <a:lnTo>
                      <a:pt x="75" y="403"/>
                    </a:lnTo>
                    <a:lnTo>
                      <a:pt x="67" y="396"/>
                    </a:lnTo>
                    <a:lnTo>
                      <a:pt x="59" y="388"/>
                    </a:lnTo>
                    <a:lnTo>
                      <a:pt x="52" y="380"/>
                    </a:lnTo>
                    <a:lnTo>
                      <a:pt x="45" y="371"/>
                    </a:lnTo>
                    <a:lnTo>
                      <a:pt x="39" y="362"/>
                    </a:lnTo>
                    <a:lnTo>
                      <a:pt x="33" y="352"/>
                    </a:lnTo>
                    <a:lnTo>
                      <a:pt x="27" y="342"/>
                    </a:lnTo>
                    <a:lnTo>
                      <a:pt x="22" y="332"/>
                    </a:lnTo>
                    <a:lnTo>
                      <a:pt x="18" y="322"/>
                    </a:lnTo>
                    <a:lnTo>
                      <a:pt x="14" y="311"/>
                    </a:lnTo>
                    <a:lnTo>
                      <a:pt x="10" y="301"/>
                    </a:lnTo>
                    <a:lnTo>
                      <a:pt x="7" y="290"/>
                    </a:lnTo>
                    <a:lnTo>
                      <a:pt x="4" y="279"/>
                    </a:lnTo>
                    <a:lnTo>
                      <a:pt x="2" y="267"/>
                    </a:lnTo>
                    <a:lnTo>
                      <a:pt x="1" y="256"/>
                    </a:lnTo>
                    <a:lnTo>
                      <a:pt x="0" y="243"/>
                    </a:lnTo>
                    <a:lnTo>
                      <a:pt x="0" y="231"/>
                    </a:lnTo>
                    <a:lnTo>
                      <a:pt x="0" y="219"/>
                    </a:lnTo>
                    <a:lnTo>
                      <a:pt x="1" y="208"/>
                    </a:lnTo>
                    <a:lnTo>
                      <a:pt x="2" y="196"/>
                    </a:lnTo>
                    <a:lnTo>
                      <a:pt x="4" y="185"/>
                    </a:lnTo>
                    <a:lnTo>
                      <a:pt x="7" y="174"/>
                    </a:lnTo>
                    <a:lnTo>
                      <a:pt x="10" y="163"/>
                    </a:lnTo>
                    <a:lnTo>
                      <a:pt x="14" y="151"/>
                    </a:lnTo>
                    <a:lnTo>
                      <a:pt x="18" y="141"/>
                    </a:lnTo>
                    <a:lnTo>
                      <a:pt x="22" y="131"/>
                    </a:lnTo>
                    <a:lnTo>
                      <a:pt x="27" y="121"/>
                    </a:lnTo>
                    <a:lnTo>
                      <a:pt x="33" y="111"/>
                    </a:lnTo>
                    <a:lnTo>
                      <a:pt x="39" y="102"/>
                    </a:lnTo>
                    <a:lnTo>
                      <a:pt x="45" y="93"/>
                    </a:lnTo>
                    <a:lnTo>
                      <a:pt x="52" y="84"/>
                    </a:lnTo>
                    <a:lnTo>
                      <a:pt x="59" y="76"/>
                    </a:lnTo>
                    <a:lnTo>
                      <a:pt x="67" y="68"/>
                    </a:lnTo>
                    <a:lnTo>
                      <a:pt x="75" y="60"/>
                    </a:lnTo>
                    <a:lnTo>
                      <a:pt x="83" y="53"/>
                    </a:lnTo>
                    <a:lnTo>
                      <a:pt x="93" y="46"/>
                    </a:lnTo>
                    <a:lnTo>
                      <a:pt x="102" y="39"/>
                    </a:lnTo>
                    <a:lnTo>
                      <a:pt x="111" y="33"/>
                    </a:lnTo>
                    <a:lnTo>
                      <a:pt x="121" y="28"/>
                    </a:lnTo>
                    <a:lnTo>
                      <a:pt x="131" y="23"/>
                    </a:lnTo>
                    <a:lnTo>
                      <a:pt x="141" y="18"/>
                    </a:lnTo>
                    <a:lnTo>
                      <a:pt x="151" y="14"/>
                    </a:lnTo>
                    <a:lnTo>
                      <a:pt x="162" y="10"/>
                    </a:lnTo>
                    <a:lnTo>
                      <a:pt x="173" y="7"/>
                    </a:lnTo>
                    <a:lnTo>
                      <a:pt x="184" y="5"/>
                    </a:lnTo>
                    <a:lnTo>
                      <a:pt x="195" y="3"/>
                    </a:lnTo>
                    <a:lnTo>
                      <a:pt x="208" y="1"/>
                    </a:lnTo>
                    <a:lnTo>
                      <a:pt x="219" y="0"/>
                    </a:lnTo>
                    <a:lnTo>
                      <a:pt x="231" y="0"/>
                    </a:lnTo>
                    <a:lnTo>
                      <a:pt x="243" y="0"/>
                    </a:lnTo>
                    <a:lnTo>
                      <a:pt x="255" y="1"/>
                    </a:lnTo>
                    <a:lnTo>
                      <a:pt x="266" y="3"/>
                    </a:lnTo>
                    <a:lnTo>
                      <a:pt x="277" y="5"/>
                    </a:lnTo>
                    <a:lnTo>
                      <a:pt x="288" y="7"/>
                    </a:lnTo>
                    <a:lnTo>
                      <a:pt x="299" y="10"/>
                    </a:lnTo>
                    <a:lnTo>
                      <a:pt x="310" y="14"/>
                    </a:lnTo>
                    <a:lnTo>
                      <a:pt x="320" y="18"/>
                    </a:lnTo>
                    <a:lnTo>
                      <a:pt x="332" y="23"/>
                    </a:lnTo>
                    <a:lnTo>
                      <a:pt x="341" y="28"/>
                    </a:lnTo>
                    <a:lnTo>
                      <a:pt x="351" y="33"/>
                    </a:lnTo>
                    <a:lnTo>
                      <a:pt x="361" y="39"/>
                    </a:lnTo>
                    <a:lnTo>
                      <a:pt x="370" y="46"/>
                    </a:lnTo>
                    <a:lnTo>
                      <a:pt x="378" y="53"/>
                    </a:lnTo>
                    <a:lnTo>
                      <a:pt x="386" y="60"/>
                    </a:lnTo>
                    <a:lnTo>
                      <a:pt x="394" y="68"/>
                    </a:lnTo>
                    <a:lnTo>
                      <a:pt x="402" y="76"/>
                    </a:lnTo>
                    <a:lnTo>
                      <a:pt x="409" y="84"/>
                    </a:lnTo>
                    <a:lnTo>
                      <a:pt x="416" y="93"/>
                    </a:lnTo>
                    <a:lnTo>
                      <a:pt x="423" y="102"/>
                    </a:lnTo>
                    <a:lnTo>
                      <a:pt x="428" y="111"/>
                    </a:lnTo>
                    <a:lnTo>
                      <a:pt x="434" y="121"/>
                    </a:lnTo>
                    <a:lnTo>
                      <a:pt x="439" y="131"/>
                    </a:lnTo>
                    <a:lnTo>
                      <a:pt x="445" y="141"/>
                    </a:lnTo>
                    <a:lnTo>
                      <a:pt x="449" y="151"/>
                    </a:lnTo>
                    <a:lnTo>
                      <a:pt x="453" y="163"/>
                    </a:lnTo>
                    <a:lnTo>
                      <a:pt x="456" y="174"/>
                    </a:lnTo>
                    <a:lnTo>
                      <a:pt x="458" y="185"/>
                    </a:lnTo>
                    <a:lnTo>
                      <a:pt x="460" y="196"/>
                    </a:lnTo>
                    <a:lnTo>
                      <a:pt x="462" y="208"/>
                    </a:lnTo>
                    <a:lnTo>
                      <a:pt x="463" y="219"/>
                    </a:lnTo>
                    <a:lnTo>
                      <a:pt x="463" y="231"/>
                    </a:lnTo>
                    <a:close/>
                  </a:path>
                </a:pathLst>
              </a:cu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marL="0" marR="0" indent="0" algn="l" defTabSz="1219170" rtl="0" fontAlgn="auto" latinLnBrk="1"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defRPr>
                </a:defPPr>
                <a:lvl1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1pPr>
                <a:lvl2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2pPr>
                <a:lvl3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3pPr>
                <a:lvl4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4pPr>
                <a:lvl5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5pPr>
                <a:lvl6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6pPr>
                <a:lvl7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7pPr>
                <a:lvl8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8pPr>
                <a:lvl9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9pPr>
              </a:lstStyle>
              <a:p>
                <a:endParaRPr lang="en-US" sz="3200">
                  <a:solidFill>
                    <a:srgbClr val="000000"/>
                  </a:solidFill>
                  <a:latin typeface="Tenorite" pitchFamily="2" charset="0"/>
                  <a:cs typeface="Arial" panose="020B0604020202020204" pitchFamily="34" charset="0"/>
                </a:endParaRPr>
              </a:p>
            </p:txBody>
          </p:sp>
        </p:grpSp>
      </p:grpSp>
      <p:sp>
        <p:nvSpPr>
          <p:cNvPr id="41" name="Title 1">
            <a:extLst>
              <a:ext uri="{FF2B5EF4-FFF2-40B4-BE49-F238E27FC236}">
                <a16:creationId xmlns:a16="http://schemas.microsoft.com/office/drawing/2014/main" id="{9E025AEA-6C26-8D73-A2C6-DFB861FECDA2}"/>
              </a:ext>
            </a:extLst>
          </p:cNvPr>
          <p:cNvSpPr txBox="1">
            <a:spLocks/>
          </p:cNvSpPr>
          <p:nvPr/>
        </p:nvSpPr>
        <p:spPr>
          <a:xfrm>
            <a:off x="4947567" y="972459"/>
            <a:ext cx="2280415" cy="848780"/>
          </a:xfrm>
          <a:prstGeom prst="rect">
            <a:avLst/>
          </a:prstGeom>
          <a:noFill/>
          <a:ln w="9525">
            <a:noFill/>
            <a:miter lim="800000"/>
            <a:headEnd/>
            <a:tailEnd/>
          </a:ln>
        </p:spPr>
        <p:txBody>
          <a:bodyPr vert="horz" wrap="square" lIns="0" tIns="0" rIns="0" bIns="0" numCol="1" rtlCol="0" anchor="t" anchorCtr="0" compatLnSpc="1">
            <a:prstTxWarp prst="textNoShape">
              <a:avLst/>
            </a:prstTxWarp>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137160" marR="0" indent="-137160" algn="l" defTabSz="457200" rtl="0" eaLnBrk="1" fontAlgn="auto" latinLnBrk="0" hangingPunct="1">
              <a:lnSpc>
                <a:spcPct val="90000"/>
              </a:lnSpc>
              <a:spcBef>
                <a:spcPts val="0"/>
              </a:spcBef>
              <a:spcAft>
                <a:spcPts val="200"/>
              </a:spcAft>
              <a:buClrTx/>
              <a:buSzTx/>
              <a:buFont typeface="Arial" panose="020B0604020202020204" pitchFamily="34" charset="0"/>
              <a:buChar char="•"/>
              <a:tabLst>
                <a:tab pos="457200" algn="l"/>
              </a:tabLst>
              <a:defRPr kumimoji="0" sz="900" b="0" i="0" u="none" strike="noStrike" kern="1200" cap="none" spc="0" normalizeH="0" baseline="0">
                <a:ln>
                  <a:noFill/>
                </a:ln>
                <a:solidFill>
                  <a:srgbClr val="000000"/>
                </a:solidFill>
                <a:effectLst/>
                <a:uFillTx/>
                <a:latin typeface="Tenorite" pitchFamily="2" charset="0"/>
                <a:ea typeface="+mn-ea"/>
                <a:cs typeface="Arial" panose="020B0604020202020204" pitchFamily="34" charset="0"/>
                <a:sym typeface="Tenorite Regular"/>
              </a:defRPr>
            </a:lvl1pPr>
            <a:lvl2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Tenorite Regular"/>
              </a:defRPr>
            </a:lvl2pPr>
            <a:lvl3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Tenorite Regular"/>
              </a:defRPr>
            </a:lvl3pPr>
            <a:lvl4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Tenorite Regular"/>
              </a:defRPr>
            </a:lvl4pPr>
            <a:lvl5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Tenorite Regular"/>
              </a:defRPr>
            </a:lvl5pPr>
            <a:lvl6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Tenorite Regular"/>
              </a:defRPr>
            </a:lvl6pPr>
            <a:lvl7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Tenorite Regular"/>
              </a:defRPr>
            </a:lvl7pPr>
            <a:lvl8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Tenorite Regular"/>
              </a:defRPr>
            </a:lvl8pPr>
            <a:lvl9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Tenorite Regular"/>
              </a:defRPr>
            </a:lvl9pPr>
          </a:lstStyle>
          <a:p>
            <a:r>
              <a:rPr lang="en-GB" sz="1000">
                <a:latin typeface="Tenorite"/>
                <a:cs typeface="Arial"/>
              </a:rPr>
              <a:t>Thames Water, UK</a:t>
            </a:r>
            <a:endParaRPr lang="en-US" sz="1000">
              <a:latin typeface="Tenorite"/>
              <a:cs typeface="Arial"/>
            </a:endParaRPr>
          </a:p>
          <a:p>
            <a:r>
              <a:rPr lang="en-GB" sz="1000">
                <a:latin typeface="Tenorite"/>
                <a:cs typeface="Arial"/>
              </a:rPr>
              <a:t>National Grid, UK</a:t>
            </a:r>
            <a:endParaRPr lang="en-US" sz="1000">
              <a:latin typeface="Tenorite"/>
              <a:cs typeface="Arial"/>
            </a:endParaRPr>
          </a:p>
          <a:p>
            <a:r>
              <a:rPr lang="en-GB" sz="1000">
                <a:solidFill>
                  <a:srgbClr val="0D0D0D"/>
                </a:solidFill>
                <a:latin typeface="Tenorite"/>
                <a:cs typeface="Arial"/>
              </a:rPr>
              <a:t>Fortum, Finland</a:t>
            </a:r>
            <a:endParaRPr lang="en-US" sz="1000">
              <a:latin typeface="Tenorite"/>
              <a:cs typeface="Arial"/>
            </a:endParaRPr>
          </a:p>
        </p:txBody>
      </p:sp>
      <p:sp>
        <p:nvSpPr>
          <p:cNvPr id="42" name="Title 1">
            <a:extLst>
              <a:ext uri="{FF2B5EF4-FFF2-40B4-BE49-F238E27FC236}">
                <a16:creationId xmlns:a16="http://schemas.microsoft.com/office/drawing/2014/main" id="{D390E4E4-7746-68AA-921F-3E7912DE6EBE}"/>
              </a:ext>
            </a:extLst>
          </p:cNvPr>
          <p:cNvSpPr txBox="1">
            <a:spLocks/>
          </p:cNvSpPr>
          <p:nvPr/>
        </p:nvSpPr>
        <p:spPr>
          <a:xfrm>
            <a:off x="8816686" y="900571"/>
            <a:ext cx="2202972" cy="1190991"/>
          </a:xfrm>
          <a:prstGeom prst="rect">
            <a:avLst/>
          </a:prstGeom>
          <a:noFill/>
          <a:ln w="9525">
            <a:noFill/>
            <a:miter lim="800000"/>
            <a:headEnd/>
            <a:tailEnd/>
          </a:ln>
        </p:spPr>
        <p:txBody>
          <a:bodyPr vert="horz" wrap="square" lIns="0" tIns="0" rIns="0" bIns="0" numCol="1" rtlCol="0" anchor="t" anchorCtr="0" compatLnSpc="1">
            <a:prstTxWarp prst="textNoShape">
              <a:avLst/>
            </a:prstTxWarp>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137160" marR="0" indent="-137160" algn="l" defTabSz="457200" rtl="0" eaLnBrk="1" fontAlgn="auto" latinLnBrk="0" hangingPunct="1">
              <a:lnSpc>
                <a:spcPct val="90000"/>
              </a:lnSpc>
              <a:spcBef>
                <a:spcPts val="0"/>
              </a:spcBef>
              <a:spcAft>
                <a:spcPts val="200"/>
              </a:spcAft>
              <a:buClrTx/>
              <a:buSzTx/>
              <a:buFont typeface="Arial" panose="020B0604020202020204" pitchFamily="34" charset="0"/>
              <a:buChar char="•"/>
              <a:tabLst>
                <a:tab pos="457200" algn="l"/>
              </a:tabLst>
              <a:defRPr kumimoji="0" sz="900" b="0" i="0" u="none" strike="noStrike" kern="1200" cap="none" spc="0" normalizeH="0" baseline="0">
                <a:ln>
                  <a:noFill/>
                </a:ln>
                <a:solidFill>
                  <a:srgbClr val="000000"/>
                </a:solidFill>
                <a:effectLst/>
                <a:uFillTx/>
                <a:latin typeface="Tenorite" pitchFamily="2" charset="0"/>
                <a:ea typeface="+mn-ea"/>
                <a:cs typeface="Arial" panose="020B0604020202020204" pitchFamily="34" charset="0"/>
                <a:sym typeface="Tenorite Regular"/>
              </a:defRPr>
            </a:lvl1pPr>
            <a:lvl2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Tenorite Regular"/>
              </a:defRPr>
            </a:lvl2pPr>
            <a:lvl3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Tenorite Regular"/>
              </a:defRPr>
            </a:lvl3pPr>
            <a:lvl4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Tenorite Regular"/>
              </a:defRPr>
            </a:lvl4pPr>
            <a:lvl5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Tenorite Regular"/>
              </a:defRPr>
            </a:lvl5pPr>
            <a:lvl6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Tenorite Regular"/>
              </a:defRPr>
            </a:lvl6pPr>
            <a:lvl7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Tenorite Regular"/>
              </a:defRPr>
            </a:lvl7pPr>
            <a:lvl8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Tenorite Regular"/>
              </a:defRPr>
            </a:lvl8pPr>
            <a:lvl9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Tenorite Regular"/>
              </a:defRPr>
            </a:lvl9pPr>
          </a:lstStyle>
          <a:p>
            <a:r>
              <a:rPr lang="en-US" sz="1000">
                <a:latin typeface="Tenorite"/>
                <a:cs typeface="Arial"/>
              </a:rPr>
              <a:t>Automation solution for lab end users</a:t>
            </a:r>
          </a:p>
          <a:p>
            <a:r>
              <a:rPr lang="en-US" sz="1000">
                <a:latin typeface="Tenorite"/>
                <a:cs typeface="Arial"/>
              </a:rPr>
              <a:t>Formalized process for incidents and requests and quick turn around.</a:t>
            </a:r>
          </a:p>
          <a:p>
            <a:pPr>
              <a:buFont typeface="Arial,Sans-Serif" panose="020B0604020202020204" pitchFamily="34" charset="0"/>
            </a:pPr>
            <a:r>
              <a:rPr lang="en-US" sz="1000">
                <a:latin typeface="Tenorite"/>
                <a:cs typeface="Arial"/>
              </a:rPr>
              <a:t>Making LIMS Centralized and making it available24 X 7 through Cluster Manager &amp; NLB</a:t>
            </a:r>
          </a:p>
          <a:p>
            <a:endParaRPr lang="en-US" sz="1000">
              <a:latin typeface="Tenorite"/>
              <a:cs typeface="Arial"/>
            </a:endParaRPr>
          </a:p>
        </p:txBody>
      </p:sp>
      <p:sp>
        <p:nvSpPr>
          <p:cNvPr id="43" name="Title 1">
            <a:extLst>
              <a:ext uri="{FF2B5EF4-FFF2-40B4-BE49-F238E27FC236}">
                <a16:creationId xmlns:a16="http://schemas.microsoft.com/office/drawing/2014/main" id="{521798E2-3F84-0F8D-F032-5D7675C80423}"/>
              </a:ext>
            </a:extLst>
          </p:cNvPr>
          <p:cNvSpPr txBox="1">
            <a:spLocks/>
          </p:cNvSpPr>
          <p:nvPr/>
        </p:nvSpPr>
        <p:spPr>
          <a:xfrm>
            <a:off x="4948016" y="2583007"/>
            <a:ext cx="5196937" cy="1259866"/>
          </a:xfrm>
          <a:prstGeom prst="rect">
            <a:avLst/>
          </a:prstGeom>
          <a:noFill/>
          <a:ln w="9525">
            <a:noFill/>
            <a:miter lim="800000"/>
            <a:headEnd/>
            <a:tailEnd/>
          </a:ln>
        </p:spPr>
        <p:txBody>
          <a:bodyPr vert="horz" wrap="square" lIns="0" tIns="0" rIns="0" bIns="0" numCol="1" rtlCol="0" anchor="t" anchorCtr="0" compatLnSpc="1">
            <a:prstTxWarp prst="textNoShape">
              <a:avLst/>
            </a:prstTxWarp>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137160" marR="0" indent="-137160" algn="l" defTabSz="457200" rtl="0" eaLnBrk="1" fontAlgn="auto" latinLnBrk="0" hangingPunct="1">
              <a:lnSpc>
                <a:spcPct val="90000"/>
              </a:lnSpc>
              <a:spcBef>
                <a:spcPts val="0"/>
              </a:spcBef>
              <a:spcAft>
                <a:spcPts val="200"/>
              </a:spcAft>
              <a:buClrTx/>
              <a:buSzTx/>
              <a:buFont typeface="Arial" panose="020B0604020202020204" pitchFamily="34" charset="0"/>
              <a:buChar char="•"/>
              <a:tabLst>
                <a:tab pos="457200" algn="l"/>
              </a:tabLst>
              <a:defRPr kumimoji="0" sz="900" b="0" i="0" u="none" strike="noStrike" kern="1200" cap="none" spc="0" normalizeH="0" baseline="0">
                <a:ln>
                  <a:noFill/>
                </a:ln>
                <a:solidFill>
                  <a:srgbClr val="000000"/>
                </a:solidFill>
                <a:effectLst/>
                <a:uFillTx/>
                <a:latin typeface="Tenorite" pitchFamily="2" charset="0"/>
                <a:ea typeface="+mn-ea"/>
                <a:cs typeface="Arial" panose="020B0604020202020204" pitchFamily="34" charset="0"/>
                <a:sym typeface="Tenorite Regular"/>
              </a:defRPr>
            </a:lvl1pPr>
            <a:lvl2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Tenorite Regular"/>
              </a:defRPr>
            </a:lvl2pPr>
            <a:lvl3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Tenorite Regular"/>
              </a:defRPr>
            </a:lvl3pPr>
            <a:lvl4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Tenorite Regular"/>
              </a:defRPr>
            </a:lvl4pPr>
            <a:lvl5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Tenorite Regular"/>
              </a:defRPr>
            </a:lvl5pPr>
            <a:lvl6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Tenorite Regular"/>
              </a:defRPr>
            </a:lvl6pPr>
            <a:lvl7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Tenorite Regular"/>
              </a:defRPr>
            </a:lvl7pPr>
            <a:lvl8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Tenorite Regular"/>
              </a:defRPr>
            </a:lvl8pPr>
            <a:lvl9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Tenorite Regular"/>
              </a:defRPr>
            </a:lvl9pPr>
          </a:lstStyle>
          <a:p>
            <a:r>
              <a:rPr lang="en-US" sz="1000">
                <a:latin typeface="Tenorite"/>
                <a:cs typeface="Arial"/>
              </a:rPr>
              <a:t>Maintenance, support upgrade and migration of </a:t>
            </a:r>
            <a:r>
              <a:rPr lang="en-US" sz="1000" err="1">
                <a:latin typeface="Tenorite"/>
                <a:cs typeface="Arial"/>
              </a:rPr>
              <a:t>LabWare</a:t>
            </a:r>
            <a:r>
              <a:rPr lang="en-US" sz="1000">
                <a:latin typeface="Tenorite"/>
                <a:cs typeface="Arial"/>
              </a:rPr>
              <a:t> LIMS.</a:t>
            </a:r>
          </a:p>
          <a:p>
            <a:r>
              <a:rPr lang="en-US" sz="1000">
                <a:latin typeface="Tenorite"/>
                <a:cs typeface="Arial"/>
              </a:rPr>
              <a:t>Co-ordinate with Vendor and other customer support teams to carry out support functions so that there is potential reduction in cycle time of support calls and saving of costs</a:t>
            </a:r>
          </a:p>
          <a:p>
            <a:r>
              <a:rPr lang="en-US" sz="1000">
                <a:latin typeface="Tenorite"/>
                <a:cs typeface="Arial"/>
              </a:rPr>
              <a:t>Work with Business, QA, Vendor and other customer support teams to perform Change Management and maintain validated status of applications</a:t>
            </a:r>
          </a:p>
          <a:p>
            <a:r>
              <a:rPr lang="en-US" sz="1000">
                <a:latin typeface="Tenorite"/>
                <a:cs typeface="Arial"/>
              </a:rPr>
              <a:t>Required to Improve Services and reduce cost</a:t>
            </a:r>
          </a:p>
        </p:txBody>
      </p:sp>
      <p:sp>
        <p:nvSpPr>
          <p:cNvPr id="44" name="Title 1">
            <a:extLst>
              <a:ext uri="{FF2B5EF4-FFF2-40B4-BE49-F238E27FC236}">
                <a16:creationId xmlns:a16="http://schemas.microsoft.com/office/drawing/2014/main" id="{8DDB0C25-3886-5310-FF31-FC76582F6FF4}"/>
              </a:ext>
            </a:extLst>
          </p:cNvPr>
          <p:cNvSpPr txBox="1">
            <a:spLocks/>
          </p:cNvSpPr>
          <p:nvPr/>
        </p:nvSpPr>
        <p:spPr>
          <a:xfrm>
            <a:off x="5163677" y="4244973"/>
            <a:ext cx="4983745" cy="2251388"/>
          </a:xfrm>
          <a:prstGeom prst="rect">
            <a:avLst/>
          </a:prstGeom>
          <a:noFill/>
          <a:ln w="9525">
            <a:noFill/>
            <a:miter lim="800000"/>
            <a:headEnd/>
            <a:tailEnd/>
          </a:ln>
        </p:spPr>
        <p:txBody>
          <a:bodyPr vert="horz" wrap="square" lIns="0" tIns="0" rIns="0" bIns="0" numCol="1" rtlCol="0" anchor="t" anchorCtr="0" compatLnSpc="1">
            <a:prstTxWarp prst="textNoShape">
              <a:avLst/>
            </a:prstTxWarp>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137160" marR="0" indent="-137160" algn="l" defTabSz="457200" rtl="0" eaLnBrk="1" fontAlgn="auto" latinLnBrk="0" hangingPunct="1">
              <a:lnSpc>
                <a:spcPct val="90000"/>
              </a:lnSpc>
              <a:spcBef>
                <a:spcPts val="0"/>
              </a:spcBef>
              <a:spcAft>
                <a:spcPts val="200"/>
              </a:spcAft>
              <a:buClrTx/>
              <a:buSzTx/>
              <a:buFont typeface="Arial" panose="020B0604020202020204" pitchFamily="34" charset="0"/>
              <a:buChar char="•"/>
              <a:tabLst>
                <a:tab pos="457200" algn="l"/>
              </a:tabLst>
              <a:defRPr kumimoji="0" sz="900" b="0" i="0" u="none" strike="noStrike" kern="1200" cap="none" spc="0" normalizeH="0" baseline="0">
                <a:ln>
                  <a:noFill/>
                </a:ln>
                <a:solidFill>
                  <a:srgbClr val="000000"/>
                </a:solidFill>
                <a:effectLst/>
                <a:uFillTx/>
                <a:latin typeface="Tenorite" pitchFamily="2" charset="0"/>
                <a:ea typeface="+mn-ea"/>
                <a:cs typeface="Arial" panose="020B0604020202020204" pitchFamily="34" charset="0"/>
                <a:sym typeface="Tenorite Regular"/>
              </a:defRPr>
            </a:lvl1pPr>
            <a:lvl2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Tenorite Regular"/>
              </a:defRPr>
            </a:lvl2pPr>
            <a:lvl3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Tenorite Regular"/>
              </a:defRPr>
            </a:lvl3pPr>
            <a:lvl4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Tenorite Regular"/>
              </a:defRPr>
            </a:lvl4pPr>
            <a:lvl5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Tenorite Regular"/>
              </a:defRPr>
            </a:lvl5pPr>
            <a:lvl6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Tenorite Regular"/>
              </a:defRPr>
            </a:lvl6pPr>
            <a:lvl7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Tenorite Regular"/>
              </a:defRPr>
            </a:lvl7pPr>
            <a:lvl8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Tenorite Regular"/>
              </a:defRPr>
            </a:lvl8pPr>
            <a:lvl9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Tenorite Regular"/>
              </a:defRPr>
            </a:lvl9pPr>
          </a:lstStyle>
          <a:p>
            <a:r>
              <a:rPr lang="en-US" sz="1000">
                <a:latin typeface="Tenorite"/>
                <a:cs typeface="Arial"/>
              </a:rPr>
              <a:t>24X7 reliable support (including on-call support during non-business hours) with responsiveness less than 30 minutes</a:t>
            </a:r>
          </a:p>
          <a:p>
            <a:r>
              <a:rPr lang="en-US" sz="1000">
                <a:latin typeface="Tenorite"/>
                <a:cs typeface="Arial"/>
              </a:rPr>
              <a:t>Upgrading of the exiting LIMS System</a:t>
            </a:r>
          </a:p>
          <a:p>
            <a:r>
              <a:rPr lang="en-US" sz="1000">
                <a:latin typeface="Tenorite"/>
                <a:cs typeface="Arial"/>
              </a:rPr>
              <a:t>Transitioning from Labware Thick Client to Web Client.</a:t>
            </a:r>
          </a:p>
          <a:p>
            <a:r>
              <a:rPr lang="en-US" sz="1000">
                <a:latin typeface="Tenorite"/>
                <a:cs typeface="Arial"/>
              </a:rPr>
              <a:t>Making the LIMS available as a web solution</a:t>
            </a:r>
          </a:p>
          <a:p>
            <a:r>
              <a:rPr lang="en-US" sz="1000">
                <a:latin typeface="Tenorite"/>
                <a:cs typeface="Arial"/>
              </a:rPr>
              <a:t>Team of 2 experience LIMS consultants with Techno functional expertise.</a:t>
            </a:r>
          </a:p>
          <a:p>
            <a:r>
              <a:rPr lang="en-US" sz="1000">
                <a:latin typeface="Tenorite"/>
                <a:cs typeface="Arial"/>
              </a:rPr>
              <a:t>Fixing the existing bugs</a:t>
            </a:r>
          </a:p>
          <a:p>
            <a:r>
              <a:rPr lang="en-US" sz="1000">
                <a:latin typeface="Tenorite"/>
                <a:cs typeface="Arial"/>
              </a:rPr>
              <a:t>Supporting the application to address regular incidents and enhancements.</a:t>
            </a:r>
          </a:p>
          <a:p>
            <a:r>
              <a:rPr lang="en-US" sz="1000">
                <a:latin typeface="Tenorite"/>
                <a:cs typeface="Arial"/>
              </a:rPr>
              <a:t>Effective handling of release management to provide faster solutions for changes requested.</a:t>
            </a:r>
          </a:p>
          <a:p>
            <a:pPr>
              <a:buFont typeface="Arial,Sans-Serif" panose="020B0604020202020204" pitchFamily="34" charset="0"/>
            </a:pPr>
            <a:r>
              <a:rPr lang="en-US" sz="1000">
                <a:latin typeface="Tenorite"/>
                <a:cs typeface="Arial"/>
              </a:rPr>
              <a:t>Integrates with other IRIS applications and external system such as SAP, ROMSS, data acquisitionand historian systems.</a:t>
            </a:r>
          </a:p>
          <a:p>
            <a:r>
              <a:rPr lang="en-US" sz="1000">
                <a:latin typeface="Tenorite"/>
                <a:cs typeface="Arial"/>
              </a:rPr>
              <a:t>Extensive Knowledge transfer on the application.</a:t>
            </a:r>
          </a:p>
        </p:txBody>
      </p:sp>
    </p:spTree>
    <p:extLst>
      <p:ext uri="{BB962C8B-B14F-4D97-AF65-F5344CB8AC3E}">
        <p14:creationId xmlns:p14="http://schemas.microsoft.com/office/powerpoint/2010/main" val="90187464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pic>
        <p:nvPicPr>
          <p:cNvPr id="41" name="Picture 40">
            <a:extLst>
              <a:ext uri="{FF2B5EF4-FFF2-40B4-BE49-F238E27FC236}">
                <a16:creationId xmlns:a16="http://schemas.microsoft.com/office/drawing/2014/main" id="{35A07539-BF50-AB91-DAFF-0A8260E94C7D}"/>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0" y="-1"/>
            <a:ext cx="4563883" cy="6872897"/>
          </a:xfrm>
          <a:prstGeom prst="rect">
            <a:avLst/>
          </a:prstGeom>
        </p:spPr>
      </p:pic>
      <p:sp>
        <p:nvSpPr>
          <p:cNvPr id="548" name="Rectangle 547">
            <a:extLst>
              <a:ext uri="{FF2B5EF4-FFF2-40B4-BE49-F238E27FC236}">
                <a16:creationId xmlns:a16="http://schemas.microsoft.com/office/drawing/2014/main" id="{20600EFE-319B-3D1F-2E86-B4E5CB6837DA}"/>
              </a:ext>
            </a:extLst>
          </p:cNvPr>
          <p:cNvSpPr/>
          <p:nvPr/>
        </p:nvSpPr>
        <p:spPr>
          <a:xfrm>
            <a:off x="4158637" y="-1"/>
            <a:ext cx="7955707" cy="685800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L="0" marR="0" indent="0" algn="l" defTabSz="1219170" rtl="0" fontAlgn="auto" latinLnBrk="1"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defRPr>
            </a:defPPr>
            <a:lvl1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1pPr>
            <a:lvl2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2pPr>
            <a:lvl3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3pPr>
            <a:lvl4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4pPr>
            <a:lvl5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5pPr>
            <a:lvl6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6pPr>
            <a:lvl7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7pPr>
            <a:lvl8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8pPr>
            <a:lvl9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9pPr>
          </a:lstStyle>
          <a:p>
            <a:pPr algn="ctr"/>
            <a:endParaRPr lang="en-US" sz="3200">
              <a:latin typeface="Tenorite" pitchFamily="2" charset="0"/>
            </a:endParaRPr>
          </a:p>
        </p:txBody>
      </p:sp>
      <p:sp>
        <p:nvSpPr>
          <p:cNvPr id="40" name="Rectangle 39">
            <a:extLst>
              <a:ext uri="{FF2B5EF4-FFF2-40B4-BE49-F238E27FC236}">
                <a16:creationId xmlns:a16="http://schemas.microsoft.com/office/drawing/2014/main" id="{BF30C7D9-90A4-0E35-2CED-43246715D647}"/>
              </a:ext>
            </a:extLst>
          </p:cNvPr>
          <p:cNvSpPr/>
          <p:nvPr/>
        </p:nvSpPr>
        <p:spPr>
          <a:xfrm>
            <a:off x="-4101" y="21085"/>
            <a:ext cx="4134244" cy="6815831"/>
          </a:xfrm>
          <a:prstGeom prst="rect">
            <a:avLst/>
          </a:prstGeom>
          <a:gradFill>
            <a:gsLst>
              <a:gs pos="0">
                <a:schemeClr val="bg2">
                  <a:lumMod val="10000"/>
                  <a:alpha val="35944"/>
                </a:schemeClr>
              </a:gs>
              <a:gs pos="96000">
                <a:schemeClr val="bg1">
                  <a:alpha val="0"/>
                </a:schemeClr>
              </a:gs>
            </a:gsLst>
            <a:lin ang="6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L="0" marR="0" indent="0" algn="l" defTabSz="1219170" rtl="0" fontAlgn="auto" latinLnBrk="1"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defRPr>
            </a:defPPr>
            <a:lvl1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1pPr>
            <a:lvl2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2pPr>
            <a:lvl3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3pPr>
            <a:lvl4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4pPr>
            <a:lvl5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5pPr>
            <a:lvl6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6pPr>
            <a:lvl7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7pPr>
            <a:lvl8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8pPr>
            <a:lvl9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9pPr>
          </a:lstStyle>
          <a:p>
            <a:pPr algn="ctr"/>
            <a:endParaRPr lang="en-US" sz="1800">
              <a:latin typeface="Tenorite" pitchFamily="2" charset="0"/>
            </a:endParaRPr>
          </a:p>
        </p:txBody>
      </p:sp>
      <p:sp>
        <p:nvSpPr>
          <p:cNvPr id="3" name="Round Same-side Corner of Rectangle 2">
            <a:extLst>
              <a:ext uri="{FF2B5EF4-FFF2-40B4-BE49-F238E27FC236}">
                <a16:creationId xmlns:a16="http://schemas.microsoft.com/office/drawing/2014/main" id="{DD46E95B-895B-C932-3B82-F75DEDAC3B3A}"/>
              </a:ext>
            </a:extLst>
          </p:cNvPr>
          <p:cNvSpPr/>
          <p:nvPr/>
        </p:nvSpPr>
        <p:spPr>
          <a:xfrm rot="16200000">
            <a:off x="854039" y="1902829"/>
            <a:ext cx="3395965" cy="3213243"/>
          </a:xfrm>
          <a:prstGeom prst="round2SameRect">
            <a:avLst>
              <a:gd name="adj1" fmla="val 12808"/>
              <a:gd name="adj2" fmla="val 0"/>
            </a:avLst>
          </a:prstGeom>
          <a:solidFill>
            <a:schemeClr val="accent1">
              <a:alpha val="87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L="0" marR="0" indent="0" algn="l" defTabSz="1219170" rtl="0" fontAlgn="auto" latinLnBrk="1"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defRPr>
            </a:defPPr>
            <a:lvl1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1pPr>
            <a:lvl2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2pPr>
            <a:lvl3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3pPr>
            <a:lvl4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4pPr>
            <a:lvl5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5pPr>
            <a:lvl6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6pPr>
            <a:lvl7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7pPr>
            <a:lvl8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8pPr>
            <a:lvl9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9pPr>
          </a:lstStyle>
          <a:p>
            <a:pPr algn="ctr"/>
            <a:endParaRPr lang="en-IN" sz="1800">
              <a:latin typeface="Tenorite" pitchFamily="2" charset="0"/>
            </a:endParaRPr>
          </a:p>
        </p:txBody>
      </p:sp>
      <p:sp>
        <p:nvSpPr>
          <p:cNvPr id="2" name="Title 1">
            <a:extLst>
              <a:ext uri="{FF2B5EF4-FFF2-40B4-BE49-F238E27FC236}">
                <a16:creationId xmlns:a16="http://schemas.microsoft.com/office/drawing/2014/main" id="{8823AC11-C1A0-41D3-9710-13559C9229CF}"/>
              </a:ext>
            </a:extLst>
          </p:cNvPr>
          <p:cNvSpPr>
            <a:spLocks noGrp="1"/>
          </p:cNvSpPr>
          <p:nvPr>
            <p:ph type="title"/>
          </p:nvPr>
        </p:nvSpPr>
        <p:spPr>
          <a:xfrm>
            <a:off x="1208869" y="2601305"/>
            <a:ext cx="2949772" cy="2454403"/>
          </a:xfrm>
        </p:spPr>
        <p:txBody>
          <a:bodyPr anchor="t"/>
          <a:lstStyle>
            <a:defPPr marL="0" marR="0" indent="0" algn="l" defTabSz="1219170" rtl="0" fontAlgn="auto" latinLnBrk="1"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defRPr>
            </a:defPPr>
            <a:lvl1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1pPr>
            <a:lvl2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2pPr>
            <a:lvl3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3pPr>
            <a:lvl4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4pPr>
            <a:lvl5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5pPr>
            <a:lvl6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6pPr>
            <a:lvl7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7pPr>
            <a:lvl8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8pPr>
            <a:lvl9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9pPr>
          </a:lstStyle>
          <a:p>
            <a:pPr>
              <a:lnSpc>
                <a:spcPct val="100000"/>
              </a:lnSpc>
            </a:pPr>
            <a:r>
              <a:rPr lang="en-US" b="1">
                <a:solidFill>
                  <a:schemeClr val="bg1"/>
                </a:solidFill>
                <a:latin typeface="Tenorite" pitchFamily="2" charset="0"/>
              </a:rPr>
              <a:t>Global Centralized LIMS Implementation</a:t>
            </a:r>
          </a:p>
        </p:txBody>
      </p:sp>
      <p:cxnSp>
        <p:nvCxnSpPr>
          <p:cNvPr id="27" name="Straight Connector 26">
            <a:extLst>
              <a:ext uri="{FF2B5EF4-FFF2-40B4-BE49-F238E27FC236}">
                <a16:creationId xmlns:a16="http://schemas.microsoft.com/office/drawing/2014/main" id="{38E8E455-B2C7-763C-4DE5-A44B67C87DCF}"/>
              </a:ext>
            </a:extLst>
          </p:cNvPr>
          <p:cNvCxnSpPr>
            <a:cxnSpLocks/>
          </p:cNvCxnSpPr>
          <p:nvPr/>
        </p:nvCxnSpPr>
        <p:spPr>
          <a:xfrm>
            <a:off x="1219397" y="2501879"/>
            <a:ext cx="2273313" cy="0"/>
          </a:xfrm>
          <a:prstGeom prst="line">
            <a:avLst/>
          </a:prstGeom>
          <a:ln w="0">
            <a:solidFill>
              <a:schemeClr val="bg1">
                <a:alpha val="54000"/>
              </a:schemeClr>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0F9B6B5B-9402-7776-91D0-82E234CB2DEB}"/>
              </a:ext>
            </a:extLst>
          </p:cNvPr>
          <p:cNvSpPr txBox="1"/>
          <p:nvPr/>
        </p:nvSpPr>
        <p:spPr>
          <a:xfrm>
            <a:off x="1201006" y="2002345"/>
            <a:ext cx="2939245" cy="400110"/>
          </a:xfrm>
          <a:prstGeom prst="rect">
            <a:avLst/>
          </a:prstGeom>
          <a:noFill/>
        </p:spPr>
        <p:txBody>
          <a:bodyPr wrap="square">
            <a:spAutoFit/>
          </a:bodyPr>
          <a:lstStyle>
            <a:defPPr marL="0" marR="0" indent="0" algn="l" defTabSz="1219170" rtl="0" fontAlgn="auto" latinLnBrk="1"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defRPr>
            </a:defPPr>
            <a:lvl1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1pPr>
            <a:lvl2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2pPr>
            <a:lvl3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3pPr>
            <a:lvl4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4pPr>
            <a:lvl5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5pPr>
            <a:lvl6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6pPr>
            <a:lvl7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7pPr>
            <a:lvl8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8pPr>
            <a:lvl9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9pPr>
          </a:lstStyle>
          <a:p>
            <a:r>
              <a:rPr lang="en-US" sz="2000" i="1">
                <a:solidFill>
                  <a:schemeClr val="bg1"/>
                </a:solidFill>
                <a:latin typeface="Tenorite" pitchFamily="2" charset="0"/>
              </a:rPr>
              <a:t>Our Credentials</a:t>
            </a:r>
          </a:p>
        </p:txBody>
      </p:sp>
      <p:grpSp>
        <p:nvGrpSpPr>
          <p:cNvPr id="38" name="Group 37">
            <a:extLst>
              <a:ext uri="{FF2B5EF4-FFF2-40B4-BE49-F238E27FC236}">
                <a16:creationId xmlns:a16="http://schemas.microsoft.com/office/drawing/2014/main" id="{6EEFD177-A86E-46ED-8F79-D027ECD8E554}"/>
              </a:ext>
            </a:extLst>
          </p:cNvPr>
          <p:cNvGrpSpPr/>
          <p:nvPr/>
        </p:nvGrpSpPr>
        <p:grpSpPr>
          <a:xfrm>
            <a:off x="4378133" y="340151"/>
            <a:ext cx="3514724" cy="1743111"/>
            <a:chOff x="3283599" y="255113"/>
            <a:chExt cx="2636043" cy="1307333"/>
          </a:xfrm>
        </p:grpSpPr>
        <p:sp>
          <p:nvSpPr>
            <p:cNvPr id="15" name="Title 1">
              <a:extLst>
                <a:ext uri="{FF2B5EF4-FFF2-40B4-BE49-F238E27FC236}">
                  <a16:creationId xmlns:a16="http://schemas.microsoft.com/office/drawing/2014/main" id="{9E025AEA-6C26-8D73-A2C6-DFB861FECDA2}"/>
                </a:ext>
              </a:extLst>
            </p:cNvPr>
            <p:cNvSpPr txBox="1">
              <a:spLocks/>
            </p:cNvSpPr>
            <p:nvPr/>
          </p:nvSpPr>
          <p:spPr>
            <a:xfrm>
              <a:off x="3639227" y="728043"/>
              <a:ext cx="2280415" cy="834403"/>
            </a:xfrm>
            <a:prstGeom prst="rect">
              <a:avLst/>
            </a:prstGeom>
            <a:noFill/>
            <a:ln w="9525">
              <a:noFill/>
              <a:miter lim="800000"/>
              <a:headEnd/>
              <a:tailEnd/>
            </a:ln>
          </p:spPr>
          <p:txBody>
            <a:bodyPr vert="horz" wrap="square" lIns="0" tIns="0" rIns="0" bIns="0" numCol="1" rtlCol="0" anchor="t" anchorCtr="0" compatLnSpc="1">
              <a:prstTxWarp prst="textNoShape">
                <a:avLst/>
              </a:prstTxWarp>
              <a:noAutofit/>
            </a:bodyPr>
            <a:lstStyle>
              <a:defPPr marL="0" marR="0" indent="0" algn="l" defTabSz="1219170" rtl="0" fontAlgn="auto" latinLnBrk="1"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defRPr>
              </a:defPPr>
              <a:lvl1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1pPr>
              <a:lvl2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2pPr>
              <a:lvl3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3pPr>
              <a:lvl4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4pPr>
              <a:lvl5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5pPr>
              <a:lvl6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6pPr>
              <a:lvl7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7pPr>
              <a:lvl8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8pPr>
              <a:lvl9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9pPr>
            </a:lstStyle>
            <a:p>
              <a:pPr marL="182875" indent="-182875">
                <a:lnSpc>
                  <a:spcPct val="110000"/>
                </a:lnSpc>
                <a:spcAft>
                  <a:spcPts val="267"/>
                </a:spcAft>
                <a:buFont typeface="Arial" panose="020B0604020202020204" pitchFamily="34" charset="0"/>
                <a:buChar char="•"/>
              </a:pPr>
              <a:r>
                <a:rPr lang="en-US" sz="1200" b="0">
                  <a:solidFill>
                    <a:srgbClr val="000000"/>
                  </a:solidFill>
                </a:rPr>
                <a:t>Europe based global Integrated Energy Major</a:t>
              </a:r>
            </a:p>
            <a:p>
              <a:pPr marL="182875" indent="-182875">
                <a:lnSpc>
                  <a:spcPct val="110000"/>
                </a:lnSpc>
                <a:spcAft>
                  <a:spcPts val="267"/>
                </a:spcAft>
                <a:buFont typeface="Arial" panose="020B0604020202020204" pitchFamily="34" charset="0"/>
                <a:buChar char="•"/>
              </a:pPr>
              <a:r>
                <a:rPr lang="en-US" sz="1200" b="0">
                  <a:solidFill>
                    <a:srgbClr val="000000"/>
                  </a:solidFill>
                </a:rPr>
                <a:t>USA, UK, Europe &amp; Asia</a:t>
              </a:r>
              <a:endParaRPr lang="en-US" sz="1067" b="0">
                <a:solidFill>
                  <a:srgbClr val="000000"/>
                </a:solidFill>
              </a:endParaRPr>
            </a:p>
          </p:txBody>
        </p:sp>
        <p:sp>
          <p:nvSpPr>
            <p:cNvPr id="550" name="Rounded Rectangle 3">
              <a:extLst>
                <a:ext uri="{FF2B5EF4-FFF2-40B4-BE49-F238E27FC236}">
                  <a16:creationId xmlns:a16="http://schemas.microsoft.com/office/drawing/2014/main" id="{ED97445C-E079-EFAA-8EDC-613969183D2D}"/>
                </a:ext>
              </a:extLst>
            </p:cNvPr>
            <p:cNvSpPr/>
            <p:nvPr/>
          </p:nvSpPr>
          <p:spPr>
            <a:xfrm>
              <a:off x="3634266" y="356581"/>
              <a:ext cx="1419385" cy="218600"/>
            </a:xfrm>
            <a:prstGeom prst="roundRect">
              <a:avLst>
                <a:gd name="adj" fmla="val 38632"/>
              </a:avLst>
            </a:prstGeom>
            <a:solidFill>
              <a:schemeClr val="bg1">
                <a:lumMod val="95000"/>
              </a:schemeClr>
            </a:solidFill>
            <a:ln w="317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243840" tIns="182880" rIns="182880" bIns="182880" numCol="1" spcCol="0" rtlCol="0" fromWordArt="0" anchor="ctr" anchorCtr="0" forceAA="0" compatLnSpc="1">
              <a:prstTxWarp prst="textNoShape">
                <a:avLst/>
              </a:prstTxWarp>
              <a:noAutofit/>
            </a:bodyPr>
            <a:lstStyle>
              <a:defPPr marL="0" marR="0" indent="0" algn="l" defTabSz="1219170" rtl="0" fontAlgn="auto" latinLnBrk="1"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defRPr>
              </a:defPPr>
              <a:lvl1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1pPr>
              <a:lvl2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2pPr>
              <a:lvl3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3pPr>
              <a:lvl4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4pPr>
              <a:lvl5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5pPr>
              <a:lvl6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6pPr>
              <a:lvl7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7pPr>
              <a:lvl8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8pPr>
              <a:lvl9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9pPr>
            </a:lstStyle>
            <a:p>
              <a:pPr>
                <a:lnSpc>
                  <a:spcPct val="110000"/>
                </a:lnSpc>
                <a:spcAft>
                  <a:spcPts val="400"/>
                </a:spcAft>
              </a:pPr>
              <a:r>
                <a:rPr lang="en-US" sz="1600" b="1">
                  <a:solidFill>
                    <a:schemeClr val="tx1"/>
                  </a:solidFill>
                  <a:latin typeface="Tenorite" pitchFamily="2" charset="0"/>
                </a:rPr>
                <a:t>The Client</a:t>
              </a:r>
            </a:p>
          </p:txBody>
        </p:sp>
        <p:grpSp>
          <p:nvGrpSpPr>
            <p:cNvPr id="571" name="Group 570">
              <a:extLst>
                <a:ext uri="{FF2B5EF4-FFF2-40B4-BE49-F238E27FC236}">
                  <a16:creationId xmlns:a16="http://schemas.microsoft.com/office/drawing/2014/main" id="{EB434590-423B-6473-914C-F53BD7C997E4}"/>
                </a:ext>
              </a:extLst>
            </p:cNvPr>
            <p:cNvGrpSpPr/>
            <p:nvPr/>
          </p:nvGrpSpPr>
          <p:grpSpPr>
            <a:xfrm>
              <a:off x="3283599" y="255113"/>
              <a:ext cx="421572" cy="421572"/>
              <a:chOff x="3226381" y="255113"/>
              <a:chExt cx="421572" cy="421572"/>
            </a:xfrm>
          </p:grpSpPr>
          <p:sp>
            <p:nvSpPr>
              <p:cNvPr id="551" name="Arc 550">
                <a:extLst>
                  <a:ext uri="{FF2B5EF4-FFF2-40B4-BE49-F238E27FC236}">
                    <a16:creationId xmlns:a16="http://schemas.microsoft.com/office/drawing/2014/main" id="{77C27C06-EEC7-79D4-C1D2-A44316FF9830}"/>
                  </a:ext>
                </a:extLst>
              </p:cNvPr>
              <p:cNvSpPr/>
              <p:nvPr/>
            </p:nvSpPr>
            <p:spPr>
              <a:xfrm>
                <a:off x="3226381" y="255113"/>
                <a:ext cx="421572" cy="421572"/>
              </a:xfrm>
              <a:prstGeom prst="arc">
                <a:avLst>
                  <a:gd name="adj1" fmla="val 16200000"/>
                  <a:gd name="adj2" fmla="val 5247992"/>
                </a:avLst>
              </a:prstGeom>
              <a:solidFill>
                <a:srgbClr val="F5F5F5"/>
              </a:solidFill>
              <a:ln w="19050">
                <a:solidFill>
                  <a:schemeClr val="accent2"/>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txBody>
              <a:bodyPr rtlCol="0" anchor="ctr"/>
              <a:lstStyle>
                <a:defPPr marL="0" marR="0" indent="0" algn="l" defTabSz="1219170" rtl="0" fontAlgn="auto" latinLnBrk="1"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defRPr>
                </a:defPPr>
                <a:lvl1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1pPr>
                <a:lvl2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2pPr>
                <a:lvl3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3pPr>
                <a:lvl4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4pPr>
                <a:lvl5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5pPr>
                <a:lvl6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6pPr>
                <a:lvl7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7pPr>
                <a:lvl8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8pPr>
                <a:lvl9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9pPr>
              </a:lstStyle>
              <a:p>
                <a:pPr algn="ctr" defTabSz="1219139" hangingPunct="0">
                  <a:defRPr/>
                </a:pPr>
                <a:endParaRPr lang="en-US" sz="1867" kern="0">
                  <a:solidFill>
                    <a:srgbClr val="000000"/>
                  </a:solidFill>
                  <a:latin typeface="Tenorite" pitchFamily="2" charset="0"/>
                  <a:sym typeface="Tenorite Regular"/>
                </a:endParaRPr>
              </a:p>
            </p:txBody>
          </p:sp>
          <p:sp>
            <p:nvSpPr>
              <p:cNvPr id="552" name="Arc 551">
                <a:extLst>
                  <a:ext uri="{FF2B5EF4-FFF2-40B4-BE49-F238E27FC236}">
                    <a16:creationId xmlns:a16="http://schemas.microsoft.com/office/drawing/2014/main" id="{FF33D05D-F63E-4FBA-D0FA-5CEB73A3C0EF}"/>
                  </a:ext>
                </a:extLst>
              </p:cNvPr>
              <p:cNvSpPr/>
              <p:nvPr/>
            </p:nvSpPr>
            <p:spPr>
              <a:xfrm>
                <a:off x="3226381" y="255113"/>
                <a:ext cx="421572" cy="421572"/>
              </a:xfrm>
              <a:prstGeom prst="arc">
                <a:avLst>
                  <a:gd name="adj1" fmla="val 7529020"/>
                  <a:gd name="adj2" fmla="val 13446455"/>
                </a:avLst>
              </a:prstGeom>
              <a:solidFill>
                <a:srgbClr val="F5F5F5"/>
              </a:solidFill>
              <a:ln w="19050">
                <a:solidFill>
                  <a:schemeClr val="accent2"/>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txBody>
              <a:bodyPr rtlCol="0" anchor="ctr"/>
              <a:lstStyle>
                <a:defPPr marL="0" marR="0" indent="0" algn="l" defTabSz="1219170" rtl="0" fontAlgn="auto" latinLnBrk="1"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defRPr>
                </a:defPPr>
                <a:lvl1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1pPr>
                <a:lvl2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2pPr>
                <a:lvl3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3pPr>
                <a:lvl4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4pPr>
                <a:lvl5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5pPr>
                <a:lvl6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6pPr>
                <a:lvl7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7pPr>
                <a:lvl8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8pPr>
                <a:lvl9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9pPr>
              </a:lstStyle>
              <a:p>
                <a:pPr algn="ctr" defTabSz="1219139" hangingPunct="0">
                  <a:defRPr/>
                </a:pPr>
                <a:endParaRPr lang="en-US" sz="1867" kern="0">
                  <a:solidFill>
                    <a:srgbClr val="000000"/>
                  </a:solidFill>
                  <a:latin typeface="Tenorite" pitchFamily="2" charset="0"/>
                  <a:sym typeface="Tenorite Regular"/>
                </a:endParaRPr>
              </a:p>
            </p:txBody>
          </p:sp>
        </p:grpSp>
        <p:sp>
          <p:nvSpPr>
            <p:cNvPr id="553" name="Oval 552">
              <a:extLst>
                <a:ext uri="{FF2B5EF4-FFF2-40B4-BE49-F238E27FC236}">
                  <a16:creationId xmlns:a16="http://schemas.microsoft.com/office/drawing/2014/main" id="{0935A25D-4DCE-BB07-CC9E-CEBF97E0FA15}"/>
                </a:ext>
              </a:extLst>
            </p:cNvPr>
            <p:cNvSpPr/>
            <p:nvPr/>
          </p:nvSpPr>
          <p:spPr>
            <a:xfrm>
              <a:off x="3334716" y="306230"/>
              <a:ext cx="319338" cy="319337"/>
            </a:xfrm>
            <a:prstGeom prst="ellipse">
              <a:avLst/>
            </a:prstGeom>
            <a:solidFill>
              <a:schemeClr val="accent2"/>
            </a:solidFill>
            <a:ln w="317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defPPr marL="0" marR="0" indent="0" algn="l" defTabSz="1219170" rtl="0" fontAlgn="auto" latinLnBrk="1"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defRPr>
              </a:defPPr>
              <a:lvl1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1pPr>
              <a:lvl2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2pPr>
              <a:lvl3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3pPr>
              <a:lvl4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4pPr>
              <a:lvl5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5pPr>
              <a:lvl6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6pPr>
              <a:lvl7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7pPr>
              <a:lvl8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8pPr>
              <a:lvl9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9pPr>
            </a:lstStyle>
            <a:p>
              <a:pPr algn="ctr" defTabSz="1219139" hangingPunct="0">
                <a:defRPr/>
              </a:pPr>
              <a:endParaRPr lang="en-US" sz="1867" kern="0">
                <a:solidFill>
                  <a:srgbClr val="FFFFFF"/>
                </a:solidFill>
                <a:latin typeface="Tenorite" pitchFamily="2" charset="0"/>
                <a:cs typeface="Arial" panose="020B0604020202020204" pitchFamily="34" charset="0"/>
                <a:sym typeface="Tenorite Regular"/>
              </a:endParaRPr>
            </a:p>
          </p:txBody>
        </p:sp>
        <p:grpSp>
          <p:nvGrpSpPr>
            <p:cNvPr id="568" name="Group 567">
              <a:extLst>
                <a:ext uri="{FF2B5EF4-FFF2-40B4-BE49-F238E27FC236}">
                  <a16:creationId xmlns:a16="http://schemas.microsoft.com/office/drawing/2014/main" id="{EB72FADB-9EE6-218E-2D66-0F9E32B63CCF}"/>
                </a:ext>
              </a:extLst>
            </p:cNvPr>
            <p:cNvGrpSpPr/>
            <p:nvPr/>
          </p:nvGrpSpPr>
          <p:grpSpPr>
            <a:xfrm>
              <a:off x="3408841" y="341989"/>
              <a:ext cx="156936" cy="226288"/>
              <a:chOff x="2735919" y="3623468"/>
              <a:chExt cx="156936" cy="226288"/>
            </a:xfrm>
          </p:grpSpPr>
          <p:sp>
            <p:nvSpPr>
              <p:cNvPr id="569" name="Freeform 41">
                <a:extLst>
                  <a:ext uri="{FF2B5EF4-FFF2-40B4-BE49-F238E27FC236}">
                    <a16:creationId xmlns:a16="http://schemas.microsoft.com/office/drawing/2014/main" id="{DF0B86F5-DC98-4609-763D-EEC1E35F7CD5}"/>
                  </a:ext>
                </a:extLst>
              </p:cNvPr>
              <p:cNvSpPr>
                <a:spLocks noChangeAspect="1" noEditPoints="1"/>
              </p:cNvSpPr>
              <p:nvPr/>
            </p:nvSpPr>
            <p:spPr bwMode="auto">
              <a:xfrm>
                <a:off x="2735919" y="3628372"/>
                <a:ext cx="156936" cy="221384"/>
              </a:xfrm>
              <a:custGeom>
                <a:avLst/>
                <a:gdLst>
                  <a:gd name="T0" fmla="*/ 7007 w 11484"/>
                  <a:gd name="T1" fmla="*/ 806 h 16200"/>
                  <a:gd name="T2" fmla="*/ 7128 w 11484"/>
                  <a:gd name="T3" fmla="*/ 2462 h 16200"/>
                  <a:gd name="T4" fmla="*/ 8680 w 11484"/>
                  <a:gd name="T5" fmla="*/ 3050 h 16200"/>
                  <a:gd name="T6" fmla="*/ 9868 w 11484"/>
                  <a:gd name="T7" fmla="*/ 1926 h 16200"/>
                  <a:gd name="T8" fmla="*/ 9353 w 11484"/>
                  <a:gd name="T9" fmla="*/ 351 h 16200"/>
                  <a:gd name="T10" fmla="*/ 3718 w 11484"/>
                  <a:gd name="T11" fmla="*/ 122 h 16200"/>
                  <a:gd name="T12" fmla="*/ 4661 w 11484"/>
                  <a:gd name="T13" fmla="*/ 1461 h 16200"/>
                  <a:gd name="T14" fmla="*/ 3853 w 11484"/>
                  <a:gd name="T15" fmla="*/ 2895 h 16200"/>
                  <a:gd name="T16" fmla="*/ 2190 w 11484"/>
                  <a:gd name="T17" fmla="*/ 2775 h 16200"/>
                  <a:gd name="T18" fmla="*/ 1599 w 11484"/>
                  <a:gd name="T19" fmla="*/ 1230 h 16200"/>
                  <a:gd name="T20" fmla="*/ 2729 w 11484"/>
                  <a:gd name="T21" fmla="*/ 49 h 16200"/>
                  <a:gd name="T22" fmla="*/ 3658 w 11484"/>
                  <a:gd name="T23" fmla="*/ 6256 h 16200"/>
                  <a:gd name="T24" fmla="*/ 6124 w 11484"/>
                  <a:gd name="T25" fmla="*/ 7110 h 16200"/>
                  <a:gd name="T26" fmla="*/ 5724 w 11484"/>
                  <a:gd name="T27" fmla="*/ 7888 h 16200"/>
                  <a:gd name="T28" fmla="*/ 2192 w 11484"/>
                  <a:gd name="T29" fmla="*/ 6229 h 16200"/>
                  <a:gd name="T30" fmla="*/ 1574 w 11484"/>
                  <a:gd name="T31" fmla="*/ 3901 h 16200"/>
                  <a:gd name="T32" fmla="*/ 861 w 11484"/>
                  <a:gd name="T33" fmla="*/ 3625 h 16200"/>
                  <a:gd name="T34" fmla="*/ 2474 w 11484"/>
                  <a:gd name="T35" fmla="*/ 3349 h 16200"/>
                  <a:gd name="T36" fmla="*/ 2952 w 11484"/>
                  <a:gd name="T37" fmla="*/ 4509 h 16200"/>
                  <a:gd name="T38" fmla="*/ 2489 w 11484"/>
                  <a:gd name="T39" fmla="*/ 4463 h 16200"/>
                  <a:gd name="T40" fmla="*/ 1533 w 11484"/>
                  <a:gd name="T41" fmla="*/ 3770 h 16200"/>
                  <a:gd name="T42" fmla="*/ 1440 w 11484"/>
                  <a:gd name="T43" fmla="*/ 5274 h 16200"/>
                  <a:gd name="T44" fmla="*/ 2639 w 11484"/>
                  <a:gd name="T45" fmla="*/ 6865 h 16200"/>
                  <a:gd name="T46" fmla="*/ 2441 w 11484"/>
                  <a:gd name="T47" fmla="*/ 11925 h 16200"/>
                  <a:gd name="T48" fmla="*/ 2295 w 11484"/>
                  <a:gd name="T49" fmla="*/ 15895 h 16200"/>
                  <a:gd name="T50" fmla="*/ 1439 w 11484"/>
                  <a:gd name="T51" fmla="*/ 16174 h 16200"/>
                  <a:gd name="T52" fmla="*/ 826 w 11484"/>
                  <a:gd name="T53" fmla="*/ 15533 h 16200"/>
                  <a:gd name="T54" fmla="*/ 305 w 11484"/>
                  <a:gd name="T55" fmla="*/ 9270 h 16200"/>
                  <a:gd name="T56" fmla="*/ 337 w 11484"/>
                  <a:gd name="T57" fmla="*/ 4784 h 16200"/>
                  <a:gd name="T58" fmla="*/ 9729 w 11484"/>
                  <a:gd name="T59" fmla="*/ 5456 h 16200"/>
                  <a:gd name="T60" fmla="*/ 9832 w 11484"/>
                  <a:gd name="T61" fmla="*/ 7120 h 16200"/>
                  <a:gd name="T62" fmla="*/ 9389 w 11484"/>
                  <a:gd name="T63" fmla="*/ 8671 h 16200"/>
                  <a:gd name="T64" fmla="*/ 9390 w 11484"/>
                  <a:gd name="T65" fmla="*/ 9412 h 16200"/>
                  <a:gd name="T66" fmla="*/ 9944 w 11484"/>
                  <a:gd name="T67" fmla="*/ 9478 h 16200"/>
                  <a:gd name="T68" fmla="*/ 10606 w 11484"/>
                  <a:gd name="T69" fmla="*/ 7769 h 16200"/>
                  <a:gd name="T70" fmla="*/ 10742 w 11484"/>
                  <a:gd name="T71" fmla="*/ 5622 h 16200"/>
                  <a:gd name="T72" fmla="*/ 10080 w 11484"/>
                  <a:gd name="T73" fmla="*/ 3875 h 16200"/>
                  <a:gd name="T74" fmla="*/ 9303 w 11484"/>
                  <a:gd name="T75" fmla="*/ 3978 h 16200"/>
                  <a:gd name="T76" fmla="*/ 9630 w 11484"/>
                  <a:gd name="T77" fmla="*/ 5771 h 16200"/>
                  <a:gd name="T78" fmla="*/ 9136 w 11484"/>
                  <a:gd name="T79" fmla="*/ 4273 h 16200"/>
                  <a:gd name="T80" fmla="*/ 9948 w 11484"/>
                  <a:gd name="T81" fmla="*/ 3594 h 16200"/>
                  <a:gd name="T82" fmla="*/ 10805 w 11484"/>
                  <a:gd name="T83" fmla="*/ 5108 h 16200"/>
                  <a:gd name="T84" fmla="*/ 10880 w 11484"/>
                  <a:gd name="T85" fmla="*/ 7188 h 16200"/>
                  <a:gd name="T86" fmla="*/ 10216 w 11484"/>
                  <a:gd name="T87" fmla="*/ 9388 h 16200"/>
                  <a:gd name="T88" fmla="*/ 9763 w 11484"/>
                  <a:gd name="T89" fmla="*/ 9701 h 16200"/>
                  <a:gd name="T90" fmla="*/ 9120 w 11484"/>
                  <a:gd name="T91" fmla="*/ 9263 h 16200"/>
                  <a:gd name="T92" fmla="*/ 9431 w 11484"/>
                  <a:gd name="T93" fmla="*/ 8171 h 16200"/>
                  <a:gd name="T94" fmla="*/ 8591 w 11484"/>
                  <a:gd name="T95" fmla="*/ 5473 h 16200"/>
                  <a:gd name="T96" fmla="*/ 6910 w 11484"/>
                  <a:gd name="T97" fmla="*/ 6692 h 16200"/>
                  <a:gd name="T98" fmla="*/ 6307 w 11484"/>
                  <a:gd name="T99" fmla="*/ 7109 h 16200"/>
                  <a:gd name="T100" fmla="*/ 6229 w 11484"/>
                  <a:gd name="T101" fmla="*/ 7771 h 16200"/>
                  <a:gd name="T102" fmla="*/ 7688 w 11484"/>
                  <a:gd name="T103" fmla="*/ 7467 h 16200"/>
                  <a:gd name="T104" fmla="*/ 9009 w 11484"/>
                  <a:gd name="T105" fmla="*/ 9217 h 16200"/>
                  <a:gd name="T106" fmla="*/ 9014 w 11484"/>
                  <a:gd name="T107" fmla="*/ 15533 h 16200"/>
                  <a:gd name="T108" fmla="*/ 9627 w 11484"/>
                  <a:gd name="T109" fmla="*/ 16174 h 16200"/>
                  <a:gd name="T110" fmla="*/ 10483 w 11484"/>
                  <a:gd name="T111" fmla="*/ 15895 h 16200"/>
                  <a:gd name="T112" fmla="*/ 10873 w 11484"/>
                  <a:gd name="T113" fmla="*/ 9656 h 16200"/>
                  <a:gd name="T114" fmla="*/ 11464 w 11484"/>
                  <a:gd name="T115" fmla="*/ 6828 h 16200"/>
                  <a:gd name="T116" fmla="*/ 10431 w 11484"/>
                  <a:gd name="T117" fmla="*/ 3433 h 16200"/>
                  <a:gd name="T118" fmla="*/ 8832 w 11484"/>
                  <a:gd name="T119" fmla="*/ 3543 h 16200"/>
                  <a:gd name="T120" fmla="*/ 8531 w 11484"/>
                  <a:gd name="T121" fmla="*/ 4744 h 16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1484" h="16200">
                    <a:moveTo>
                      <a:pt x="8368" y="0"/>
                    </a:moveTo>
                    <a:lnTo>
                      <a:pt x="8289" y="2"/>
                    </a:lnTo>
                    <a:lnTo>
                      <a:pt x="8209" y="8"/>
                    </a:lnTo>
                    <a:lnTo>
                      <a:pt x="8132" y="18"/>
                    </a:lnTo>
                    <a:lnTo>
                      <a:pt x="8056" y="31"/>
                    </a:lnTo>
                    <a:lnTo>
                      <a:pt x="7982" y="49"/>
                    </a:lnTo>
                    <a:lnTo>
                      <a:pt x="7908" y="69"/>
                    </a:lnTo>
                    <a:lnTo>
                      <a:pt x="7836" y="93"/>
                    </a:lnTo>
                    <a:lnTo>
                      <a:pt x="7766" y="122"/>
                    </a:lnTo>
                    <a:lnTo>
                      <a:pt x="7697" y="152"/>
                    </a:lnTo>
                    <a:lnTo>
                      <a:pt x="7631" y="186"/>
                    </a:lnTo>
                    <a:lnTo>
                      <a:pt x="7565" y="223"/>
                    </a:lnTo>
                    <a:lnTo>
                      <a:pt x="7502" y="263"/>
                    </a:lnTo>
                    <a:lnTo>
                      <a:pt x="7442" y="306"/>
                    </a:lnTo>
                    <a:lnTo>
                      <a:pt x="7383" y="351"/>
                    </a:lnTo>
                    <a:lnTo>
                      <a:pt x="7327" y="400"/>
                    </a:lnTo>
                    <a:lnTo>
                      <a:pt x="7274" y="452"/>
                    </a:lnTo>
                    <a:lnTo>
                      <a:pt x="7223" y="504"/>
                    </a:lnTo>
                    <a:lnTo>
                      <a:pt x="7174" y="561"/>
                    </a:lnTo>
                    <a:lnTo>
                      <a:pt x="7128" y="619"/>
                    </a:lnTo>
                    <a:lnTo>
                      <a:pt x="7084" y="679"/>
                    </a:lnTo>
                    <a:lnTo>
                      <a:pt x="7045" y="742"/>
                    </a:lnTo>
                    <a:lnTo>
                      <a:pt x="7007" y="806"/>
                    </a:lnTo>
                    <a:lnTo>
                      <a:pt x="6973" y="873"/>
                    </a:lnTo>
                    <a:lnTo>
                      <a:pt x="6942" y="941"/>
                    </a:lnTo>
                    <a:lnTo>
                      <a:pt x="6914" y="1010"/>
                    </a:lnTo>
                    <a:lnTo>
                      <a:pt x="6890" y="1082"/>
                    </a:lnTo>
                    <a:lnTo>
                      <a:pt x="6869" y="1155"/>
                    </a:lnTo>
                    <a:lnTo>
                      <a:pt x="6851" y="1230"/>
                    </a:lnTo>
                    <a:lnTo>
                      <a:pt x="6838" y="1306"/>
                    </a:lnTo>
                    <a:lnTo>
                      <a:pt x="6828" y="1383"/>
                    </a:lnTo>
                    <a:lnTo>
                      <a:pt x="6823" y="1461"/>
                    </a:lnTo>
                    <a:lnTo>
                      <a:pt x="6821" y="1540"/>
                    </a:lnTo>
                    <a:lnTo>
                      <a:pt x="6823" y="1620"/>
                    </a:lnTo>
                    <a:lnTo>
                      <a:pt x="6828" y="1698"/>
                    </a:lnTo>
                    <a:lnTo>
                      <a:pt x="6838" y="1775"/>
                    </a:lnTo>
                    <a:lnTo>
                      <a:pt x="6851" y="1851"/>
                    </a:lnTo>
                    <a:lnTo>
                      <a:pt x="6869" y="1926"/>
                    </a:lnTo>
                    <a:lnTo>
                      <a:pt x="6890" y="1999"/>
                    </a:lnTo>
                    <a:lnTo>
                      <a:pt x="6914" y="2071"/>
                    </a:lnTo>
                    <a:lnTo>
                      <a:pt x="6942" y="2140"/>
                    </a:lnTo>
                    <a:lnTo>
                      <a:pt x="6973" y="2208"/>
                    </a:lnTo>
                    <a:lnTo>
                      <a:pt x="7007" y="2275"/>
                    </a:lnTo>
                    <a:lnTo>
                      <a:pt x="7045" y="2339"/>
                    </a:lnTo>
                    <a:lnTo>
                      <a:pt x="7084" y="2402"/>
                    </a:lnTo>
                    <a:lnTo>
                      <a:pt x="7128" y="2462"/>
                    </a:lnTo>
                    <a:lnTo>
                      <a:pt x="7174" y="2520"/>
                    </a:lnTo>
                    <a:lnTo>
                      <a:pt x="7223" y="2576"/>
                    </a:lnTo>
                    <a:lnTo>
                      <a:pt x="7274" y="2629"/>
                    </a:lnTo>
                    <a:lnTo>
                      <a:pt x="7327" y="2681"/>
                    </a:lnTo>
                    <a:lnTo>
                      <a:pt x="7383" y="2730"/>
                    </a:lnTo>
                    <a:lnTo>
                      <a:pt x="7442" y="2775"/>
                    </a:lnTo>
                    <a:lnTo>
                      <a:pt x="7502" y="2818"/>
                    </a:lnTo>
                    <a:lnTo>
                      <a:pt x="7565" y="2858"/>
                    </a:lnTo>
                    <a:lnTo>
                      <a:pt x="7631" y="2895"/>
                    </a:lnTo>
                    <a:lnTo>
                      <a:pt x="7697" y="2929"/>
                    </a:lnTo>
                    <a:lnTo>
                      <a:pt x="7766" y="2960"/>
                    </a:lnTo>
                    <a:lnTo>
                      <a:pt x="7836" y="2988"/>
                    </a:lnTo>
                    <a:lnTo>
                      <a:pt x="7908" y="3012"/>
                    </a:lnTo>
                    <a:lnTo>
                      <a:pt x="7982" y="3032"/>
                    </a:lnTo>
                    <a:lnTo>
                      <a:pt x="8056" y="3050"/>
                    </a:lnTo>
                    <a:lnTo>
                      <a:pt x="8132" y="3063"/>
                    </a:lnTo>
                    <a:lnTo>
                      <a:pt x="8209" y="3073"/>
                    </a:lnTo>
                    <a:lnTo>
                      <a:pt x="8289" y="3079"/>
                    </a:lnTo>
                    <a:lnTo>
                      <a:pt x="8368" y="3081"/>
                    </a:lnTo>
                    <a:lnTo>
                      <a:pt x="8447" y="3079"/>
                    </a:lnTo>
                    <a:lnTo>
                      <a:pt x="8527" y="3073"/>
                    </a:lnTo>
                    <a:lnTo>
                      <a:pt x="8604" y="3063"/>
                    </a:lnTo>
                    <a:lnTo>
                      <a:pt x="8680" y="3050"/>
                    </a:lnTo>
                    <a:lnTo>
                      <a:pt x="8755" y="3032"/>
                    </a:lnTo>
                    <a:lnTo>
                      <a:pt x="8828" y="3012"/>
                    </a:lnTo>
                    <a:lnTo>
                      <a:pt x="8900" y="2988"/>
                    </a:lnTo>
                    <a:lnTo>
                      <a:pt x="8970" y="2960"/>
                    </a:lnTo>
                    <a:lnTo>
                      <a:pt x="9039" y="2929"/>
                    </a:lnTo>
                    <a:lnTo>
                      <a:pt x="9106" y="2895"/>
                    </a:lnTo>
                    <a:lnTo>
                      <a:pt x="9171" y="2858"/>
                    </a:lnTo>
                    <a:lnTo>
                      <a:pt x="9234" y="2818"/>
                    </a:lnTo>
                    <a:lnTo>
                      <a:pt x="9294" y="2775"/>
                    </a:lnTo>
                    <a:lnTo>
                      <a:pt x="9353" y="2730"/>
                    </a:lnTo>
                    <a:lnTo>
                      <a:pt x="9409" y="2681"/>
                    </a:lnTo>
                    <a:lnTo>
                      <a:pt x="9463" y="2629"/>
                    </a:lnTo>
                    <a:lnTo>
                      <a:pt x="9514" y="2576"/>
                    </a:lnTo>
                    <a:lnTo>
                      <a:pt x="9562" y="2520"/>
                    </a:lnTo>
                    <a:lnTo>
                      <a:pt x="9608" y="2462"/>
                    </a:lnTo>
                    <a:lnTo>
                      <a:pt x="9652" y="2402"/>
                    </a:lnTo>
                    <a:lnTo>
                      <a:pt x="9692" y="2339"/>
                    </a:lnTo>
                    <a:lnTo>
                      <a:pt x="9729" y="2275"/>
                    </a:lnTo>
                    <a:lnTo>
                      <a:pt x="9763" y="2208"/>
                    </a:lnTo>
                    <a:lnTo>
                      <a:pt x="9794" y="2140"/>
                    </a:lnTo>
                    <a:lnTo>
                      <a:pt x="9822" y="2071"/>
                    </a:lnTo>
                    <a:lnTo>
                      <a:pt x="9846" y="1999"/>
                    </a:lnTo>
                    <a:lnTo>
                      <a:pt x="9868" y="1926"/>
                    </a:lnTo>
                    <a:lnTo>
                      <a:pt x="9885" y="1851"/>
                    </a:lnTo>
                    <a:lnTo>
                      <a:pt x="9898" y="1775"/>
                    </a:lnTo>
                    <a:lnTo>
                      <a:pt x="9908" y="1698"/>
                    </a:lnTo>
                    <a:lnTo>
                      <a:pt x="9914" y="1620"/>
                    </a:lnTo>
                    <a:lnTo>
                      <a:pt x="9915" y="1540"/>
                    </a:lnTo>
                    <a:lnTo>
                      <a:pt x="9914" y="1461"/>
                    </a:lnTo>
                    <a:lnTo>
                      <a:pt x="9908" y="1383"/>
                    </a:lnTo>
                    <a:lnTo>
                      <a:pt x="9898" y="1306"/>
                    </a:lnTo>
                    <a:lnTo>
                      <a:pt x="9885" y="1230"/>
                    </a:lnTo>
                    <a:lnTo>
                      <a:pt x="9868" y="1155"/>
                    </a:lnTo>
                    <a:lnTo>
                      <a:pt x="9846" y="1082"/>
                    </a:lnTo>
                    <a:lnTo>
                      <a:pt x="9822" y="1010"/>
                    </a:lnTo>
                    <a:lnTo>
                      <a:pt x="9794" y="941"/>
                    </a:lnTo>
                    <a:lnTo>
                      <a:pt x="9763" y="873"/>
                    </a:lnTo>
                    <a:lnTo>
                      <a:pt x="9729" y="806"/>
                    </a:lnTo>
                    <a:lnTo>
                      <a:pt x="9692" y="742"/>
                    </a:lnTo>
                    <a:lnTo>
                      <a:pt x="9652" y="679"/>
                    </a:lnTo>
                    <a:lnTo>
                      <a:pt x="9608" y="619"/>
                    </a:lnTo>
                    <a:lnTo>
                      <a:pt x="9562" y="561"/>
                    </a:lnTo>
                    <a:lnTo>
                      <a:pt x="9514" y="504"/>
                    </a:lnTo>
                    <a:lnTo>
                      <a:pt x="9463" y="452"/>
                    </a:lnTo>
                    <a:lnTo>
                      <a:pt x="9409" y="400"/>
                    </a:lnTo>
                    <a:lnTo>
                      <a:pt x="9353" y="351"/>
                    </a:lnTo>
                    <a:lnTo>
                      <a:pt x="9294" y="306"/>
                    </a:lnTo>
                    <a:lnTo>
                      <a:pt x="9234" y="263"/>
                    </a:lnTo>
                    <a:lnTo>
                      <a:pt x="9171" y="223"/>
                    </a:lnTo>
                    <a:lnTo>
                      <a:pt x="9106" y="186"/>
                    </a:lnTo>
                    <a:lnTo>
                      <a:pt x="9039" y="152"/>
                    </a:lnTo>
                    <a:lnTo>
                      <a:pt x="8970" y="122"/>
                    </a:lnTo>
                    <a:lnTo>
                      <a:pt x="8900" y="93"/>
                    </a:lnTo>
                    <a:lnTo>
                      <a:pt x="8828" y="69"/>
                    </a:lnTo>
                    <a:lnTo>
                      <a:pt x="8755" y="49"/>
                    </a:lnTo>
                    <a:lnTo>
                      <a:pt x="8680" y="31"/>
                    </a:lnTo>
                    <a:lnTo>
                      <a:pt x="8604" y="18"/>
                    </a:lnTo>
                    <a:lnTo>
                      <a:pt x="8527" y="8"/>
                    </a:lnTo>
                    <a:lnTo>
                      <a:pt x="8447" y="2"/>
                    </a:lnTo>
                    <a:lnTo>
                      <a:pt x="8368" y="0"/>
                    </a:lnTo>
                    <a:close/>
                    <a:moveTo>
                      <a:pt x="3116" y="0"/>
                    </a:moveTo>
                    <a:lnTo>
                      <a:pt x="3195" y="2"/>
                    </a:lnTo>
                    <a:lnTo>
                      <a:pt x="3275" y="8"/>
                    </a:lnTo>
                    <a:lnTo>
                      <a:pt x="3352" y="18"/>
                    </a:lnTo>
                    <a:lnTo>
                      <a:pt x="3428" y="31"/>
                    </a:lnTo>
                    <a:lnTo>
                      <a:pt x="3502" y="49"/>
                    </a:lnTo>
                    <a:lnTo>
                      <a:pt x="3576" y="69"/>
                    </a:lnTo>
                    <a:lnTo>
                      <a:pt x="3648" y="93"/>
                    </a:lnTo>
                    <a:lnTo>
                      <a:pt x="3718" y="122"/>
                    </a:lnTo>
                    <a:lnTo>
                      <a:pt x="3787" y="152"/>
                    </a:lnTo>
                    <a:lnTo>
                      <a:pt x="3853" y="186"/>
                    </a:lnTo>
                    <a:lnTo>
                      <a:pt x="3919" y="223"/>
                    </a:lnTo>
                    <a:lnTo>
                      <a:pt x="3982" y="263"/>
                    </a:lnTo>
                    <a:lnTo>
                      <a:pt x="4042" y="306"/>
                    </a:lnTo>
                    <a:lnTo>
                      <a:pt x="4101" y="351"/>
                    </a:lnTo>
                    <a:lnTo>
                      <a:pt x="4157" y="400"/>
                    </a:lnTo>
                    <a:lnTo>
                      <a:pt x="4210" y="452"/>
                    </a:lnTo>
                    <a:lnTo>
                      <a:pt x="4261" y="504"/>
                    </a:lnTo>
                    <a:lnTo>
                      <a:pt x="4310" y="561"/>
                    </a:lnTo>
                    <a:lnTo>
                      <a:pt x="4356" y="619"/>
                    </a:lnTo>
                    <a:lnTo>
                      <a:pt x="4400" y="679"/>
                    </a:lnTo>
                    <a:lnTo>
                      <a:pt x="4439" y="742"/>
                    </a:lnTo>
                    <a:lnTo>
                      <a:pt x="4477" y="806"/>
                    </a:lnTo>
                    <a:lnTo>
                      <a:pt x="4511" y="873"/>
                    </a:lnTo>
                    <a:lnTo>
                      <a:pt x="4542" y="941"/>
                    </a:lnTo>
                    <a:lnTo>
                      <a:pt x="4570" y="1010"/>
                    </a:lnTo>
                    <a:lnTo>
                      <a:pt x="4594" y="1082"/>
                    </a:lnTo>
                    <a:lnTo>
                      <a:pt x="4615" y="1155"/>
                    </a:lnTo>
                    <a:lnTo>
                      <a:pt x="4633" y="1230"/>
                    </a:lnTo>
                    <a:lnTo>
                      <a:pt x="4646" y="1306"/>
                    </a:lnTo>
                    <a:lnTo>
                      <a:pt x="4656" y="1383"/>
                    </a:lnTo>
                    <a:lnTo>
                      <a:pt x="4661" y="1461"/>
                    </a:lnTo>
                    <a:lnTo>
                      <a:pt x="4663" y="1540"/>
                    </a:lnTo>
                    <a:lnTo>
                      <a:pt x="4661" y="1620"/>
                    </a:lnTo>
                    <a:lnTo>
                      <a:pt x="4656" y="1698"/>
                    </a:lnTo>
                    <a:lnTo>
                      <a:pt x="4646" y="1775"/>
                    </a:lnTo>
                    <a:lnTo>
                      <a:pt x="4633" y="1851"/>
                    </a:lnTo>
                    <a:lnTo>
                      <a:pt x="4615" y="1926"/>
                    </a:lnTo>
                    <a:lnTo>
                      <a:pt x="4594" y="1999"/>
                    </a:lnTo>
                    <a:lnTo>
                      <a:pt x="4570" y="2071"/>
                    </a:lnTo>
                    <a:lnTo>
                      <a:pt x="4542" y="2140"/>
                    </a:lnTo>
                    <a:lnTo>
                      <a:pt x="4511" y="2208"/>
                    </a:lnTo>
                    <a:lnTo>
                      <a:pt x="4477" y="2275"/>
                    </a:lnTo>
                    <a:lnTo>
                      <a:pt x="4439" y="2339"/>
                    </a:lnTo>
                    <a:lnTo>
                      <a:pt x="4400" y="2402"/>
                    </a:lnTo>
                    <a:lnTo>
                      <a:pt x="4356" y="2462"/>
                    </a:lnTo>
                    <a:lnTo>
                      <a:pt x="4310" y="2520"/>
                    </a:lnTo>
                    <a:lnTo>
                      <a:pt x="4261" y="2576"/>
                    </a:lnTo>
                    <a:lnTo>
                      <a:pt x="4210" y="2629"/>
                    </a:lnTo>
                    <a:lnTo>
                      <a:pt x="4157" y="2681"/>
                    </a:lnTo>
                    <a:lnTo>
                      <a:pt x="4101" y="2730"/>
                    </a:lnTo>
                    <a:lnTo>
                      <a:pt x="4042" y="2775"/>
                    </a:lnTo>
                    <a:lnTo>
                      <a:pt x="3982" y="2818"/>
                    </a:lnTo>
                    <a:lnTo>
                      <a:pt x="3919" y="2858"/>
                    </a:lnTo>
                    <a:lnTo>
                      <a:pt x="3853" y="2895"/>
                    </a:lnTo>
                    <a:lnTo>
                      <a:pt x="3787" y="2929"/>
                    </a:lnTo>
                    <a:lnTo>
                      <a:pt x="3718" y="2960"/>
                    </a:lnTo>
                    <a:lnTo>
                      <a:pt x="3648" y="2988"/>
                    </a:lnTo>
                    <a:lnTo>
                      <a:pt x="3576" y="3012"/>
                    </a:lnTo>
                    <a:lnTo>
                      <a:pt x="3502" y="3032"/>
                    </a:lnTo>
                    <a:lnTo>
                      <a:pt x="3428" y="3050"/>
                    </a:lnTo>
                    <a:lnTo>
                      <a:pt x="3352" y="3063"/>
                    </a:lnTo>
                    <a:lnTo>
                      <a:pt x="3275" y="3073"/>
                    </a:lnTo>
                    <a:lnTo>
                      <a:pt x="3195" y="3079"/>
                    </a:lnTo>
                    <a:lnTo>
                      <a:pt x="3116" y="3081"/>
                    </a:lnTo>
                    <a:lnTo>
                      <a:pt x="3037" y="3079"/>
                    </a:lnTo>
                    <a:lnTo>
                      <a:pt x="2957" y="3073"/>
                    </a:lnTo>
                    <a:lnTo>
                      <a:pt x="2880" y="3063"/>
                    </a:lnTo>
                    <a:lnTo>
                      <a:pt x="2804" y="3050"/>
                    </a:lnTo>
                    <a:lnTo>
                      <a:pt x="2729" y="3032"/>
                    </a:lnTo>
                    <a:lnTo>
                      <a:pt x="2656" y="3012"/>
                    </a:lnTo>
                    <a:lnTo>
                      <a:pt x="2584" y="2988"/>
                    </a:lnTo>
                    <a:lnTo>
                      <a:pt x="2514" y="2960"/>
                    </a:lnTo>
                    <a:lnTo>
                      <a:pt x="2445" y="2929"/>
                    </a:lnTo>
                    <a:lnTo>
                      <a:pt x="2378" y="2895"/>
                    </a:lnTo>
                    <a:lnTo>
                      <a:pt x="2313" y="2858"/>
                    </a:lnTo>
                    <a:lnTo>
                      <a:pt x="2250" y="2818"/>
                    </a:lnTo>
                    <a:lnTo>
                      <a:pt x="2190" y="2775"/>
                    </a:lnTo>
                    <a:lnTo>
                      <a:pt x="2131" y="2730"/>
                    </a:lnTo>
                    <a:lnTo>
                      <a:pt x="2075" y="2681"/>
                    </a:lnTo>
                    <a:lnTo>
                      <a:pt x="2021" y="2629"/>
                    </a:lnTo>
                    <a:lnTo>
                      <a:pt x="1970" y="2576"/>
                    </a:lnTo>
                    <a:lnTo>
                      <a:pt x="1922" y="2520"/>
                    </a:lnTo>
                    <a:lnTo>
                      <a:pt x="1876" y="2462"/>
                    </a:lnTo>
                    <a:lnTo>
                      <a:pt x="1832" y="2402"/>
                    </a:lnTo>
                    <a:lnTo>
                      <a:pt x="1792" y="2339"/>
                    </a:lnTo>
                    <a:lnTo>
                      <a:pt x="1755" y="2275"/>
                    </a:lnTo>
                    <a:lnTo>
                      <a:pt x="1721" y="2208"/>
                    </a:lnTo>
                    <a:lnTo>
                      <a:pt x="1690" y="2140"/>
                    </a:lnTo>
                    <a:lnTo>
                      <a:pt x="1662" y="2071"/>
                    </a:lnTo>
                    <a:lnTo>
                      <a:pt x="1638" y="1999"/>
                    </a:lnTo>
                    <a:lnTo>
                      <a:pt x="1616" y="1926"/>
                    </a:lnTo>
                    <a:lnTo>
                      <a:pt x="1599" y="1851"/>
                    </a:lnTo>
                    <a:lnTo>
                      <a:pt x="1586" y="1775"/>
                    </a:lnTo>
                    <a:lnTo>
                      <a:pt x="1576" y="1698"/>
                    </a:lnTo>
                    <a:lnTo>
                      <a:pt x="1570" y="1620"/>
                    </a:lnTo>
                    <a:lnTo>
                      <a:pt x="1569" y="1540"/>
                    </a:lnTo>
                    <a:lnTo>
                      <a:pt x="1570" y="1461"/>
                    </a:lnTo>
                    <a:lnTo>
                      <a:pt x="1576" y="1383"/>
                    </a:lnTo>
                    <a:lnTo>
                      <a:pt x="1586" y="1306"/>
                    </a:lnTo>
                    <a:lnTo>
                      <a:pt x="1599" y="1230"/>
                    </a:lnTo>
                    <a:lnTo>
                      <a:pt x="1616" y="1155"/>
                    </a:lnTo>
                    <a:lnTo>
                      <a:pt x="1638" y="1082"/>
                    </a:lnTo>
                    <a:lnTo>
                      <a:pt x="1662" y="1010"/>
                    </a:lnTo>
                    <a:lnTo>
                      <a:pt x="1690" y="941"/>
                    </a:lnTo>
                    <a:lnTo>
                      <a:pt x="1721" y="873"/>
                    </a:lnTo>
                    <a:lnTo>
                      <a:pt x="1755" y="806"/>
                    </a:lnTo>
                    <a:lnTo>
                      <a:pt x="1792" y="742"/>
                    </a:lnTo>
                    <a:lnTo>
                      <a:pt x="1832" y="679"/>
                    </a:lnTo>
                    <a:lnTo>
                      <a:pt x="1876" y="619"/>
                    </a:lnTo>
                    <a:lnTo>
                      <a:pt x="1922" y="561"/>
                    </a:lnTo>
                    <a:lnTo>
                      <a:pt x="1970" y="504"/>
                    </a:lnTo>
                    <a:lnTo>
                      <a:pt x="2021" y="452"/>
                    </a:lnTo>
                    <a:lnTo>
                      <a:pt x="2075" y="400"/>
                    </a:lnTo>
                    <a:lnTo>
                      <a:pt x="2131" y="351"/>
                    </a:lnTo>
                    <a:lnTo>
                      <a:pt x="2190" y="306"/>
                    </a:lnTo>
                    <a:lnTo>
                      <a:pt x="2250" y="263"/>
                    </a:lnTo>
                    <a:lnTo>
                      <a:pt x="2313" y="223"/>
                    </a:lnTo>
                    <a:lnTo>
                      <a:pt x="2378" y="186"/>
                    </a:lnTo>
                    <a:lnTo>
                      <a:pt x="2445" y="152"/>
                    </a:lnTo>
                    <a:lnTo>
                      <a:pt x="2514" y="122"/>
                    </a:lnTo>
                    <a:lnTo>
                      <a:pt x="2584" y="93"/>
                    </a:lnTo>
                    <a:lnTo>
                      <a:pt x="2656" y="69"/>
                    </a:lnTo>
                    <a:lnTo>
                      <a:pt x="2729" y="49"/>
                    </a:lnTo>
                    <a:lnTo>
                      <a:pt x="2804" y="31"/>
                    </a:lnTo>
                    <a:lnTo>
                      <a:pt x="2880" y="18"/>
                    </a:lnTo>
                    <a:lnTo>
                      <a:pt x="2957" y="8"/>
                    </a:lnTo>
                    <a:lnTo>
                      <a:pt x="3037" y="2"/>
                    </a:lnTo>
                    <a:lnTo>
                      <a:pt x="3116" y="0"/>
                    </a:lnTo>
                    <a:close/>
                    <a:moveTo>
                      <a:pt x="2277" y="4224"/>
                    </a:moveTo>
                    <a:lnTo>
                      <a:pt x="2318" y="4376"/>
                    </a:lnTo>
                    <a:lnTo>
                      <a:pt x="2366" y="4525"/>
                    </a:lnTo>
                    <a:lnTo>
                      <a:pt x="2419" y="4670"/>
                    </a:lnTo>
                    <a:lnTo>
                      <a:pt x="2477" y="4810"/>
                    </a:lnTo>
                    <a:lnTo>
                      <a:pt x="2540" y="4948"/>
                    </a:lnTo>
                    <a:lnTo>
                      <a:pt x="2608" y="5081"/>
                    </a:lnTo>
                    <a:lnTo>
                      <a:pt x="2682" y="5209"/>
                    </a:lnTo>
                    <a:lnTo>
                      <a:pt x="2759" y="5335"/>
                    </a:lnTo>
                    <a:lnTo>
                      <a:pt x="2842" y="5455"/>
                    </a:lnTo>
                    <a:lnTo>
                      <a:pt x="2929" y="5572"/>
                    </a:lnTo>
                    <a:lnTo>
                      <a:pt x="3020" y="5683"/>
                    </a:lnTo>
                    <a:lnTo>
                      <a:pt x="3117" y="5790"/>
                    </a:lnTo>
                    <a:lnTo>
                      <a:pt x="3217" y="5893"/>
                    </a:lnTo>
                    <a:lnTo>
                      <a:pt x="3321" y="5991"/>
                    </a:lnTo>
                    <a:lnTo>
                      <a:pt x="3429" y="6084"/>
                    </a:lnTo>
                    <a:lnTo>
                      <a:pt x="3542" y="6172"/>
                    </a:lnTo>
                    <a:lnTo>
                      <a:pt x="3658" y="6256"/>
                    </a:lnTo>
                    <a:lnTo>
                      <a:pt x="3778" y="6334"/>
                    </a:lnTo>
                    <a:lnTo>
                      <a:pt x="3901" y="6407"/>
                    </a:lnTo>
                    <a:lnTo>
                      <a:pt x="4027" y="6475"/>
                    </a:lnTo>
                    <a:lnTo>
                      <a:pt x="4158" y="6538"/>
                    </a:lnTo>
                    <a:lnTo>
                      <a:pt x="4291" y="6594"/>
                    </a:lnTo>
                    <a:lnTo>
                      <a:pt x="4427" y="6646"/>
                    </a:lnTo>
                    <a:lnTo>
                      <a:pt x="4567" y="6692"/>
                    </a:lnTo>
                    <a:lnTo>
                      <a:pt x="4708" y="6732"/>
                    </a:lnTo>
                    <a:lnTo>
                      <a:pt x="4852" y="6767"/>
                    </a:lnTo>
                    <a:lnTo>
                      <a:pt x="5000" y="6795"/>
                    </a:lnTo>
                    <a:lnTo>
                      <a:pt x="5149" y="6818"/>
                    </a:lnTo>
                    <a:lnTo>
                      <a:pt x="5302" y="6834"/>
                    </a:lnTo>
                    <a:lnTo>
                      <a:pt x="5457" y="6846"/>
                    </a:lnTo>
                    <a:lnTo>
                      <a:pt x="5613" y="6850"/>
                    </a:lnTo>
                    <a:lnTo>
                      <a:pt x="5772" y="6848"/>
                    </a:lnTo>
                    <a:lnTo>
                      <a:pt x="5833" y="6871"/>
                    </a:lnTo>
                    <a:lnTo>
                      <a:pt x="5889" y="6898"/>
                    </a:lnTo>
                    <a:lnTo>
                      <a:pt x="5941" y="6928"/>
                    </a:lnTo>
                    <a:lnTo>
                      <a:pt x="5987" y="6960"/>
                    </a:lnTo>
                    <a:lnTo>
                      <a:pt x="6028" y="6994"/>
                    </a:lnTo>
                    <a:lnTo>
                      <a:pt x="6064" y="7031"/>
                    </a:lnTo>
                    <a:lnTo>
                      <a:pt x="6097" y="7069"/>
                    </a:lnTo>
                    <a:lnTo>
                      <a:pt x="6124" y="7110"/>
                    </a:lnTo>
                    <a:lnTo>
                      <a:pt x="6146" y="7151"/>
                    </a:lnTo>
                    <a:lnTo>
                      <a:pt x="6165" y="7194"/>
                    </a:lnTo>
                    <a:lnTo>
                      <a:pt x="6179" y="7237"/>
                    </a:lnTo>
                    <a:lnTo>
                      <a:pt x="6189" y="7281"/>
                    </a:lnTo>
                    <a:lnTo>
                      <a:pt x="6195" y="7325"/>
                    </a:lnTo>
                    <a:lnTo>
                      <a:pt x="6197" y="7369"/>
                    </a:lnTo>
                    <a:lnTo>
                      <a:pt x="6195" y="7414"/>
                    </a:lnTo>
                    <a:lnTo>
                      <a:pt x="6190" y="7457"/>
                    </a:lnTo>
                    <a:lnTo>
                      <a:pt x="6180" y="7501"/>
                    </a:lnTo>
                    <a:lnTo>
                      <a:pt x="6168" y="7542"/>
                    </a:lnTo>
                    <a:lnTo>
                      <a:pt x="6151" y="7584"/>
                    </a:lnTo>
                    <a:lnTo>
                      <a:pt x="6132" y="7622"/>
                    </a:lnTo>
                    <a:lnTo>
                      <a:pt x="6109" y="7661"/>
                    </a:lnTo>
                    <a:lnTo>
                      <a:pt x="6083" y="7696"/>
                    </a:lnTo>
                    <a:lnTo>
                      <a:pt x="6054" y="7729"/>
                    </a:lnTo>
                    <a:lnTo>
                      <a:pt x="6022" y="7761"/>
                    </a:lnTo>
                    <a:lnTo>
                      <a:pt x="5987" y="7789"/>
                    </a:lnTo>
                    <a:lnTo>
                      <a:pt x="5949" y="7814"/>
                    </a:lnTo>
                    <a:lnTo>
                      <a:pt x="5909" y="7837"/>
                    </a:lnTo>
                    <a:lnTo>
                      <a:pt x="5867" y="7856"/>
                    </a:lnTo>
                    <a:lnTo>
                      <a:pt x="5821" y="7871"/>
                    </a:lnTo>
                    <a:lnTo>
                      <a:pt x="5774" y="7882"/>
                    </a:lnTo>
                    <a:lnTo>
                      <a:pt x="5724" y="7888"/>
                    </a:lnTo>
                    <a:lnTo>
                      <a:pt x="5672" y="7891"/>
                    </a:lnTo>
                    <a:lnTo>
                      <a:pt x="5497" y="7874"/>
                    </a:lnTo>
                    <a:lnTo>
                      <a:pt x="5322" y="7852"/>
                    </a:lnTo>
                    <a:lnTo>
                      <a:pt x="5147" y="7825"/>
                    </a:lnTo>
                    <a:lnTo>
                      <a:pt x="4971" y="7792"/>
                    </a:lnTo>
                    <a:lnTo>
                      <a:pt x="4796" y="7755"/>
                    </a:lnTo>
                    <a:lnTo>
                      <a:pt x="4622" y="7711"/>
                    </a:lnTo>
                    <a:lnTo>
                      <a:pt x="4449" y="7664"/>
                    </a:lnTo>
                    <a:lnTo>
                      <a:pt x="4277" y="7610"/>
                    </a:lnTo>
                    <a:lnTo>
                      <a:pt x="4107" y="7550"/>
                    </a:lnTo>
                    <a:lnTo>
                      <a:pt x="3938" y="7485"/>
                    </a:lnTo>
                    <a:lnTo>
                      <a:pt x="3772" y="7415"/>
                    </a:lnTo>
                    <a:lnTo>
                      <a:pt x="3608" y="7339"/>
                    </a:lnTo>
                    <a:lnTo>
                      <a:pt x="3448" y="7256"/>
                    </a:lnTo>
                    <a:lnTo>
                      <a:pt x="3291" y="7167"/>
                    </a:lnTo>
                    <a:lnTo>
                      <a:pt x="3137" y="7072"/>
                    </a:lnTo>
                    <a:lnTo>
                      <a:pt x="2988" y="6972"/>
                    </a:lnTo>
                    <a:lnTo>
                      <a:pt x="2842" y="6865"/>
                    </a:lnTo>
                    <a:lnTo>
                      <a:pt x="2702" y="6750"/>
                    </a:lnTo>
                    <a:lnTo>
                      <a:pt x="2566" y="6630"/>
                    </a:lnTo>
                    <a:lnTo>
                      <a:pt x="2435" y="6503"/>
                    </a:lnTo>
                    <a:lnTo>
                      <a:pt x="2311" y="6370"/>
                    </a:lnTo>
                    <a:lnTo>
                      <a:pt x="2192" y="6229"/>
                    </a:lnTo>
                    <a:lnTo>
                      <a:pt x="2080" y="6081"/>
                    </a:lnTo>
                    <a:lnTo>
                      <a:pt x="1975" y="5926"/>
                    </a:lnTo>
                    <a:lnTo>
                      <a:pt x="1876" y="5764"/>
                    </a:lnTo>
                    <a:lnTo>
                      <a:pt x="1784" y="5595"/>
                    </a:lnTo>
                    <a:lnTo>
                      <a:pt x="1701" y="5419"/>
                    </a:lnTo>
                    <a:lnTo>
                      <a:pt x="1625" y="5235"/>
                    </a:lnTo>
                    <a:lnTo>
                      <a:pt x="1557" y="5043"/>
                    </a:lnTo>
                    <a:lnTo>
                      <a:pt x="1498" y="4844"/>
                    </a:lnTo>
                    <a:lnTo>
                      <a:pt x="1449" y="4637"/>
                    </a:lnTo>
                    <a:lnTo>
                      <a:pt x="1408" y="4423"/>
                    </a:lnTo>
                    <a:lnTo>
                      <a:pt x="1400" y="4374"/>
                    </a:lnTo>
                    <a:lnTo>
                      <a:pt x="1395" y="4326"/>
                    </a:lnTo>
                    <a:lnTo>
                      <a:pt x="1395" y="4280"/>
                    </a:lnTo>
                    <a:lnTo>
                      <a:pt x="1398" y="4234"/>
                    </a:lnTo>
                    <a:lnTo>
                      <a:pt x="1405" y="4189"/>
                    </a:lnTo>
                    <a:lnTo>
                      <a:pt x="1416" y="4146"/>
                    </a:lnTo>
                    <a:lnTo>
                      <a:pt x="1430" y="4105"/>
                    </a:lnTo>
                    <a:lnTo>
                      <a:pt x="1448" y="4064"/>
                    </a:lnTo>
                    <a:lnTo>
                      <a:pt x="1467" y="4027"/>
                    </a:lnTo>
                    <a:lnTo>
                      <a:pt x="1490" y="3991"/>
                    </a:lnTo>
                    <a:lnTo>
                      <a:pt x="1516" y="3958"/>
                    </a:lnTo>
                    <a:lnTo>
                      <a:pt x="1543" y="3929"/>
                    </a:lnTo>
                    <a:lnTo>
                      <a:pt x="1574" y="3901"/>
                    </a:lnTo>
                    <a:lnTo>
                      <a:pt x="1605" y="3877"/>
                    </a:lnTo>
                    <a:lnTo>
                      <a:pt x="1639" y="3856"/>
                    </a:lnTo>
                    <a:lnTo>
                      <a:pt x="1674" y="3838"/>
                    </a:lnTo>
                    <a:lnTo>
                      <a:pt x="1710" y="3825"/>
                    </a:lnTo>
                    <a:lnTo>
                      <a:pt x="1748" y="3816"/>
                    </a:lnTo>
                    <a:lnTo>
                      <a:pt x="1786" y="3810"/>
                    </a:lnTo>
                    <a:lnTo>
                      <a:pt x="1826" y="3810"/>
                    </a:lnTo>
                    <a:lnTo>
                      <a:pt x="1866" y="3813"/>
                    </a:lnTo>
                    <a:lnTo>
                      <a:pt x="1905" y="3822"/>
                    </a:lnTo>
                    <a:lnTo>
                      <a:pt x="1945" y="3836"/>
                    </a:lnTo>
                    <a:lnTo>
                      <a:pt x="1986" y="3855"/>
                    </a:lnTo>
                    <a:lnTo>
                      <a:pt x="2025" y="3880"/>
                    </a:lnTo>
                    <a:lnTo>
                      <a:pt x="2064" y="3910"/>
                    </a:lnTo>
                    <a:lnTo>
                      <a:pt x="2103" y="3946"/>
                    </a:lnTo>
                    <a:lnTo>
                      <a:pt x="2140" y="3988"/>
                    </a:lnTo>
                    <a:lnTo>
                      <a:pt x="2177" y="4037"/>
                    </a:lnTo>
                    <a:lnTo>
                      <a:pt x="2212" y="4093"/>
                    </a:lnTo>
                    <a:lnTo>
                      <a:pt x="2245" y="4154"/>
                    </a:lnTo>
                    <a:lnTo>
                      <a:pt x="2277" y="4224"/>
                    </a:lnTo>
                    <a:close/>
                    <a:moveTo>
                      <a:pt x="690" y="3857"/>
                    </a:moveTo>
                    <a:lnTo>
                      <a:pt x="744" y="3775"/>
                    </a:lnTo>
                    <a:lnTo>
                      <a:pt x="802" y="3698"/>
                    </a:lnTo>
                    <a:lnTo>
                      <a:pt x="861" y="3625"/>
                    </a:lnTo>
                    <a:lnTo>
                      <a:pt x="923" y="3557"/>
                    </a:lnTo>
                    <a:lnTo>
                      <a:pt x="987" y="3493"/>
                    </a:lnTo>
                    <a:lnTo>
                      <a:pt x="1053" y="3433"/>
                    </a:lnTo>
                    <a:lnTo>
                      <a:pt x="1120" y="3380"/>
                    </a:lnTo>
                    <a:lnTo>
                      <a:pt x="1189" y="3329"/>
                    </a:lnTo>
                    <a:lnTo>
                      <a:pt x="1259" y="3285"/>
                    </a:lnTo>
                    <a:lnTo>
                      <a:pt x="1331" y="3244"/>
                    </a:lnTo>
                    <a:lnTo>
                      <a:pt x="1404" y="3210"/>
                    </a:lnTo>
                    <a:lnTo>
                      <a:pt x="1477" y="3179"/>
                    </a:lnTo>
                    <a:lnTo>
                      <a:pt x="1550" y="3155"/>
                    </a:lnTo>
                    <a:lnTo>
                      <a:pt x="1625" y="3136"/>
                    </a:lnTo>
                    <a:lnTo>
                      <a:pt x="1699" y="3122"/>
                    </a:lnTo>
                    <a:lnTo>
                      <a:pt x="1773" y="3113"/>
                    </a:lnTo>
                    <a:lnTo>
                      <a:pt x="1847" y="3110"/>
                    </a:lnTo>
                    <a:lnTo>
                      <a:pt x="1921" y="3112"/>
                    </a:lnTo>
                    <a:lnTo>
                      <a:pt x="1994" y="3122"/>
                    </a:lnTo>
                    <a:lnTo>
                      <a:pt x="2066" y="3136"/>
                    </a:lnTo>
                    <a:lnTo>
                      <a:pt x="2138" y="3156"/>
                    </a:lnTo>
                    <a:lnTo>
                      <a:pt x="2209" y="3182"/>
                    </a:lnTo>
                    <a:lnTo>
                      <a:pt x="2278" y="3215"/>
                    </a:lnTo>
                    <a:lnTo>
                      <a:pt x="2345" y="3253"/>
                    </a:lnTo>
                    <a:lnTo>
                      <a:pt x="2410" y="3298"/>
                    </a:lnTo>
                    <a:lnTo>
                      <a:pt x="2474" y="3349"/>
                    </a:lnTo>
                    <a:lnTo>
                      <a:pt x="2536" y="3407"/>
                    </a:lnTo>
                    <a:lnTo>
                      <a:pt x="2595" y="3472"/>
                    </a:lnTo>
                    <a:lnTo>
                      <a:pt x="2652" y="3543"/>
                    </a:lnTo>
                    <a:lnTo>
                      <a:pt x="2707" y="3621"/>
                    </a:lnTo>
                    <a:lnTo>
                      <a:pt x="2758" y="3705"/>
                    </a:lnTo>
                    <a:lnTo>
                      <a:pt x="2807" y="3797"/>
                    </a:lnTo>
                    <a:lnTo>
                      <a:pt x="2822" y="3830"/>
                    </a:lnTo>
                    <a:lnTo>
                      <a:pt x="2837" y="3866"/>
                    </a:lnTo>
                    <a:lnTo>
                      <a:pt x="2851" y="3902"/>
                    </a:lnTo>
                    <a:lnTo>
                      <a:pt x="2865" y="3940"/>
                    </a:lnTo>
                    <a:lnTo>
                      <a:pt x="2876" y="3978"/>
                    </a:lnTo>
                    <a:lnTo>
                      <a:pt x="2887" y="4017"/>
                    </a:lnTo>
                    <a:lnTo>
                      <a:pt x="2897" y="4057"/>
                    </a:lnTo>
                    <a:lnTo>
                      <a:pt x="2906" y="4099"/>
                    </a:lnTo>
                    <a:lnTo>
                      <a:pt x="2916" y="4140"/>
                    </a:lnTo>
                    <a:lnTo>
                      <a:pt x="2923" y="4184"/>
                    </a:lnTo>
                    <a:lnTo>
                      <a:pt x="2929" y="4227"/>
                    </a:lnTo>
                    <a:lnTo>
                      <a:pt x="2935" y="4273"/>
                    </a:lnTo>
                    <a:lnTo>
                      <a:pt x="2940" y="4318"/>
                    </a:lnTo>
                    <a:lnTo>
                      <a:pt x="2944" y="4364"/>
                    </a:lnTo>
                    <a:lnTo>
                      <a:pt x="2948" y="4411"/>
                    </a:lnTo>
                    <a:lnTo>
                      <a:pt x="2950" y="4460"/>
                    </a:lnTo>
                    <a:lnTo>
                      <a:pt x="2952" y="4509"/>
                    </a:lnTo>
                    <a:lnTo>
                      <a:pt x="2953" y="4558"/>
                    </a:lnTo>
                    <a:lnTo>
                      <a:pt x="2954" y="4608"/>
                    </a:lnTo>
                    <a:lnTo>
                      <a:pt x="2954" y="4660"/>
                    </a:lnTo>
                    <a:lnTo>
                      <a:pt x="2953" y="4711"/>
                    </a:lnTo>
                    <a:lnTo>
                      <a:pt x="2952" y="4764"/>
                    </a:lnTo>
                    <a:lnTo>
                      <a:pt x="2950" y="4816"/>
                    </a:lnTo>
                    <a:lnTo>
                      <a:pt x="2948" y="4870"/>
                    </a:lnTo>
                    <a:lnTo>
                      <a:pt x="2942" y="4979"/>
                    </a:lnTo>
                    <a:lnTo>
                      <a:pt x="2933" y="5091"/>
                    </a:lnTo>
                    <a:lnTo>
                      <a:pt x="2923" y="5204"/>
                    </a:lnTo>
                    <a:lnTo>
                      <a:pt x="2910" y="5320"/>
                    </a:lnTo>
                    <a:lnTo>
                      <a:pt x="2868" y="5254"/>
                    </a:lnTo>
                    <a:lnTo>
                      <a:pt x="2827" y="5188"/>
                    </a:lnTo>
                    <a:lnTo>
                      <a:pt x="2786" y="5120"/>
                    </a:lnTo>
                    <a:lnTo>
                      <a:pt x="2748" y="5051"/>
                    </a:lnTo>
                    <a:lnTo>
                      <a:pt x="2711" y="4982"/>
                    </a:lnTo>
                    <a:lnTo>
                      <a:pt x="2675" y="4911"/>
                    </a:lnTo>
                    <a:lnTo>
                      <a:pt x="2641" y="4839"/>
                    </a:lnTo>
                    <a:lnTo>
                      <a:pt x="2607" y="4766"/>
                    </a:lnTo>
                    <a:lnTo>
                      <a:pt x="2576" y="4692"/>
                    </a:lnTo>
                    <a:lnTo>
                      <a:pt x="2545" y="4617"/>
                    </a:lnTo>
                    <a:lnTo>
                      <a:pt x="2517" y="4540"/>
                    </a:lnTo>
                    <a:lnTo>
                      <a:pt x="2489" y="4463"/>
                    </a:lnTo>
                    <a:lnTo>
                      <a:pt x="2463" y="4385"/>
                    </a:lnTo>
                    <a:lnTo>
                      <a:pt x="2438" y="4306"/>
                    </a:lnTo>
                    <a:lnTo>
                      <a:pt x="2416" y="4226"/>
                    </a:lnTo>
                    <a:lnTo>
                      <a:pt x="2395" y="4145"/>
                    </a:lnTo>
                    <a:lnTo>
                      <a:pt x="2391" y="4133"/>
                    </a:lnTo>
                    <a:lnTo>
                      <a:pt x="2359" y="4060"/>
                    </a:lnTo>
                    <a:lnTo>
                      <a:pt x="2323" y="3994"/>
                    </a:lnTo>
                    <a:lnTo>
                      <a:pt x="2285" y="3936"/>
                    </a:lnTo>
                    <a:lnTo>
                      <a:pt x="2243" y="3884"/>
                    </a:lnTo>
                    <a:lnTo>
                      <a:pt x="2198" y="3838"/>
                    </a:lnTo>
                    <a:lnTo>
                      <a:pt x="2153" y="3800"/>
                    </a:lnTo>
                    <a:lnTo>
                      <a:pt x="2104" y="3768"/>
                    </a:lnTo>
                    <a:lnTo>
                      <a:pt x="2053" y="3741"/>
                    </a:lnTo>
                    <a:lnTo>
                      <a:pt x="2002" y="3721"/>
                    </a:lnTo>
                    <a:lnTo>
                      <a:pt x="1949" y="3706"/>
                    </a:lnTo>
                    <a:lnTo>
                      <a:pt x="1896" y="3697"/>
                    </a:lnTo>
                    <a:lnTo>
                      <a:pt x="1842" y="3693"/>
                    </a:lnTo>
                    <a:lnTo>
                      <a:pt x="1788" y="3694"/>
                    </a:lnTo>
                    <a:lnTo>
                      <a:pt x="1735" y="3700"/>
                    </a:lnTo>
                    <a:lnTo>
                      <a:pt x="1684" y="3711"/>
                    </a:lnTo>
                    <a:lnTo>
                      <a:pt x="1632" y="3726"/>
                    </a:lnTo>
                    <a:lnTo>
                      <a:pt x="1581" y="3745"/>
                    </a:lnTo>
                    <a:lnTo>
                      <a:pt x="1533" y="3770"/>
                    </a:lnTo>
                    <a:lnTo>
                      <a:pt x="1486" y="3798"/>
                    </a:lnTo>
                    <a:lnTo>
                      <a:pt x="1441" y="3829"/>
                    </a:lnTo>
                    <a:lnTo>
                      <a:pt x="1400" y="3865"/>
                    </a:lnTo>
                    <a:lnTo>
                      <a:pt x="1361" y="3903"/>
                    </a:lnTo>
                    <a:lnTo>
                      <a:pt x="1326" y="3946"/>
                    </a:lnTo>
                    <a:lnTo>
                      <a:pt x="1294" y="3990"/>
                    </a:lnTo>
                    <a:lnTo>
                      <a:pt x="1267" y="4039"/>
                    </a:lnTo>
                    <a:lnTo>
                      <a:pt x="1243" y="4089"/>
                    </a:lnTo>
                    <a:lnTo>
                      <a:pt x="1224" y="4142"/>
                    </a:lnTo>
                    <a:lnTo>
                      <a:pt x="1210" y="4198"/>
                    </a:lnTo>
                    <a:lnTo>
                      <a:pt x="1201" y="4256"/>
                    </a:lnTo>
                    <a:lnTo>
                      <a:pt x="1198" y="4314"/>
                    </a:lnTo>
                    <a:lnTo>
                      <a:pt x="1201" y="4376"/>
                    </a:lnTo>
                    <a:lnTo>
                      <a:pt x="1211" y="4439"/>
                    </a:lnTo>
                    <a:lnTo>
                      <a:pt x="1228" y="4538"/>
                    </a:lnTo>
                    <a:lnTo>
                      <a:pt x="1247" y="4635"/>
                    </a:lnTo>
                    <a:lnTo>
                      <a:pt x="1269" y="4731"/>
                    </a:lnTo>
                    <a:lnTo>
                      <a:pt x="1293" y="4826"/>
                    </a:lnTo>
                    <a:lnTo>
                      <a:pt x="1318" y="4919"/>
                    </a:lnTo>
                    <a:lnTo>
                      <a:pt x="1346" y="5010"/>
                    </a:lnTo>
                    <a:lnTo>
                      <a:pt x="1375" y="5099"/>
                    </a:lnTo>
                    <a:lnTo>
                      <a:pt x="1407" y="5187"/>
                    </a:lnTo>
                    <a:lnTo>
                      <a:pt x="1440" y="5274"/>
                    </a:lnTo>
                    <a:lnTo>
                      <a:pt x="1475" y="5359"/>
                    </a:lnTo>
                    <a:lnTo>
                      <a:pt x="1513" y="5443"/>
                    </a:lnTo>
                    <a:lnTo>
                      <a:pt x="1551" y="5525"/>
                    </a:lnTo>
                    <a:lnTo>
                      <a:pt x="1591" y="5605"/>
                    </a:lnTo>
                    <a:lnTo>
                      <a:pt x="1634" y="5685"/>
                    </a:lnTo>
                    <a:lnTo>
                      <a:pt x="1677" y="5762"/>
                    </a:lnTo>
                    <a:lnTo>
                      <a:pt x="1722" y="5839"/>
                    </a:lnTo>
                    <a:lnTo>
                      <a:pt x="1769" y="5913"/>
                    </a:lnTo>
                    <a:lnTo>
                      <a:pt x="1818" y="5987"/>
                    </a:lnTo>
                    <a:lnTo>
                      <a:pt x="1868" y="6059"/>
                    </a:lnTo>
                    <a:lnTo>
                      <a:pt x="1920" y="6129"/>
                    </a:lnTo>
                    <a:lnTo>
                      <a:pt x="1972" y="6198"/>
                    </a:lnTo>
                    <a:lnTo>
                      <a:pt x="2026" y="6265"/>
                    </a:lnTo>
                    <a:lnTo>
                      <a:pt x="2082" y="6331"/>
                    </a:lnTo>
                    <a:lnTo>
                      <a:pt x="2139" y="6396"/>
                    </a:lnTo>
                    <a:lnTo>
                      <a:pt x="2197" y="6460"/>
                    </a:lnTo>
                    <a:lnTo>
                      <a:pt x="2256" y="6522"/>
                    </a:lnTo>
                    <a:lnTo>
                      <a:pt x="2317" y="6582"/>
                    </a:lnTo>
                    <a:lnTo>
                      <a:pt x="2379" y="6641"/>
                    </a:lnTo>
                    <a:lnTo>
                      <a:pt x="2442" y="6699"/>
                    </a:lnTo>
                    <a:lnTo>
                      <a:pt x="2507" y="6755"/>
                    </a:lnTo>
                    <a:lnTo>
                      <a:pt x="2572" y="6811"/>
                    </a:lnTo>
                    <a:lnTo>
                      <a:pt x="2639" y="6865"/>
                    </a:lnTo>
                    <a:lnTo>
                      <a:pt x="2649" y="6873"/>
                    </a:lnTo>
                    <a:lnTo>
                      <a:pt x="2660" y="6882"/>
                    </a:lnTo>
                    <a:lnTo>
                      <a:pt x="2671" y="6891"/>
                    </a:lnTo>
                    <a:lnTo>
                      <a:pt x="2683" y="6899"/>
                    </a:lnTo>
                    <a:lnTo>
                      <a:pt x="2648" y="7154"/>
                    </a:lnTo>
                    <a:lnTo>
                      <a:pt x="2615" y="7410"/>
                    </a:lnTo>
                    <a:lnTo>
                      <a:pt x="2587" y="7669"/>
                    </a:lnTo>
                    <a:lnTo>
                      <a:pt x="2561" y="7928"/>
                    </a:lnTo>
                    <a:lnTo>
                      <a:pt x="2538" y="8189"/>
                    </a:lnTo>
                    <a:lnTo>
                      <a:pt x="2519" y="8450"/>
                    </a:lnTo>
                    <a:lnTo>
                      <a:pt x="2501" y="8714"/>
                    </a:lnTo>
                    <a:lnTo>
                      <a:pt x="2486" y="8978"/>
                    </a:lnTo>
                    <a:lnTo>
                      <a:pt x="2473" y="9243"/>
                    </a:lnTo>
                    <a:lnTo>
                      <a:pt x="2463" y="9509"/>
                    </a:lnTo>
                    <a:lnTo>
                      <a:pt x="2455" y="9777"/>
                    </a:lnTo>
                    <a:lnTo>
                      <a:pt x="2448" y="10044"/>
                    </a:lnTo>
                    <a:lnTo>
                      <a:pt x="2442" y="10311"/>
                    </a:lnTo>
                    <a:lnTo>
                      <a:pt x="2439" y="10581"/>
                    </a:lnTo>
                    <a:lnTo>
                      <a:pt x="2437" y="10849"/>
                    </a:lnTo>
                    <a:lnTo>
                      <a:pt x="2437" y="11117"/>
                    </a:lnTo>
                    <a:lnTo>
                      <a:pt x="2437" y="11387"/>
                    </a:lnTo>
                    <a:lnTo>
                      <a:pt x="2439" y="11656"/>
                    </a:lnTo>
                    <a:lnTo>
                      <a:pt x="2441" y="11925"/>
                    </a:lnTo>
                    <a:lnTo>
                      <a:pt x="2445" y="12194"/>
                    </a:lnTo>
                    <a:lnTo>
                      <a:pt x="2453" y="12730"/>
                    </a:lnTo>
                    <a:lnTo>
                      <a:pt x="2462" y="13265"/>
                    </a:lnTo>
                    <a:lnTo>
                      <a:pt x="2471" y="13796"/>
                    </a:lnTo>
                    <a:lnTo>
                      <a:pt x="2479" y="14324"/>
                    </a:lnTo>
                    <a:lnTo>
                      <a:pt x="2482" y="14586"/>
                    </a:lnTo>
                    <a:lnTo>
                      <a:pt x="2484" y="14847"/>
                    </a:lnTo>
                    <a:lnTo>
                      <a:pt x="2486" y="15107"/>
                    </a:lnTo>
                    <a:lnTo>
                      <a:pt x="2486" y="15365"/>
                    </a:lnTo>
                    <a:lnTo>
                      <a:pt x="2485" y="15408"/>
                    </a:lnTo>
                    <a:lnTo>
                      <a:pt x="2482" y="15450"/>
                    </a:lnTo>
                    <a:lnTo>
                      <a:pt x="2477" y="15492"/>
                    </a:lnTo>
                    <a:lnTo>
                      <a:pt x="2470" y="15533"/>
                    </a:lnTo>
                    <a:lnTo>
                      <a:pt x="2460" y="15573"/>
                    </a:lnTo>
                    <a:lnTo>
                      <a:pt x="2449" y="15613"/>
                    </a:lnTo>
                    <a:lnTo>
                      <a:pt x="2435" y="15651"/>
                    </a:lnTo>
                    <a:lnTo>
                      <a:pt x="2420" y="15690"/>
                    </a:lnTo>
                    <a:lnTo>
                      <a:pt x="2404" y="15726"/>
                    </a:lnTo>
                    <a:lnTo>
                      <a:pt x="2386" y="15763"/>
                    </a:lnTo>
                    <a:lnTo>
                      <a:pt x="2365" y="15797"/>
                    </a:lnTo>
                    <a:lnTo>
                      <a:pt x="2343" y="15831"/>
                    </a:lnTo>
                    <a:lnTo>
                      <a:pt x="2319" y="15864"/>
                    </a:lnTo>
                    <a:lnTo>
                      <a:pt x="2295" y="15895"/>
                    </a:lnTo>
                    <a:lnTo>
                      <a:pt x="2269" y="15926"/>
                    </a:lnTo>
                    <a:lnTo>
                      <a:pt x="2240" y="15955"/>
                    </a:lnTo>
                    <a:lnTo>
                      <a:pt x="2212" y="15982"/>
                    </a:lnTo>
                    <a:lnTo>
                      <a:pt x="2181" y="16009"/>
                    </a:lnTo>
                    <a:lnTo>
                      <a:pt x="2148" y="16034"/>
                    </a:lnTo>
                    <a:lnTo>
                      <a:pt x="2116" y="16057"/>
                    </a:lnTo>
                    <a:lnTo>
                      <a:pt x="2082" y="16079"/>
                    </a:lnTo>
                    <a:lnTo>
                      <a:pt x="2047" y="16099"/>
                    </a:lnTo>
                    <a:lnTo>
                      <a:pt x="2011" y="16117"/>
                    </a:lnTo>
                    <a:lnTo>
                      <a:pt x="1974" y="16134"/>
                    </a:lnTo>
                    <a:lnTo>
                      <a:pt x="1936" y="16149"/>
                    </a:lnTo>
                    <a:lnTo>
                      <a:pt x="1896" y="16163"/>
                    </a:lnTo>
                    <a:lnTo>
                      <a:pt x="1857" y="16174"/>
                    </a:lnTo>
                    <a:lnTo>
                      <a:pt x="1817" y="16183"/>
                    </a:lnTo>
                    <a:lnTo>
                      <a:pt x="1775" y="16190"/>
                    </a:lnTo>
                    <a:lnTo>
                      <a:pt x="1733" y="16196"/>
                    </a:lnTo>
                    <a:lnTo>
                      <a:pt x="1691" y="16199"/>
                    </a:lnTo>
                    <a:lnTo>
                      <a:pt x="1648" y="16200"/>
                    </a:lnTo>
                    <a:lnTo>
                      <a:pt x="1605" y="16199"/>
                    </a:lnTo>
                    <a:lnTo>
                      <a:pt x="1563" y="16196"/>
                    </a:lnTo>
                    <a:lnTo>
                      <a:pt x="1521" y="16190"/>
                    </a:lnTo>
                    <a:lnTo>
                      <a:pt x="1479" y="16183"/>
                    </a:lnTo>
                    <a:lnTo>
                      <a:pt x="1439" y="16174"/>
                    </a:lnTo>
                    <a:lnTo>
                      <a:pt x="1399" y="16163"/>
                    </a:lnTo>
                    <a:lnTo>
                      <a:pt x="1360" y="16149"/>
                    </a:lnTo>
                    <a:lnTo>
                      <a:pt x="1322" y="16134"/>
                    </a:lnTo>
                    <a:lnTo>
                      <a:pt x="1285" y="16117"/>
                    </a:lnTo>
                    <a:lnTo>
                      <a:pt x="1249" y="16099"/>
                    </a:lnTo>
                    <a:lnTo>
                      <a:pt x="1214" y="16079"/>
                    </a:lnTo>
                    <a:lnTo>
                      <a:pt x="1180" y="16057"/>
                    </a:lnTo>
                    <a:lnTo>
                      <a:pt x="1146" y="16034"/>
                    </a:lnTo>
                    <a:lnTo>
                      <a:pt x="1115" y="16009"/>
                    </a:lnTo>
                    <a:lnTo>
                      <a:pt x="1084" y="15982"/>
                    </a:lnTo>
                    <a:lnTo>
                      <a:pt x="1056" y="15955"/>
                    </a:lnTo>
                    <a:lnTo>
                      <a:pt x="1027" y="15926"/>
                    </a:lnTo>
                    <a:lnTo>
                      <a:pt x="1001" y="15895"/>
                    </a:lnTo>
                    <a:lnTo>
                      <a:pt x="977" y="15864"/>
                    </a:lnTo>
                    <a:lnTo>
                      <a:pt x="953" y="15831"/>
                    </a:lnTo>
                    <a:lnTo>
                      <a:pt x="931" y="15797"/>
                    </a:lnTo>
                    <a:lnTo>
                      <a:pt x="910" y="15763"/>
                    </a:lnTo>
                    <a:lnTo>
                      <a:pt x="892" y="15726"/>
                    </a:lnTo>
                    <a:lnTo>
                      <a:pt x="875" y="15690"/>
                    </a:lnTo>
                    <a:lnTo>
                      <a:pt x="861" y="15651"/>
                    </a:lnTo>
                    <a:lnTo>
                      <a:pt x="847" y="15613"/>
                    </a:lnTo>
                    <a:lnTo>
                      <a:pt x="835" y="15573"/>
                    </a:lnTo>
                    <a:lnTo>
                      <a:pt x="826" y="15533"/>
                    </a:lnTo>
                    <a:lnTo>
                      <a:pt x="819" y="15492"/>
                    </a:lnTo>
                    <a:lnTo>
                      <a:pt x="814" y="15450"/>
                    </a:lnTo>
                    <a:lnTo>
                      <a:pt x="810" y="15408"/>
                    </a:lnTo>
                    <a:lnTo>
                      <a:pt x="809" y="15365"/>
                    </a:lnTo>
                    <a:lnTo>
                      <a:pt x="809" y="9767"/>
                    </a:lnTo>
                    <a:lnTo>
                      <a:pt x="783" y="9755"/>
                    </a:lnTo>
                    <a:lnTo>
                      <a:pt x="757" y="9743"/>
                    </a:lnTo>
                    <a:lnTo>
                      <a:pt x="731" y="9730"/>
                    </a:lnTo>
                    <a:lnTo>
                      <a:pt x="707" y="9717"/>
                    </a:lnTo>
                    <a:lnTo>
                      <a:pt x="683" y="9703"/>
                    </a:lnTo>
                    <a:lnTo>
                      <a:pt x="658" y="9688"/>
                    </a:lnTo>
                    <a:lnTo>
                      <a:pt x="635" y="9672"/>
                    </a:lnTo>
                    <a:lnTo>
                      <a:pt x="611" y="9656"/>
                    </a:lnTo>
                    <a:lnTo>
                      <a:pt x="589" y="9639"/>
                    </a:lnTo>
                    <a:lnTo>
                      <a:pt x="568" y="9622"/>
                    </a:lnTo>
                    <a:lnTo>
                      <a:pt x="546" y="9604"/>
                    </a:lnTo>
                    <a:lnTo>
                      <a:pt x="526" y="9584"/>
                    </a:lnTo>
                    <a:lnTo>
                      <a:pt x="506" y="9564"/>
                    </a:lnTo>
                    <a:lnTo>
                      <a:pt x="486" y="9544"/>
                    </a:lnTo>
                    <a:lnTo>
                      <a:pt x="468" y="9524"/>
                    </a:lnTo>
                    <a:lnTo>
                      <a:pt x="450" y="9501"/>
                    </a:lnTo>
                    <a:lnTo>
                      <a:pt x="373" y="9393"/>
                    </a:lnTo>
                    <a:lnTo>
                      <a:pt x="305" y="9270"/>
                    </a:lnTo>
                    <a:lnTo>
                      <a:pt x="244" y="9135"/>
                    </a:lnTo>
                    <a:lnTo>
                      <a:pt x="191" y="8987"/>
                    </a:lnTo>
                    <a:lnTo>
                      <a:pt x="144" y="8828"/>
                    </a:lnTo>
                    <a:lnTo>
                      <a:pt x="106" y="8658"/>
                    </a:lnTo>
                    <a:lnTo>
                      <a:pt x="73" y="8479"/>
                    </a:lnTo>
                    <a:lnTo>
                      <a:pt x="47" y="8291"/>
                    </a:lnTo>
                    <a:lnTo>
                      <a:pt x="26" y="8097"/>
                    </a:lnTo>
                    <a:lnTo>
                      <a:pt x="12" y="7895"/>
                    </a:lnTo>
                    <a:lnTo>
                      <a:pt x="3" y="7689"/>
                    </a:lnTo>
                    <a:lnTo>
                      <a:pt x="0" y="7478"/>
                    </a:lnTo>
                    <a:lnTo>
                      <a:pt x="2" y="7264"/>
                    </a:lnTo>
                    <a:lnTo>
                      <a:pt x="9" y="7047"/>
                    </a:lnTo>
                    <a:lnTo>
                      <a:pt x="20" y="6828"/>
                    </a:lnTo>
                    <a:lnTo>
                      <a:pt x="37" y="6610"/>
                    </a:lnTo>
                    <a:lnTo>
                      <a:pt x="56" y="6392"/>
                    </a:lnTo>
                    <a:lnTo>
                      <a:pt x="80" y="6175"/>
                    </a:lnTo>
                    <a:lnTo>
                      <a:pt x="108" y="5961"/>
                    </a:lnTo>
                    <a:lnTo>
                      <a:pt x="139" y="5750"/>
                    </a:lnTo>
                    <a:lnTo>
                      <a:pt x="173" y="5543"/>
                    </a:lnTo>
                    <a:lnTo>
                      <a:pt x="211" y="5343"/>
                    </a:lnTo>
                    <a:lnTo>
                      <a:pt x="250" y="5149"/>
                    </a:lnTo>
                    <a:lnTo>
                      <a:pt x="293" y="4962"/>
                    </a:lnTo>
                    <a:lnTo>
                      <a:pt x="337" y="4784"/>
                    </a:lnTo>
                    <a:lnTo>
                      <a:pt x="384" y="4615"/>
                    </a:lnTo>
                    <a:lnTo>
                      <a:pt x="431" y="4457"/>
                    </a:lnTo>
                    <a:lnTo>
                      <a:pt x="481" y="4310"/>
                    </a:lnTo>
                    <a:lnTo>
                      <a:pt x="532" y="4176"/>
                    </a:lnTo>
                    <a:lnTo>
                      <a:pt x="584" y="4054"/>
                    </a:lnTo>
                    <a:lnTo>
                      <a:pt x="637" y="3948"/>
                    </a:lnTo>
                    <a:lnTo>
                      <a:pt x="690" y="3857"/>
                    </a:lnTo>
                    <a:close/>
                    <a:moveTo>
                      <a:pt x="9368" y="4428"/>
                    </a:moveTo>
                    <a:lnTo>
                      <a:pt x="9399" y="4492"/>
                    </a:lnTo>
                    <a:lnTo>
                      <a:pt x="9429" y="4558"/>
                    </a:lnTo>
                    <a:lnTo>
                      <a:pt x="9459" y="4625"/>
                    </a:lnTo>
                    <a:lnTo>
                      <a:pt x="9486" y="4692"/>
                    </a:lnTo>
                    <a:lnTo>
                      <a:pt x="9514" y="4760"/>
                    </a:lnTo>
                    <a:lnTo>
                      <a:pt x="9540" y="4828"/>
                    </a:lnTo>
                    <a:lnTo>
                      <a:pt x="9564" y="4896"/>
                    </a:lnTo>
                    <a:lnTo>
                      <a:pt x="9589" y="4964"/>
                    </a:lnTo>
                    <a:lnTo>
                      <a:pt x="9612" y="5034"/>
                    </a:lnTo>
                    <a:lnTo>
                      <a:pt x="9634" y="5104"/>
                    </a:lnTo>
                    <a:lnTo>
                      <a:pt x="9655" y="5174"/>
                    </a:lnTo>
                    <a:lnTo>
                      <a:pt x="9675" y="5244"/>
                    </a:lnTo>
                    <a:lnTo>
                      <a:pt x="9694" y="5315"/>
                    </a:lnTo>
                    <a:lnTo>
                      <a:pt x="9712" y="5385"/>
                    </a:lnTo>
                    <a:lnTo>
                      <a:pt x="9729" y="5456"/>
                    </a:lnTo>
                    <a:lnTo>
                      <a:pt x="9744" y="5528"/>
                    </a:lnTo>
                    <a:lnTo>
                      <a:pt x="9760" y="5600"/>
                    </a:lnTo>
                    <a:lnTo>
                      <a:pt x="9773" y="5672"/>
                    </a:lnTo>
                    <a:lnTo>
                      <a:pt x="9786" y="5744"/>
                    </a:lnTo>
                    <a:lnTo>
                      <a:pt x="9797" y="5816"/>
                    </a:lnTo>
                    <a:lnTo>
                      <a:pt x="9809" y="5889"/>
                    </a:lnTo>
                    <a:lnTo>
                      <a:pt x="9818" y="5962"/>
                    </a:lnTo>
                    <a:lnTo>
                      <a:pt x="9827" y="6035"/>
                    </a:lnTo>
                    <a:lnTo>
                      <a:pt x="9834" y="6107"/>
                    </a:lnTo>
                    <a:lnTo>
                      <a:pt x="9841" y="6180"/>
                    </a:lnTo>
                    <a:lnTo>
                      <a:pt x="9846" y="6253"/>
                    </a:lnTo>
                    <a:lnTo>
                      <a:pt x="9851" y="6326"/>
                    </a:lnTo>
                    <a:lnTo>
                      <a:pt x="9854" y="6399"/>
                    </a:lnTo>
                    <a:lnTo>
                      <a:pt x="9856" y="6473"/>
                    </a:lnTo>
                    <a:lnTo>
                      <a:pt x="9858" y="6546"/>
                    </a:lnTo>
                    <a:lnTo>
                      <a:pt x="9858" y="6619"/>
                    </a:lnTo>
                    <a:lnTo>
                      <a:pt x="9857" y="6692"/>
                    </a:lnTo>
                    <a:lnTo>
                      <a:pt x="9855" y="6764"/>
                    </a:lnTo>
                    <a:lnTo>
                      <a:pt x="9853" y="6835"/>
                    </a:lnTo>
                    <a:lnTo>
                      <a:pt x="9849" y="6906"/>
                    </a:lnTo>
                    <a:lnTo>
                      <a:pt x="9844" y="6978"/>
                    </a:lnTo>
                    <a:lnTo>
                      <a:pt x="9838" y="7049"/>
                    </a:lnTo>
                    <a:lnTo>
                      <a:pt x="9832" y="7120"/>
                    </a:lnTo>
                    <a:lnTo>
                      <a:pt x="9824" y="7191"/>
                    </a:lnTo>
                    <a:lnTo>
                      <a:pt x="9815" y="7262"/>
                    </a:lnTo>
                    <a:lnTo>
                      <a:pt x="9804" y="7332"/>
                    </a:lnTo>
                    <a:lnTo>
                      <a:pt x="9794" y="7402"/>
                    </a:lnTo>
                    <a:lnTo>
                      <a:pt x="9782" y="7472"/>
                    </a:lnTo>
                    <a:lnTo>
                      <a:pt x="9769" y="7542"/>
                    </a:lnTo>
                    <a:lnTo>
                      <a:pt x="9755" y="7612"/>
                    </a:lnTo>
                    <a:lnTo>
                      <a:pt x="9739" y="7681"/>
                    </a:lnTo>
                    <a:lnTo>
                      <a:pt x="9724" y="7750"/>
                    </a:lnTo>
                    <a:lnTo>
                      <a:pt x="9707" y="7819"/>
                    </a:lnTo>
                    <a:lnTo>
                      <a:pt x="9689" y="7886"/>
                    </a:lnTo>
                    <a:lnTo>
                      <a:pt x="9669" y="7954"/>
                    </a:lnTo>
                    <a:lnTo>
                      <a:pt x="9649" y="8022"/>
                    </a:lnTo>
                    <a:lnTo>
                      <a:pt x="9627" y="8089"/>
                    </a:lnTo>
                    <a:lnTo>
                      <a:pt x="9605" y="8156"/>
                    </a:lnTo>
                    <a:lnTo>
                      <a:pt x="9582" y="8222"/>
                    </a:lnTo>
                    <a:lnTo>
                      <a:pt x="9557" y="8287"/>
                    </a:lnTo>
                    <a:lnTo>
                      <a:pt x="9532" y="8353"/>
                    </a:lnTo>
                    <a:lnTo>
                      <a:pt x="9505" y="8418"/>
                    </a:lnTo>
                    <a:lnTo>
                      <a:pt x="9478" y="8482"/>
                    </a:lnTo>
                    <a:lnTo>
                      <a:pt x="9449" y="8546"/>
                    </a:lnTo>
                    <a:lnTo>
                      <a:pt x="9420" y="8608"/>
                    </a:lnTo>
                    <a:lnTo>
                      <a:pt x="9389" y="8671"/>
                    </a:lnTo>
                    <a:lnTo>
                      <a:pt x="9358" y="8734"/>
                    </a:lnTo>
                    <a:lnTo>
                      <a:pt x="9324" y="8795"/>
                    </a:lnTo>
                    <a:lnTo>
                      <a:pt x="9291" y="8855"/>
                    </a:lnTo>
                    <a:lnTo>
                      <a:pt x="9280" y="8891"/>
                    </a:lnTo>
                    <a:lnTo>
                      <a:pt x="9269" y="8925"/>
                    </a:lnTo>
                    <a:lnTo>
                      <a:pt x="9262" y="8959"/>
                    </a:lnTo>
                    <a:lnTo>
                      <a:pt x="9257" y="8992"/>
                    </a:lnTo>
                    <a:lnTo>
                      <a:pt x="9253" y="9024"/>
                    </a:lnTo>
                    <a:lnTo>
                      <a:pt x="9251" y="9056"/>
                    </a:lnTo>
                    <a:lnTo>
                      <a:pt x="9251" y="9086"/>
                    </a:lnTo>
                    <a:lnTo>
                      <a:pt x="9252" y="9116"/>
                    </a:lnTo>
                    <a:lnTo>
                      <a:pt x="9255" y="9145"/>
                    </a:lnTo>
                    <a:lnTo>
                      <a:pt x="9260" y="9172"/>
                    </a:lnTo>
                    <a:lnTo>
                      <a:pt x="9266" y="9200"/>
                    </a:lnTo>
                    <a:lnTo>
                      <a:pt x="9273" y="9226"/>
                    </a:lnTo>
                    <a:lnTo>
                      <a:pt x="9283" y="9251"/>
                    </a:lnTo>
                    <a:lnTo>
                      <a:pt x="9294" y="9277"/>
                    </a:lnTo>
                    <a:lnTo>
                      <a:pt x="9305" y="9300"/>
                    </a:lnTo>
                    <a:lnTo>
                      <a:pt x="9318" y="9322"/>
                    </a:lnTo>
                    <a:lnTo>
                      <a:pt x="9333" y="9346"/>
                    </a:lnTo>
                    <a:lnTo>
                      <a:pt x="9351" y="9370"/>
                    </a:lnTo>
                    <a:lnTo>
                      <a:pt x="9370" y="9392"/>
                    </a:lnTo>
                    <a:lnTo>
                      <a:pt x="9390" y="9412"/>
                    </a:lnTo>
                    <a:lnTo>
                      <a:pt x="9412" y="9432"/>
                    </a:lnTo>
                    <a:lnTo>
                      <a:pt x="9434" y="9450"/>
                    </a:lnTo>
                    <a:lnTo>
                      <a:pt x="9459" y="9467"/>
                    </a:lnTo>
                    <a:lnTo>
                      <a:pt x="9483" y="9482"/>
                    </a:lnTo>
                    <a:lnTo>
                      <a:pt x="9508" y="9495"/>
                    </a:lnTo>
                    <a:lnTo>
                      <a:pt x="9535" y="9507"/>
                    </a:lnTo>
                    <a:lnTo>
                      <a:pt x="9561" y="9519"/>
                    </a:lnTo>
                    <a:lnTo>
                      <a:pt x="9589" y="9527"/>
                    </a:lnTo>
                    <a:lnTo>
                      <a:pt x="9617" y="9534"/>
                    </a:lnTo>
                    <a:lnTo>
                      <a:pt x="9645" y="9540"/>
                    </a:lnTo>
                    <a:lnTo>
                      <a:pt x="9674" y="9543"/>
                    </a:lnTo>
                    <a:lnTo>
                      <a:pt x="9703" y="9545"/>
                    </a:lnTo>
                    <a:lnTo>
                      <a:pt x="9725" y="9545"/>
                    </a:lnTo>
                    <a:lnTo>
                      <a:pt x="9749" y="9544"/>
                    </a:lnTo>
                    <a:lnTo>
                      <a:pt x="9771" y="9542"/>
                    </a:lnTo>
                    <a:lnTo>
                      <a:pt x="9793" y="9538"/>
                    </a:lnTo>
                    <a:lnTo>
                      <a:pt x="9816" y="9534"/>
                    </a:lnTo>
                    <a:lnTo>
                      <a:pt x="9838" y="9528"/>
                    </a:lnTo>
                    <a:lnTo>
                      <a:pt x="9859" y="9520"/>
                    </a:lnTo>
                    <a:lnTo>
                      <a:pt x="9882" y="9511"/>
                    </a:lnTo>
                    <a:lnTo>
                      <a:pt x="9903" y="9501"/>
                    </a:lnTo>
                    <a:lnTo>
                      <a:pt x="9924" y="9490"/>
                    </a:lnTo>
                    <a:lnTo>
                      <a:pt x="9944" y="9478"/>
                    </a:lnTo>
                    <a:lnTo>
                      <a:pt x="9964" y="9464"/>
                    </a:lnTo>
                    <a:lnTo>
                      <a:pt x="9984" y="9449"/>
                    </a:lnTo>
                    <a:lnTo>
                      <a:pt x="10003" y="9431"/>
                    </a:lnTo>
                    <a:lnTo>
                      <a:pt x="10021" y="9413"/>
                    </a:lnTo>
                    <a:lnTo>
                      <a:pt x="10038" y="9394"/>
                    </a:lnTo>
                    <a:lnTo>
                      <a:pt x="10075" y="9314"/>
                    </a:lnTo>
                    <a:lnTo>
                      <a:pt x="10112" y="9233"/>
                    </a:lnTo>
                    <a:lnTo>
                      <a:pt x="10147" y="9150"/>
                    </a:lnTo>
                    <a:lnTo>
                      <a:pt x="10183" y="9065"/>
                    </a:lnTo>
                    <a:lnTo>
                      <a:pt x="10219" y="8980"/>
                    </a:lnTo>
                    <a:lnTo>
                      <a:pt x="10253" y="8893"/>
                    </a:lnTo>
                    <a:lnTo>
                      <a:pt x="10287" y="8805"/>
                    </a:lnTo>
                    <a:lnTo>
                      <a:pt x="10320" y="8716"/>
                    </a:lnTo>
                    <a:lnTo>
                      <a:pt x="10353" y="8625"/>
                    </a:lnTo>
                    <a:lnTo>
                      <a:pt x="10384" y="8533"/>
                    </a:lnTo>
                    <a:lnTo>
                      <a:pt x="10416" y="8441"/>
                    </a:lnTo>
                    <a:lnTo>
                      <a:pt x="10446" y="8348"/>
                    </a:lnTo>
                    <a:lnTo>
                      <a:pt x="10476" y="8254"/>
                    </a:lnTo>
                    <a:lnTo>
                      <a:pt x="10503" y="8158"/>
                    </a:lnTo>
                    <a:lnTo>
                      <a:pt x="10531" y="8062"/>
                    </a:lnTo>
                    <a:lnTo>
                      <a:pt x="10557" y="7965"/>
                    </a:lnTo>
                    <a:lnTo>
                      <a:pt x="10583" y="7867"/>
                    </a:lnTo>
                    <a:lnTo>
                      <a:pt x="10606" y="7769"/>
                    </a:lnTo>
                    <a:lnTo>
                      <a:pt x="10629" y="7670"/>
                    </a:lnTo>
                    <a:lnTo>
                      <a:pt x="10651" y="7569"/>
                    </a:lnTo>
                    <a:lnTo>
                      <a:pt x="10671" y="7469"/>
                    </a:lnTo>
                    <a:lnTo>
                      <a:pt x="10690" y="7368"/>
                    </a:lnTo>
                    <a:lnTo>
                      <a:pt x="10707" y="7267"/>
                    </a:lnTo>
                    <a:lnTo>
                      <a:pt x="10722" y="7164"/>
                    </a:lnTo>
                    <a:lnTo>
                      <a:pt x="10736" y="7062"/>
                    </a:lnTo>
                    <a:lnTo>
                      <a:pt x="10750" y="6959"/>
                    </a:lnTo>
                    <a:lnTo>
                      <a:pt x="10760" y="6857"/>
                    </a:lnTo>
                    <a:lnTo>
                      <a:pt x="10769" y="6752"/>
                    </a:lnTo>
                    <a:lnTo>
                      <a:pt x="10777" y="6649"/>
                    </a:lnTo>
                    <a:lnTo>
                      <a:pt x="10782" y="6545"/>
                    </a:lnTo>
                    <a:lnTo>
                      <a:pt x="10786" y="6441"/>
                    </a:lnTo>
                    <a:lnTo>
                      <a:pt x="10787" y="6336"/>
                    </a:lnTo>
                    <a:lnTo>
                      <a:pt x="10787" y="6257"/>
                    </a:lnTo>
                    <a:lnTo>
                      <a:pt x="10786" y="6178"/>
                    </a:lnTo>
                    <a:lnTo>
                      <a:pt x="10784" y="6098"/>
                    </a:lnTo>
                    <a:lnTo>
                      <a:pt x="10780" y="6019"/>
                    </a:lnTo>
                    <a:lnTo>
                      <a:pt x="10775" y="5939"/>
                    </a:lnTo>
                    <a:lnTo>
                      <a:pt x="10769" y="5860"/>
                    </a:lnTo>
                    <a:lnTo>
                      <a:pt x="10762" y="5780"/>
                    </a:lnTo>
                    <a:lnTo>
                      <a:pt x="10753" y="5701"/>
                    </a:lnTo>
                    <a:lnTo>
                      <a:pt x="10742" y="5622"/>
                    </a:lnTo>
                    <a:lnTo>
                      <a:pt x="10731" y="5543"/>
                    </a:lnTo>
                    <a:lnTo>
                      <a:pt x="10718" y="5464"/>
                    </a:lnTo>
                    <a:lnTo>
                      <a:pt x="10704" y="5385"/>
                    </a:lnTo>
                    <a:lnTo>
                      <a:pt x="10687" y="5308"/>
                    </a:lnTo>
                    <a:lnTo>
                      <a:pt x="10670" y="5229"/>
                    </a:lnTo>
                    <a:lnTo>
                      <a:pt x="10652" y="5151"/>
                    </a:lnTo>
                    <a:lnTo>
                      <a:pt x="10632" y="5073"/>
                    </a:lnTo>
                    <a:lnTo>
                      <a:pt x="10609" y="4995"/>
                    </a:lnTo>
                    <a:lnTo>
                      <a:pt x="10586" y="4918"/>
                    </a:lnTo>
                    <a:lnTo>
                      <a:pt x="10561" y="4841"/>
                    </a:lnTo>
                    <a:lnTo>
                      <a:pt x="10534" y="4764"/>
                    </a:lnTo>
                    <a:lnTo>
                      <a:pt x="10506" y="4688"/>
                    </a:lnTo>
                    <a:lnTo>
                      <a:pt x="10476" y="4611"/>
                    </a:lnTo>
                    <a:lnTo>
                      <a:pt x="10444" y="4536"/>
                    </a:lnTo>
                    <a:lnTo>
                      <a:pt x="10411" y="4460"/>
                    </a:lnTo>
                    <a:lnTo>
                      <a:pt x="10376" y="4385"/>
                    </a:lnTo>
                    <a:lnTo>
                      <a:pt x="10340" y="4311"/>
                    </a:lnTo>
                    <a:lnTo>
                      <a:pt x="10301" y="4237"/>
                    </a:lnTo>
                    <a:lnTo>
                      <a:pt x="10260" y="4163"/>
                    </a:lnTo>
                    <a:lnTo>
                      <a:pt x="10217" y="4091"/>
                    </a:lnTo>
                    <a:lnTo>
                      <a:pt x="10174" y="4018"/>
                    </a:lnTo>
                    <a:lnTo>
                      <a:pt x="10128" y="3946"/>
                    </a:lnTo>
                    <a:lnTo>
                      <a:pt x="10080" y="3875"/>
                    </a:lnTo>
                    <a:lnTo>
                      <a:pt x="10055" y="3843"/>
                    </a:lnTo>
                    <a:lnTo>
                      <a:pt x="10026" y="3817"/>
                    </a:lnTo>
                    <a:lnTo>
                      <a:pt x="9995" y="3793"/>
                    </a:lnTo>
                    <a:lnTo>
                      <a:pt x="9961" y="3773"/>
                    </a:lnTo>
                    <a:lnTo>
                      <a:pt x="9926" y="3756"/>
                    </a:lnTo>
                    <a:lnTo>
                      <a:pt x="9888" y="3742"/>
                    </a:lnTo>
                    <a:lnTo>
                      <a:pt x="9849" y="3732"/>
                    </a:lnTo>
                    <a:lnTo>
                      <a:pt x="9810" y="3724"/>
                    </a:lnTo>
                    <a:lnTo>
                      <a:pt x="9769" y="3720"/>
                    </a:lnTo>
                    <a:lnTo>
                      <a:pt x="9728" y="3719"/>
                    </a:lnTo>
                    <a:lnTo>
                      <a:pt x="9687" y="3721"/>
                    </a:lnTo>
                    <a:lnTo>
                      <a:pt x="9647" y="3727"/>
                    </a:lnTo>
                    <a:lnTo>
                      <a:pt x="9606" y="3735"/>
                    </a:lnTo>
                    <a:lnTo>
                      <a:pt x="9566" y="3746"/>
                    </a:lnTo>
                    <a:lnTo>
                      <a:pt x="9529" y="3760"/>
                    </a:lnTo>
                    <a:lnTo>
                      <a:pt x="9491" y="3778"/>
                    </a:lnTo>
                    <a:lnTo>
                      <a:pt x="9457" y="3798"/>
                    </a:lnTo>
                    <a:lnTo>
                      <a:pt x="9424" y="3820"/>
                    </a:lnTo>
                    <a:lnTo>
                      <a:pt x="9394" y="3846"/>
                    </a:lnTo>
                    <a:lnTo>
                      <a:pt x="9366" y="3875"/>
                    </a:lnTo>
                    <a:lnTo>
                      <a:pt x="9341" y="3906"/>
                    </a:lnTo>
                    <a:lnTo>
                      <a:pt x="9320" y="3941"/>
                    </a:lnTo>
                    <a:lnTo>
                      <a:pt x="9303" y="3978"/>
                    </a:lnTo>
                    <a:lnTo>
                      <a:pt x="9290" y="4018"/>
                    </a:lnTo>
                    <a:lnTo>
                      <a:pt x="9281" y="4060"/>
                    </a:lnTo>
                    <a:lnTo>
                      <a:pt x="9277" y="4105"/>
                    </a:lnTo>
                    <a:lnTo>
                      <a:pt x="9278" y="4152"/>
                    </a:lnTo>
                    <a:lnTo>
                      <a:pt x="9284" y="4202"/>
                    </a:lnTo>
                    <a:lnTo>
                      <a:pt x="9295" y="4255"/>
                    </a:lnTo>
                    <a:lnTo>
                      <a:pt x="9313" y="4310"/>
                    </a:lnTo>
                    <a:lnTo>
                      <a:pt x="9338" y="4367"/>
                    </a:lnTo>
                    <a:lnTo>
                      <a:pt x="9368" y="4428"/>
                    </a:lnTo>
                    <a:close/>
                    <a:moveTo>
                      <a:pt x="9699" y="6690"/>
                    </a:moveTo>
                    <a:lnTo>
                      <a:pt x="9700" y="6619"/>
                    </a:lnTo>
                    <a:lnTo>
                      <a:pt x="9699" y="6548"/>
                    </a:lnTo>
                    <a:lnTo>
                      <a:pt x="9698" y="6477"/>
                    </a:lnTo>
                    <a:lnTo>
                      <a:pt x="9696" y="6406"/>
                    </a:lnTo>
                    <a:lnTo>
                      <a:pt x="9692" y="6335"/>
                    </a:lnTo>
                    <a:lnTo>
                      <a:pt x="9687" y="6264"/>
                    </a:lnTo>
                    <a:lnTo>
                      <a:pt x="9682" y="6193"/>
                    </a:lnTo>
                    <a:lnTo>
                      <a:pt x="9676" y="6123"/>
                    </a:lnTo>
                    <a:lnTo>
                      <a:pt x="9669" y="6053"/>
                    </a:lnTo>
                    <a:lnTo>
                      <a:pt x="9660" y="5982"/>
                    </a:lnTo>
                    <a:lnTo>
                      <a:pt x="9651" y="5911"/>
                    </a:lnTo>
                    <a:lnTo>
                      <a:pt x="9641" y="5841"/>
                    </a:lnTo>
                    <a:lnTo>
                      <a:pt x="9630" y="5771"/>
                    </a:lnTo>
                    <a:lnTo>
                      <a:pt x="9617" y="5701"/>
                    </a:lnTo>
                    <a:lnTo>
                      <a:pt x="9603" y="5632"/>
                    </a:lnTo>
                    <a:lnTo>
                      <a:pt x="9589" y="5562"/>
                    </a:lnTo>
                    <a:lnTo>
                      <a:pt x="9574" y="5493"/>
                    </a:lnTo>
                    <a:lnTo>
                      <a:pt x="9557" y="5424"/>
                    </a:lnTo>
                    <a:lnTo>
                      <a:pt x="9540" y="5355"/>
                    </a:lnTo>
                    <a:lnTo>
                      <a:pt x="9522" y="5287"/>
                    </a:lnTo>
                    <a:lnTo>
                      <a:pt x="9502" y="5218"/>
                    </a:lnTo>
                    <a:lnTo>
                      <a:pt x="9482" y="5151"/>
                    </a:lnTo>
                    <a:lnTo>
                      <a:pt x="9461" y="5084"/>
                    </a:lnTo>
                    <a:lnTo>
                      <a:pt x="9438" y="5017"/>
                    </a:lnTo>
                    <a:lnTo>
                      <a:pt x="9415" y="4950"/>
                    </a:lnTo>
                    <a:lnTo>
                      <a:pt x="9390" y="4884"/>
                    </a:lnTo>
                    <a:lnTo>
                      <a:pt x="9365" y="4818"/>
                    </a:lnTo>
                    <a:lnTo>
                      <a:pt x="9340" y="4753"/>
                    </a:lnTo>
                    <a:lnTo>
                      <a:pt x="9312" y="4688"/>
                    </a:lnTo>
                    <a:lnTo>
                      <a:pt x="9284" y="4623"/>
                    </a:lnTo>
                    <a:lnTo>
                      <a:pt x="9254" y="4559"/>
                    </a:lnTo>
                    <a:lnTo>
                      <a:pt x="9225" y="4497"/>
                    </a:lnTo>
                    <a:lnTo>
                      <a:pt x="9225" y="4497"/>
                    </a:lnTo>
                    <a:lnTo>
                      <a:pt x="9187" y="4419"/>
                    </a:lnTo>
                    <a:lnTo>
                      <a:pt x="9157" y="4344"/>
                    </a:lnTo>
                    <a:lnTo>
                      <a:pt x="9136" y="4273"/>
                    </a:lnTo>
                    <a:lnTo>
                      <a:pt x="9123" y="4204"/>
                    </a:lnTo>
                    <a:lnTo>
                      <a:pt x="9117" y="4138"/>
                    </a:lnTo>
                    <a:lnTo>
                      <a:pt x="9118" y="4075"/>
                    </a:lnTo>
                    <a:lnTo>
                      <a:pt x="9125" y="4017"/>
                    </a:lnTo>
                    <a:lnTo>
                      <a:pt x="9139" y="3961"/>
                    </a:lnTo>
                    <a:lnTo>
                      <a:pt x="9157" y="3908"/>
                    </a:lnTo>
                    <a:lnTo>
                      <a:pt x="9182" y="3859"/>
                    </a:lnTo>
                    <a:lnTo>
                      <a:pt x="9211" y="3813"/>
                    </a:lnTo>
                    <a:lnTo>
                      <a:pt x="9245" y="3771"/>
                    </a:lnTo>
                    <a:lnTo>
                      <a:pt x="9282" y="3732"/>
                    </a:lnTo>
                    <a:lnTo>
                      <a:pt x="9323" y="3698"/>
                    </a:lnTo>
                    <a:lnTo>
                      <a:pt x="9367" y="3666"/>
                    </a:lnTo>
                    <a:lnTo>
                      <a:pt x="9415" y="3639"/>
                    </a:lnTo>
                    <a:lnTo>
                      <a:pt x="9464" y="3616"/>
                    </a:lnTo>
                    <a:lnTo>
                      <a:pt x="9516" y="3596"/>
                    </a:lnTo>
                    <a:lnTo>
                      <a:pt x="9568" y="3581"/>
                    </a:lnTo>
                    <a:lnTo>
                      <a:pt x="9622" y="3570"/>
                    </a:lnTo>
                    <a:lnTo>
                      <a:pt x="9677" y="3563"/>
                    </a:lnTo>
                    <a:lnTo>
                      <a:pt x="9732" y="3561"/>
                    </a:lnTo>
                    <a:lnTo>
                      <a:pt x="9787" y="3562"/>
                    </a:lnTo>
                    <a:lnTo>
                      <a:pt x="9841" y="3568"/>
                    </a:lnTo>
                    <a:lnTo>
                      <a:pt x="9895" y="3579"/>
                    </a:lnTo>
                    <a:lnTo>
                      <a:pt x="9948" y="3594"/>
                    </a:lnTo>
                    <a:lnTo>
                      <a:pt x="9998" y="3614"/>
                    </a:lnTo>
                    <a:lnTo>
                      <a:pt x="10047" y="3638"/>
                    </a:lnTo>
                    <a:lnTo>
                      <a:pt x="10092" y="3667"/>
                    </a:lnTo>
                    <a:lnTo>
                      <a:pt x="10135" y="3702"/>
                    </a:lnTo>
                    <a:lnTo>
                      <a:pt x="10175" y="3740"/>
                    </a:lnTo>
                    <a:lnTo>
                      <a:pt x="10210" y="3784"/>
                    </a:lnTo>
                    <a:lnTo>
                      <a:pt x="10260" y="3859"/>
                    </a:lnTo>
                    <a:lnTo>
                      <a:pt x="10308" y="3933"/>
                    </a:lnTo>
                    <a:lnTo>
                      <a:pt x="10355" y="4008"/>
                    </a:lnTo>
                    <a:lnTo>
                      <a:pt x="10399" y="4084"/>
                    </a:lnTo>
                    <a:lnTo>
                      <a:pt x="10440" y="4160"/>
                    </a:lnTo>
                    <a:lnTo>
                      <a:pt x="10481" y="4237"/>
                    </a:lnTo>
                    <a:lnTo>
                      <a:pt x="10519" y="4314"/>
                    </a:lnTo>
                    <a:lnTo>
                      <a:pt x="10555" y="4392"/>
                    </a:lnTo>
                    <a:lnTo>
                      <a:pt x="10590" y="4470"/>
                    </a:lnTo>
                    <a:lnTo>
                      <a:pt x="10622" y="4549"/>
                    </a:lnTo>
                    <a:lnTo>
                      <a:pt x="10654" y="4628"/>
                    </a:lnTo>
                    <a:lnTo>
                      <a:pt x="10683" y="4707"/>
                    </a:lnTo>
                    <a:lnTo>
                      <a:pt x="10711" y="4787"/>
                    </a:lnTo>
                    <a:lnTo>
                      <a:pt x="10737" y="4867"/>
                    </a:lnTo>
                    <a:lnTo>
                      <a:pt x="10762" y="4947"/>
                    </a:lnTo>
                    <a:lnTo>
                      <a:pt x="10784" y="5028"/>
                    </a:lnTo>
                    <a:lnTo>
                      <a:pt x="10805" y="5108"/>
                    </a:lnTo>
                    <a:lnTo>
                      <a:pt x="10825" y="5189"/>
                    </a:lnTo>
                    <a:lnTo>
                      <a:pt x="10843" y="5271"/>
                    </a:lnTo>
                    <a:lnTo>
                      <a:pt x="10859" y="5352"/>
                    </a:lnTo>
                    <a:lnTo>
                      <a:pt x="10875" y="5434"/>
                    </a:lnTo>
                    <a:lnTo>
                      <a:pt x="10888" y="5515"/>
                    </a:lnTo>
                    <a:lnTo>
                      <a:pt x="10900" y="5597"/>
                    </a:lnTo>
                    <a:lnTo>
                      <a:pt x="10910" y="5679"/>
                    </a:lnTo>
                    <a:lnTo>
                      <a:pt x="10919" y="5761"/>
                    </a:lnTo>
                    <a:lnTo>
                      <a:pt x="10928" y="5844"/>
                    </a:lnTo>
                    <a:lnTo>
                      <a:pt x="10934" y="5926"/>
                    </a:lnTo>
                    <a:lnTo>
                      <a:pt x="10939" y="6008"/>
                    </a:lnTo>
                    <a:lnTo>
                      <a:pt x="10943" y="6090"/>
                    </a:lnTo>
                    <a:lnTo>
                      <a:pt x="10945" y="6173"/>
                    </a:lnTo>
                    <a:lnTo>
                      <a:pt x="10947" y="6255"/>
                    </a:lnTo>
                    <a:lnTo>
                      <a:pt x="10947" y="6337"/>
                    </a:lnTo>
                    <a:lnTo>
                      <a:pt x="10945" y="6445"/>
                    </a:lnTo>
                    <a:lnTo>
                      <a:pt x="10941" y="6552"/>
                    </a:lnTo>
                    <a:lnTo>
                      <a:pt x="10936" y="6658"/>
                    </a:lnTo>
                    <a:lnTo>
                      <a:pt x="10928" y="6765"/>
                    </a:lnTo>
                    <a:lnTo>
                      <a:pt x="10918" y="6871"/>
                    </a:lnTo>
                    <a:lnTo>
                      <a:pt x="10907" y="6977"/>
                    </a:lnTo>
                    <a:lnTo>
                      <a:pt x="10894" y="7082"/>
                    </a:lnTo>
                    <a:lnTo>
                      <a:pt x="10880" y="7188"/>
                    </a:lnTo>
                    <a:lnTo>
                      <a:pt x="10863" y="7292"/>
                    </a:lnTo>
                    <a:lnTo>
                      <a:pt x="10846" y="7396"/>
                    </a:lnTo>
                    <a:lnTo>
                      <a:pt x="10827" y="7500"/>
                    </a:lnTo>
                    <a:lnTo>
                      <a:pt x="10806" y="7603"/>
                    </a:lnTo>
                    <a:lnTo>
                      <a:pt x="10784" y="7705"/>
                    </a:lnTo>
                    <a:lnTo>
                      <a:pt x="10761" y="7807"/>
                    </a:lnTo>
                    <a:lnTo>
                      <a:pt x="10736" y="7908"/>
                    </a:lnTo>
                    <a:lnTo>
                      <a:pt x="10711" y="8008"/>
                    </a:lnTo>
                    <a:lnTo>
                      <a:pt x="10683" y="8107"/>
                    </a:lnTo>
                    <a:lnTo>
                      <a:pt x="10656" y="8206"/>
                    </a:lnTo>
                    <a:lnTo>
                      <a:pt x="10626" y="8304"/>
                    </a:lnTo>
                    <a:lnTo>
                      <a:pt x="10597" y="8401"/>
                    </a:lnTo>
                    <a:lnTo>
                      <a:pt x="10565" y="8496"/>
                    </a:lnTo>
                    <a:lnTo>
                      <a:pt x="10534" y="8591"/>
                    </a:lnTo>
                    <a:lnTo>
                      <a:pt x="10501" y="8684"/>
                    </a:lnTo>
                    <a:lnTo>
                      <a:pt x="10468" y="8776"/>
                    </a:lnTo>
                    <a:lnTo>
                      <a:pt x="10433" y="8867"/>
                    </a:lnTo>
                    <a:lnTo>
                      <a:pt x="10399" y="8958"/>
                    </a:lnTo>
                    <a:lnTo>
                      <a:pt x="10363" y="9047"/>
                    </a:lnTo>
                    <a:lnTo>
                      <a:pt x="10327" y="9134"/>
                    </a:lnTo>
                    <a:lnTo>
                      <a:pt x="10291" y="9220"/>
                    </a:lnTo>
                    <a:lnTo>
                      <a:pt x="10254" y="9305"/>
                    </a:lnTo>
                    <a:lnTo>
                      <a:pt x="10216" y="9388"/>
                    </a:lnTo>
                    <a:lnTo>
                      <a:pt x="10179" y="9470"/>
                    </a:lnTo>
                    <a:lnTo>
                      <a:pt x="10171" y="9484"/>
                    </a:lnTo>
                    <a:lnTo>
                      <a:pt x="10162" y="9497"/>
                    </a:lnTo>
                    <a:lnTo>
                      <a:pt x="10152" y="9510"/>
                    </a:lnTo>
                    <a:lnTo>
                      <a:pt x="10142" y="9523"/>
                    </a:lnTo>
                    <a:lnTo>
                      <a:pt x="10130" y="9535"/>
                    </a:lnTo>
                    <a:lnTo>
                      <a:pt x="10119" y="9547"/>
                    </a:lnTo>
                    <a:lnTo>
                      <a:pt x="10106" y="9559"/>
                    </a:lnTo>
                    <a:lnTo>
                      <a:pt x="10092" y="9570"/>
                    </a:lnTo>
                    <a:lnTo>
                      <a:pt x="10079" y="9580"/>
                    </a:lnTo>
                    <a:lnTo>
                      <a:pt x="10065" y="9591"/>
                    </a:lnTo>
                    <a:lnTo>
                      <a:pt x="10050" y="9601"/>
                    </a:lnTo>
                    <a:lnTo>
                      <a:pt x="10034" y="9611"/>
                    </a:lnTo>
                    <a:lnTo>
                      <a:pt x="10019" y="9620"/>
                    </a:lnTo>
                    <a:lnTo>
                      <a:pt x="10003" y="9628"/>
                    </a:lnTo>
                    <a:lnTo>
                      <a:pt x="9987" y="9637"/>
                    </a:lnTo>
                    <a:lnTo>
                      <a:pt x="9970" y="9644"/>
                    </a:lnTo>
                    <a:lnTo>
                      <a:pt x="9937" y="9658"/>
                    </a:lnTo>
                    <a:lnTo>
                      <a:pt x="9902" y="9670"/>
                    </a:lnTo>
                    <a:lnTo>
                      <a:pt x="9867" y="9682"/>
                    </a:lnTo>
                    <a:lnTo>
                      <a:pt x="9832" y="9690"/>
                    </a:lnTo>
                    <a:lnTo>
                      <a:pt x="9797" y="9697"/>
                    </a:lnTo>
                    <a:lnTo>
                      <a:pt x="9763" y="9701"/>
                    </a:lnTo>
                    <a:lnTo>
                      <a:pt x="9746" y="9702"/>
                    </a:lnTo>
                    <a:lnTo>
                      <a:pt x="9730" y="9703"/>
                    </a:lnTo>
                    <a:lnTo>
                      <a:pt x="9714" y="9704"/>
                    </a:lnTo>
                    <a:lnTo>
                      <a:pt x="9699" y="9704"/>
                    </a:lnTo>
                    <a:lnTo>
                      <a:pt x="9652" y="9701"/>
                    </a:lnTo>
                    <a:lnTo>
                      <a:pt x="9607" y="9695"/>
                    </a:lnTo>
                    <a:lnTo>
                      <a:pt x="9563" y="9686"/>
                    </a:lnTo>
                    <a:lnTo>
                      <a:pt x="9522" y="9674"/>
                    </a:lnTo>
                    <a:lnTo>
                      <a:pt x="9482" y="9660"/>
                    </a:lnTo>
                    <a:lnTo>
                      <a:pt x="9444" y="9643"/>
                    </a:lnTo>
                    <a:lnTo>
                      <a:pt x="9408" y="9625"/>
                    </a:lnTo>
                    <a:lnTo>
                      <a:pt x="9373" y="9604"/>
                    </a:lnTo>
                    <a:lnTo>
                      <a:pt x="9341" y="9580"/>
                    </a:lnTo>
                    <a:lnTo>
                      <a:pt x="9310" y="9555"/>
                    </a:lnTo>
                    <a:lnTo>
                      <a:pt x="9282" y="9528"/>
                    </a:lnTo>
                    <a:lnTo>
                      <a:pt x="9254" y="9499"/>
                    </a:lnTo>
                    <a:lnTo>
                      <a:pt x="9229" y="9469"/>
                    </a:lnTo>
                    <a:lnTo>
                      <a:pt x="9206" y="9438"/>
                    </a:lnTo>
                    <a:lnTo>
                      <a:pt x="9185" y="9404"/>
                    </a:lnTo>
                    <a:lnTo>
                      <a:pt x="9166" y="9371"/>
                    </a:lnTo>
                    <a:lnTo>
                      <a:pt x="9148" y="9335"/>
                    </a:lnTo>
                    <a:lnTo>
                      <a:pt x="9133" y="9300"/>
                    </a:lnTo>
                    <a:lnTo>
                      <a:pt x="9120" y="9263"/>
                    </a:lnTo>
                    <a:lnTo>
                      <a:pt x="9110" y="9226"/>
                    </a:lnTo>
                    <a:lnTo>
                      <a:pt x="9101" y="9188"/>
                    </a:lnTo>
                    <a:lnTo>
                      <a:pt x="9093" y="9150"/>
                    </a:lnTo>
                    <a:lnTo>
                      <a:pt x="9089" y="9113"/>
                    </a:lnTo>
                    <a:lnTo>
                      <a:pt x="9086" y="9074"/>
                    </a:lnTo>
                    <a:lnTo>
                      <a:pt x="9086" y="9037"/>
                    </a:lnTo>
                    <a:lnTo>
                      <a:pt x="9088" y="8998"/>
                    </a:lnTo>
                    <a:lnTo>
                      <a:pt x="9092" y="8961"/>
                    </a:lnTo>
                    <a:lnTo>
                      <a:pt x="9100" y="8924"/>
                    </a:lnTo>
                    <a:lnTo>
                      <a:pt x="9109" y="8888"/>
                    </a:lnTo>
                    <a:lnTo>
                      <a:pt x="9119" y="8852"/>
                    </a:lnTo>
                    <a:lnTo>
                      <a:pt x="9133" y="8818"/>
                    </a:lnTo>
                    <a:lnTo>
                      <a:pt x="9148" y="8783"/>
                    </a:lnTo>
                    <a:lnTo>
                      <a:pt x="9182" y="8725"/>
                    </a:lnTo>
                    <a:lnTo>
                      <a:pt x="9213" y="8666"/>
                    </a:lnTo>
                    <a:lnTo>
                      <a:pt x="9244" y="8606"/>
                    </a:lnTo>
                    <a:lnTo>
                      <a:pt x="9273" y="8546"/>
                    </a:lnTo>
                    <a:lnTo>
                      <a:pt x="9303" y="8484"/>
                    </a:lnTo>
                    <a:lnTo>
                      <a:pt x="9330" y="8422"/>
                    </a:lnTo>
                    <a:lnTo>
                      <a:pt x="9357" y="8360"/>
                    </a:lnTo>
                    <a:lnTo>
                      <a:pt x="9383" y="8297"/>
                    </a:lnTo>
                    <a:lnTo>
                      <a:pt x="9408" y="8235"/>
                    </a:lnTo>
                    <a:lnTo>
                      <a:pt x="9431" y="8171"/>
                    </a:lnTo>
                    <a:lnTo>
                      <a:pt x="9454" y="8107"/>
                    </a:lnTo>
                    <a:lnTo>
                      <a:pt x="9476" y="8042"/>
                    </a:lnTo>
                    <a:lnTo>
                      <a:pt x="9496" y="7977"/>
                    </a:lnTo>
                    <a:lnTo>
                      <a:pt x="9516" y="7912"/>
                    </a:lnTo>
                    <a:lnTo>
                      <a:pt x="9534" y="7847"/>
                    </a:lnTo>
                    <a:lnTo>
                      <a:pt x="9552" y="7780"/>
                    </a:lnTo>
                    <a:lnTo>
                      <a:pt x="9568" y="7714"/>
                    </a:lnTo>
                    <a:lnTo>
                      <a:pt x="9584" y="7647"/>
                    </a:lnTo>
                    <a:lnTo>
                      <a:pt x="9599" y="7581"/>
                    </a:lnTo>
                    <a:lnTo>
                      <a:pt x="9612" y="7513"/>
                    </a:lnTo>
                    <a:lnTo>
                      <a:pt x="9625" y="7446"/>
                    </a:lnTo>
                    <a:lnTo>
                      <a:pt x="9637" y="7378"/>
                    </a:lnTo>
                    <a:lnTo>
                      <a:pt x="9648" y="7309"/>
                    </a:lnTo>
                    <a:lnTo>
                      <a:pt x="9657" y="7241"/>
                    </a:lnTo>
                    <a:lnTo>
                      <a:pt x="9666" y="7173"/>
                    </a:lnTo>
                    <a:lnTo>
                      <a:pt x="9673" y="7105"/>
                    </a:lnTo>
                    <a:lnTo>
                      <a:pt x="9680" y="7036"/>
                    </a:lnTo>
                    <a:lnTo>
                      <a:pt x="9685" y="6966"/>
                    </a:lnTo>
                    <a:lnTo>
                      <a:pt x="9691" y="6897"/>
                    </a:lnTo>
                    <a:lnTo>
                      <a:pt x="9694" y="6828"/>
                    </a:lnTo>
                    <a:lnTo>
                      <a:pt x="9697" y="6758"/>
                    </a:lnTo>
                    <a:lnTo>
                      <a:pt x="9699" y="6690"/>
                    </a:lnTo>
                    <a:close/>
                    <a:moveTo>
                      <a:pt x="8591" y="5473"/>
                    </a:moveTo>
                    <a:lnTo>
                      <a:pt x="8536" y="5547"/>
                    </a:lnTo>
                    <a:lnTo>
                      <a:pt x="8478" y="5620"/>
                    </a:lnTo>
                    <a:lnTo>
                      <a:pt x="8419" y="5691"/>
                    </a:lnTo>
                    <a:lnTo>
                      <a:pt x="8358" y="5760"/>
                    </a:lnTo>
                    <a:lnTo>
                      <a:pt x="8296" y="5828"/>
                    </a:lnTo>
                    <a:lnTo>
                      <a:pt x="8232" y="5893"/>
                    </a:lnTo>
                    <a:lnTo>
                      <a:pt x="8166" y="5957"/>
                    </a:lnTo>
                    <a:lnTo>
                      <a:pt x="8099" y="6018"/>
                    </a:lnTo>
                    <a:lnTo>
                      <a:pt x="8029" y="6078"/>
                    </a:lnTo>
                    <a:lnTo>
                      <a:pt x="7958" y="6136"/>
                    </a:lnTo>
                    <a:lnTo>
                      <a:pt x="7886" y="6191"/>
                    </a:lnTo>
                    <a:lnTo>
                      <a:pt x="7813" y="6245"/>
                    </a:lnTo>
                    <a:lnTo>
                      <a:pt x="7737" y="6297"/>
                    </a:lnTo>
                    <a:lnTo>
                      <a:pt x="7661" y="6346"/>
                    </a:lnTo>
                    <a:lnTo>
                      <a:pt x="7583" y="6394"/>
                    </a:lnTo>
                    <a:lnTo>
                      <a:pt x="7503" y="6438"/>
                    </a:lnTo>
                    <a:lnTo>
                      <a:pt x="7423" y="6482"/>
                    </a:lnTo>
                    <a:lnTo>
                      <a:pt x="7341" y="6523"/>
                    </a:lnTo>
                    <a:lnTo>
                      <a:pt x="7257" y="6561"/>
                    </a:lnTo>
                    <a:lnTo>
                      <a:pt x="7173" y="6597"/>
                    </a:lnTo>
                    <a:lnTo>
                      <a:pt x="7086" y="6631"/>
                    </a:lnTo>
                    <a:lnTo>
                      <a:pt x="6999" y="6662"/>
                    </a:lnTo>
                    <a:lnTo>
                      <a:pt x="6910" y="6692"/>
                    </a:lnTo>
                    <a:lnTo>
                      <a:pt x="6821" y="6719"/>
                    </a:lnTo>
                    <a:lnTo>
                      <a:pt x="6730" y="6743"/>
                    </a:lnTo>
                    <a:lnTo>
                      <a:pt x="6638" y="6766"/>
                    </a:lnTo>
                    <a:lnTo>
                      <a:pt x="6545" y="6785"/>
                    </a:lnTo>
                    <a:lnTo>
                      <a:pt x="6451" y="6802"/>
                    </a:lnTo>
                    <a:lnTo>
                      <a:pt x="6355" y="6816"/>
                    </a:lnTo>
                    <a:lnTo>
                      <a:pt x="6259" y="6828"/>
                    </a:lnTo>
                    <a:lnTo>
                      <a:pt x="6162" y="6837"/>
                    </a:lnTo>
                    <a:lnTo>
                      <a:pt x="6063" y="6845"/>
                    </a:lnTo>
                    <a:lnTo>
                      <a:pt x="6086" y="6860"/>
                    </a:lnTo>
                    <a:lnTo>
                      <a:pt x="6111" y="6878"/>
                    </a:lnTo>
                    <a:lnTo>
                      <a:pt x="6136" y="6898"/>
                    </a:lnTo>
                    <a:lnTo>
                      <a:pt x="6163" y="6920"/>
                    </a:lnTo>
                    <a:lnTo>
                      <a:pt x="6189" y="6946"/>
                    </a:lnTo>
                    <a:lnTo>
                      <a:pt x="6215" y="6974"/>
                    </a:lnTo>
                    <a:lnTo>
                      <a:pt x="6228" y="6988"/>
                    </a:lnTo>
                    <a:lnTo>
                      <a:pt x="6240" y="7003"/>
                    </a:lnTo>
                    <a:lnTo>
                      <a:pt x="6252" y="7020"/>
                    </a:lnTo>
                    <a:lnTo>
                      <a:pt x="6264" y="7036"/>
                    </a:lnTo>
                    <a:lnTo>
                      <a:pt x="6276" y="7053"/>
                    </a:lnTo>
                    <a:lnTo>
                      <a:pt x="6287" y="7071"/>
                    </a:lnTo>
                    <a:lnTo>
                      <a:pt x="6297" y="7090"/>
                    </a:lnTo>
                    <a:lnTo>
                      <a:pt x="6307" y="7109"/>
                    </a:lnTo>
                    <a:lnTo>
                      <a:pt x="6316" y="7128"/>
                    </a:lnTo>
                    <a:lnTo>
                      <a:pt x="6324" y="7149"/>
                    </a:lnTo>
                    <a:lnTo>
                      <a:pt x="6333" y="7170"/>
                    </a:lnTo>
                    <a:lnTo>
                      <a:pt x="6339" y="7191"/>
                    </a:lnTo>
                    <a:lnTo>
                      <a:pt x="6345" y="7213"/>
                    </a:lnTo>
                    <a:lnTo>
                      <a:pt x="6350" y="7236"/>
                    </a:lnTo>
                    <a:lnTo>
                      <a:pt x="6354" y="7260"/>
                    </a:lnTo>
                    <a:lnTo>
                      <a:pt x="6357" y="7284"/>
                    </a:lnTo>
                    <a:lnTo>
                      <a:pt x="6358" y="7308"/>
                    </a:lnTo>
                    <a:lnTo>
                      <a:pt x="6359" y="7334"/>
                    </a:lnTo>
                    <a:lnTo>
                      <a:pt x="6358" y="7360"/>
                    </a:lnTo>
                    <a:lnTo>
                      <a:pt x="6356" y="7386"/>
                    </a:lnTo>
                    <a:lnTo>
                      <a:pt x="6351" y="7429"/>
                    </a:lnTo>
                    <a:lnTo>
                      <a:pt x="6345" y="7470"/>
                    </a:lnTo>
                    <a:lnTo>
                      <a:pt x="6337" y="7510"/>
                    </a:lnTo>
                    <a:lnTo>
                      <a:pt x="6326" y="7547"/>
                    </a:lnTo>
                    <a:lnTo>
                      <a:pt x="6316" y="7584"/>
                    </a:lnTo>
                    <a:lnTo>
                      <a:pt x="6304" y="7618"/>
                    </a:lnTo>
                    <a:lnTo>
                      <a:pt x="6291" y="7651"/>
                    </a:lnTo>
                    <a:lnTo>
                      <a:pt x="6277" y="7684"/>
                    </a:lnTo>
                    <a:lnTo>
                      <a:pt x="6261" y="7714"/>
                    </a:lnTo>
                    <a:lnTo>
                      <a:pt x="6245" y="7743"/>
                    </a:lnTo>
                    <a:lnTo>
                      <a:pt x="6229" y="7771"/>
                    </a:lnTo>
                    <a:lnTo>
                      <a:pt x="6210" y="7796"/>
                    </a:lnTo>
                    <a:lnTo>
                      <a:pt x="6192" y="7822"/>
                    </a:lnTo>
                    <a:lnTo>
                      <a:pt x="6173" y="7844"/>
                    </a:lnTo>
                    <a:lnTo>
                      <a:pt x="6153" y="7866"/>
                    </a:lnTo>
                    <a:lnTo>
                      <a:pt x="6133" y="7886"/>
                    </a:lnTo>
                    <a:lnTo>
                      <a:pt x="6220" y="7874"/>
                    </a:lnTo>
                    <a:lnTo>
                      <a:pt x="6306" y="7860"/>
                    </a:lnTo>
                    <a:lnTo>
                      <a:pt x="6393" y="7846"/>
                    </a:lnTo>
                    <a:lnTo>
                      <a:pt x="6480" y="7830"/>
                    </a:lnTo>
                    <a:lnTo>
                      <a:pt x="6567" y="7812"/>
                    </a:lnTo>
                    <a:lnTo>
                      <a:pt x="6654" y="7793"/>
                    </a:lnTo>
                    <a:lnTo>
                      <a:pt x="6741" y="7774"/>
                    </a:lnTo>
                    <a:lnTo>
                      <a:pt x="6829" y="7753"/>
                    </a:lnTo>
                    <a:lnTo>
                      <a:pt x="6915" y="7729"/>
                    </a:lnTo>
                    <a:lnTo>
                      <a:pt x="7003" y="7706"/>
                    </a:lnTo>
                    <a:lnTo>
                      <a:pt x="7089" y="7681"/>
                    </a:lnTo>
                    <a:lnTo>
                      <a:pt x="7176" y="7655"/>
                    </a:lnTo>
                    <a:lnTo>
                      <a:pt x="7262" y="7626"/>
                    </a:lnTo>
                    <a:lnTo>
                      <a:pt x="7348" y="7598"/>
                    </a:lnTo>
                    <a:lnTo>
                      <a:pt x="7433" y="7566"/>
                    </a:lnTo>
                    <a:lnTo>
                      <a:pt x="7519" y="7535"/>
                    </a:lnTo>
                    <a:lnTo>
                      <a:pt x="7603" y="7502"/>
                    </a:lnTo>
                    <a:lnTo>
                      <a:pt x="7688" y="7467"/>
                    </a:lnTo>
                    <a:lnTo>
                      <a:pt x="7772" y="7431"/>
                    </a:lnTo>
                    <a:lnTo>
                      <a:pt x="7854" y="7393"/>
                    </a:lnTo>
                    <a:lnTo>
                      <a:pt x="7937" y="7354"/>
                    </a:lnTo>
                    <a:lnTo>
                      <a:pt x="8019" y="7314"/>
                    </a:lnTo>
                    <a:lnTo>
                      <a:pt x="8101" y="7272"/>
                    </a:lnTo>
                    <a:lnTo>
                      <a:pt x="8181" y="7228"/>
                    </a:lnTo>
                    <a:lnTo>
                      <a:pt x="8260" y="7184"/>
                    </a:lnTo>
                    <a:lnTo>
                      <a:pt x="8339" y="7137"/>
                    </a:lnTo>
                    <a:lnTo>
                      <a:pt x="8417" y="7090"/>
                    </a:lnTo>
                    <a:lnTo>
                      <a:pt x="8493" y="7041"/>
                    </a:lnTo>
                    <a:lnTo>
                      <a:pt x="8570" y="6989"/>
                    </a:lnTo>
                    <a:lnTo>
                      <a:pt x="8645" y="6938"/>
                    </a:lnTo>
                    <a:lnTo>
                      <a:pt x="8718" y="6884"/>
                    </a:lnTo>
                    <a:lnTo>
                      <a:pt x="8791" y="6828"/>
                    </a:lnTo>
                    <a:lnTo>
                      <a:pt x="8828" y="7093"/>
                    </a:lnTo>
                    <a:lnTo>
                      <a:pt x="8860" y="7357"/>
                    </a:lnTo>
                    <a:lnTo>
                      <a:pt x="8890" y="7622"/>
                    </a:lnTo>
                    <a:lnTo>
                      <a:pt x="8917" y="7886"/>
                    </a:lnTo>
                    <a:lnTo>
                      <a:pt x="8941" y="8153"/>
                    </a:lnTo>
                    <a:lnTo>
                      <a:pt x="8962" y="8418"/>
                    </a:lnTo>
                    <a:lnTo>
                      <a:pt x="8979" y="8684"/>
                    </a:lnTo>
                    <a:lnTo>
                      <a:pt x="8996" y="8951"/>
                    </a:lnTo>
                    <a:lnTo>
                      <a:pt x="9009" y="9217"/>
                    </a:lnTo>
                    <a:lnTo>
                      <a:pt x="9020" y="9484"/>
                    </a:lnTo>
                    <a:lnTo>
                      <a:pt x="9029" y="9751"/>
                    </a:lnTo>
                    <a:lnTo>
                      <a:pt x="9035" y="10019"/>
                    </a:lnTo>
                    <a:lnTo>
                      <a:pt x="9041" y="10286"/>
                    </a:lnTo>
                    <a:lnTo>
                      <a:pt x="9045" y="10553"/>
                    </a:lnTo>
                    <a:lnTo>
                      <a:pt x="9047" y="10821"/>
                    </a:lnTo>
                    <a:lnTo>
                      <a:pt x="9048" y="11088"/>
                    </a:lnTo>
                    <a:lnTo>
                      <a:pt x="9047" y="11356"/>
                    </a:lnTo>
                    <a:lnTo>
                      <a:pt x="9046" y="11624"/>
                    </a:lnTo>
                    <a:lnTo>
                      <a:pt x="9043" y="11892"/>
                    </a:lnTo>
                    <a:lnTo>
                      <a:pt x="9039" y="12159"/>
                    </a:lnTo>
                    <a:lnTo>
                      <a:pt x="9031" y="12695"/>
                    </a:lnTo>
                    <a:lnTo>
                      <a:pt x="9022" y="13230"/>
                    </a:lnTo>
                    <a:lnTo>
                      <a:pt x="9013" y="13765"/>
                    </a:lnTo>
                    <a:lnTo>
                      <a:pt x="9005" y="14300"/>
                    </a:lnTo>
                    <a:lnTo>
                      <a:pt x="9002" y="14566"/>
                    </a:lnTo>
                    <a:lnTo>
                      <a:pt x="9000" y="14832"/>
                    </a:lnTo>
                    <a:lnTo>
                      <a:pt x="8998" y="15099"/>
                    </a:lnTo>
                    <a:lnTo>
                      <a:pt x="8998" y="15365"/>
                    </a:lnTo>
                    <a:lnTo>
                      <a:pt x="8999" y="15408"/>
                    </a:lnTo>
                    <a:lnTo>
                      <a:pt x="9002" y="15450"/>
                    </a:lnTo>
                    <a:lnTo>
                      <a:pt x="9007" y="15492"/>
                    </a:lnTo>
                    <a:lnTo>
                      <a:pt x="9014" y="15533"/>
                    </a:lnTo>
                    <a:lnTo>
                      <a:pt x="9024" y="15573"/>
                    </a:lnTo>
                    <a:lnTo>
                      <a:pt x="9035" y="15613"/>
                    </a:lnTo>
                    <a:lnTo>
                      <a:pt x="9049" y="15651"/>
                    </a:lnTo>
                    <a:lnTo>
                      <a:pt x="9064" y="15690"/>
                    </a:lnTo>
                    <a:lnTo>
                      <a:pt x="9080" y="15726"/>
                    </a:lnTo>
                    <a:lnTo>
                      <a:pt x="9098" y="15763"/>
                    </a:lnTo>
                    <a:lnTo>
                      <a:pt x="9119" y="15797"/>
                    </a:lnTo>
                    <a:lnTo>
                      <a:pt x="9141" y="15831"/>
                    </a:lnTo>
                    <a:lnTo>
                      <a:pt x="9165" y="15864"/>
                    </a:lnTo>
                    <a:lnTo>
                      <a:pt x="9189" y="15895"/>
                    </a:lnTo>
                    <a:lnTo>
                      <a:pt x="9215" y="15926"/>
                    </a:lnTo>
                    <a:lnTo>
                      <a:pt x="9244" y="15955"/>
                    </a:lnTo>
                    <a:lnTo>
                      <a:pt x="9272" y="15982"/>
                    </a:lnTo>
                    <a:lnTo>
                      <a:pt x="9303" y="16009"/>
                    </a:lnTo>
                    <a:lnTo>
                      <a:pt x="9336" y="16034"/>
                    </a:lnTo>
                    <a:lnTo>
                      <a:pt x="9368" y="16057"/>
                    </a:lnTo>
                    <a:lnTo>
                      <a:pt x="9402" y="16079"/>
                    </a:lnTo>
                    <a:lnTo>
                      <a:pt x="9437" y="16099"/>
                    </a:lnTo>
                    <a:lnTo>
                      <a:pt x="9473" y="16117"/>
                    </a:lnTo>
                    <a:lnTo>
                      <a:pt x="9510" y="16134"/>
                    </a:lnTo>
                    <a:lnTo>
                      <a:pt x="9548" y="16149"/>
                    </a:lnTo>
                    <a:lnTo>
                      <a:pt x="9588" y="16163"/>
                    </a:lnTo>
                    <a:lnTo>
                      <a:pt x="9627" y="16174"/>
                    </a:lnTo>
                    <a:lnTo>
                      <a:pt x="9667" y="16183"/>
                    </a:lnTo>
                    <a:lnTo>
                      <a:pt x="9709" y="16190"/>
                    </a:lnTo>
                    <a:lnTo>
                      <a:pt x="9751" y="16196"/>
                    </a:lnTo>
                    <a:lnTo>
                      <a:pt x="9793" y="16199"/>
                    </a:lnTo>
                    <a:lnTo>
                      <a:pt x="9836" y="16200"/>
                    </a:lnTo>
                    <a:lnTo>
                      <a:pt x="9879" y="16199"/>
                    </a:lnTo>
                    <a:lnTo>
                      <a:pt x="9921" y="16196"/>
                    </a:lnTo>
                    <a:lnTo>
                      <a:pt x="9963" y="16190"/>
                    </a:lnTo>
                    <a:lnTo>
                      <a:pt x="10005" y="16183"/>
                    </a:lnTo>
                    <a:lnTo>
                      <a:pt x="10045" y="16174"/>
                    </a:lnTo>
                    <a:lnTo>
                      <a:pt x="10085" y="16163"/>
                    </a:lnTo>
                    <a:lnTo>
                      <a:pt x="10124" y="16149"/>
                    </a:lnTo>
                    <a:lnTo>
                      <a:pt x="10162" y="16134"/>
                    </a:lnTo>
                    <a:lnTo>
                      <a:pt x="10199" y="16117"/>
                    </a:lnTo>
                    <a:lnTo>
                      <a:pt x="10235" y="16099"/>
                    </a:lnTo>
                    <a:lnTo>
                      <a:pt x="10270" y="16079"/>
                    </a:lnTo>
                    <a:lnTo>
                      <a:pt x="10304" y="16057"/>
                    </a:lnTo>
                    <a:lnTo>
                      <a:pt x="10338" y="16034"/>
                    </a:lnTo>
                    <a:lnTo>
                      <a:pt x="10369" y="16009"/>
                    </a:lnTo>
                    <a:lnTo>
                      <a:pt x="10400" y="15982"/>
                    </a:lnTo>
                    <a:lnTo>
                      <a:pt x="10428" y="15955"/>
                    </a:lnTo>
                    <a:lnTo>
                      <a:pt x="10457" y="15926"/>
                    </a:lnTo>
                    <a:lnTo>
                      <a:pt x="10483" y="15895"/>
                    </a:lnTo>
                    <a:lnTo>
                      <a:pt x="10507" y="15864"/>
                    </a:lnTo>
                    <a:lnTo>
                      <a:pt x="10531" y="15831"/>
                    </a:lnTo>
                    <a:lnTo>
                      <a:pt x="10553" y="15797"/>
                    </a:lnTo>
                    <a:lnTo>
                      <a:pt x="10574" y="15763"/>
                    </a:lnTo>
                    <a:lnTo>
                      <a:pt x="10592" y="15726"/>
                    </a:lnTo>
                    <a:lnTo>
                      <a:pt x="10609" y="15690"/>
                    </a:lnTo>
                    <a:lnTo>
                      <a:pt x="10623" y="15651"/>
                    </a:lnTo>
                    <a:lnTo>
                      <a:pt x="10637" y="15613"/>
                    </a:lnTo>
                    <a:lnTo>
                      <a:pt x="10649" y="15573"/>
                    </a:lnTo>
                    <a:lnTo>
                      <a:pt x="10658" y="15533"/>
                    </a:lnTo>
                    <a:lnTo>
                      <a:pt x="10665" y="15492"/>
                    </a:lnTo>
                    <a:lnTo>
                      <a:pt x="10670" y="15450"/>
                    </a:lnTo>
                    <a:lnTo>
                      <a:pt x="10674" y="15408"/>
                    </a:lnTo>
                    <a:lnTo>
                      <a:pt x="10675" y="15365"/>
                    </a:lnTo>
                    <a:lnTo>
                      <a:pt x="10675" y="9767"/>
                    </a:lnTo>
                    <a:lnTo>
                      <a:pt x="10701" y="9755"/>
                    </a:lnTo>
                    <a:lnTo>
                      <a:pt x="10727" y="9743"/>
                    </a:lnTo>
                    <a:lnTo>
                      <a:pt x="10753" y="9730"/>
                    </a:lnTo>
                    <a:lnTo>
                      <a:pt x="10777" y="9717"/>
                    </a:lnTo>
                    <a:lnTo>
                      <a:pt x="10801" y="9703"/>
                    </a:lnTo>
                    <a:lnTo>
                      <a:pt x="10826" y="9688"/>
                    </a:lnTo>
                    <a:lnTo>
                      <a:pt x="10849" y="9672"/>
                    </a:lnTo>
                    <a:lnTo>
                      <a:pt x="10873" y="9656"/>
                    </a:lnTo>
                    <a:lnTo>
                      <a:pt x="10895" y="9639"/>
                    </a:lnTo>
                    <a:lnTo>
                      <a:pt x="10916" y="9622"/>
                    </a:lnTo>
                    <a:lnTo>
                      <a:pt x="10938" y="9604"/>
                    </a:lnTo>
                    <a:lnTo>
                      <a:pt x="10958" y="9584"/>
                    </a:lnTo>
                    <a:lnTo>
                      <a:pt x="10978" y="9564"/>
                    </a:lnTo>
                    <a:lnTo>
                      <a:pt x="10998" y="9544"/>
                    </a:lnTo>
                    <a:lnTo>
                      <a:pt x="11016" y="9524"/>
                    </a:lnTo>
                    <a:lnTo>
                      <a:pt x="11034" y="9501"/>
                    </a:lnTo>
                    <a:lnTo>
                      <a:pt x="11111" y="9393"/>
                    </a:lnTo>
                    <a:lnTo>
                      <a:pt x="11179" y="9270"/>
                    </a:lnTo>
                    <a:lnTo>
                      <a:pt x="11240" y="9135"/>
                    </a:lnTo>
                    <a:lnTo>
                      <a:pt x="11293" y="8987"/>
                    </a:lnTo>
                    <a:lnTo>
                      <a:pt x="11340" y="8828"/>
                    </a:lnTo>
                    <a:lnTo>
                      <a:pt x="11378" y="8658"/>
                    </a:lnTo>
                    <a:lnTo>
                      <a:pt x="11411" y="8479"/>
                    </a:lnTo>
                    <a:lnTo>
                      <a:pt x="11437" y="8291"/>
                    </a:lnTo>
                    <a:lnTo>
                      <a:pt x="11458" y="8097"/>
                    </a:lnTo>
                    <a:lnTo>
                      <a:pt x="11472" y="7895"/>
                    </a:lnTo>
                    <a:lnTo>
                      <a:pt x="11481" y="7689"/>
                    </a:lnTo>
                    <a:lnTo>
                      <a:pt x="11484" y="7478"/>
                    </a:lnTo>
                    <a:lnTo>
                      <a:pt x="11482" y="7264"/>
                    </a:lnTo>
                    <a:lnTo>
                      <a:pt x="11475" y="7047"/>
                    </a:lnTo>
                    <a:lnTo>
                      <a:pt x="11464" y="6828"/>
                    </a:lnTo>
                    <a:lnTo>
                      <a:pt x="11447" y="6610"/>
                    </a:lnTo>
                    <a:lnTo>
                      <a:pt x="11428" y="6392"/>
                    </a:lnTo>
                    <a:lnTo>
                      <a:pt x="11404" y="6175"/>
                    </a:lnTo>
                    <a:lnTo>
                      <a:pt x="11376" y="5961"/>
                    </a:lnTo>
                    <a:lnTo>
                      <a:pt x="11345" y="5750"/>
                    </a:lnTo>
                    <a:lnTo>
                      <a:pt x="11311" y="5543"/>
                    </a:lnTo>
                    <a:lnTo>
                      <a:pt x="11273" y="5343"/>
                    </a:lnTo>
                    <a:lnTo>
                      <a:pt x="11234" y="5149"/>
                    </a:lnTo>
                    <a:lnTo>
                      <a:pt x="11191" y="4962"/>
                    </a:lnTo>
                    <a:lnTo>
                      <a:pt x="11147" y="4784"/>
                    </a:lnTo>
                    <a:lnTo>
                      <a:pt x="11100" y="4615"/>
                    </a:lnTo>
                    <a:lnTo>
                      <a:pt x="11053" y="4457"/>
                    </a:lnTo>
                    <a:lnTo>
                      <a:pt x="11003" y="4310"/>
                    </a:lnTo>
                    <a:lnTo>
                      <a:pt x="10952" y="4176"/>
                    </a:lnTo>
                    <a:lnTo>
                      <a:pt x="10900" y="4054"/>
                    </a:lnTo>
                    <a:lnTo>
                      <a:pt x="10847" y="3948"/>
                    </a:lnTo>
                    <a:lnTo>
                      <a:pt x="10794" y="3857"/>
                    </a:lnTo>
                    <a:lnTo>
                      <a:pt x="10740" y="3775"/>
                    </a:lnTo>
                    <a:lnTo>
                      <a:pt x="10682" y="3698"/>
                    </a:lnTo>
                    <a:lnTo>
                      <a:pt x="10623" y="3625"/>
                    </a:lnTo>
                    <a:lnTo>
                      <a:pt x="10561" y="3557"/>
                    </a:lnTo>
                    <a:lnTo>
                      <a:pt x="10497" y="3493"/>
                    </a:lnTo>
                    <a:lnTo>
                      <a:pt x="10431" y="3433"/>
                    </a:lnTo>
                    <a:lnTo>
                      <a:pt x="10364" y="3380"/>
                    </a:lnTo>
                    <a:lnTo>
                      <a:pt x="10295" y="3329"/>
                    </a:lnTo>
                    <a:lnTo>
                      <a:pt x="10225" y="3285"/>
                    </a:lnTo>
                    <a:lnTo>
                      <a:pt x="10153" y="3244"/>
                    </a:lnTo>
                    <a:lnTo>
                      <a:pt x="10080" y="3210"/>
                    </a:lnTo>
                    <a:lnTo>
                      <a:pt x="10007" y="3179"/>
                    </a:lnTo>
                    <a:lnTo>
                      <a:pt x="9934" y="3155"/>
                    </a:lnTo>
                    <a:lnTo>
                      <a:pt x="9859" y="3136"/>
                    </a:lnTo>
                    <a:lnTo>
                      <a:pt x="9785" y="3122"/>
                    </a:lnTo>
                    <a:lnTo>
                      <a:pt x="9711" y="3113"/>
                    </a:lnTo>
                    <a:lnTo>
                      <a:pt x="9637" y="3110"/>
                    </a:lnTo>
                    <a:lnTo>
                      <a:pt x="9563" y="3112"/>
                    </a:lnTo>
                    <a:lnTo>
                      <a:pt x="9490" y="3122"/>
                    </a:lnTo>
                    <a:lnTo>
                      <a:pt x="9418" y="3136"/>
                    </a:lnTo>
                    <a:lnTo>
                      <a:pt x="9346" y="3156"/>
                    </a:lnTo>
                    <a:lnTo>
                      <a:pt x="9275" y="3182"/>
                    </a:lnTo>
                    <a:lnTo>
                      <a:pt x="9206" y="3215"/>
                    </a:lnTo>
                    <a:lnTo>
                      <a:pt x="9139" y="3253"/>
                    </a:lnTo>
                    <a:lnTo>
                      <a:pt x="9074" y="3298"/>
                    </a:lnTo>
                    <a:lnTo>
                      <a:pt x="9010" y="3349"/>
                    </a:lnTo>
                    <a:lnTo>
                      <a:pt x="8948" y="3407"/>
                    </a:lnTo>
                    <a:lnTo>
                      <a:pt x="8889" y="3472"/>
                    </a:lnTo>
                    <a:lnTo>
                      <a:pt x="8832" y="3543"/>
                    </a:lnTo>
                    <a:lnTo>
                      <a:pt x="8777" y="3621"/>
                    </a:lnTo>
                    <a:lnTo>
                      <a:pt x="8726" y="3705"/>
                    </a:lnTo>
                    <a:lnTo>
                      <a:pt x="8677" y="3797"/>
                    </a:lnTo>
                    <a:lnTo>
                      <a:pt x="8660" y="3833"/>
                    </a:lnTo>
                    <a:lnTo>
                      <a:pt x="8645" y="3872"/>
                    </a:lnTo>
                    <a:lnTo>
                      <a:pt x="8630" y="3911"/>
                    </a:lnTo>
                    <a:lnTo>
                      <a:pt x="8615" y="3952"/>
                    </a:lnTo>
                    <a:lnTo>
                      <a:pt x="8603" y="3993"/>
                    </a:lnTo>
                    <a:lnTo>
                      <a:pt x="8592" y="4037"/>
                    </a:lnTo>
                    <a:lnTo>
                      <a:pt x="8581" y="4080"/>
                    </a:lnTo>
                    <a:lnTo>
                      <a:pt x="8572" y="4126"/>
                    </a:lnTo>
                    <a:lnTo>
                      <a:pt x="8563" y="4173"/>
                    </a:lnTo>
                    <a:lnTo>
                      <a:pt x="8556" y="4219"/>
                    </a:lnTo>
                    <a:lnTo>
                      <a:pt x="8549" y="4268"/>
                    </a:lnTo>
                    <a:lnTo>
                      <a:pt x="8544" y="4317"/>
                    </a:lnTo>
                    <a:lnTo>
                      <a:pt x="8540" y="4367"/>
                    </a:lnTo>
                    <a:lnTo>
                      <a:pt x="8536" y="4419"/>
                    </a:lnTo>
                    <a:lnTo>
                      <a:pt x="8533" y="4470"/>
                    </a:lnTo>
                    <a:lnTo>
                      <a:pt x="8531" y="4524"/>
                    </a:lnTo>
                    <a:lnTo>
                      <a:pt x="8530" y="4578"/>
                    </a:lnTo>
                    <a:lnTo>
                      <a:pt x="8530" y="4632"/>
                    </a:lnTo>
                    <a:lnTo>
                      <a:pt x="8530" y="4688"/>
                    </a:lnTo>
                    <a:lnTo>
                      <a:pt x="8531" y="4744"/>
                    </a:lnTo>
                    <a:lnTo>
                      <a:pt x="8533" y="4801"/>
                    </a:lnTo>
                    <a:lnTo>
                      <a:pt x="8536" y="4859"/>
                    </a:lnTo>
                    <a:lnTo>
                      <a:pt x="8539" y="4918"/>
                    </a:lnTo>
                    <a:lnTo>
                      <a:pt x="8542" y="4976"/>
                    </a:lnTo>
                    <a:lnTo>
                      <a:pt x="8551" y="5097"/>
                    </a:lnTo>
                    <a:lnTo>
                      <a:pt x="8563" y="5220"/>
                    </a:lnTo>
                    <a:lnTo>
                      <a:pt x="8577" y="5345"/>
                    </a:lnTo>
                    <a:lnTo>
                      <a:pt x="8591" y="5473"/>
                    </a:lnTo>
                    <a:close/>
                  </a:path>
                </a:pathLst>
              </a:custGeom>
              <a:noFill/>
              <a:ln w="3175">
                <a:solidFill>
                  <a:schemeClr val="bg1"/>
                </a:solidFill>
              </a:ln>
            </p:spPr>
            <p:txBody>
              <a:bodyPr vert="horz" wrap="square" lIns="121920" tIns="60960" rIns="121920" bIns="60960" numCol="1" anchor="t" anchorCtr="0" compatLnSpc="1">
                <a:prstTxWarp prst="textNoShape">
                  <a:avLst/>
                </a:prstTxWarp>
              </a:bodyPr>
              <a:lstStyle>
                <a:defPPr marL="0" marR="0" indent="0" algn="l" defTabSz="1219170" rtl="0" fontAlgn="auto" latinLnBrk="1"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defRPr>
                </a:defPPr>
                <a:lvl1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1pPr>
                <a:lvl2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2pPr>
                <a:lvl3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3pPr>
                <a:lvl4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4pPr>
                <a:lvl5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5pPr>
                <a:lvl6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6pPr>
                <a:lvl7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7pPr>
                <a:lvl8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8pPr>
                <a:lvl9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9pPr>
              </a:lstStyle>
              <a:p>
                <a:pPr defTabSz="609570"/>
                <a:endParaRPr lang="en-US" sz="2400">
                  <a:solidFill>
                    <a:prstClr val="black"/>
                  </a:solidFill>
                  <a:latin typeface="Tenorite" pitchFamily="2" charset="0"/>
                  <a:cs typeface="Arial" panose="020B0604020202020204" pitchFamily="34" charset="0"/>
                </a:endParaRPr>
              </a:p>
            </p:txBody>
          </p:sp>
          <p:sp>
            <p:nvSpPr>
              <p:cNvPr id="570" name="Flowchart: Connector 335">
                <a:extLst>
                  <a:ext uri="{FF2B5EF4-FFF2-40B4-BE49-F238E27FC236}">
                    <a16:creationId xmlns:a16="http://schemas.microsoft.com/office/drawing/2014/main" id="{88BBAA35-D325-0671-2743-4D8A43311B62}"/>
                  </a:ext>
                </a:extLst>
              </p:cNvPr>
              <p:cNvSpPr>
                <a:spLocks noChangeAspect="1"/>
              </p:cNvSpPr>
              <p:nvPr/>
            </p:nvSpPr>
            <p:spPr>
              <a:xfrm>
                <a:off x="2767259" y="3623468"/>
                <a:ext cx="16604" cy="16604"/>
              </a:xfrm>
              <a:prstGeom prst="flowChartConnector">
                <a:avLst/>
              </a:prstGeom>
              <a:solidFill>
                <a:schemeClr val="bg1"/>
              </a:solidFill>
              <a:ln w="317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defPPr marL="0" marR="0" indent="0" algn="l" defTabSz="1219170" rtl="0" fontAlgn="auto" latinLnBrk="1"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defRPr>
                </a:defPPr>
                <a:lvl1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1pPr>
                <a:lvl2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2pPr>
                <a:lvl3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3pPr>
                <a:lvl4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4pPr>
                <a:lvl5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5pPr>
                <a:lvl6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6pPr>
                <a:lvl7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7pPr>
                <a:lvl8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8pPr>
                <a:lvl9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9pPr>
              </a:lstStyle>
              <a:p>
                <a:pPr algn="ctr"/>
                <a:endParaRPr lang="en-US" sz="3200">
                  <a:latin typeface="Tenorite" pitchFamily="2" charset="0"/>
                  <a:cs typeface="Arial" panose="020B0604020202020204" pitchFamily="34" charset="0"/>
                </a:endParaRPr>
              </a:p>
            </p:txBody>
          </p:sp>
        </p:grpSp>
      </p:grpSp>
      <p:cxnSp>
        <p:nvCxnSpPr>
          <p:cNvPr id="594" name="Straight Connector 593">
            <a:extLst>
              <a:ext uri="{FF2B5EF4-FFF2-40B4-BE49-F238E27FC236}">
                <a16:creationId xmlns:a16="http://schemas.microsoft.com/office/drawing/2014/main" id="{0125D75A-51B7-A2BB-56F2-5FB1DCB80129}"/>
              </a:ext>
            </a:extLst>
          </p:cNvPr>
          <p:cNvCxnSpPr>
            <a:cxnSpLocks/>
          </p:cNvCxnSpPr>
          <p:nvPr/>
        </p:nvCxnSpPr>
        <p:spPr>
          <a:xfrm>
            <a:off x="8075301" y="970725"/>
            <a:ext cx="0" cy="1247063"/>
          </a:xfrm>
          <a:prstGeom prst="line">
            <a:avLst/>
          </a:prstGeom>
          <a:ln>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39" name="Group 38">
            <a:extLst>
              <a:ext uri="{FF2B5EF4-FFF2-40B4-BE49-F238E27FC236}">
                <a16:creationId xmlns:a16="http://schemas.microsoft.com/office/drawing/2014/main" id="{7E8F8D06-E2E6-F822-858D-B7A7000548D2}"/>
              </a:ext>
            </a:extLst>
          </p:cNvPr>
          <p:cNvGrpSpPr/>
          <p:nvPr/>
        </p:nvGrpSpPr>
        <p:grpSpPr>
          <a:xfrm>
            <a:off x="8145605" y="340151"/>
            <a:ext cx="3441764" cy="2103543"/>
            <a:chOff x="6109203" y="255113"/>
            <a:chExt cx="2581323" cy="1577657"/>
          </a:xfrm>
        </p:grpSpPr>
        <p:sp>
          <p:nvSpPr>
            <p:cNvPr id="471" name="Title 1">
              <a:extLst>
                <a:ext uri="{FF2B5EF4-FFF2-40B4-BE49-F238E27FC236}">
                  <a16:creationId xmlns:a16="http://schemas.microsoft.com/office/drawing/2014/main" id="{D390E4E4-7746-68AA-921F-3E7912DE6EBE}"/>
                </a:ext>
              </a:extLst>
            </p:cNvPr>
            <p:cNvSpPr txBox="1">
              <a:spLocks/>
            </p:cNvSpPr>
            <p:nvPr/>
          </p:nvSpPr>
          <p:spPr>
            <a:xfrm>
              <a:off x="6487554" y="728043"/>
              <a:ext cx="2202972" cy="1104727"/>
            </a:xfrm>
            <a:prstGeom prst="rect">
              <a:avLst/>
            </a:prstGeom>
            <a:noFill/>
            <a:ln w="9525">
              <a:noFill/>
              <a:miter lim="800000"/>
              <a:headEnd/>
              <a:tailEnd/>
            </a:ln>
          </p:spPr>
          <p:txBody>
            <a:bodyPr vert="horz" wrap="square" lIns="0" tIns="0" rIns="0" bIns="0" numCol="1" rtlCol="0" anchor="t" anchorCtr="0" compatLnSpc="1">
              <a:prstTxWarp prst="textNoShape">
                <a:avLst/>
              </a:prstTxWarp>
              <a:noAutofit/>
            </a:bodyPr>
            <a:lstStyle>
              <a:defPPr marL="0" marR="0" indent="0" algn="l" defTabSz="1219170" rtl="0" fontAlgn="auto" latinLnBrk="1"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defRPr>
              </a:defPPr>
              <a:lvl1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1pPr>
              <a:lvl2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2pPr>
              <a:lvl3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3pPr>
              <a:lvl4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4pPr>
              <a:lvl5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5pPr>
              <a:lvl6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6pPr>
              <a:lvl7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7pPr>
              <a:lvl8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8pPr>
              <a:lvl9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9pPr>
            </a:lstStyle>
            <a:p>
              <a:pPr marL="182875" indent="-182875">
                <a:lnSpc>
                  <a:spcPct val="110000"/>
                </a:lnSpc>
                <a:spcAft>
                  <a:spcPts val="400"/>
                </a:spcAft>
                <a:buFont typeface="Arial" panose="020B0604020202020204" pitchFamily="34" charset="0"/>
                <a:buChar char="•"/>
              </a:pPr>
              <a:r>
                <a:rPr lang="en-US" sz="1200" b="0">
                  <a:solidFill>
                    <a:srgbClr val="000000"/>
                  </a:solidFill>
                </a:rPr>
                <a:t>Central global cost optimal LIMS system</a:t>
              </a:r>
            </a:p>
            <a:p>
              <a:pPr marL="182875" indent="-182875">
                <a:lnSpc>
                  <a:spcPct val="110000"/>
                </a:lnSpc>
                <a:spcAft>
                  <a:spcPts val="400"/>
                </a:spcAft>
                <a:buFont typeface="Arial" panose="020B0604020202020204" pitchFamily="34" charset="0"/>
                <a:buChar char="•"/>
              </a:pPr>
              <a:r>
                <a:rPr lang="en-US" sz="1200" b="0">
                  <a:solidFill>
                    <a:srgbClr val="000000"/>
                  </a:solidFill>
                </a:rPr>
                <a:t>Easy maintenance and future proof solution</a:t>
              </a:r>
            </a:p>
            <a:p>
              <a:pPr marL="182875" indent="-182875">
                <a:lnSpc>
                  <a:spcPct val="110000"/>
                </a:lnSpc>
                <a:spcAft>
                  <a:spcPts val="400"/>
                </a:spcAft>
                <a:buFont typeface="Arial" panose="020B0604020202020204" pitchFamily="34" charset="0"/>
                <a:buChar char="•"/>
              </a:pPr>
              <a:r>
                <a:rPr lang="en-US" sz="1200" b="0">
                  <a:solidFill>
                    <a:srgbClr val="000000"/>
                  </a:solidFill>
                </a:rPr>
                <a:t>Standardization across different lubricant sites with minimal site-specific settings </a:t>
              </a:r>
            </a:p>
          </p:txBody>
        </p:sp>
        <p:sp>
          <p:nvSpPr>
            <p:cNvPr id="590" name="Rounded Rectangle 3">
              <a:extLst>
                <a:ext uri="{FF2B5EF4-FFF2-40B4-BE49-F238E27FC236}">
                  <a16:creationId xmlns:a16="http://schemas.microsoft.com/office/drawing/2014/main" id="{70421F7C-FF2D-EA0F-425D-5994DF41CED6}"/>
                </a:ext>
              </a:extLst>
            </p:cNvPr>
            <p:cNvSpPr/>
            <p:nvPr/>
          </p:nvSpPr>
          <p:spPr>
            <a:xfrm>
              <a:off x="6477040" y="356581"/>
              <a:ext cx="1419385" cy="218600"/>
            </a:xfrm>
            <a:prstGeom prst="roundRect">
              <a:avLst>
                <a:gd name="adj" fmla="val 38632"/>
              </a:avLst>
            </a:prstGeom>
            <a:solidFill>
              <a:schemeClr val="bg1">
                <a:lumMod val="95000"/>
              </a:schemeClr>
            </a:solidFill>
            <a:ln w="317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243840" tIns="182880" rIns="182880" bIns="182880" numCol="1" spcCol="0" rtlCol="0" fromWordArt="0" anchor="ctr" anchorCtr="0" forceAA="0" compatLnSpc="1">
              <a:prstTxWarp prst="textNoShape">
                <a:avLst/>
              </a:prstTxWarp>
              <a:noAutofit/>
            </a:bodyPr>
            <a:lstStyle>
              <a:defPPr marL="0" marR="0" indent="0" algn="l" defTabSz="1219170" rtl="0" fontAlgn="auto" latinLnBrk="1"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defRPr>
              </a:defPPr>
              <a:lvl1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1pPr>
              <a:lvl2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2pPr>
              <a:lvl3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3pPr>
              <a:lvl4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4pPr>
              <a:lvl5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5pPr>
              <a:lvl6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6pPr>
              <a:lvl7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7pPr>
              <a:lvl8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8pPr>
              <a:lvl9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9pPr>
            </a:lstStyle>
            <a:p>
              <a:pPr>
                <a:lnSpc>
                  <a:spcPct val="110000"/>
                </a:lnSpc>
                <a:spcAft>
                  <a:spcPts val="400"/>
                </a:spcAft>
              </a:pPr>
              <a:r>
                <a:rPr lang="en-US" sz="1600" b="1">
                  <a:solidFill>
                    <a:schemeClr val="tx1"/>
                  </a:solidFill>
                  <a:latin typeface="Tenorite" pitchFamily="2" charset="0"/>
                </a:rPr>
                <a:t>Benefits</a:t>
              </a:r>
            </a:p>
          </p:txBody>
        </p:sp>
        <p:grpSp>
          <p:nvGrpSpPr>
            <p:cNvPr id="572" name="Group 571">
              <a:extLst>
                <a:ext uri="{FF2B5EF4-FFF2-40B4-BE49-F238E27FC236}">
                  <a16:creationId xmlns:a16="http://schemas.microsoft.com/office/drawing/2014/main" id="{5CD773FF-ABBE-A4FD-428F-99A3AA5CE586}"/>
                </a:ext>
              </a:extLst>
            </p:cNvPr>
            <p:cNvGrpSpPr/>
            <p:nvPr/>
          </p:nvGrpSpPr>
          <p:grpSpPr>
            <a:xfrm>
              <a:off x="6109203" y="255113"/>
              <a:ext cx="421572" cy="421572"/>
              <a:chOff x="3226381" y="255113"/>
              <a:chExt cx="421572" cy="421572"/>
            </a:xfrm>
          </p:grpSpPr>
          <p:sp>
            <p:nvSpPr>
              <p:cNvPr id="573" name="Arc 572">
                <a:extLst>
                  <a:ext uri="{FF2B5EF4-FFF2-40B4-BE49-F238E27FC236}">
                    <a16:creationId xmlns:a16="http://schemas.microsoft.com/office/drawing/2014/main" id="{B6B45C5B-59B4-6360-1A41-8271CD22E9FA}"/>
                  </a:ext>
                </a:extLst>
              </p:cNvPr>
              <p:cNvSpPr/>
              <p:nvPr/>
            </p:nvSpPr>
            <p:spPr>
              <a:xfrm>
                <a:off x="3226381" y="255113"/>
                <a:ext cx="421572" cy="421572"/>
              </a:xfrm>
              <a:prstGeom prst="arc">
                <a:avLst>
                  <a:gd name="adj1" fmla="val 16200000"/>
                  <a:gd name="adj2" fmla="val 5247992"/>
                </a:avLst>
              </a:prstGeom>
              <a:solidFill>
                <a:srgbClr val="F5F5F5"/>
              </a:solidFill>
              <a:ln w="19050">
                <a:solidFill>
                  <a:schemeClr val="accent1"/>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txBody>
              <a:bodyPr rtlCol="0" anchor="ctr"/>
              <a:lstStyle>
                <a:defPPr marL="0" marR="0" indent="0" algn="l" defTabSz="1219170" rtl="0" fontAlgn="auto" latinLnBrk="1"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defRPr>
                </a:defPPr>
                <a:lvl1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1pPr>
                <a:lvl2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2pPr>
                <a:lvl3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3pPr>
                <a:lvl4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4pPr>
                <a:lvl5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5pPr>
                <a:lvl6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6pPr>
                <a:lvl7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7pPr>
                <a:lvl8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8pPr>
                <a:lvl9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9pPr>
              </a:lstStyle>
              <a:p>
                <a:pPr algn="ctr" defTabSz="1219139" hangingPunct="0">
                  <a:defRPr/>
                </a:pPr>
                <a:endParaRPr lang="en-US" sz="1867" kern="0">
                  <a:solidFill>
                    <a:srgbClr val="000000"/>
                  </a:solidFill>
                  <a:latin typeface="Tenorite" pitchFamily="2" charset="0"/>
                  <a:sym typeface="Tenorite Regular"/>
                </a:endParaRPr>
              </a:p>
            </p:txBody>
          </p:sp>
          <p:sp>
            <p:nvSpPr>
              <p:cNvPr id="574" name="Arc 573">
                <a:extLst>
                  <a:ext uri="{FF2B5EF4-FFF2-40B4-BE49-F238E27FC236}">
                    <a16:creationId xmlns:a16="http://schemas.microsoft.com/office/drawing/2014/main" id="{40FAA920-D42B-C61F-3707-9B4BB2E1A6AB}"/>
                  </a:ext>
                </a:extLst>
              </p:cNvPr>
              <p:cNvSpPr/>
              <p:nvPr/>
            </p:nvSpPr>
            <p:spPr>
              <a:xfrm>
                <a:off x="3226381" y="255113"/>
                <a:ext cx="421572" cy="421572"/>
              </a:xfrm>
              <a:prstGeom prst="arc">
                <a:avLst>
                  <a:gd name="adj1" fmla="val 7529020"/>
                  <a:gd name="adj2" fmla="val 13446455"/>
                </a:avLst>
              </a:prstGeom>
              <a:solidFill>
                <a:srgbClr val="F5F5F5"/>
              </a:solidFill>
              <a:ln w="19050">
                <a:solidFill>
                  <a:schemeClr val="accent1"/>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txBody>
              <a:bodyPr rtlCol="0" anchor="ctr"/>
              <a:lstStyle>
                <a:defPPr marL="0" marR="0" indent="0" algn="l" defTabSz="1219170" rtl="0" fontAlgn="auto" latinLnBrk="1"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defRPr>
                </a:defPPr>
                <a:lvl1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1pPr>
                <a:lvl2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2pPr>
                <a:lvl3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3pPr>
                <a:lvl4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4pPr>
                <a:lvl5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5pPr>
                <a:lvl6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6pPr>
                <a:lvl7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7pPr>
                <a:lvl8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8pPr>
                <a:lvl9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9pPr>
              </a:lstStyle>
              <a:p>
                <a:pPr algn="ctr" defTabSz="1219139" hangingPunct="0">
                  <a:defRPr/>
                </a:pPr>
                <a:endParaRPr lang="en-US" sz="1867" kern="0">
                  <a:solidFill>
                    <a:srgbClr val="000000"/>
                  </a:solidFill>
                  <a:latin typeface="Tenorite" pitchFamily="2" charset="0"/>
                  <a:sym typeface="Tenorite Regular"/>
                </a:endParaRPr>
              </a:p>
            </p:txBody>
          </p:sp>
        </p:grpSp>
        <p:sp>
          <p:nvSpPr>
            <p:cNvPr id="575" name="Oval 574">
              <a:extLst>
                <a:ext uri="{FF2B5EF4-FFF2-40B4-BE49-F238E27FC236}">
                  <a16:creationId xmlns:a16="http://schemas.microsoft.com/office/drawing/2014/main" id="{48DB7BBA-67D6-9494-B187-F1AE5A945F10}"/>
                </a:ext>
              </a:extLst>
            </p:cNvPr>
            <p:cNvSpPr/>
            <p:nvPr/>
          </p:nvSpPr>
          <p:spPr>
            <a:xfrm>
              <a:off x="6160320" y="306230"/>
              <a:ext cx="319338" cy="319337"/>
            </a:xfrm>
            <a:prstGeom prst="ellipse">
              <a:avLst/>
            </a:prstGeom>
            <a:solidFill>
              <a:schemeClr val="accent1"/>
            </a:solidFill>
            <a:ln w="317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defPPr marL="0" marR="0" indent="0" algn="l" defTabSz="1219170" rtl="0" fontAlgn="auto" latinLnBrk="1"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defRPr>
              </a:defPPr>
              <a:lvl1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1pPr>
              <a:lvl2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2pPr>
              <a:lvl3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3pPr>
              <a:lvl4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4pPr>
              <a:lvl5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5pPr>
              <a:lvl6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6pPr>
              <a:lvl7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7pPr>
              <a:lvl8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8pPr>
              <a:lvl9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9pPr>
            </a:lstStyle>
            <a:p>
              <a:pPr algn="ctr" defTabSz="1219139" hangingPunct="0">
                <a:defRPr/>
              </a:pPr>
              <a:endParaRPr lang="en-US" sz="1867" kern="0">
                <a:solidFill>
                  <a:srgbClr val="FFFFFF"/>
                </a:solidFill>
                <a:latin typeface="Tenorite" pitchFamily="2" charset="0"/>
                <a:cs typeface="Arial" panose="020B0604020202020204" pitchFamily="34" charset="0"/>
                <a:sym typeface="Tenorite Regular"/>
              </a:endParaRPr>
            </a:p>
          </p:txBody>
        </p:sp>
        <p:grpSp>
          <p:nvGrpSpPr>
            <p:cNvPr id="599" name="Group 598">
              <a:extLst>
                <a:ext uri="{FF2B5EF4-FFF2-40B4-BE49-F238E27FC236}">
                  <a16:creationId xmlns:a16="http://schemas.microsoft.com/office/drawing/2014/main" id="{69C403A6-34AD-B376-5DE2-57241B989589}"/>
                </a:ext>
              </a:extLst>
            </p:cNvPr>
            <p:cNvGrpSpPr/>
            <p:nvPr/>
          </p:nvGrpSpPr>
          <p:grpSpPr>
            <a:xfrm>
              <a:off x="6230159" y="333240"/>
              <a:ext cx="195830" cy="248689"/>
              <a:chOff x="413727" y="883868"/>
              <a:chExt cx="570398" cy="724363"/>
            </a:xfrm>
          </p:grpSpPr>
          <p:sp>
            <p:nvSpPr>
              <p:cNvPr id="600" name="Freeform 1720">
                <a:extLst>
                  <a:ext uri="{FF2B5EF4-FFF2-40B4-BE49-F238E27FC236}">
                    <a16:creationId xmlns:a16="http://schemas.microsoft.com/office/drawing/2014/main" id="{72EF34BC-B5D3-88A2-E52B-32FB50537563}"/>
                  </a:ext>
                </a:extLst>
              </p:cNvPr>
              <p:cNvSpPr>
                <a:spLocks/>
              </p:cNvSpPr>
              <p:nvPr/>
            </p:nvSpPr>
            <p:spPr bwMode="auto">
              <a:xfrm>
                <a:off x="722643" y="883868"/>
                <a:ext cx="157122" cy="181090"/>
              </a:xfrm>
              <a:custGeom>
                <a:avLst/>
                <a:gdLst>
                  <a:gd name="T0" fmla="*/ 10 w 22"/>
                  <a:gd name="T1" fmla="*/ 0 h 26"/>
                  <a:gd name="T2" fmla="*/ 22 w 22"/>
                  <a:gd name="T3" fmla="*/ 11 h 26"/>
                  <a:gd name="T4" fmla="*/ 0 w 22"/>
                  <a:gd name="T5" fmla="*/ 11 h 26"/>
                  <a:gd name="T6" fmla="*/ 10 w 22"/>
                  <a:gd name="T7" fmla="*/ 0 h 26"/>
                </a:gdLst>
                <a:ahLst/>
                <a:cxnLst>
                  <a:cxn ang="0">
                    <a:pos x="T0" y="T1"/>
                  </a:cxn>
                  <a:cxn ang="0">
                    <a:pos x="T2" y="T3"/>
                  </a:cxn>
                  <a:cxn ang="0">
                    <a:pos x="T4" y="T5"/>
                  </a:cxn>
                  <a:cxn ang="0">
                    <a:pos x="T6" y="T7"/>
                  </a:cxn>
                </a:cxnLst>
                <a:rect l="0" t="0" r="r" b="b"/>
                <a:pathLst>
                  <a:path w="22" h="26">
                    <a:moveTo>
                      <a:pt x="10" y="0"/>
                    </a:moveTo>
                    <a:cubicBezTo>
                      <a:pt x="17" y="0"/>
                      <a:pt x="22" y="4"/>
                      <a:pt x="22" y="11"/>
                    </a:cubicBezTo>
                    <a:cubicBezTo>
                      <a:pt x="22" y="26"/>
                      <a:pt x="1" y="25"/>
                      <a:pt x="0" y="11"/>
                    </a:cubicBezTo>
                    <a:cubicBezTo>
                      <a:pt x="0" y="5"/>
                      <a:pt x="4" y="1"/>
                      <a:pt x="10" y="0"/>
                    </a:cubicBezTo>
                  </a:path>
                </a:pathLst>
              </a:custGeom>
              <a:noFill/>
              <a:ln w="3175">
                <a:solidFill>
                  <a:schemeClr val="bg1"/>
                </a:solidFill>
                <a:round/>
                <a:headEnd/>
                <a:tailEnd/>
              </a:ln>
            </p:spPr>
            <p:txBody>
              <a:bodyPr vert="horz" wrap="square" lIns="121920" tIns="60960" rIns="121920" bIns="60960" numCol="1" anchor="t" anchorCtr="0" compatLnSpc="1">
                <a:prstTxWarp prst="textNoShape">
                  <a:avLst/>
                </a:prstTxWarp>
              </a:bodyPr>
              <a:lstStyle>
                <a:defPPr marL="0" marR="0" indent="0" algn="l" defTabSz="1219170" rtl="0" fontAlgn="auto" latinLnBrk="1"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defRPr>
                </a:defPPr>
                <a:lvl1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1pPr>
                <a:lvl2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2pPr>
                <a:lvl3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3pPr>
                <a:lvl4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4pPr>
                <a:lvl5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5pPr>
                <a:lvl6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6pPr>
                <a:lvl7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7pPr>
                <a:lvl8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8pPr>
                <a:lvl9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9pPr>
              </a:lstStyle>
              <a:p>
                <a:pPr defTabSz="457142"/>
                <a:endParaRPr lang="en-US" sz="1800" kern="0">
                  <a:solidFill>
                    <a:prstClr val="black"/>
                  </a:solidFill>
                  <a:latin typeface="Tenorite" pitchFamily="2" charset="0"/>
                  <a:cs typeface="Arial" panose="020B0604020202020204" pitchFamily="34" charset="0"/>
                </a:endParaRPr>
              </a:p>
            </p:txBody>
          </p:sp>
          <p:sp>
            <p:nvSpPr>
              <p:cNvPr id="601" name="Freeform 1722">
                <a:extLst>
                  <a:ext uri="{FF2B5EF4-FFF2-40B4-BE49-F238E27FC236}">
                    <a16:creationId xmlns:a16="http://schemas.microsoft.com/office/drawing/2014/main" id="{940851D9-B17A-D692-D212-430D2A086A9F}"/>
                  </a:ext>
                </a:extLst>
              </p:cNvPr>
              <p:cNvSpPr>
                <a:spLocks/>
              </p:cNvSpPr>
              <p:nvPr/>
            </p:nvSpPr>
            <p:spPr bwMode="auto">
              <a:xfrm>
                <a:off x="464323" y="1051644"/>
                <a:ext cx="497998" cy="556587"/>
              </a:xfrm>
              <a:custGeom>
                <a:avLst/>
                <a:gdLst>
                  <a:gd name="T0" fmla="*/ 37 w 71"/>
                  <a:gd name="T1" fmla="*/ 2 h 79"/>
                  <a:gd name="T2" fmla="*/ 43 w 71"/>
                  <a:gd name="T3" fmla="*/ 13 h 79"/>
                  <a:gd name="T4" fmla="*/ 46 w 71"/>
                  <a:gd name="T5" fmla="*/ 9 h 79"/>
                  <a:gd name="T6" fmla="*/ 45 w 71"/>
                  <a:gd name="T7" fmla="*/ 3 h 79"/>
                  <a:gd name="T8" fmla="*/ 52 w 71"/>
                  <a:gd name="T9" fmla="*/ 3 h 79"/>
                  <a:gd name="T10" fmla="*/ 50 w 71"/>
                  <a:gd name="T11" fmla="*/ 9 h 79"/>
                  <a:gd name="T12" fmla="*/ 53 w 71"/>
                  <a:gd name="T13" fmla="*/ 13 h 79"/>
                  <a:gd name="T14" fmla="*/ 60 w 71"/>
                  <a:gd name="T15" fmla="*/ 2 h 79"/>
                  <a:gd name="T16" fmla="*/ 70 w 71"/>
                  <a:gd name="T17" fmla="*/ 21 h 79"/>
                  <a:gd name="T18" fmla="*/ 70 w 71"/>
                  <a:gd name="T19" fmla="*/ 34 h 79"/>
                  <a:gd name="T20" fmla="*/ 59 w 71"/>
                  <a:gd name="T21" fmla="*/ 42 h 79"/>
                  <a:gd name="T22" fmla="*/ 59 w 71"/>
                  <a:gd name="T23" fmla="*/ 58 h 79"/>
                  <a:gd name="T24" fmla="*/ 55 w 71"/>
                  <a:gd name="T25" fmla="*/ 78 h 79"/>
                  <a:gd name="T26" fmla="*/ 39 w 71"/>
                  <a:gd name="T27" fmla="*/ 78 h 79"/>
                  <a:gd name="T28" fmla="*/ 34 w 71"/>
                  <a:gd name="T29" fmla="*/ 59 h 79"/>
                  <a:gd name="T30" fmla="*/ 34 w 71"/>
                  <a:gd name="T31" fmla="*/ 13 h 79"/>
                  <a:gd name="T32" fmla="*/ 19 w 71"/>
                  <a:gd name="T33" fmla="*/ 13 h 79"/>
                  <a:gd name="T34" fmla="*/ 1 w 71"/>
                  <a:gd name="T35" fmla="*/ 7 h 79"/>
                  <a:gd name="T36" fmla="*/ 21 w 71"/>
                  <a:gd name="T37" fmla="*/ 2 h 79"/>
                  <a:gd name="T38" fmla="*/ 37 w 71"/>
                  <a:gd name="T39" fmla="*/ 2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1" h="79">
                    <a:moveTo>
                      <a:pt x="37" y="2"/>
                    </a:moveTo>
                    <a:cubicBezTo>
                      <a:pt x="39" y="6"/>
                      <a:pt x="41" y="9"/>
                      <a:pt x="43" y="13"/>
                    </a:cubicBezTo>
                    <a:cubicBezTo>
                      <a:pt x="44" y="12"/>
                      <a:pt x="45" y="10"/>
                      <a:pt x="46" y="9"/>
                    </a:cubicBezTo>
                    <a:cubicBezTo>
                      <a:pt x="45" y="8"/>
                      <a:pt x="44" y="5"/>
                      <a:pt x="45" y="3"/>
                    </a:cubicBezTo>
                    <a:cubicBezTo>
                      <a:pt x="46" y="1"/>
                      <a:pt x="51" y="1"/>
                      <a:pt x="52" y="3"/>
                    </a:cubicBezTo>
                    <a:cubicBezTo>
                      <a:pt x="52" y="5"/>
                      <a:pt x="52" y="8"/>
                      <a:pt x="50" y="9"/>
                    </a:cubicBezTo>
                    <a:cubicBezTo>
                      <a:pt x="51" y="10"/>
                      <a:pt x="52" y="12"/>
                      <a:pt x="53" y="13"/>
                    </a:cubicBezTo>
                    <a:cubicBezTo>
                      <a:pt x="56" y="10"/>
                      <a:pt x="57" y="5"/>
                      <a:pt x="60" y="2"/>
                    </a:cubicBezTo>
                    <a:cubicBezTo>
                      <a:pt x="70" y="2"/>
                      <a:pt x="70" y="9"/>
                      <a:pt x="70" y="21"/>
                    </a:cubicBezTo>
                    <a:cubicBezTo>
                      <a:pt x="70" y="26"/>
                      <a:pt x="71" y="31"/>
                      <a:pt x="70" y="34"/>
                    </a:cubicBezTo>
                    <a:cubicBezTo>
                      <a:pt x="69" y="40"/>
                      <a:pt x="65" y="42"/>
                      <a:pt x="59" y="42"/>
                    </a:cubicBezTo>
                    <a:cubicBezTo>
                      <a:pt x="59" y="58"/>
                      <a:pt x="59" y="58"/>
                      <a:pt x="59" y="58"/>
                    </a:cubicBezTo>
                    <a:cubicBezTo>
                      <a:pt x="59" y="66"/>
                      <a:pt x="61" y="76"/>
                      <a:pt x="55" y="78"/>
                    </a:cubicBezTo>
                    <a:cubicBezTo>
                      <a:pt x="51" y="79"/>
                      <a:pt x="41" y="79"/>
                      <a:pt x="39" y="78"/>
                    </a:cubicBezTo>
                    <a:cubicBezTo>
                      <a:pt x="33" y="76"/>
                      <a:pt x="34" y="67"/>
                      <a:pt x="34" y="59"/>
                    </a:cubicBezTo>
                    <a:cubicBezTo>
                      <a:pt x="34" y="13"/>
                      <a:pt x="34" y="13"/>
                      <a:pt x="34" y="13"/>
                    </a:cubicBezTo>
                    <a:cubicBezTo>
                      <a:pt x="19" y="13"/>
                      <a:pt x="19" y="13"/>
                      <a:pt x="19" y="13"/>
                    </a:cubicBezTo>
                    <a:cubicBezTo>
                      <a:pt x="11" y="13"/>
                      <a:pt x="0" y="15"/>
                      <a:pt x="1" y="7"/>
                    </a:cubicBezTo>
                    <a:cubicBezTo>
                      <a:pt x="1" y="0"/>
                      <a:pt x="13" y="2"/>
                      <a:pt x="21" y="2"/>
                    </a:cubicBezTo>
                    <a:lnTo>
                      <a:pt x="37" y="2"/>
                    </a:lnTo>
                    <a:close/>
                  </a:path>
                </a:pathLst>
              </a:custGeom>
              <a:noFill/>
              <a:ln w="3175">
                <a:solidFill>
                  <a:schemeClr val="bg1"/>
                </a:solidFill>
                <a:round/>
                <a:headEnd/>
                <a:tailEnd/>
              </a:ln>
            </p:spPr>
            <p:txBody>
              <a:bodyPr vert="horz" wrap="square" lIns="121920" tIns="60960" rIns="121920" bIns="60960" numCol="1" anchor="t" anchorCtr="0" compatLnSpc="1">
                <a:prstTxWarp prst="textNoShape">
                  <a:avLst/>
                </a:prstTxWarp>
              </a:bodyPr>
              <a:lstStyle>
                <a:defPPr marL="0" marR="0" indent="0" algn="l" defTabSz="1219170" rtl="0" fontAlgn="auto" latinLnBrk="1"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defRPr>
                </a:defPPr>
                <a:lvl1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1pPr>
                <a:lvl2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2pPr>
                <a:lvl3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3pPr>
                <a:lvl4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4pPr>
                <a:lvl5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5pPr>
                <a:lvl6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6pPr>
                <a:lvl7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7pPr>
                <a:lvl8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8pPr>
                <a:lvl9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9pPr>
              </a:lstStyle>
              <a:p>
                <a:pPr defTabSz="457142"/>
                <a:endParaRPr lang="en-US" sz="1800" kern="0">
                  <a:solidFill>
                    <a:prstClr val="black"/>
                  </a:solidFill>
                  <a:latin typeface="Tenorite" pitchFamily="2" charset="0"/>
                  <a:cs typeface="Arial" panose="020B0604020202020204" pitchFamily="34" charset="0"/>
                </a:endParaRPr>
              </a:p>
            </p:txBody>
          </p:sp>
          <p:sp>
            <p:nvSpPr>
              <p:cNvPr id="602" name="Freeform 1723">
                <a:extLst>
                  <a:ext uri="{FF2B5EF4-FFF2-40B4-BE49-F238E27FC236}">
                    <a16:creationId xmlns:a16="http://schemas.microsoft.com/office/drawing/2014/main" id="{3B912995-609C-F72E-24E2-F4975D49A69A}"/>
                  </a:ext>
                </a:extLst>
              </p:cNvPr>
              <p:cNvSpPr>
                <a:spLocks/>
              </p:cNvSpPr>
              <p:nvPr/>
            </p:nvSpPr>
            <p:spPr bwMode="auto">
              <a:xfrm>
                <a:off x="413727" y="1163493"/>
                <a:ext cx="239679" cy="444737"/>
              </a:xfrm>
              <a:custGeom>
                <a:avLst/>
                <a:gdLst>
                  <a:gd name="T0" fmla="*/ 22 w 34"/>
                  <a:gd name="T1" fmla="*/ 1 h 63"/>
                  <a:gd name="T2" fmla="*/ 23 w 34"/>
                  <a:gd name="T3" fmla="*/ 7 h 63"/>
                  <a:gd name="T4" fmla="*/ 33 w 34"/>
                  <a:gd name="T5" fmla="*/ 12 h 63"/>
                  <a:gd name="T6" fmla="*/ 30 w 34"/>
                  <a:gd name="T7" fmla="*/ 20 h 63"/>
                  <a:gd name="T8" fmla="*/ 20 w 34"/>
                  <a:gd name="T9" fmla="*/ 17 h 63"/>
                  <a:gd name="T10" fmla="*/ 11 w 34"/>
                  <a:gd name="T11" fmla="*/ 21 h 63"/>
                  <a:gd name="T12" fmla="*/ 20 w 34"/>
                  <a:gd name="T13" fmla="*/ 27 h 63"/>
                  <a:gd name="T14" fmla="*/ 33 w 34"/>
                  <a:gd name="T15" fmla="*/ 39 h 63"/>
                  <a:gd name="T16" fmla="*/ 23 w 34"/>
                  <a:gd name="T17" fmla="*/ 55 h 63"/>
                  <a:gd name="T18" fmla="*/ 22 w 34"/>
                  <a:gd name="T19" fmla="*/ 62 h 63"/>
                  <a:gd name="T20" fmla="*/ 12 w 34"/>
                  <a:gd name="T21" fmla="*/ 62 h 63"/>
                  <a:gd name="T22" fmla="*/ 12 w 34"/>
                  <a:gd name="T23" fmla="*/ 55 h 63"/>
                  <a:gd name="T24" fmla="*/ 1 w 34"/>
                  <a:gd name="T25" fmla="*/ 51 h 63"/>
                  <a:gd name="T26" fmla="*/ 4 w 34"/>
                  <a:gd name="T27" fmla="*/ 42 h 63"/>
                  <a:gd name="T28" fmla="*/ 8 w 34"/>
                  <a:gd name="T29" fmla="*/ 44 h 63"/>
                  <a:gd name="T30" fmla="*/ 23 w 34"/>
                  <a:gd name="T31" fmla="*/ 40 h 63"/>
                  <a:gd name="T32" fmla="*/ 15 w 34"/>
                  <a:gd name="T33" fmla="*/ 35 h 63"/>
                  <a:gd name="T34" fmla="*/ 1 w 34"/>
                  <a:gd name="T35" fmla="*/ 22 h 63"/>
                  <a:gd name="T36" fmla="*/ 12 w 34"/>
                  <a:gd name="T37" fmla="*/ 8 h 63"/>
                  <a:gd name="T38" fmla="*/ 12 w 34"/>
                  <a:gd name="T39" fmla="*/ 1 h 63"/>
                  <a:gd name="T40" fmla="*/ 22 w 34"/>
                  <a:gd name="T41" fmla="*/ 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4" h="63">
                    <a:moveTo>
                      <a:pt x="22" y="1"/>
                    </a:moveTo>
                    <a:cubicBezTo>
                      <a:pt x="23" y="2"/>
                      <a:pt x="22" y="5"/>
                      <a:pt x="23" y="7"/>
                    </a:cubicBezTo>
                    <a:cubicBezTo>
                      <a:pt x="27" y="9"/>
                      <a:pt x="31" y="9"/>
                      <a:pt x="33" y="12"/>
                    </a:cubicBezTo>
                    <a:cubicBezTo>
                      <a:pt x="33" y="15"/>
                      <a:pt x="32" y="18"/>
                      <a:pt x="30" y="20"/>
                    </a:cubicBezTo>
                    <a:cubicBezTo>
                      <a:pt x="27" y="20"/>
                      <a:pt x="24" y="17"/>
                      <a:pt x="20" y="17"/>
                    </a:cubicBezTo>
                    <a:cubicBezTo>
                      <a:pt x="16" y="17"/>
                      <a:pt x="11" y="18"/>
                      <a:pt x="11" y="21"/>
                    </a:cubicBezTo>
                    <a:cubicBezTo>
                      <a:pt x="11" y="24"/>
                      <a:pt x="16" y="25"/>
                      <a:pt x="20" y="27"/>
                    </a:cubicBezTo>
                    <a:cubicBezTo>
                      <a:pt x="26" y="29"/>
                      <a:pt x="33" y="32"/>
                      <a:pt x="33" y="39"/>
                    </a:cubicBezTo>
                    <a:cubicBezTo>
                      <a:pt x="34" y="47"/>
                      <a:pt x="30" y="53"/>
                      <a:pt x="23" y="55"/>
                    </a:cubicBezTo>
                    <a:cubicBezTo>
                      <a:pt x="22" y="57"/>
                      <a:pt x="23" y="60"/>
                      <a:pt x="22" y="62"/>
                    </a:cubicBezTo>
                    <a:cubicBezTo>
                      <a:pt x="20" y="62"/>
                      <a:pt x="15" y="63"/>
                      <a:pt x="12" y="62"/>
                    </a:cubicBezTo>
                    <a:cubicBezTo>
                      <a:pt x="11" y="61"/>
                      <a:pt x="12" y="57"/>
                      <a:pt x="12" y="55"/>
                    </a:cubicBezTo>
                    <a:cubicBezTo>
                      <a:pt x="7" y="54"/>
                      <a:pt x="3" y="53"/>
                      <a:pt x="1" y="51"/>
                    </a:cubicBezTo>
                    <a:cubicBezTo>
                      <a:pt x="2" y="48"/>
                      <a:pt x="1" y="43"/>
                      <a:pt x="4" y="42"/>
                    </a:cubicBezTo>
                    <a:cubicBezTo>
                      <a:pt x="5" y="42"/>
                      <a:pt x="7" y="43"/>
                      <a:pt x="8" y="44"/>
                    </a:cubicBezTo>
                    <a:cubicBezTo>
                      <a:pt x="12" y="45"/>
                      <a:pt x="25" y="48"/>
                      <a:pt x="23" y="40"/>
                    </a:cubicBezTo>
                    <a:cubicBezTo>
                      <a:pt x="22" y="37"/>
                      <a:pt x="18" y="36"/>
                      <a:pt x="15" y="35"/>
                    </a:cubicBezTo>
                    <a:cubicBezTo>
                      <a:pt x="8" y="33"/>
                      <a:pt x="1" y="30"/>
                      <a:pt x="1" y="22"/>
                    </a:cubicBezTo>
                    <a:cubicBezTo>
                      <a:pt x="0" y="15"/>
                      <a:pt x="5" y="9"/>
                      <a:pt x="12" y="8"/>
                    </a:cubicBezTo>
                    <a:cubicBezTo>
                      <a:pt x="12" y="5"/>
                      <a:pt x="11" y="2"/>
                      <a:pt x="12" y="1"/>
                    </a:cubicBezTo>
                    <a:cubicBezTo>
                      <a:pt x="15" y="0"/>
                      <a:pt x="20" y="0"/>
                      <a:pt x="22" y="1"/>
                    </a:cubicBezTo>
                  </a:path>
                </a:pathLst>
              </a:custGeom>
              <a:noFill/>
              <a:ln w="3175">
                <a:solidFill>
                  <a:schemeClr val="bg1"/>
                </a:solidFill>
                <a:round/>
                <a:headEnd/>
                <a:tailEnd/>
              </a:ln>
            </p:spPr>
            <p:txBody>
              <a:bodyPr vert="horz" wrap="square" lIns="121920" tIns="60960" rIns="121920" bIns="60960" numCol="1" anchor="t" anchorCtr="0" compatLnSpc="1">
                <a:prstTxWarp prst="textNoShape">
                  <a:avLst/>
                </a:prstTxWarp>
              </a:bodyPr>
              <a:lstStyle>
                <a:defPPr marL="0" marR="0" indent="0" algn="l" defTabSz="1219170" rtl="0" fontAlgn="auto" latinLnBrk="1"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defRPr>
                </a:defPPr>
                <a:lvl1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1pPr>
                <a:lvl2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2pPr>
                <a:lvl3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3pPr>
                <a:lvl4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4pPr>
                <a:lvl5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5pPr>
                <a:lvl6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6pPr>
                <a:lvl7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7pPr>
                <a:lvl8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8pPr>
                <a:lvl9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9pPr>
              </a:lstStyle>
              <a:p>
                <a:pPr defTabSz="457142"/>
                <a:endParaRPr lang="en-US" sz="1800" kern="0">
                  <a:solidFill>
                    <a:prstClr val="black"/>
                  </a:solidFill>
                  <a:latin typeface="Tenorite" pitchFamily="2" charset="0"/>
                  <a:cs typeface="Arial" panose="020B0604020202020204" pitchFamily="34" charset="0"/>
                </a:endParaRPr>
              </a:p>
            </p:txBody>
          </p:sp>
          <p:sp>
            <p:nvSpPr>
              <p:cNvPr id="603" name="Oval 602">
                <a:extLst>
                  <a:ext uri="{FF2B5EF4-FFF2-40B4-BE49-F238E27FC236}">
                    <a16:creationId xmlns:a16="http://schemas.microsoft.com/office/drawing/2014/main" id="{5CE7646F-E2B5-39E5-9400-D8C305B297D8}"/>
                  </a:ext>
                </a:extLst>
              </p:cNvPr>
              <p:cNvSpPr/>
              <p:nvPr/>
            </p:nvSpPr>
            <p:spPr>
              <a:xfrm>
                <a:off x="936968" y="1191623"/>
                <a:ext cx="47157" cy="47157"/>
              </a:xfrm>
              <a:prstGeom prst="ellipse">
                <a:avLst/>
              </a:prstGeom>
              <a:solidFill>
                <a:schemeClr val="bg1"/>
              </a:solidFill>
              <a:ln w="317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defPPr marL="0" marR="0" indent="0" algn="l" defTabSz="1219170" rtl="0" fontAlgn="auto" latinLnBrk="1"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defRPr>
                </a:defPPr>
                <a:lvl1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1pPr>
                <a:lvl2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2pPr>
                <a:lvl3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3pPr>
                <a:lvl4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4pPr>
                <a:lvl5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5pPr>
                <a:lvl6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6pPr>
                <a:lvl7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7pPr>
                <a:lvl8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8pPr>
                <a:lvl9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9pPr>
              </a:lstStyle>
              <a:p>
                <a:pPr algn="ctr"/>
                <a:endParaRPr lang="en-US" sz="3200">
                  <a:latin typeface="Tenorite" pitchFamily="2" charset="0"/>
                  <a:cs typeface="Arial" panose="020B0604020202020204" pitchFamily="34" charset="0"/>
                </a:endParaRPr>
              </a:p>
            </p:txBody>
          </p:sp>
        </p:grpSp>
      </p:grpSp>
      <p:sp>
        <p:nvSpPr>
          <p:cNvPr id="616" name="Número de diapositiva">
            <a:extLst>
              <a:ext uri="{FF2B5EF4-FFF2-40B4-BE49-F238E27FC236}">
                <a16:creationId xmlns:a16="http://schemas.microsoft.com/office/drawing/2014/main" id="{16D65004-1E9B-1F61-287E-C82762FBB873}"/>
              </a:ext>
            </a:extLst>
          </p:cNvPr>
          <p:cNvSpPr txBox="1">
            <a:spLocks/>
          </p:cNvSpPr>
          <p:nvPr/>
        </p:nvSpPr>
        <p:spPr>
          <a:xfrm>
            <a:off x="11455803" y="6530235"/>
            <a:ext cx="548640" cy="91440"/>
          </a:xfrm>
          <a:prstGeom prst="rect">
            <a:avLst/>
          </a:prstGeom>
        </p:spPr>
        <p:txBody>
          <a:bodyPr anchor="ctr"/>
          <a:lstStyle>
            <a:defPPr marL="0" marR="0" indent="0" algn="l" defTabSz="1219170" rtl="0" fontAlgn="auto" latinLnBrk="1"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defRPr>
            </a:defPPr>
            <a:lvl1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1pPr>
            <a:lvl2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2pPr>
            <a:lvl3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3pPr>
            <a:lvl4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4pPr>
            <a:lvl5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5pPr>
            <a:lvl6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6pPr>
            <a:lvl7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7pPr>
            <a:lvl8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8pPr>
            <a:lvl9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9pPr>
          </a:lstStyle>
          <a:p>
            <a:fld id="{86CB4B4D-7CA3-9044-876B-883B54F8677D}" type="slidenum">
              <a:rPr lang="en-US" sz="1000" smtClean="0"/>
              <a:pPr/>
              <a:t>38</a:t>
            </a:fld>
            <a:endParaRPr lang="en-US" sz="1000"/>
          </a:p>
        </p:txBody>
      </p:sp>
      <p:sp>
        <p:nvSpPr>
          <p:cNvPr id="617" name="Freeform 5">
            <a:extLst>
              <a:ext uri="{FF2B5EF4-FFF2-40B4-BE49-F238E27FC236}">
                <a16:creationId xmlns:a16="http://schemas.microsoft.com/office/drawing/2014/main" id="{A0FF734C-52AB-E92D-9832-6D5CA3F4692E}"/>
              </a:ext>
            </a:extLst>
          </p:cNvPr>
          <p:cNvSpPr>
            <a:spLocks noEditPoints="1"/>
          </p:cNvSpPr>
          <p:nvPr/>
        </p:nvSpPr>
        <p:spPr bwMode="auto">
          <a:xfrm>
            <a:off x="10784912" y="6479385"/>
            <a:ext cx="468875" cy="173633"/>
          </a:xfrm>
          <a:custGeom>
            <a:avLst/>
            <a:gdLst>
              <a:gd name="T0" fmla="*/ 698 w 1799"/>
              <a:gd name="T1" fmla="*/ 158 h 664"/>
              <a:gd name="T2" fmla="*/ 610 w 1799"/>
              <a:gd name="T3" fmla="*/ 496 h 664"/>
              <a:gd name="T4" fmla="*/ 664 w 1799"/>
              <a:gd name="T5" fmla="*/ 7 h 664"/>
              <a:gd name="T6" fmla="*/ 638 w 1799"/>
              <a:gd name="T7" fmla="*/ 105 h 664"/>
              <a:gd name="T8" fmla="*/ 664 w 1799"/>
              <a:gd name="T9" fmla="*/ 7 h 664"/>
              <a:gd name="T10" fmla="*/ 907 w 1799"/>
              <a:gd name="T11" fmla="*/ 491 h 664"/>
              <a:gd name="T12" fmla="*/ 863 w 1799"/>
              <a:gd name="T13" fmla="*/ 664 h 664"/>
              <a:gd name="T14" fmla="*/ 777 w 1799"/>
              <a:gd name="T15" fmla="*/ 158 h 664"/>
              <a:gd name="T16" fmla="*/ 862 w 1799"/>
              <a:gd name="T17" fmla="*/ 205 h 664"/>
              <a:gd name="T18" fmla="*/ 969 w 1799"/>
              <a:gd name="T19" fmla="*/ 151 h 664"/>
              <a:gd name="T20" fmla="*/ 1082 w 1799"/>
              <a:gd name="T21" fmla="*/ 199 h 664"/>
              <a:gd name="T22" fmla="*/ 1131 w 1799"/>
              <a:gd name="T23" fmla="*/ 327 h 664"/>
              <a:gd name="T24" fmla="*/ 1081 w 1799"/>
              <a:gd name="T25" fmla="*/ 455 h 664"/>
              <a:gd name="T26" fmla="*/ 969 w 1799"/>
              <a:gd name="T27" fmla="*/ 503 h 664"/>
              <a:gd name="T28" fmla="*/ 988 w 1799"/>
              <a:gd name="T29" fmla="*/ 414 h 664"/>
              <a:gd name="T30" fmla="*/ 1038 w 1799"/>
              <a:gd name="T31" fmla="*/ 364 h 664"/>
              <a:gd name="T32" fmla="*/ 1038 w 1799"/>
              <a:gd name="T33" fmla="*/ 289 h 664"/>
              <a:gd name="T34" fmla="*/ 988 w 1799"/>
              <a:gd name="T35" fmla="*/ 239 h 664"/>
              <a:gd name="T36" fmla="*/ 915 w 1799"/>
              <a:gd name="T37" fmla="*/ 239 h 664"/>
              <a:gd name="T38" fmla="*/ 865 w 1799"/>
              <a:gd name="T39" fmla="*/ 289 h 664"/>
              <a:gd name="T40" fmla="*/ 865 w 1799"/>
              <a:gd name="T41" fmla="*/ 364 h 664"/>
              <a:gd name="T42" fmla="*/ 915 w 1799"/>
              <a:gd name="T43" fmla="*/ 414 h 664"/>
              <a:gd name="T44" fmla="*/ 1194 w 1799"/>
              <a:gd name="T45" fmla="*/ 158 h 664"/>
              <a:gd name="T46" fmla="*/ 1279 w 1799"/>
              <a:gd name="T47" fmla="*/ 210 h 664"/>
              <a:gd name="T48" fmla="*/ 1372 w 1799"/>
              <a:gd name="T49" fmla="*/ 152 h 664"/>
              <a:gd name="T50" fmla="*/ 1429 w 1799"/>
              <a:gd name="T51" fmla="*/ 165 h 664"/>
              <a:gd name="T52" fmla="*/ 1379 w 1799"/>
              <a:gd name="T53" fmla="*/ 242 h 664"/>
              <a:gd name="T54" fmla="*/ 1299 w 1799"/>
              <a:gd name="T55" fmla="*/ 257 h 664"/>
              <a:gd name="T56" fmla="*/ 1279 w 1799"/>
              <a:gd name="T57" fmla="*/ 496 h 664"/>
              <a:gd name="T58" fmla="*/ 1194 w 1799"/>
              <a:gd name="T59" fmla="*/ 158 h 664"/>
              <a:gd name="T60" fmla="*/ 1549 w 1799"/>
              <a:gd name="T61" fmla="*/ 489 h 664"/>
              <a:gd name="T62" fmla="*/ 1455 w 1799"/>
              <a:gd name="T63" fmla="*/ 395 h 664"/>
              <a:gd name="T64" fmla="*/ 1455 w 1799"/>
              <a:gd name="T65" fmla="*/ 258 h 664"/>
              <a:gd name="T66" fmla="*/ 1549 w 1799"/>
              <a:gd name="T67" fmla="*/ 165 h 664"/>
              <a:gd name="T68" fmla="*/ 1690 w 1799"/>
              <a:gd name="T69" fmla="*/ 165 h 664"/>
              <a:gd name="T70" fmla="*/ 1785 w 1799"/>
              <a:gd name="T71" fmla="*/ 258 h 664"/>
              <a:gd name="T72" fmla="*/ 1785 w 1799"/>
              <a:gd name="T73" fmla="*/ 395 h 664"/>
              <a:gd name="T74" fmla="*/ 1691 w 1799"/>
              <a:gd name="T75" fmla="*/ 489 h 664"/>
              <a:gd name="T76" fmla="*/ 1620 w 1799"/>
              <a:gd name="T77" fmla="*/ 421 h 664"/>
              <a:gd name="T78" fmla="*/ 1686 w 1799"/>
              <a:gd name="T79" fmla="*/ 393 h 664"/>
              <a:gd name="T80" fmla="*/ 1713 w 1799"/>
              <a:gd name="T81" fmla="*/ 326 h 664"/>
              <a:gd name="T82" fmla="*/ 1686 w 1799"/>
              <a:gd name="T83" fmla="*/ 259 h 664"/>
              <a:gd name="T84" fmla="*/ 1620 w 1799"/>
              <a:gd name="T85" fmla="*/ 232 h 664"/>
              <a:gd name="T86" fmla="*/ 1555 w 1799"/>
              <a:gd name="T87" fmla="*/ 259 h 664"/>
              <a:gd name="T88" fmla="*/ 1528 w 1799"/>
              <a:gd name="T89" fmla="*/ 326 h 664"/>
              <a:gd name="T90" fmla="*/ 1555 w 1799"/>
              <a:gd name="T91" fmla="*/ 393 h 664"/>
              <a:gd name="T92" fmla="*/ 1620 w 1799"/>
              <a:gd name="T93" fmla="*/ 421 h 664"/>
              <a:gd name="T94" fmla="*/ 88 w 1799"/>
              <a:gd name="T95" fmla="*/ 158 h 664"/>
              <a:gd name="T96" fmla="*/ 236 w 1799"/>
              <a:gd name="T97" fmla="*/ 158 h 664"/>
              <a:gd name="T98" fmla="*/ 392 w 1799"/>
              <a:gd name="T99" fmla="*/ 373 h 664"/>
              <a:gd name="T100" fmla="*/ 550 w 1799"/>
              <a:gd name="T101" fmla="*/ 158 h 664"/>
              <a:gd name="T102" fmla="*/ 354 w 1799"/>
              <a:gd name="T103" fmla="*/ 495 h 664"/>
              <a:gd name="T104" fmla="*/ 192 w 1799"/>
              <a:gd name="T105" fmla="*/ 495 h 664"/>
              <a:gd name="T106" fmla="*/ 0 w 1799"/>
              <a:gd name="T107" fmla="*/ 158 h 6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799" h="664">
                <a:moveTo>
                  <a:pt x="610" y="158"/>
                </a:moveTo>
                <a:cubicBezTo>
                  <a:pt x="698" y="158"/>
                  <a:pt x="698" y="158"/>
                  <a:pt x="698" y="158"/>
                </a:cubicBezTo>
                <a:cubicBezTo>
                  <a:pt x="698" y="496"/>
                  <a:pt x="698" y="496"/>
                  <a:pt x="698" y="496"/>
                </a:cubicBezTo>
                <a:cubicBezTo>
                  <a:pt x="610" y="496"/>
                  <a:pt x="610" y="496"/>
                  <a:pt x="610" y="496"/>
                </a:cubicBezTo>
                <a:lnTo>
                  <a:pt x="610" y="158"/>
                </a:lnTo>
                <a:close/>
                <a:moveTo>
                  <a:pt x="664" y="7"/>
                </a:moveTo>
                <a:cubicBezTo>
                  <a:pt x="637" y="0"/>
                  <a:pt x="609" y="16"/>
                  <a:pt x="602" y="43"/>
                </a:cubicBezTo>
                <a:cubicBezTo>
                  <a:pt x="595" y="70"/>
                  <a:pt x="611" y="98"/>
                  <a:pt x="638" y="105"/>
                </a:cubicBezTo>
                <a:cubicBezTo>
                  <a:pt x="665" y="112"/>
                  <a:pt x="693" y="96"/>
                  <a:pt x="700" y="69"/>
                </a:cubicBezTo>
                <a:cubicBezTo>
                  <a:pt x="707" y="42"/>
                  <a:pt x="691" y="14"/>
                  <a:pt x="664" y="7"/>
                </a:cubicBezTo>
                <a:close/>
                <a:moveTo>
                  <a:pt x="969" y="503"/>
                </a:moveTo>
                <a:cubicBezTo>
                  <a:pt x="946" y="503"/>
                  <a:pt x="926" y="499"/>
                  <a:pt x="907" y="491"/>
                </a:cubicBezTo>
                <a:cubicBezTo>
                  <a:pt x="889" y="482"/>
                  <a:pt x="874" y="470"/>
                  <a:pt x="863" y="455"/>
                </a:cubicBezTo>
                <a:cubicBezTo>
                  <a:pt x="863" y="664"/>
                  <a:pt x="863" y="664"/>
                  <a:pt x="863" y="664"/>
                </a:cubicBezTo>
                <a:cubicBezTo>
                  <a:pt x="777" y="664"/>
                  <a:pt x="777" y="664"/>
                  <a:pt x="777" y="664"/>
                </a:cubicBezTo>
                <a:cubicBezTo>
                  <a:pt x="777" y="158"/>
                  <a:pt x="777" y="158"/>
                  <a:pt x="777" y="158"/>
                </a:cubicBezTo>
                <a:cubicBezTo>
                  <a:pt x="862" y="158"/>
                  <a:pt x="862" y="158"/>
                  <a:pt x="862" y="158"/>
                </a:cubicBezTo>
                <a:cubicBezTo>
                  <a:pt x="862" y="205"/>
                  <a:pt x="862" y="205"/>
                  <a:pt x="862" y="205"/>
                </a:cubicBezTo>
                <a:cubicBezTo>
                  <a:pt x="874" y="188"/>
                  <a:pt x="888" y="175"/>
                  <a:pt x="907" y="166"/>
                </a:cubicBezTo>
                <a:cubicBezTo>
                  <a:pt x="925" y="156"/>
                  <a:pt x="946" y="151"/>
                  <a:pt x="969" y="151"/>
                </a:cubicBezTo>
                <a:cubicBezTo>
                  <a:pt x="990" y="151"/>
                  <a:pt x="1010" y="155"/>
                  <a:pt x="1030" y="163"/>
                </a:cubicBezTo>
                <a:cubicBezTo>
                  <a:pt x="1050" y="172"/>
                  <a:pt x="1067" y="183"/>
                  <a:pt x="1082" y="199"/>
                </a:cubicBezTo>
                <a:cubicBezTo>
                  <a:pt x="1097" y="214"/>
                  <a:pt x="1109" y="233"/>
                  <a:pt x="1118" y="254"/>
                </a:cubicBezTo>
                <a:cubicBezTo>
                  <a:pt x="1127" y="276"/>
                  <a:pt x="1131" y="300"/>
                  <a:pt x="1131" y="327"/>
                </a:cubicBezTo>
                <a:cubicBezTo>
                  <a:pt x="1131" y="354"/>
                  <a:pt x="1127" y="378"/>
                  <a:pt x="1118" y="400"/>
                </a:cubicBezTo>
                <a:cubicBezTo>
                  <a:pt x="1108" y="421"/>
                  <a:pt x="1096" y="440"/>
                  <a:pt x="1081" y="455"/>
                </a:cubicBezTo>
                <a:cubicBezTo>
                  <a:pt x="1066" y="471"/>
                  <a:pt x="1049" y="482"/>
                  <a:pt x="1030" y="491"/>
                </a:cubicBezTo>
                <a:cubicBezTo>
                  <a:pt x="1010" y="499"/>
                  <a:pt x="990" y="503"/>
                  <a:pt x="969" y="503"/>
                </a:cubicBezTo>
                <a:close/>
                <a:moveTo>
                  <a:pt x="952" y="421"/>
                </a:moveTo>
                <a:cubicBezTo>
                  <a:pt x="965" y="421"/>
                  <a:pt x="977" y="419"/>
                  <a:pt x="988" y="414"/>
                </a:cubicBezTo>
                <a:cubicBezTo>
                  <a:pt x="999" y="409"/>
                  <a:pt x="1009" y="402"/>
                  <a:pt x="1018" y="394"/>
                </a:cubicBezTo>
                <a:cubicBezTo>
                  <a:pt x="1026" y="385"/>
                  <a:pt x="1033" y="375"/>
                  <a:pt x="1038" y="364"/>
                </a:cubicBezTo>
                <a:cubicBezTo>
                  <a:pt x="1043" y="352"/>
                  <a:pt x="1045" y="340"/>
                  <a:pt x="1045" y="326"/>
                </a:cubicBezTo>
                <a:cubicBezTo>
                  <a:pt x="1045" y="313"/>
                  <a:pt x="1043" y="301"/>
                  <a:pt x="1038" y="289"/>
                </a:cubicBezTo>
                <a:cubicBezTo>
                  <a:pt x="1033" y="278"/>
                  <a:pt x="1026" y="268"/>
                  <a:pt x="1018" y="259"/>
                </a:cubicBezTo>
                <a:cubicBezTo>
                  <a:pt x="1009" y="251"/>
                  <a:pt x="999" y="244"/>
                  <a:pt x="988" y="239"/>
                </a:cubicBezTo>
                <a:cubicBezTo>
                  <a:pt x="977" y="234"/>
                  <a:pt x="965" y="231"/>
                  <a:pt x="952" y="231"/>
                </a:cubicBezTo>
                <a:cubicBezTo>
                  <a:pt x="938" y="231"/>
                  <a:pt x="926" y="234"/>
                  <a:pt x="915" y="239"/>
                </a:cubicBezTo>
                <a:cubicBezTo>
                  <a:pt x="903" y="244"/>
                  <a:pt x="893" y="251"/>
                  <a:pt x="885" y="259"/>
                </a:cubicBezTo>
                <a:cubicBezTo>
                  <a:pt x="877" y="268"/>
                  <a:pt x="870" y="278"/>
                  <a:pt x="865" y="289"/>
                </a:cubicBezTo>
                <a:cubicBezTo>
                  <a:pt x="860" y="301"/>
                  <a:pt x="858" y="313"/>
                  <a:pt x="858" y="326"/>
                </a:cubicBezTo>
                <a:cubicBezTo>
                  <a:pt x="858" y="340"/>
                  <a:pt x="860" y="352"/>
                  <a:pt x="865" y="364"/>
                </a:cubicBezTo>
                <a:cubicBezTo>
                  <a:pt x="870" y="375"/>
                  <a:pt x="877" y="385"/>
                  <a:pt x="885" y="394"/>
                </a:cubicBezTo>
                <a:cubicBezTo>
                  <a:pt x="893" y="402"/>
                  <a:pt x="903" y="409"/>
                  <a:pt x="915" y="414"/>
                </a:cubicBezTo>
                <a:cubicBezTo>
                  <a:pt x="926" y="419"/>
                  <a:pt x="938" y="421"/>
                  <a:pt x="952" y="421"/>
                </a:cubicBezTo>
                <a:close/>
                <a:moveTo>
                  <a:pt x="1194" y="158"/>
                </a:moveTo>
                <a:cubicBezTo>
                  <a:pt x="1279" y="158"/>
                  <a:pt x="1279" y="158"/>
                  <a:pt x="1279" y="158"/>
                </a:cubicBezTo>
                <a:cubicBezTo>
                  <a:pt x="1279" y="210"/>
                  <a:pt x="1279" y="210"/>
                  <a:pt x="1279" y="210"/>
                </a:cubicBezTo>
                <a:cubicBezTo>
                  <a:pt x="1287" y="190"/>
                  <a:pt x="1299" y="175"/>
                  <a:pt x="1315" y="166"/>
                </a:cubicBezTo>
                <a:cubicBezTo>
                  <a:pt x="1331" y="157"/>
                  <a:pt x="1350" y="152"/>
                  <a:pt x="1372" y="152"/>
                </a:cubicBezTo>
                <a:cubicBezTo>
                  <a:pt x="1383" y="152"/>
                  <a:pt x="1394" y="153"/>
                  <a:pt x="1403" y="156"/>
                </a:cubicBezTo>
                <a:cubicBezTo>
                  <a:pt x="1413" y="158"/>
                  <a:pt x="1422" y="161"/>
                  <a:pt x="1429" y="165"/>
                </a:cubicBezTo>
                <a:cubicBezTo>
                  <a:pt x="1397" y="250"/>
                  <a:pt x="1397" y="250"/>
                  <a:pt x="1397" y="250"/>
                </a:cubicBezTo>
                <a:cubicBezTo>
                  <a:pt x="1393" y="247"/>
                  <a:pt x="1387" y="244"/>
                  <a:pt x="1379" y="242"/>
                </a:cubicBezTo>
                <a:cubicBezTo>
                  <a:pt x="1371" y="239"/>
                  <a:pt x="1362" y="238"/>
                  <a:pt x="1352" y="238"/>
                </a:cubicBezTo>
                <a:cubicBezTo>
                  <a:pt x="1330" y="238"/>
                  <a:pt x="1313" y="244"/>
                  <a:pt x="1299" y="257"/>
                </a:cubicBezTo>
                <a:cubicBezTo>
                  <a:pt x="1286" y="269"/>
                  <a:pt x="1279" y="289"/>
                  <a:pt x="1279" y="318"/>
                </a:cubicBezTo>
                <a:cubicBezTo>
                  <a:pt x="1279" y="496"/>
                  <a:pt x="1279" y="496"/>
                  <a:pt x="1279" y="496"/>
                </a:cubicBezTo>
                <a:cubicBezTo>
                  <a:pt x="1194" y="496"/>
                  <a:pt x="1194" y="496"/>
                  <a:pt x="1194" y="496"/>
                </a:cubicBezTo>
                <a:lnTo>
                  <a:pt x="1194" y="158"/>
                </a:lnTo>
                <a:close/>
                <a:moveTo>
                  <a:pt x="1620" y="503"/>
                </a:moveTo>
                <a:cubicBezTo>
                  <a:pt x="1594" y="503"/>
                  <a:pt x="1571" y="498"/>
                  <a:pt x="1549" y="489"/>
                </a:cubicBezTo>
                <a:cubicBezTo>
                  <a:pt x="1527" y="480"/>
                  <a:pt x="1508" y="467"/>
                  <a:pt x="1492" y="451"/>
                </a:cubicBezTo>
                <a:cubicBezTo>
                  <a:pt x="1476" y="435"/>
                  <a:pt x="1464" y="416"/>
                  <a:pt x="1455" y="395"/>
                </a:cubicBezTo>
                <a:cubicBezTo>
                  <a:pt x="1446" y="374"/>
                  <a:pt x="1441" y="351"/>
                  <a:pt x="1441" y="327"/>
                </a:cubicBezTo>
                <a:cubicBezTo>
                  <a:pt x="1441" y="303"/>
                  <a:pt x="1446" y="280"/>
                  <a:pt x="1455" y="258"/>
                </a:cubicBezTo>
                <a:cubicBezTo>
                  <a:pt x="1464" y="237"/>
                  <a:pt x="1476" y="218"/>
                  <a:pt x="1492" y="202"/>
                </a:cubicBezTo>
                <a:cubicBezTo>
                  <a:pt x="1508" y="187"/>
                  <a:pt x="1527" y="174"/>
                  <a:pt x="1549" y="165"/>
                </a:cubicBezTo>
                <a:cubicBezTo>
                  <a:pt x="1571" y="156"/>
                  <a:pt x="1594" y="151"/>
                  <a:pt x="1620" y="151"/>
                </a:cubicBezTo>
                <a:cubicBezTo>
                  <a:pt x="1645" y="151"/>
                  <a:pt x="1668" y="156"/>
                  <a:pt x="1690" y="165"/>
                </a:cubicBezTo>
                <a:cubicBezTo>
                  <a:pt x="1712" y="174"/>
                  <a:pt x="1731" y="187"/>
                  <a:pt x="1747" y="202"/>
                </a:cubicBezTo>
                <a:cubicBezTo>
                  <a:pt x="1763" y="218"/>
                  <a:pt x="1776" y="237"/>
                  <a:pt x="1785" y="258"/>
                </a:cubicBezTo>
                <a:cubicBezTo>
                  <a:pt x="1794" y="280"/>
                  <a:pt x="1799" y="303"/>
                  <a:pt x="1799" y="327"/>
                </a:cubicBezTo>
                <a:cubicBezTo>
                  <a:pt x="1799" y="351"/>
                  <a:pt x="1794" y="374"/>
                  <a:pt x="1785" y="395"/>
                </a:cubicBezTo>
                <a:cubicBezTo>
                  <a:pt x="1776" y="416"/>
                  <a:pt x="1763" y="435"/>
                  <a:pt x="1747" y="451"/>
                </a:cubicBezTo>
                <a:cubicBezTo>
                  <a:pt x="1731" y="467"/>
                  <a:pt x="1713" y="480"/>
                  <a:pt x="1691" y="489"/>
                </a:cubicBezTo>
                <a:cubicBezTo>
                  <a:pt x="1669" y="498"/>
                  <a:pt x="1645" y="503"/>
                  <a:pt x="1620" y="503"/>
                </a:cubicBezTo>
                <a:close/>
                <a:moveTo>
                  <a:pt x="1620" y="421"/>
                </a:moveTo>
                <a:cubicBezTo>
                  <a:pt x="1633" y="421"/>
                  <a:pt x="1645" y="418"/>
                  <a:pt x="1657" y="413"/>
                </a:cubicBezTo>
                <a:cubicBezTo>
                  <a:pt x="1668" y="408"/>
                  <a:pt x="1678" y="402"/>
                  <a:pt x="1686" y="393"/>
                </a:cubicBezTo>
                <a:cubicBezTo>
                  <a:pt x="1694" y="385"/>
                  <a:pt x="1701" y="375"/>
                  <a:pt x="1706" y="364"/>
                </a:cubicBezTo>
                <a:cubicBezTo>
                  <a:pt x="1711" y="352"/>
                  <a:pt x="1713" y="340"/>
                  <a:pt x="1713" y="326"/>
                </a:cubicBezTo>
                <a:cubicBezTo>
                  <a:pt x="1713" y="313"/>
                  <a:pt x="1711" y="301"/>
                  <a:pt x="1706" y="289"/>
                </a:cubicBezTo>
                <a:cubicBezTo>
                  <a:pt x="1701" y="278"/>
                  <a:pt x="1694" y="268"/>
                  <a:pt x="1686" y="259"/>
                </a:cubicBezTo>
                <a:cubicBezTo>
                  <a:pt x="1678" y="251"/>
                  <a:pt x="1668" y="244"/>
                  <a:pt x="1657" y="239"/>
                </a:cubicBezTo>
                <a:cubicBezTo>
                  <a:pt x="1645" y="234"/>
                  <a:pt x="1633" y="232"/>
                  <a:pt x="1620" y="232"/>
                </a:cubicBezTo>
                <a:cubicBezTo>
                  <a:pt x="1607" y="232"/>
                  <a:pt x="1595" y="234"/>
                  <a:pt x="1584" y="239"/>
                </a:cubicBezTo>
                <a:cubicBezTo>
                  <a:pt x="1573" y="244"/>
                  <a:pt x="1563" y="251"/>
                  <a:pt x="1555" y="259"/>
                </a:cubicBezTo>
                <a:cubicBezTo>
                  <a:pt x="1546" y="268"/>
                  <a:pt x="1540" y="278"/>
                  <a:pt x="1535" y="289"/>
                </a:cubicBezTo>
                <a:cubicBezTo>
                  <a:pt x="1530" y="301"/>
                  <a:pt x="1528" y="313"/>
                  <a:pt x="1528" y="326"/>
                </a:cubicBezTo>
                <a:cubicBezTo>
                  <a:pt x="1528" y="340"/>
                  <a:pt x="1530" y="352"/>
                  <a:pt x="1535" y="364"/>
                </a:cubicBezTo>
                <a:cubicBezTo>
                  <a:pt x="1540" y="375"/>
                  <a:pt x="1546" y="385"/>
                  <a:pt x="1555" y="393"/>
                </a:cubicBezTo>
                <a:cubicBezTo>
                  <a:pt x="1563" y="402"/>
                  <a:pt x="1573" y="408"/>
                  <a:pt x="1584" y="413"/>
                </a:cubicBezTo>
                <a:cubicBezTo>
                  <a:pt x="1595" y="418"/>
                  <a:pt x="1607" y="421"/>
                  <a:pt x="1620" y="421"/>
                </a:cubicBezTo>
                <a:close/>
                <a:moveTo>
                  <a:pt x="0" y="158"/>
                </a:moveTo>
                <a:cubicBezTo>
                  <a:pt x="88" y="158"/>
                  <a:pt x="88" y="158"/>
                  <a:pt x="88" y="158"/>
                </a:cubicBezTo>
                <a:cubicBezTo>
                  <a:pt x="156" y="373"/>
                  <a:pt x="156" y="373"/>
                  <a:pt x="156" y="373"/>
                </a:cubicBezTo>
                <a:cubicBezTo>
                  <a:pt x="236" y="158"/>
                  <a:pt x="236" y="158"/>
                  <a:pt x="236" y="158"/>
                </a:cubicBezTo>
                <a:cubicBezTo>
                  <a:pt x="313" y="158"/>
                  <a:pt x="313" y="158"/>
                  <a:pt x="313" y="158"/>
                </a:cubicBezTo>
                <a:cubicBezTo>
                  <a:pt x="392" y="373"/>
                  <a:pt x="392" y="373"/>
                  <a:pt x="392" y="373"/>
                </a:cubicBezTo>
                <a:cubicBezTo>
                  <a:pt x="462" y="158"/>
                  <a:pt x="462" y="158"/>
                  <a:pt x="462" y="158"/>
                </a:cubicBezTo>
                <a:cubicBezTo>
                  <a:pt x="550" y="158"/>
                  <a:pt x="550" y="158"/>
                  <a:pt x="550" y="158"/>
                </a:cubicBezTo>
                <a:cubicBezTo>
                  <a:pt x="435" y="495"/>
                  <a:pt x="435" y="495"/>
                  <a:pt x="435" y="495"/>
                </a:cubicBezTo>
                <a:cubicBezTo>
                  <a:pt x="354" y="495"/>
                  <a:pt x="354" y="495"/>
                  <a:pt x="354" y="495"/>
                </a:cubicBezTo>
                <a:cubicBezTo>
                  <a:pt x="274" y="275"/>
                  <a:pt x="274" y="275"/>
                  <a:pt x="274" y="275"/>
                </a:cubicBezTo>
                <a:cubicBezTo>
                  <a:pt x="192" y="495"/>
                  <a:pt x="192" y="495"/>
                  <a:pt x="192" y="495"/>
                </a:cubicBezTo>
                <a:cubicBezTo>
                  <a:pt x="110" y="495"/>
                  <a:pt x="110" y="495"/>
                  <a:pt x="110" y="495"/>
                </a:cubicBezTo>
                <a:lnTo>
                  <a:pt x="0" y="15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marL="0" marR="0" indent="0" algn="l" defTabSz="1219170" rtl="0" fontAlgn="auto" latinLnBrk="1"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defRPr>
            </a:defPPr>
            <a:lvl1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1pPr>
            <a:lvl2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2pPr>
            <a:lvl3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3pPr>
            <a:lvl4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4pPr>
            <a:lvl5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5pPr>
            <a:lvl6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6pPr>
            <a:lvl7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7pPr>
            <a:lvl8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8pPr>
            <a:lvl9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9pPr>
          </a:lstStyle>
          <a:p>
            <a:endParaRPr lang="en-US" sz="1800">
              <a:latin typeface="Tenorite" pitchFamily="2" charset="0"/>
            </a:endParaRPr>
          </a:p>
        </p:txBody>
      </p:sp>
      <p:grpSp>
        <p:nvGrpSpPr>
          <p:cNvPr id="37" name="Group 36">
            <a:extLst>
              <a:ext uri="{FF2B5EF4-FFF2-40B4-BE49-F238E27FC236}">
                <a16:creationId xmlns:a16="http://schemas.microsoft.com/office/drawing/2014/main" id="{6943BF04-60FD-2BC0-26B0-9A079C45106A}"/>
              </a:ext>
            </a:extLst>
          </p:cNvPr>
          <p:cNvGrpSpPr/>
          <p:nvPr/>
        </p:nvGrpSpPr>
        <p:grpSpPr>
          <a:xfrm>
            <a:off x="4378132" y="2369324"/>
            <a:ext cx="7077672" cy="2242685"/>
            <a:chOff x="3283599" y="1743916"/>
            <a:chExt cx="5308254" cy="1682014"/>
          </a:xfrm>
        </p:grpSpPr>
        <p:sp>
          <p:nvSpPr>
            <p:cNvPr id="5" name="Rounded Rectangle 3">
              <a:extLst>
                <a:ext uri="{FF2B5EF4-FFF2-40B4-BE49-F238E27FC236}">
                  <a16:creationId xmlns:a16="http://schemas.microsoft.com/office/drawing/2014/main" id="{24970DF1-DA3B-0206-7577-6186891E769E}"/>
                </a:ext>
              </a:extLst>
            </p:cNvPr>
            <p:cNvSpPr/>
            <p:nvPr/>
          </p:nvSpPr>
          <p:spPr>
            <a:xfrm>
              <a:off x="3634266" y="1824364"/>
              <a:ext cx="1419385" cy="218600"/>
            </a:xfrm>
            <a:prstGeom prst="roundRect">
              <a:avLst>
                <a:gd name="adj" fmla="val 38632"/>
              </a:avLst>
            </a:prstGeom>
            <a:solidFill>
              <a:schemeClr val="bg1">
                <a:lumMod val="95000"/>
              </a:schemeClr>
            </a:solidFill>
            <a:ln w="317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243840" tIns="182880" rIns="182880" bIns="182880" numCol="1" spcCol="0" rtlCol="0" fromWordArt="0" anchor="ctr" anchorCtr="0" forceAA="0" compatLnSpc="1">
              <a:prstTxWarp prst="textNoShape">
                <a:avLst/>
              </a:prstTxWarp>
              <a:noAutofit/>
            </a:bodyPr>
            <a:lstStyle>
              <a:defPPr marL="0" marR="0" indent="0" algn="l" defTabSz="1219170" rtl="0" fontAlgn="auto" latinLnBrk="1"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defRPr>
              </a:defPPr>
              <a:lvl1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1pPr>
              <a:lvl2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2pPr>
              <a:lvl3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3pPr>
              <a:lvl4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4pPr>
              <a:lvl5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5pPr>
              <a:lvl6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6pPr>
              <a:lvl7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7pPr>
              <a:lvl8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8pPr>
              <a:lvl9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9pPr>
            </a:lstStyle>
            <a:p>
              <a:pPr>
                <a:lnSpc>
                  <a:spcPct val="110000"/>
                </a:lnSpc>
                <a:spcAft>
                  <a:spcPts val="400"/>
                </a:spcAft>
              </a:pPr>
              <a:r>
                <a:rPr lang="en-US" sz="1600" b="1">
                  <a:solidFill>
                    <a:schemeClr val="tx1"/>
                  </a:solidFill>
                  <a:latin typeface="Tenorite" pitchFamily="2" charset="0"/>
                </a:rPr>
                <a:t>The Challenge</a:t>
              </a:r>
            </a:p>
          </p:txBody>
        </p:sp>
        <p:grpSp>
          <p:nvGrpSpPr>
            <p:cNvPr id="6" name="Group 5">
              <a:extLst>
                <a:ext uri="{FF2B5EF4-FFF2-40B4-BE49-F238E27FC236}">
                  <a16:creationId xmlns:a16="http://schemas.microsoft.com/office/drawing/2014/main" id="{99A788EE-4C24-4E1F-8186-F4C0943D76BB}"/>
                </a:ext>
              </a:extLst>
            </p:cNvPr>
            <p:cNvGrpSpPr/>
            <p:nvPr/>
          </p:nvGrpSpPr>
          <p:grpSpPr>
            <a:xfrm>
              <a:off x="3283599" y="1743916"/>
              <a:ext cx="421572" cy="421572"/>
              <a:chOff x="3226381" y="255113"/>
              <a:chExt cx="421572" cy="421572"/>
            </a:xfrm>
          </p:grpSpPr>
          <p:sp>
            <p:nvSpPr>
              <p:cNvPr id="7" name="Arc 6">
                <a:extLst>
                  <a:ext uri="{FF2B5EF4-FFF2-40B4-BE49-F238E27FC236}">
                    <a16:creationId xmlns:a16="http://schemas.microsoft.com/office/drawing/2014/main" id="{900FA7B3-C189-6C7B-C70E-719CDAB934B4}"/>
                  </a:ext>
                </a:extLst>
              </p:cNvPr>
              <p:cNvSpPr/>
              <p:nvPr/>
            </p:nvSpPr>
            <p:spPr>
              <a:xfrm>
                <a:off x="3226381" y="255113"/>
                <a:ext cx="421572" cy="421572"/>
              </a:xfrm>
              <a:prstGeom prst="arc">
                <a:avLst>
                  <a:gd name="adj1" fmla="val 16200000"/>
                  <a:gd name="adj2" fmla="val 5247992"/>
                </a:avLst>
              </a:prstGeom>
              <a:solidFill>
                <a:srgbClr val="F5F5F5"/>
              </a:solidFill>
              <a:ln w="19050">
                <a:solidFill>
                  <a:schemeClr val="accent6"/>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txBody>
              <a:bodyPr rtlCol="0" anchor="ctr"/>
              <a:lstStyle>
                <a:defPPr marL="0" marR="0" indent="0" algn="l" defTabSz="1219170" rtl="0" fontAlgn="auto" latinLnBrk="1"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defRPr>
                </a:defPPr>
                <a:lvl1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1pPr>
                <a:lvl2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2pPr>
                <a:lvl3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3pPr>
                <a:lvl4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4pPr>
                <a:lvl5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5pPr>
                <a:lvl6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6pPr>
                <a:lvl7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7pPr>
                <a:lvl8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8pPr>
                <a:lvl9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9pPr>
              </a:lstStyle>
              <a:p>
                <a:pPr algn="ctr" defTabSz="1219139" hangingPunct="0">
                  <a:defRPr/>
                </a:pPr>
                <a:endParaRPr lang="en-US" sz="1867" kern="0">
                  <a:solidFill>
                    <a:srgbClr val="000000"/>
                  </a:solidFill>
                  <a:latin typeface="Tenorite" pitchFamily="2" charset="0"/>
                  <a:sym typeface="Tenorite Regular"/>
                </a:endParaRPr>
              </a:p>
            </p:txBody>
          </p:sp>
          <p:sp>
            <p:nvSpPr>
              <p:cNvPr id="8" name="Arc 7">
                <a:extLst>
                  <a:ext uri="{FF2B5EF4-FFF2-40B4-BE49-F238E27FC236}">
                    <a16:creationId xmlns:a16="http://schemas.microsoft.com/office/drawing/2014/main" id="{8E1834D8-406D-1E12-75E2-E4B75F3A1869}"/>
                  </a:ext>
                </a:extLst>
              </p:cNvPr>
              <p:cNvSpPr/>
              <p:nvPr/>
            </p:nvSpPr>
            <p:spPr>
              <a:xfrm>
                <a:off x="3226381" y="255113"/>
                <a:ext cx="421572" cy="421572"/>
              </a:xfrm>
              <a:prstGeom prst="arc">
                <a:avLst>
                  <a:gd name="adj1" fmla="val 7529020"/>
                  <a:gd name="adj2" fmla="val 13446455"/>
                </a:avLst>
              </a:prstGeom>
              <a:solidFill>
                <a:srgbClr val="F5F5F5"/>
              </a:solidFill>
              <a:ln w="19050">
                <a:solidFill>
                  <a:schemeClr val="accent6"/>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txBody>
              <a:bodyPr rtlCol="0" anchor="ctr"/>
              <a:lstStyle>
                <a:defPPr marL="0" marR="0" indent="0" algn="l" defTabSz="1219170" rtl="0" fontAlgn="auto" latinLnBrk="1"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defRPr>
                </a:defPPr>
                <a:lvl1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1pPr>
                <a:lvl2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2pPr>
                <a:lvl3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3pPr>
                <a:lvl4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4pPr>
                <a:lvl5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5pPr>
                <a:lvl6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6pPr>
                <a:lvl7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7pPr>
                <a:lvl8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8pPr>
                <a:lvl9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9pPr>
              </a:lstStyle>
              <a:p>
                <a:pPr algn="ctr" defTabSz="1219139" hangingPunct="0">
                  <a:defRPr/>
                </a:pPr>
                <a:endParaRPr lang="en-US" sz="1867" kern="0">
                  <a:solidFill>
                    <a:srgbClr val="000000"/>
                  </a:solidFill>
                  <a:latin typeface="Tenorite" pitchFamily="2" charset="0"/>
                  <a:sym typeface="Tenorite Regular"/>
                </a:endParaRPr>
              </a:p>
            </p:txBody>
          </p:sp>
        </p:grpSp>
        <p:sp>
          <p:nvSpPr>
            <p:cNvPr id="9" name="Oval 8">
              <a:extLst>
                <a:ext uri="{FF2B5EF4-FFF2-40B4-BE49-F238E27FC236}">
                  <a16:creationId xmlns:a16="http://schemas.microsoft.com/office/drawing/2014/main" id="{291BFCE6-991B-FF60-42BC-1C4BFBF14819}"/>
                </a:ext>
              </a:extLst>
            </p:cNvPr>
            <p:cNvSpPr/>
            <p:nvPr/>
          </p:nvSpPr>
          <p:spPr>
            <a:xfrm>
              <a:off x="3334716" y="1795033"/>
              <a:ext cx="319338" cy="319337"/>
            </a:xfrm>
            <a:prstGeom prst="ellipse">
              <a:avLst/>
            </a:prstGeom>
            <a:solidFill>
              <a:schemeClr val="accent6"/>
            </a:solidFill>
            <a:ln w="317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defPPr marL="0" marR="0" indent="0" algn="l" defTabSz="1219170" rtl="0" fontAlgn="auto" latinLnBrk="1"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defRPr>
              </a:defPPr>
              <a:lvl1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1pPr>
              <a:lvl2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2pPr>
              <a:lvl3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3pPr>
              <a:lvl4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4pPr>
              <a:lvl5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5pPr>
              <a:lvl6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6pPr>
              <a:lvl7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7pPr>
              <a:lvl8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8pPr>
              <a:lvl9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9pPr>
            </a:lstStyle>
            <a:p>
              <a:pPr algn="ctr" defTabSz="1219139" hangingPunct="0">
                <a:defRPr/>
              </a:pPr>
              <a:endParaRPr lang="en-US" sz="1867" kern="0">
                <a:solidFill>
                  <a:srgbClr val="FFFFFF"/>
                </a:solidFill>
                <a:latin typeface="Tenorite" pitchFamily="2" charset="0"/>
                <a:cs typeface="Arial" panose="020B0604020202020204" pitchFamily="34" charset="0"/>
                <a:sym typeface="Tenorite Regular"/>
              </a:endParaRPr>
            </a:p>
          </p:txBody>
        </p:sp>
        <p:grpSp>
          <p:nvGrpSpPr>
            <p:cNvPr id="10" name="Group 9">
              <a:extLst>
                <a:ext uri="{FF2B5EF4-FFF2-40B4-BE49-F238E27FC236}">
                  <a16:creationId xmlns:a16="http://schemas.microsoft.com/office/drawing/2014/main" id="{6C2B7841-FA5B-B8B0-64AA-2E5AD14D92FA}"/>
                </a:ext>
              </a:extLst>
            </p:cNvPr>
            <p:cNvGrpSpPr/>
            <p:nvPr/>
          </p:nvGrpSpPr>
          <p:grpSpPr>
            <a:xfrm>
              <a:off x="3379866" y="1825322"/>
              <a:ext cx="203283" cy="206671"/>
              <a:chOff x="398931" y="989934"/>
              <a:chExt cx="632150" cy="642684"/>
            </a:xfrm>
          </p:grpSpPr>
          <p:sp>
            <p:nvSpPr>
              <p:cNvPr id="11" name="Freeform 582">
                <a:extLst>
                  <a:ext uri="{FF2B5EF4-FFF2-40B4-BE49-F238E27FC236}">
                    <a16:creationId xmlns:a16="http://schemas.microsoft.com/office/drawing/2014/main" id="{7AC29CED-EC2F-8141-4081-61958919C001}"/>
                  </a:ext>
                </a:extLst>
              </p:cNvPr>
              <p:cNvSpPr>
                <a:spLocks/>
              </p:cNvSpPr>
              <p:nvPr/>
            </p:nvSpPr>
            <p:spPr bwMode="auto">
              <a:xfrm>
                <a:off x="592997" y="989934"/>
                <a:ext cx="438084" cy="642684"/>
              </a:xfrm>
              <a:custGeom>
                <a:avLst/>
                <a:gdLst>
                  <a:gd name="T0" fmla="*/ 1386 w 2657"/>
                  <a:gd name="T1" fmla="*/ 22 h 3894"/>
                  <a:gd name="T2" fmla="*/ 1512 w 2657"/>
                  <a:gd name="T3" fmla="*/ 118 h 3894"/>
                  <a:gd name="T4" fmla="*/ 1657 w 2657"/>
                  <a:gd name="T5" fmla="*/ 371 h 3894"/>
                  <a:gd name="T6" fmla="*/ 1687 w 2657"/>
                  <a:gd name="T7" fmla="*/ 584 h 3894"/>
                  <a:gd name="T8" fmla="*/ 1675 w 2657"/>
                  <a:gd name="T9" fmla="*/ 690 h 3894"/>
                  <a:gd name="T10" fmla="*/ 1592 w 2657"/>
                  <a:gd name="T11" fmla="*/ 931 h 3894"/>
                  <a:gd name="T12" fmla="*/ 1494 w 2657"/>
                  <a:gd name="T13" fmla="*/ 1157 h 3894"/>
                  <a:gd name="T14" fmla="*/ 1437 w 2657"/>
                  <a:gd name="T15" fmla="*/ 1278 h 3894"/>
                  <a:gd name="T16" fmla="*/ 1337 w 2657"/>
                  <a:gd name="T17" fmla="*/ 1456 h 3894"/>
                  <a:gd name="T18" fmla="*/ 1316 w 2657"/>
                  <a:gd name="T19" fmla="*/ 1563 h 3894"/>
                  <a:gd name="T20" fmla="*/ 1357 w 2657"/>
                  <a:gd name="T21" fmla="*/ 1606 h 3894"/>
                  <a:gd name="T22" fmla="*/ 1481 w 2657"/>
                  <a:gd name="T23" fmla="*/ 1652 h 3894"/>
                  <a:gd name="T24" fmla="*/ 1585 w 2657"/>
                  <a:gd name="T25" fmla="*/ 1641 h 3894"/>
                  <a:gd name="T26" fmla="*/ 1836 w 2657"/>
                  <a:gd name="T27" fmla="*/ 1623 h 3894"/>
                  <a:gd name="T28" fmla="*/ 2151 w 2657"/>
                  <a:gd name="T29" fmla="*/ 1603 h 3894"/>
                  <a:gd name="T30" fmla="*/ 2379 w 2657"/>
                  <a:gd name="T31" fmla="*/ 1590 h 3894"/>
                  <a:gd name="T32" fmla="*/ 2492 w 2657"/>
                  <a:gd name="T33" fmla="*/ 1606 h 3894"/>
                  <a:gd name="T34" fmla="*/ 2601 w 2657"/>
                  <a:gd name="T35" fmla="*/ 1737 h 3894"/>
                  <a:gd name="T36" fmla="*/ 2644 w 2657"/>
                  <a:gd name="T37" fmla="*/ 1843 h 3894"/>
                  <a:gd name="T38" fmla="*/ 2651 w 2657"/>
                  <a:gd name="T39" fmla="*/ 2004 h 3894"/>
                  <a:gd name="T40" fmla="*/ 2596 w 2657"/>
                  <a:gd name="T41" fmla="*/ 2190 h 3894"/>
                  <a:gd name="T42" fmla="*/ 2594 w 2657"/>
                  <a:gd name="T43" fmla="*/ 2280 h 3894"/>
                  <a:gd name="T44" fmla="*/ 2645 w 2657"/>
                  <a:gd name="T45" fmla="*/ 2391 h 3894"/>
                  <a:gd name="T46" fmla="*/ 2624 w 2657"/>
                  <a:gd name="T47" fmla="*/ 2514 h 3894"/>
                  <a:gd name="T48" fmla="*/ 2546 w 2657"/>
                  <a:gd name="T49" fmla="*/ 2721 h 3894"/>
                  <a:gd name="T50" fmla="*/ 2529 w 2657"/>
                  <a:gd name="T51" fmla="*/ 2820 h 3894"/>
                  <a:gd name="T52" fmla="*/ 2563 w 2657"/>
                  <a:gd name="T53" fmla="*/ 2989 h 3894"/>
                  <a:gd name="T54" fmla="*/ 2541 w 2657"/>
                  <a:gd name="T55" fmla="*/ 3091 h 3894"/>
                  <a:gd name="T56" fmla="*/ 2423 w 2657"/>
                  <a:gd name="T57" fmla="*/ 3232 h 3894"/>
                  <a:gd name="T58" fmla="*/ 2344 w 2657"/>
                  <a:gd name="T59" fmla="*/ 3277 h 3894"/>
                  <a:gd name="T60" fmla="*/ 2373 w 2657"/>
                  <a:gd name="T61" fmla="*/ 3433 h 3894"/>
                  <a:gd name="T62" fmla="*/ 2348 w 2657"/>
                  <a:gd name="T63" fmla="*/ 3563 h 3894"/>
                  <a:gd name="T64" fmla="*/ 2278 w 2657"/>
                  <a:gd name="T65" fmla="*/ 3692 h 3894"/>
                  <a:gd name="T66" fmla="*/ 2153 w 2657"/>
                  <a:gd name="T67" fmla="*/ 3843 h 3894"/>
                  <a:gd name="T68" fmla="*/ 1944 w 2657"/>
                  <a:gd name="T69" fmla="*/ 3894 h 3894"/>
                  <a:gd name="T70" fmla="*/ 1664 w 2657"/>
                  <a:gd name="T71" fmla="*/ 3894 h 3894"/>
                  <a:gd name="T72" fmla="*/ 1424 w 2657"/>
                  <a:gd name="T73" fmla="*/ 3894 h 3894"/>
                  <a:gd name="T74" fmla="*/ 1266 w 2657"/>
                  <a:gd name="T75" fmla="*/ 3889 h 3894"/>
                  <a:gd name="T76" fmla="*/ 966 w 2657"/>
                  <a:gd name="T77" fmla="*/ 3837 h 3894"/>
                  <a:gd name="T78" fmla="*/ 724 w 2657"/>
                  <a:gd name="T79" fmla="*/ 3767 h 3894"/>
                  <a:gd name="T80" fmla="*/ 624 w 2657"/>
                  <a:gd name="T81" fmla="*/ 3732 h 3894"/>
                  <a:gd name="T82" fmla="*/ 279 w 2657"/>
                  <a:gd name="T83" fmla="*/ 3626 h 3894"/>
                  <a:gd name="T84" fmla="*/ 92 w 2657"/>
                  <a:gd name="T85" fmla="*/ 3599 h 3894"/>
                  <a:gd name="T86" fmla="*/ 15 w 2657"/>
                  <a:gd name="T87" fmla="*/ 3612 h 3894"/>
                  <a:gd name="T88" fmla="*/ 0 w 2657"/>
                  <a:gd name="T89" fmla="*/ 3628 h 3894"/>
                  <a:gd name="T90" fmla="*/ 155 w 2657"/>
                  <a:gd name="T91" fmla="*/ 2003 h 3894"/>
                  <a:gd name="T92" fmla="*/ 329 w 2657"/>
                  <a:gd name="T93" fmla="*/ 1746 h 3894"/>
                  <a:gd name="T94" fmla="*/ 428 w 2657"/>
                  <a:gd name="T95" fmla="*/ 1550 h 3894"/>
                  <a:gd name="T96" fmla="*/ 482 w 2657"/>
                  <a:gd name="T97" fmla="*/ 1429 h 3894"/>
                  <a:gd name="T98" fmla="*/ 639 w 2657"/>
                  <a:gd name="T99" fmla="*/ 1204 h 3894"/>
                  <a:gd name="T100" fmla="*/ 810 w 2657"/>
                  <a:gd name="T101" fmla="*/ 1016 h 3894"/>
                  <a:gd name="T102" fmla="*/ 919 w 2657"/>
                  <a:gd name="T103" fmla="*/ 911 h 3894"/>
                  <a:gd name="T104" fmla="*/ 1045 w 2657"/>
                  <a:gd name="T105" fmla="*/ 708 h 3894"/>
                  <a:gd name="T106" fmla="*/ 1119 w 2657"/>
                  <a:gd name="T107" fmla="*/ 476 h 3894"/>
                  <a:gd name="T108" fmla="*/ 1138 w 2657"/>
                  <a:gd name="T109" fmla="*/ 294 h 3894"/>
                  <a:gd name="T110" fmla="*/ 1164 w 2657"/>
                  <a:gd name="T111" fmla="*/ 85 h 3894"/>
                  <a:gd name="T112" fmla="*/ 1176 w 2657"/>
                  <a:gd name="T113" fmla="*/ 41 h 38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657" h="3894">
                    <a:moveTo>
                      <a:pt x="1274" y="0"/>
                    </a:moveTo>
                    <a:lnTo>
                      <a:pt x="1299" y="0"/>
                    </a:lnTo>
                    <a:lnTo>
                      <a:pt x="1322" y="3"/>
                    </a:lnTo>
                    <a:lnTo>
                      <a:pt x="1346" y="9"/>
                    </a:lnTo>
                    <a:lnTo>
                      <a:pt x="1368" y="15"/>
                    </a:lnTo>
                    <a:lnTo>
                      <a:pt x="1386" y="22"/>
                    </a:lnTo>
                    <a:lnTo>
                      <a:pt x="1401" y="30"/>
                    </a:lnTo>
                    <a:lnTo>
                      <a:pt x="1413" y="35"/>
                    </a:lnTo>
                    <a:lnTo>
                      <a:pt x="1420" y="40"/>
                    </a:lnTo>
                    <a:lnTo>
                      <a:pt x="1424" y="41"/>
                    </a:lnTo>
                    <a:lnTo>
                      <a:pt x="1470" y="78"/>
                    </a:lnTo>
                    <a:lnTo>
                      <a:pt x="1512" y="118"/>
                    </a:lnTo>
                    <a:lnTo>
                      <a:pt x="1548" y="158"/>
                    </a:lnTo>
                    <a:lnTo>
                      <a:pt x="1579" y="200"/>
                    </a:lnTo>
                    <a:lnTo>
                      <a:pt x="1605" y="243"/>
                    </a:lnTo>
                    <a:lnTo>
                      <a:pt x="1626" y="286"/>
                    </a:lnTo>
                    <a:lnTo>
                      <a:pt x="1644" y="328"/>
                    </a:lnTo>
                    <a:lnTo>
                      <a:pt x="1657" y="371"/>
                    </a:lnTo>
                    <a:lnTo>
                      <a:pt x="1668" y="412"/>
                    </a:lnTo>
                    <a:lnTo>
                      <a:pt x="1676" y="452"/>
                    </a:lnTo>
                    <a:lnTo>
                      <a:pt x="1682" y="489"/>
                    </a:lnTo>
                    <a:lnTo>
                      <a:pt x="1685" y="524"/>
                    </a:lnTo>
                    <a:lnTo>
                      <a:pt x="1687" y="556"/>
                    </a:lnTo>
                    <a:lnTo>
                      <a:pt x="1687" y="584"/>
                    </a:lnTo>
                    <a:lnTo>
                      <a:pt x="1687" y="608"/>
                    </a:lnTo>
                    <a:lnTo>
                      <a:pt x="1686" y="629"/>
                    </a:lnTo>
                    <a:lnTo>
                      <a:pt x="1685" y="643"/>
                    </a:lnTo>
                    <a:lnTo>
                      <a:pt x="1683" y="652"/>
                    </a:lnTo>
                    <a:lnTo>
                      <a:pt x="1683" y="655"/>
                    </a:lnTo>
                    <a:lnTo>
                      <a:pt x="1675" y="690"/>
                    </a:lnTo>
                    <a:lnTo>
                      <a:pt x="1664" y="727"/>
                    </a:lnTo>
                    <a:lnTo>
                      <a:pt x="1652" y="765"/>
                    </a:lnTo>
                    <a:lnTo>
                      <a:pt x="1639" y="806"/>
                    </a:lnTo>
                    <a:lnTo>
                      <a:pt x="1624" y="848"/>
                    </a:lnTo>
                    <a:lnTo>
                      <a:pt x="1608" y="889"/>
                    </a:lnTo>
                    <a:lnTo>
                      <a:pt x="1592" y="931"/>
                    </a:lnTo>
                    <a:lnTo>
                      <a:pt x="1575" y="972"/>
                    </a:lnTo>
                    <a:lnTo>
                      <a:pt x="1558" y="1012"/>
                    </a:lnTo>
                    <a:lnTo>
                      <a:pt x="1542" y="1051"/>
                    </a:lnTo>
                    <a:lnTo>
                      <a:pt x="1525" y="1089"/>
                    </a:lnTo>
                    <a:lnTo>
                      <a:pt x="1508" y="1125"/>
                    </a:lnTo>
                    <a:lnTo>
                      <a:pt x="1494" y="1157"/>
                    </a:lnTo>
                    <a:lnTo>
                      <a:pt x="1480" y="1188"/>
                    </a:lnTo>
                    <a:lnTo>
                      <a:pt x="1467" y="1214"/>
                    </a:lnTo>
                    <a:lnTo>
                      <a:pt x="1456" y="1237"/>
                    </a:lnTo>
                    <a:lnTo>
                      <a:pt x="1448" y="1255"/>
                    </a:lnTo>
                    <a:lnTo>
                      <a:pt x="1440" y="1269"/>
                    </a:lnTo>
                    <a:lnTo>
                      <a:pt x="1437" y="1278"/>
                    </a:lnTo>
                    <a:lnTo>
                      <a:pt x="1434" y="1280"/>
                    </a:lnTo>
                    <a:lnTo>
                      <a:pt x="1407" y="1323"/>
                    </a:lnTo>
                    <a:lnTo>
                      <a:pt x="1383" y="1361"/>
                    </a:lnTo>
                    <a:lnTo>
                      <a:pt x="1363" y="1397"/>
                    </a:lnTo>
                    <a:lnTo>
                      <a:pt x="1349" y="1428"/>
                    </a:lnTo>
                    <a:lnTo>
                      <a:pt x="1337" y="1456"/>
                    </a:lnTo>
                    <a:lnTo>
                      <a:pt x="1327" y="1481"/>
                    </a:lnTo>
                    <a:lnTo>
                      <a:pt x="1321" y="1503"/>
                    </a:lnTo>
                    <a:lnTo>
                      <a:pt x="1318" y="1523"/>
                    </a:lnTo>
                    <a:lnTo>
                      <a:pt x="1316" y="1538"/>
                    </a:lnTo>
                    <a:lnTo>
                      <a:pt x="1316" y="1553"/>
                    </a:lnTo>
                    <a:lnTo>
                      <a:pt x="1316" y="1563"/>
                    </a:lnTo>
                    <a:lnTo>
                      <a:pt x="1319" y="1573"/>
                    </a:lnTo>
                    <a:lnTo>
                      <a:pt x="1321" y="1579"/>
                    </a:lnTo>
                    <a:lnTo>
                      <a:pt x="1322" y="1584"/>
                    </a:lnTo>
                    <a:lnTo>
                      <a:pt x="1324" y="1586"/>
                    </a:lnTo>
                    <a:lnTo>
                      <a:pt x="1325" y="1587"/>
                    </a:lnTo>
                    <a:lnTo>
                      <a:pt x="1357" y="1606"/>
                    </a:lnTo>
                    <a:lnTo>
                      <a:pt x="1384" y="1622"/>
                    </a:lnTo>
                    <a:lnTo>
                      <a:pt x="1408" y="1634"/>
                    </a:lnTo>
                    <a:lnTo>
                      <a:pt x="1428" y="1642"/>
                    </a:lnTo>
                    <a:lnTo>
                      <a:pt x="1448" y="1648"/>
                    </a:lnTo>
                    <a:lnTo>
                      <a:pt x="1464" y="1652"/>
                    </a:lnTo>
                    <a:lnTo>
                      <a:pt x="1481" y="1652"/>
                    </a:lnTo>
                    <a:lnTo>
                      <a:pt x="1496" y="1652"/>
                    </a:lnTo>
                    <a:lnTo>
                      <a:pt x="1513" y="1649"/>
                    </a:lnTo>
                    <a:lnTo>
                      <a:pt x="1530" y="1647"/>
                    </a:lnTo>
                    <a:lnTo>
                      <a:pt x="1540" y="1644"/>
                    </a:lnTo>
                    <a:lnTo>
                      <a:pt x="1560" y="1642"/>
                    </a:lnTo>
                    <a:lnTo>
                      <a:pt x="1585" y="1641"/>
                    </a:lnTo>
                    <a:lnTo>
                      <a:pt x="1616" y="1637"/>
                    </a:lnTo>
                    <a:lnTo>
                      <a:pt x="1651" y="1635"/>
                    </a:lnTo>
                    <a:lnTo>
                      <a:pt x="1693" y="1632"/>
                    </a:lnTo>
                    <a:lnTo>
                      <a:pt x="1737" y="1629"/>
                    </a:lnTo>
                    <a:lnTo>
                      <a:pt x="1785" y="1625"/>
                    </a:lnTo>
                    <a:lnTo>
                      <a:pt x="1836" y="1623"/>
                    </a:lnTo>
                    <a:lnTo>
                      <a:pt x="1887" y="1619"/>
                    </a:lnTo>
                    <a:lnTo>
                      <a:pt x="1941" y="1616"/>
                    </a:lnTo>
                    <a:lnTo>
                      <a:pt x="1994" y="1612"/>
                    </a:lnTo>
                    <a:lnTo>
                      <a:pt x="2048" y="1609"/>
                    </a:lnTo>
                    <a:lnTo>
                      <a:pt x="2099" y="1606"/>
                    </a:lnTo>
                    <a:lnTo>
                      <a:pt x="2151" y="1603"/>
                    </a:lnTo>
                    <a:lnTo>
                      <a:pt x="2198" y="1600"/>
                    </a:lnTo>
                    <a:lnTo>
                      <a:pt x="2243" y="1597"/>
                    </a:lnTo>
                    <a:lnTo>
                      <a:pt x="2285" y="1594"/>
                    </a:lnTo>
                    <a:lnTo>
                      <a:pt x="2322" y="1593"/>
                    </a:lnTo>
                    <a:lnTo>
                      <a:pt x="2353" y="1591"/>
                    </a:lnTo>
                    <a:lnTo>
                      <a:pt x="2379" y="1590"/>
                    </a:lnTo>
                    <a:lnTo>
                      <a:pt x="2398" y="1588"/>
                    </a:lnTo>
                    <a:lnTo>
                      <a:pt x="2410" y="1587"/>
                    </a:lnTo>
                    <a:lnTo>
                      <a:pt x="2415" y="1587"/>
                    </a:lnTo>
                    <a:lnTo>
                      <a:pt x="2442" y="1588"/>
                    </a:lnTo>
                    <a:lnTo>
                      <a:pt x="2469" y="1596"/>
                    </a:lnTo>
                    <a:lnTo>
                      <a:pt x="2492" y="1606"/>
                    </a:lnTo>
                    <a:lnTo>
                      <a:pt x="2515" y="1623"/>
                    </a:lnTo>
                    <a:lnTo>
                      <a:pt x="2537" y="1642"/>
                    </a:lnTo>
                    <a:lnTo>
                      <a:pt x="2554" y="1665"/>
                    </a:lnTo>
                    <a:lnTo>
                      <a:pt x="2572" y="1688"/>
                    </a:lnTo>
                    <a:lnTo>
                      <a:pt x="2588" y="1712"/>
                    </a:lnTo>
                    <a:lnTo>
                      <a:pt x="2601" y="1737"/>
                    </a:lnTo>
                    <a:lnTo>
                      <a:pt x="2613" y="1761"/>
                    </a:lnTo>
                    <a:lnTo>
                      <a:pt x="2622" y="1784"/>
                    </a:lnTo>
                    <a:lnTo>
                      <a:pt x="2631" y="1805"/>
                    </a:lnTo>
                    <a:lnTo>
                      <a:pt x="2637" y="1822"/>
                    </a:lnTo>
                    <a:lnTo>
                      <a:pt x="2641" y="1835"/>
                    </a:lnTo>
                    <a:lnTo>
                      <a:pt x="2644" y="1843"/>
                    </a:lnTo>
                    <a:lnTo>
                      <a:pt x="2645" y="1847"/>
                    </a:lnTo>
                    <a:lnTo>
                      <a:pt x="2652" y="1874"/>
                    </a:lnTo>
                    <a:lnTo>
                      <a:pt x="2657" y="1905"/>
                    </a:lnTo>
                    <a:lnTo>
                      <a:pt x="2657" y="1937"/>
                    </a:lnTo>
                    <a:lnTo>
                      <a:pt x="2656" y="1971"/>
                    </a:lnTo>
                    <a:lnTo>
                      <a:pt x="2651" y="2004"/>
                    </a:lnTo>
                    <a:lnTo>
                      <a:pt x="2644" y="2039"/>
                    </a:lnTo>
                    <a:lnTo>
                      <a:pt x="2635" y="2072"/>
                    </a:lnTo>
                    <a:lnTo>
                      <a:pt x="2626" y="2104"/>
                    </a:lnTo>
                    <a:lnTo>
                      <a:pt x="2616" y="2135"/>
                    </a:lnTo>
                    <a:lnTo>
                      <a:pt x="2607" y="2164"/>
                    </a:lnTo>
                    <a:lnTo>
                      <a:pt x="2596" y="2190"/>
                    </a:lnTo>
                    <a:lnTo>
                      <a:pt x="2588" y="2212"/>
                    </a:lnTo>
                    <a:lnTo>
                      <a:pt x="2579" y="2230"/>
                    </a:lnTo>
                    <a:lnTo>
                      <a:pt x="2573" y="2245"/>
                    </a:lnTo>
                    <a:lnTo>
                      <a:pt x="2570" y="2253"/>
                    </a:lnTo>
                    <a:lnTo>
                      <a:pt x="2569" y="2257"/>
                    </a:lnTo>
                    <a:lnTo>
                      <a:pt x="2594" y="2280"/>
                    </a:lnTo>
                    <a:lnTo>
                      <a:pt x="2613" y="2303"/>
                    </a:lnTo>
                    <a:lnTo>
                      <a:pt x="2627" y="2324"/>
                    </a:lnTo>
                    <a:lnTo>
                      <a:pt x="2637" y="2345"/>
                    </a:lnTo>
                    <a:lnTo>
                      <a:pt x="2643" y="2362"/>
                    </a:lnTo>
                    <a:lnTo>
                      <a:pt x="2645" y="2378"/>
                    </a:lnTo>
                    <a:lnTo>
                      <a:pt x="2645" y="2391"/>
                    </a:lnTo>
                    <a:lnTo>
                      <a:pt x="2644" y="2402"/>
                    </a:lnTo>
                    <a:lnTo>
                      <a:pt x="2641" y="2409"/>
                    </a:lnTo>
                    <a:lnTo>
                      <a:pt x="2640" y="2414"/>
                    </a:lnTo>
                    <a:lnTo>
                      <a:pt x="2639" y="2416"/>
                    </a:lnTo>
                    <a:lnTo>
                      <a:pt x="2632" y="2466"/>
                    </a:lnTo>
                    <a:lnTo>
                      <a:pt x="2624" y="2514"/>
                    </a:lnTo>
                    <a:lnTo>
                      <a:pt x="2612" y="2558"/>
                    </a:lnTo>
                    <a:lnTo>
                      <a:pt x="2600" y="2598"/>
                    </a:lnTo>
                    <a:lnTo>
                      <a:pt x="2585" y="2635"/>
                    </a:lnTo>
                    <a:lnTo>
                      <a:pt x="2572" y="2667"/>
                    </a:lnTo>
                    <a:lnTo>
                      <a:pt x="2559" y="2696"/>
                    </a:lnTo>
                    <a:lnTo>
                      <a:pt x="2546" y="2721"/>
                    </a:lnTo>
                    <a:lnTo>
                      <a:pt x="2534" y="2742"/>
                    </a:lnTo>
                    <a:lnTo>
                      <a:pt x="2523" y="2758"/>
                    </a:lnTo>
                    <a:lnTo>
                      <a:pt x="2516" y="2770"/>
                    </a:lnTo>
                    <a:lnTo>
                      <a:pt x="2512" y="2777"/>
                    </a:lnTo>
                    <a:lnTo>
                      <a:pt x="2509" y="2779"/>
                    </a:lnTo>
                    <a:lnTo>
                      <a:pt x="2529" y="2820"/>
                    </a:lnTo>
                    <a:lnTo>
                      <a:pt x="2544" y="2857"/>
                    </a:lnTo>
                    <a:lnTo>
                      <a:pt x="2553" y="2890"/>
                    </a:lnTo>
                    <a:lnTo>
                      <a:pt x="2560" y="2921"/>
                    </a:lnTo>
                    <a:lnTo>
                      <a:pt x="2563" y="2947"/>
                    </a:lnTo>
                    <a:lnTo>
                      <a:pt x="2564" y="2970"/>
                    </a:lnTo>
                    <a:lnTo>
                      <a:pt x="2563" y="2989"/>
                    </a:lnTo>
                    <a:lnTo>
                      <a:pt x="2562" y="3004"/>
                    </a:lnTo>
                    <a:lnTo>
                      <a:pt x="2559" y="3015"/>
                    </a:lnTo>
                    <a:lnTo>
                      <a:pt x="2557" y="3021"/>
                    </a:lnTo>
                    <a:lnTo>
                      <a:pt x="2557" y="3023"/>
                    </a:lnTo>
                    <a:lnTo>
                      <a:pt x="2551" y="3059"/>
                    </a:lnTo>
                    <a:lnTo>
                      <a:pt x="2541" y="3091"/>
                    </a:lnTo>
                    <a:lnTo>
                      <a:pt x="2527" y="3122"/>
                    </a:lnTo>
                    <a:lnTo>
                      <a:pt x="2509" y="3150"/>
                    </a:lnTo>
                    <a:lnTo>
                      <a:pt x="2489" y="3174"/>
                    </a:lnTo>
                    <a:lnTo>
                      <a:pt x="2467" y="3196"/>
                    </a:lnTo>
                    <a:lnTo>
                      <a:pt x="2446" y="3215"/>
                    </a:lnTo>
                    <a:lnTo>
                      <a:pt x="2423" y="3232"/>
                    </a:lnTo>
                    <a:lnTo>
                      <a:pt x="2403" y="3245"/>
                    </a:lnTo>
                    <a:lnTo>
                      <a:pt x="2384" y="3257"/>
                    </a:lnTo>
                    <a:lnTo>
                      <a:pt x="2367" y="3265"/>
                    </a:lnTo>
                    <a:lnTo>
                      <a:pt x="2355" y="3272"/>
                    </a:lnTo>
                    <a:lnTo>
                      <a:pt x="2347" y="3276"/>
                    </a:lnTo>
                    <a:lnTo>
                      <a:pt x="2344" y="3277"/>
                    </a:lnTo>
                    <a:lnTo>
                      <a:pt x="2357" y="3299"/>
                    </a:lnTo>
                    <a:lnTo>
                      <a:pt x="2366" y="3322"/>
                    </a:lnTo>
                    <a:lnTo>
                      <a:pt x="2372" y="3350"/>
                    </a:lnTo>
                    <a:lnTo>
                      <a:pt x="2375" y="3377"/>
                    </a:lnTo>
                    <a:lnTo>
                      <a:pt x="2376" y="3406"/>
                    </a:lnTo>
                    <a:lnTo>
                      <a:pt x="2373" y="3433"/>
                    </a:lnTo>
                    <a:lnTo>
                      <a:pt x="2371" y="3461"/>
                    </a:lnTo>
                    <a:lnTo>
                      <a:pt x="2366" y="3487"/>
                    </a:lnTo>
                    <a:lnTo>
                      <a:pt x="2361" y="3511"/>
                    </a:lnTo>
                    <a:lnTo>
                      <a:pt x="2357" y="3532"/>
                    </a:lnTo>
                    <a:lnTo>
                      <a:pt x="2352" y="3549"/>
                    </a:lnTo>
                    <a:lnTo>
                      <a:pt x="2348" y="3563"/>
                    </a:lnTo>
                    <a:lnTo>
                      <a:pt x="2345" y="3571"/>
                    </a:lnTo>
                    <a:lnTo>
                      <a:pt x="2344" y="3574"/>
                    </a:lnTo>
                    <a:lnTo>
                      <a:pt x="2328" y="3602"/>
                    </a:lnTo>
                    <a:lnTo>
                      <a:pt x="2311" y="3632"/>
                    </a:lnTo>
                    <a:lnTo>
                      <a:pt x="2295" y="3662"/>
                    </a:lnTo>
                    <a:lnTo>
                      <a:pt x="2278" y="3692"/>
                    </a:lnTo>
                    <a:lnTo>
                      <a:pt x="2261" y="3720"/>
                    </a:lnTo>
                    <a:lnTo>
                      <a:pt x="2242" y="3748"/>
                    </a:lnTo>
                    <a:lnTo>
                      <a:pt x="2223" y="3775"/>
                    </a:lnTo>
                    <a:lnTo>
                      <a:pt x="2202" y="3799"/>
                    </a:lnTo>
                    <a:lnTo>
                      <a:pt x="2179" y="3823"/>
                    </a:lnTo>
                    <a:lnTo>
                      <a:pt x="2153" y="3843"/>
                    </a:lnTo>
                    <a:lnTo>
                      <a:pt x="2125" y="3859"/>
                    </a:lnTo>
                    <a:lnTo>
                      <a:pt x="2095" y="3874"/>
                    </a:lnTo>
                    <a:lnTo>
                      <a:pt x="2061" y="3884"/>
                    </a:lnTo>
                    <a:lnTo>
                      <a:pt x="2024" y="3892"/>
                    </a:lnTo>
                    <a:lnTo>
                      <a:pt x="1984" y="3894"/>
                    </a:lnTo>
                    <a:lnTo>
                      <a:pt x="1944" y="3894"/>
                    </a:lnTo>
                    <a:lnTo>
                      <a:pt x="1901" y="3894"/>
                    </a:lnTo>
                    <a:lnTo>
                      <a:pt x="1856" y="3894"/>
                    </a:lnTo>
                    <a:lnTo>
                      <a:pt x="1810" y="3894"/>
                    </a:lnTo>
                    <a:lnTo>
                      <a:pt x="1761" y="3894"/>
                    </a:lnTo>
                    <a:lnTo>
                      <a:pt x="1713" y="3894"/>
                    </a:lnTo>
                    <a:lnTo>
                      <a:pt x="1664" y="3894"/>
                    </a:lnTo>
                    <a:lnTo>
                      <a:pt x="1617" y="3894"/>
                    </a:lnTo>
                    <a:lnTo>
                      <a:pt x="1571" y="3894"/>
                    </a:lnTo>
                    <a:lnTo>
                      <a:pt x="1530" y="3894"/>
                    </a:lnTo>
                    <a:lnTo>
                      <a:pt x="1490" y="3894"/>
                    </a:lnTo>
                    <a:lnTo>
                      <a:pt x="1455" y="3894"/>
                    </a:lnTo>
                    <a:lnTo>
                      <a:pt x="1424" y="3894"/>
                    </a:lnTo>
                    <a:lnTo>
                      <a:pt x="1399" y="3894"/>
                    </a:lnTo>
                    <a:lnTo>
                      <a:pt x="1380" y="3894"/>
                    </a:lnTo>
                    <a:lnTo>
                      <a:pt x="1369" y="3894"/>
                    </a:lnTo>
                    <a:lnTo>
                      <a:pt x="1364" y="3894"/>
                    </a:lnTo>
                    <a:lnTo>
                      <a:pt x="1315" y="3893"/>
                    </a:lnTo>
                    <a:lnTo>
                      <a:pt x="1266" y="3889"/>
                    </a:lnTo>
                    <a:lnTo>
                      <a:pt x="1215" y="3884"/>
                    </a:lnTo>
                    <a:lnTo>
                      <a:pt x="1165" y="3877"/>
                    </a:lnTo>
                    <a:lnTo>
                      <a:pt x="1114" y="3869"/>
                    </a:lnTo>
                    <a:lnTo>
                      <a:pt x="1064" y="3859"/>
                    </a:lnTo>
                    <a:lnTo>
                      <a:pt x="1014" y="3849"/>
                    </a:lnTo>
                    <a:lnTo>
                      <a:pt x="966" y="3837"/>
                    </a:lnTo>
                    <a:lnTo>
                      <a:pt x="920" y="3825"/>
                    </a:lnTo>
                    <a:lnTo>
                      <a:pt x="874" y="3813"/>
                    </a:lnTo>
                    <a:lnTo>
                      <a:pt x="833" y="3801"/>
                    </a:lnTo>
                    <a:lnTo>
                      <a:pt x="793" y="3789"/>
                    </a:lnTo>
                    <a:lnTo>
                      <a:pt x="756" y="3777"/>
                    </a:lnTo>
                    <a:lnTo>
                      <a:pt x="724" y="3767"/>
                    </a:lnTo>
                    <a:lnTo>
                      <a:pt x="696" y="3757"/>
                    </a:lnTo>
                    <a:lnTo>
                      <a:pt x="671" y="3749"/>
                    </a:lnTo>
                    <a:lnTo>
                      <a:pt x="652" y="3742"/>
                    </a:lnTo>
                    <a:lnTo>
                      <a:pt x="636" y="3737"/>
                    </a:lnTo>
                    <a:lnTo>
                      <a:pt x="628" y="3733"/>
                    </a:lnTo>
                    <a:lnTo>
                      <a:pt x="624" y="3732"/>
                    </a:lnTo>
                    <a:lnTo>
                      <a:pt x="554" y="3707"/>
                    </a:lnTo>
                    <a:lnTo>
                      <a:pt x="488" y="3686"/>
                    </a:lnTo>
                    <a:lnTo>
                      <a:pt x="429" y="3667"/>
                    </a:lnTo>
                    <a:lnTo>
                      <a:pt x="374" y="3651"/>
                    </a:lnTo>
                    <a:lnTo>
                      <a:pt x="324" y="3637"/>
                    </a:lnTo>
                    <a:lnTo>
                      <a:pt x="279" y="3626"/>
                    </a:lnTo>
                    <a:lnTo>
                      <a:pt x="238" y="3617"/>
                    </a:lnTo>
                    <a:lnTo>
                      <a:pt x="201" y="3609"/>
                    </a:lnTo>
                    <a:lnTo>
                      <a:pt x="168" y="3605"/>
                    </a:lnTo>
                    <a:lnTo>
                      <a:pt x="139" y="3601"/>
                    </a:lnTo>
                    <a:lnTo>
                      <a:pt x="114" y="3599"/>
                    </a:lnTo>
                    <a:lnTo>
                      <a:pt x="92" y="3599"/>
                    </a:lnTo>
                    <a:lnTo>
                      <a:pt x="73" y="3599"/>
                    </a:lnTo>
                    <a:lnTo>
                      <a:pt x="57" y="3600"/>
                    </a:lnTo>
                    <a:lnTo>
                      <a:pt x="43" y="3602"/>
                    </a:lnTo>
                    <a:lnTo>
                      <a:pt x="32" y="3605"/>
                    </a:lnTo>
                    <a:lnTo>
                      <a:pt x="23" y="3608"/>
                    </a:lnTo>
                    <a:lnTo>
                      <a:pt x="15" y="3612"/>
                    </a:lnTo>
                    <a:lnTo>
                      <a:pt x="11" y="3615"/>
                    </a:lnTo>
                    <a:lnTo>
                      <a:pt x="6" y="3618"/>
                    </a:lnTo>
                    <a:lnTo>
                      <a:pt x="3" y="3621"/>
                    </a:lnTo>
                    <a:lnTo>
                      <a:pt x="1" y="3625"/>
                    </a:lnTo>
                    <a:lnTo>
                      <a:pt x="1" y="3626"/>
                    </a:lnTo>
                    <a:lnTo>
                      <a:pt x="0" y="3628"/>
                    </a:lnTo>
                    <a:lnTo>
                      <a:pt x="0" y="3628"/>
                    </a:lnTo>
                    <a:lnTo>
                      <a:pt x="0" y="2160"/>
                    </a:lnTo>
                    <a:lnTo>
                      <a:pt x="42" y="2123"/>
                    </a:lnTo>
                    <a:lnTo>
                      <a:pt x="81" y="2085"/>
                    </a:lnTo>
                    <a:lnTo>
                      <a:pt x="119" y="2045"/>
                    </a:lnTo>
                    <a:lnTo>
                      <a:pt x="155" y="2003"/>
                    </a:lnTo>
                    <a:lnTo>
                      <a:pt x="188" y="1960"/>
                    </a:lnTo>
                    <a:lnTo>
                      <a:pt x="220" y="1917"/>
                    </a:lnTo>
                    <a:lnTo>
                      <a:pt x="251" y="1873"/>
                    </a:lnTo>
                    <a:lnTo>
                      <a:pt x="279" y="1830"/>
                    </a:lnTo>
                    <a:lnTo>
                      <a:pt x="305" y="1787"/>
                    </a:lnTo>
                    <a:lnTo>
                      <a:pt x="329" y="1746"/>
                    </a:lnTo>
                    <a:lnTo>
                      <a:pt x="351" y="1706"/>
                    </a:lnTo>
                    <a:lnTo>
                      <a:pt x="370" y="1669"/>
                    </a:lnTo>
                    <a:lnTo>
                      <a:pt x="388" y="1634"/>
                    </a:lnTo>
                    <a:lnTo>
                      <a:pt x="404" y="1603"/>
                    </a:lnTo>
                    <a:lnTo>
                      <a:pt x="417" y="1574"/>
                    </a:lnTo>
                    <a:lnTo>
                      <a:pt x="428" y="1550"/>
                    </a:lnTo>
                    <a:lnTo>
                      <a:pt x="436" y="1531"/>
                    </a:lnTo>
                    <a:lnTo>
                      <a:pt x="443" y="1517"/>
                    </a:lnTo>
                    <a:lnTo>
                      <a:pt x="447" y="1507"/>
                    </a:lnTo>
                    <a:lnTo>
                      <a:pt x="448" y="1505"/>
                    </a:lnTo>
                    <a:lnTo>
                      <a:pt x="463" y="1467"/>
                    </a:lnTo>
                    <a:lnTo>
                      <a:pt x="482" y="1429"/>
                    </a:lnTo>
                    <a:lnTo>
                      <a:pt x="504" y="1391"/>
                    </a:lnTo>
                    <a:lnTo>
                      <a:pt x="528" y="1353"/>
                    </a:lnTo>
                    <a:lnTo>
                      <a:pt x="554" y="1314"/>
                    </a:lnTo>
                    <a:lnTo>
                      <a:pt x="581" y="1278"/>
                    </a:lnTo>
                    <a:lnTo>
                      <a:pt x="610" y="1241"/>
                    </a:lnTo>
                    <a:lnTo>
                      <a:pt x="639" y="1204"/>
                    </a:lnTo>
                    <a:lnTo>
                      <a:pt x="668" y="1168"/>
                    </a:lnTo>
                    <a:lnTo>
                      <a:pt x="698" y="1135"/>
                    </a:lnTo>
                    <a:lnTo>
                      <a:pt x="727" y="1103"/>
                    </a:lnTo>
                    <a:lnTo>
                      <a:pt x="756" y="1072"/>
                    </a:lnTo>
                    <a:lnTo>
                      <a:pt x="784" y="1042"/>
                    </a:lnTo>
                    <a:lnTo>
                      <a:pt x="810" y="1016"/>
                    </a:lnTo>
                    <a:lnTo>
                      <a:pt x="835" y="991"/>
                    </a:lnTo>
                    <a:lnTo>
                      <a:pt x="857" y="969"/>
                    </a:lnTo>
                    <a:lnTo>
                      <a:pt x="877" y="949"/>
                    </a:lnTo>
                    <a:lnTo>
                      <a:pt x="895" y="933"/>
                    </a:lnTo>
                    <a:lnTo>
                      <a:pt x="908" y="920"/>
                    </a:lnTo>
                    <a:lnTo>
                      <a:pt x="919" y="911"/>
                    </a:lnTo>
                    <a:lnTo>
                      <a:pt x="926" y="905"/>
                    </a:lnTo>
                    <a:lnTo>
                      <a:pt x="927" y="902"/>
                    </a:lnTo>
                    <a:lnTo>
                      <a:pt x="963" y="855"/>
                    </a:lnTo>
                    <a:lnTo>
                      <a:pt x="995" y="806"/>
                    </a:lnTo>
                    <a:lnTo>
                      <a:pt x="1021" y="757"/>
                    </a:lnTo>
                    <a:lnTo>
                      <a:pt x="1045" y="708"/>
                    </a:lnTo>
                    <a:lnTo>
                      <a:pt x="1064" y="663"/>
                    </a:lnTo>
                    <a:lnTo>
                      <a:pt x="1081" y="618"/>
                    </a:lnTo>
                    <a:lnTo>
                      <a:pt x="1094" y="577"/>
                    </a:lnTo>
                    <a:lnTo>
                      <a:pt x="1104" y="539"/>
                    </a:lnTo>
                    <a:lnTo>
                      <a:pt x="1113" y="505"/>
                    </a:lnTo>
                    <a:lnTo>
                      <a:pt x="1119" y="476"/>
                    </a:lnTo>
                    <a:lnTo>
                      <a:pt x="1123" y="452"/>
                    </a:lnTo>
                    <a:lnTo>
                      <a:pt x="1126" y="434"/>
                    </a:lnTo>
                    <a:lnTo>
                      <a:pt x="1128" y="423"/>
                    </a:lnTo>
                    <a:lnTo>
                      <a:pt x="1128" y="419"/>
                    </a:lnTo>
                    <a:lnTo>
                      <a:pt x="1133" y="352"/>
                    </a:lnTo>
                    <a:lnTo>
                      <a:pt x="1138" y="294"/>
                    </a:lnTo>
                    <a:lnTo>
                      <a:pt x="1143" y="244"/>
                    </a:lnTo>
                    <a:lnTo>
                      <a:pt x="1147" y="200"/>
                    </a:lnTo>
                    <a:lnTo>
                      <a:pt x="1152" y="163"/>
                    </a:lnTo>
                    <a:lnTo>
                      <a:pt x="1157" y="132"/>
                    </a:lnTo>
                    <a:lnTo>
                      <a:pt x="1160" y="107"/>
                    </a:lnTo>
                    <a:lnTo>
                      <a:pt x="1164" y="85"/>
                    </a:lnTo>
                    <a:lnTo>
                      <a:pt x="1168" y="70"/>
                    </a:lnTo>
                    <a:lnTo>
                      <a:pt x="1170" y="58"/>
                    </a:lnTo>
                    <a:lnTo>
                      <a:pt x="1172" y="50"/>
                    </a:lnTo>
                    <a:lnTo>
                      <a:pt x="1174" y="45"/>
                    </a:lnTo>
                    <a:lnTo>
                      <a:pt x="1175" y="43"/>
                    </a:lnTo>
                    <a:lnTo>
                      <a:pt x="1176" y="41"/>
                    </a:lnTo>
                    <a:lnTo>
                      <a:pt x="1199" y="22"/>
                    </a:lnTo>
                    <a:lnTo>
                      <a:pt x="1222" y="10"/>
                    </a:lnTo>
                    <a:lnTo>
                      <a:pt x="1247" y="3"/>
                    </a:lnTo>
                    <a:lnTo>
                      <a:pt x="1274" y="0"/>
                    </a:lnTo>
                    <a:close/>
                  </a:path>
                </a:pathLst>
              </a:custGeom>
              <a:noFill/>
              <a:ln w="9525">
                <a:solidFill>
                  <a:schemeClr val="bg1"/>
                </a:solidFill>
                <a:prstDash val="solid"/>
                <a:round/>
                <a:headEnd/>
                <a:tailEnd/>
              </a:ln>
            </p:spPr>
            <p:txBody>
              <a:bodyPr vert="horz" wrap="square" lIns="121920" tIns="60960" rIns="121920" bIns="60960" numCol="1" anchor="t" anchorCtr="0" compatLnSpc="1">
                <a:prstTxWarp prst="textNoShape">
                  <a:avLst/>
                </a:prstTxWarp>
              </a:bodyPr>
              <a:lstStyle>
                <a:defPPr marL="0" marR="0" indent="0" algn="l" defTabSz="1219170" rtl="0" fontAlgn="auto" latinLnBrk="1"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defRPr>
                </a:defPPr>
                <a:lvl1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1pPr>
                <a:lvl2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2pPr>
                <a:lvl3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3pPr>
                <a:lvl4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4pPr>
                <a:lvl5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5pPr>
                <a:lvl6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6pPr>
                <a:lvl7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7pPr>
                <a:lvl8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8pPr>
                <a:lvl9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9pPr>
              </a:lstStyle>
              <a:p>
                <a:endParaRPr lang="en-US" sz="3200">
                  <a:latin typeface="Tenorite" pitchFamily="2" charset="0"/>
                  <a:cs typeface="Arial" panose="020B0604020202020204" pitchFamily="34" charset="0"/>
                </a:endParaRPr>
              </a:p>
            </p:txBody>
          </p:sp>
          <p:sp>
            <p:nvSpPr>
              <p:cNvPr id="12" name="Freeform 583">
                <a:extLst>
                  <a:ext uri="{FF2B5EF4-FFF2-40B4-BE49-F238E27FC236}">
                    <a16:creationId xmlns:a16="http://schemas.microsoft.com/office/drawing/2014/main" id="{5EDB2DAA-57FC-0F22-36C1-41F6245D7C4C}"/>
                  </a:ext>
                </a:extLst>
              </p:cNvPr>
              <p:cNvSpPr>
                <a:spLocks noEditPoints="1"/>
              </p:cNvSpPr>
              <p:nvPr/>
            </p:nvSpPr>
            <p:spPr bwMode="auto">
              <a:xfrm>
                <a:off x="424694" y="1327364"/>
                <a:ext cx="148503" cy="278854"/>
              </a:xfrm>
              <a:custGeom>
                <a:avLst/>
                <a:gdLst>
                  <a:gd name="T0" fmla="*/ 562 w 901"/>
                  <a:gd name="T1" fmla="*/ 1256 h 1688"/>
                  <a:gd name="T2" fmla="*/ 513 w 901"/>
                  <a:gd name="T3" fmla="*/ 1280 h 1688"/>
                  <a:gd name="T4" fmla="*/ 480 w 901"/>
                  <a:gd name="T5" fmla="*/ 1321 h 1688"/>
                  <a:gd name="T6" fmla="*/ 467 w 901"/>
                  <a:gd name="T7" fmla="*/ 1376 h 1688"/>
                  <a:gd name="T8" fmla="*/ 480 w 901"/>
                  <a:gd name="T9" fmla="*/ 1430 h 1688"/>
                  <a:gd name="T10" fmla="*/ 513 w 901"/>
                  <a:gd name="T11" fmla="*/ 1473 h 1688"/>
                  <a:gd name="T12" fmla="*/ 562 w 901"/>
                  <a:gd name="T13" fmla="*/ 1496 h 1688"/>
                  <a:gd name="T14" fmla="*/ 619 w 901"/>
                  <a:gd name="T15" fmla="*/ 1496 h 1688"/>
                  <a:gd name="T16" fmla="*/ 668 w 901"/>
                  <a:gd name="T17" fmla="*/ 1473 h 1688"/>
                  <a:gd name="T18" fmla="*/ 702 w 901"/>
                  <a:gd name="T19" fmla="*/ 1430 h 1688"/>
                  <a:gd name="T20" fmla="*/ 715 w 901"/>
                  <a:gd name="T21" fmla="*/ 1376 h 1688"/>
                  <a:gd name="T22" fmla="*/ 702 w 901"/>
                  <a:gd name="T23" fmla="*/ 1321 h 1688"/>
                  <a:gd name="T24" fmla="*/ 668 w 901"/>
                  <a:gd name="T25" fmla="*/ 1280 h 1688"/>
                  <a:gd name="T26" fmla="*/ 619 w 901"/>
                  <a:gd name="T27" fmla="*/ 1256 h 1688"/>
                  <a:gd name="T28" fmla="*/ 516 w 901"/>
                  <a:gd name="T29" fmla="*/ 0 h 1688"/>
                  <a:gd name="T30" fmla="*/ 642 w 901"/>
                  <a:gd name="T31" fmla="*/ 2 h 1688"/>
                  <a:gd name="T32" fmla="*/ 772 w 901"/>
                  <a:gd name="T33" fmla="*/ 9 h 1688"/>
                  <a:gd name="T34" fmla="*/ 901 w 901"/>
                  <a:gd name="T35" fmla="*/ 22 h 1688"/>
                  <a:gd name="T36" fmla="*/ 240 w 901"/>
                  <a:gd name="T37" fmla="*/ 1688 h 1688"/>
                  <a:gd name="T38" fmla="*/ 236 w 901"/>
                  <a:gd name="T39" fmla="*/ 1676 h 1688"/>
                  <a:gd name="T40" fmla="*/ 220 w 901"/>
                  <a:gd name="T41" fmla="*/ 1642 h 1688"/>
                  <a:gd name="T42" fmla="*/ 198 w 901"/>
                  <a:gd name="T43" fmla="*/ 1585 h 1688"/>
                  <a:gd name="T44" fmla="*/ 169 w 901"/>
                  <a:gd name="T45" fmla="*/ 1506 h 1688"/>
                  <a:gd name="T46" fmla="*/ 138 w 901"/>
                  <a:gd name="T47" fmla="*/ 1408 h 1688"/>
                  <a:gd name="T48" fmla="*/ 106 w 901"/>
                  <a:gd name="T49" fmla="*/ 1290 h 1688"/>
                  <a:gd name="T50" fmla="*/ 74 w 901"/>
                  <a:gd name="T51" fmla="*/ 1155 h 1688"/>
                  <a:gd name="T52" fmla="*/ 45 w 901"/>
                  <a:gd name="T53" fmla="*/ 1002 h 1688"/>
                  <a:gd name="T54" fmla="*/ 22 w 901"/>
                  <a:gd name="T55" fmla="*/ 834 h 1688"/>
                  <a:gd name="T56" fmla="*/ 6 w 901"/>
                  <a:gd name="T57" fmla="*/ 651 h 1688"/>
                  <a:gd name="T58" fmla="*/ 0 w 901"/>
                  <a:gd name="T59" fmla="*/ 453 h 1688"/>
                  <a:gd name="T60" fmla="*/ 5 w 901"/>
                  <a:gd name="T61" fmla="*/ 244 h 1688"/>
                  <a:gd name="T62" fmla="*/ 24 w 901"/>
                  <a:gd name="T63" fmla="*/ 21 h 1688"/>
                  <a:gd name="T64" fmla="*/ 39 w 901"/>
                  <a:gd name="T65" fmla="*/ 20 h 1688"/>
                  <a:gd name="T66" fmla="*/ 82 w 901"/>
                  <a:gd name="T67" fmla="*/ 16 h 1688"/>
                  <a:gd name="T68" fmla="*/ 149 w 901"/>
                  <a:gd name="T69" fmla="*/ 10 h 1688"/>
                  <a:gd name="T70" fmla="*/ 236 w 901"/>
                  <a:gd name="T71" fmla="*/ 5 h 1688"/>
                  <a:gd name="T72" fmla="*/ 339 w 901"/>
                  <a:gd name="T73" fmla="*/ 2 h 1688"/>
                  <a:gd name="T74" fmla="*/ 455 w 901"/>
                  <a:gd name="T75" fmla="*/ 0 h 16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01" h="1688">
                    <a:moveTo>
                      <a:pt x="591" y="1252"/>
                    </a:moveTo>
                    <a:lnTo>
                      <a:pt x="562" y="1256"/>
                    </a:lnTo>
                    <a:lnTo>
                      <a:pt x="537" y="1264"/>
                    </a:lnTo>
                    <a:lnTo>
                      <a:pt x="513" y="1280"/>
                    </a:lnTo>
                    <a:lnTo>
                      <a:pt x="494" y="1299"/>
                    </a:lnTo>
                    <a:lnTo>
                      <a:pt x="480" y="1321"/>
                    </a:lnTo>
                    <a:lnTo>
                      <a:pt x="470" y="1348"/>
                    </a:lnTo>
                    <a:lnTo>
                      <a:pt x="467" y="1376"/>
                    </a:lnTo>
                    <a:lnTo>
                      <a:pt x="470" y="1405"/>
                    </a:lnTo>
                    <a:lnTo>
                      <a:pt x="480" y="1430"/>
                    </a:lnTo>
                    <a:lnTo>
                      <a:pt x="494" y="1454"/>
                    </a:lnTo>
                    <a:lnTo>
                      <a:pt x="513" y="1473"/>
                    </a:lnTo>
                    <a:lnTo>
                      <a:pt x="537" y="1487"/>
                    </a:lnTo>
                    <a:lnTo>
                      <a:pt x="562" y="1496"/>
                    </a:lnTo>
                    <a:lnTo>
                      <a:pt x="591" y="1500"/>
                    </a:lnTo>
                    <a:lnTo>
                      <a:pt x="619" y="1496"/>
                    </a:lnTo>
                    <a:lnTo>
                      <a:pt x="646" y="1487"/>
                    </a:lnTo>
                    <a:lnTo>
                      <a:pt x="668" y="1473"/>
                    </a:lnTo>
                    <a:lnTo>
                      <a:pt x="687" y="1454"/>
                    </a:lnTo>
                    <a:lnTo>
                      <a:pt x="702" y="1430"/>
                    </a:lnTo>
                    <a:lnTo>
                      <a:pt x="711" y="1405"/>
                    </a:lnTo>
                    <a:lnTo>
                      <a:pt x="715" y="1376"/>
                    </a:lnTo>
                    <a:lnTo>
                      <a:pt x="711" y="1348"/>
                    </a:lnTo>
                    <a:lnTo>
                      <a:pt x="702" y="1321"/>
                    </a:lnTo>
                    <a:lnTo>
                      <a:pt x="687" y="1299"/>
                    </a:lnTo>
                    <a:lnTo>
                      <a:pt x="668" y="1280"/>
                    </a:lnTo>
                    <a:lnTo>
                      <a:pt x="646" y="1264"/>
                    </a:lnTo>
                    <a:lnTo>
                      <a:pt x="619" y="1256"/>
                    </a:lnTo>
                    <a:lnTo>
                      <a:pt x="591" y="1252"/>
                    </a:lnTo>
                    <a:close/>
                    <a:moveTo>
                      <a:pt x="516" y="0"/>
                    </a:moveTo>
                    <a:lnTo>
                      <a:pt x="579" y="0"/>
                    </a:lnTo>
                    <a:lnTo>
                      <a:pt x="642" y="2"/>
                    </a:lnTo>
                    <a:lnTo>
                      <a:pt x="708" y="4"/>
                    </a:lnTo>
                    <a:lnTo>
                      <a:pt x="772" y="9"/>
                    </a:lnTo>
                    <a:lnTo>
                      <a:pt x="836" y="15"/>
                    </a:lnTo>
                    <a:lnTo>
                      <a:pt x="901" y="22"/>
                    </a:lnTo>
                    <a:lnTo>
                      <a:pt x="901" y="1688"/>
                    </a:lnTo>
                    <a:lnTo>
                      <a:pt x="240" y="1688"/>
                    </a:lnTo>
                    <a:lnTo>
                      <a:pt x="239" y="1686"/>
                    </a:lnTo>
                    <a:lnTo>
                      <a:pt x="236" y="1676"/>
                    </a:lnTo>
                    <a:lnTo>
                      <a:pt x="229" y="1662"/>
                    </a:lnTo>
                    <a:lnTo>
                      <a:pt x="220" y="1642"/>
                    </a:lnTo>
                    <a:lnTo>
                      <a:pt x="210" y="1616"/>
                    </a:lnTo>
                    <a:lnTo>
                      <a:pt x="198" y="1585"/>
                    </a:lnTo>
                    <a:lnTo>
                      <a:pt x="184" y="1548"/>
                    </a:lnTo>
                    <a:lnTo>
                      <a:pt x="169" y="1506"/>
                    </a:lnTo>
                    <a:lnTo>
                      <a:pt x="154" y="1460"/>
                    </a:lnTo>
                    <a:lnTo>
                      <a:pt x="138" y="1408"/>
                    </a:lnTo>
                    <a:lnTo>
                      <a:pt x="121" y="1351"/>
                    </a:lnTo>
                    <a:lnTo>
                      <a:pt x="106" y="1290"/>
                    </a:lnTo>
                    <a:lnTo>
                      <a:pt x="89" y="1225"/>
                    </a:lnTo>
                    <a:lnTo>
                      <a:pt x="74" y="1155"/>
                    </a:lnTo>
                    <a:lnTo>
                      <a:pt x="59" y="1081"/>
                    </a:lnTo>
                    <a:lnTo>
                      <a:pt x="45" y="1002"/>
                    </a:lnTo>
                    <a:lnTo>
                      <a:pt x="33" y="920"/>
                    </a:lnTo>
                    <a:lnTo>
                      <a:pt x="22" y="834"/>
                    </a:lnTo>
                    <a:lnTo>
                      <a:pt x="13" y="744"/>
                    </a:lnTo>
                    <a:lnTo>
                      <a:pt x="6" y="651"/>
                    </a:lnTo>
                    <a:lnTo>
                      <a:pt x="2" y="553"/>
                    </a:lnTo>
                    <a:lnTo>
                      <a:pt x="0" y="453"/>
                    </a:lnTo>
                    <a:lnTo>
                      <a:pt x="1" y="350"/>
                    </a:lnTo>
                    <a:lnTo>
                      <a:pt x="5" y="244"/>
                    </a:lnTo>
                    <a:lnTo>
                      <a:pt x="13" y="133"/>
                    </a:lnTo>
                    <a:lnTo>
                      <a:pt x="24" y="21"/>
                    </a:lnTo>
                    <a:lnTo>
                      <a:pt x="28" y="21"/>
                    </a:lnTo>
                    <a:lnTo>
                      <a:pt x="39" y="20"/>
                    </a:lnTo>
                    <a:lnTo>
                      <a:pt x="57" y="17"/>
                    </a:lnTo>
                    <a:lnTo>
                      <a:pt x="82" y="16"/>
                    </a:lnTo>
                    <a:lnTo>
                      <a:pt x="113" y="14"/>
                    </a:lnTo>
                    <a:lnTo>
                      <a:pt x="149" y="10"/>
                    </a:lnTo>
                    <a:lnTo>
                      <a:pt x="190" y="8"/>
                    </a:lnTo>
                    <a:lnTo>
                      <a:pt x="236" y="5"/>
                    </a:lnTo>
                    <a:lnTo>
                      <a:pt x="286" y="3"/>
                    </a:lnTo>
                    <a:lnTo>
                      <a:pt x="339" y="2"/>
                    </a:lnTo>
                    <a:lnTo>
                      <a:pt x="395" y="0"/>
                    </a:lnTo>
                    <a:lnTo>
                      <a:pt x="455" y="0"/>
                    </a:lnTo>
                    <a:lnTo>
                      <a:pt x="516" y="0"/>
                    </a:lnTo>
                    <a:close/>
                  </a:path>
                </a:pathLst>
              </a:custGeom>
              <a:noFill/>
              <a:ln w="9525">
                <a:solidFill>
                  <a:schemeClr val="bg1"/>
                </a:solidFill>
                <a:prstDash val="solid"/>
                <a:round/>
                <a:headEnd/>
                <a:tailEnd/>
              </a:ln>
            </p:spPr>
            <p:txBody>
              <a:bodyPr vert="horz" wrap="square" lIns="121920" tIns="60960" rIns="121920" bIns="60960" numCol="1" anchor="t" anchorCtr="0" compatLnSpc="1">
                <a:prstTxWarp prst="textNoShape">
                  <a:avLst/>
                </a:prstTxWarp>
              </a:bodyPr>
              <a:lstStyle>
                <a:defPPr marL="0" marR="0" indent="0" algn="l" defTabSz="1219170" rtl="0" fontAlgn="auto" latinLnBrk="1"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defRPr>
                </a:defPPr>
                <a:lvl1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1pPr>
                <a:lvl2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2pPr>
                <a:lvl3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3pPr>
                <a:lvl4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4pPr>
                <a:lvl5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5pPr>
                <a:lvl6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6pPr>
                <a:lvl7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7pPr>
                <a:lvl8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8pPr>
                <a:lvl9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9pPr>
              </a:lstStyle>
              <a:p>
                <a:endParaRPr lang="en-US" sz="3200">
                  <a:latin typeface="Tenorite" pitchFamily="2" charset="0"/>
                  <a:cs typeface="Arial" panose="020B0604020202020204" pitchFamily="34" charset="0"/>
                </a:endParaRPr>
              </a:p>
            </p:txBody>
          </p:sp>
          <p:sp>
            <p:nvSpPr>
              <p:cNvPr id="13" name="Flowchart: Connector 341">
                <a:extLst>
                  <a:ext uri="{FF2B5EF4-FFF2-40B4-BE49-F238E27FC236}">
                    <a16:creationId xmlns:a16="http://schemas.microsoft.com/office/drawing/2014/main" id="{7A807225-4DA3-23A8-59BB-6C81C1EA1408}"/>
                  </a:ext>
                </a:extLst>
              </p:cNvPr>
              <p:cNvSpPr>
                <a:spLocks noChangeAspect="1"/>
              </p:cNvSpPr>
              <p:nvPr/>
            </p:nvSpPr>
            <p:spPr>
              <a:xfrm>
                <a:off x="398931" y="1404543"/>
                <a:ext cx="51415" cy="51415"/>
              </a:xfrm>
              <a:prstGeom prst="flowChartConnector">
                <a:avLst/>
              </a:prstGeom>
              <a:solidFill>
                <a:schemeClr val="bg1"/>
              </a:solidFill>
              <a:ln w="19050">
                <a:noFill/>
              </a:ln>
              <a:effectLst/>
            </p:spPr>
            <p:style>
              <a:lnRef idx="1">
                <a:schemeClr val="accent1"/>
              </a:lnRef>
              <a:fillRef idx="3">
                <a:schemeClr val="accent1"/>
              </a:fillRef>
              <a:effectRef idx="2">
                <a:schemeClr val="accent1"/>
              </a:effectRef>
              <a:fontRef idx="minor">
                <a:schemeClr val="lt1"/>
              </a:fontRef>
            </p:style>
            <p:txBody>
              <a:bodyPr rtlCol="0" anchor="ctr"/>
              <a:lstStyle>
                <a:defPPr marL="0" marR="0" indent="0" algn="l" defTabSz="1219170" rtl="0" fontAlgn="auto" latinLnBrk="1"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defRPr>
                </a:defPPr>
                <a:lvl1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1pPr>
                <a:lvl2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2pPr>
                <a:lvl3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3pPr>
                <a:lvl4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4pPr>
                <a:lvl5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5pPr>
                <a:lvl6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6pPr>
                <a:lvl7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7pPr>
                <a:lvl8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8pPr>
                <a:lvl9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9pPr>
              </a:lstStyle>
              <a:p>
                <a:pPr algn="ctr"/>
                <a:endParaRPr lang="en-US" sz="3200">
                  <a:latin typeface="Tenorite" pitchFamily="2" charset="0"/>
                  <a:cs typeface="Arial" panose="020B0604020202020204" pitchFamily="34" charset="0"/>
                </a:endParaRPr>
              </a:p>
            </p:txBody>
          </p:sp>
        </p:grpSp>
        <p:sp>
          <p:nvSpPr>
            <p:cNvPr id="14" name="Title 1">
              <a:extLst>
                <a:ext uri="{FF2B5EF4-FFF2-40B4-BE49-F238E27FC236}">
                  <a16:creationId xmlns:a16="http://schemas.microsoft.com/office/drawing/2014/main" id="{521798E2-3F84-0F8D-F032-5D7675C80423}"/>
                </a:ext>
              </a:extLst>
            </p:cNvPr>
            <p:cNvSpPr txBox="1">
              <a:spLocks/>
            </p:cNvSpPr>
            <p:nvPr/>
          </p:nvSpPr>
          <p:spPr>
            <a:xfrm>
              <a:off x="3654055" y="2194818"/>
              <a:ext cx="4937798" cy="1231112"/>
            </a:xfrm>
            <a:prstGeom prst="rect">
              <a:avLst/>
            </a:prstGeom>
            <a:noFill/>
            <a:ln w="9525">
              <a:noFill/>
              <a:miter lim="800000"/>
              <a:headEnd/>
              <a:tailEnd/>
            </a:ln>
          </p:spPr>
          <p:txBody>
            <a:bodyPr vert="horz" wrap="square" lIns="0" tIns="0" rIns="0" bIns="0" numCol="1" rtlCol="0" anchor="t" anchorCtr="0" compatLnSpc="1">
              <a:prstTxWarp prst="textNoShape">
                <a:avLst/>
              </a:prstTxWarp>
              <a:noAutofit/>
            </a:bodyPr>
            <a:lstStyle>
              <a:defPPr marL="0" marR="0" indent="0" algn="l" defTabSz="1219170" rtl="0" fontAlgn="auto" latinLnBrk="1"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defRPr>
              </a:defPPr>
              <a:lvl1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1pPr>
              <a:lvl2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2pPr>
              <a:lvl3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3pPr>
              <a:lvl4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4pPr>
              <a:lvl5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5pPr>
              <a:lvl6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6pPr>
              <a:lvl7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7pPr>
              <a:lvl8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8pPr>
              <a:lvl9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9pPr>
            </a:lstStyle>
            <a:p>
              <a:pPr marL="182245" indent="-182245">
                <a:lnSpc>
                  <a:spcPct val="110000"/>
                </a:lnSpc>
                <a:spcAft>
                  <a:spcPts val="133"/>
                </a:spcAft>
                <a:buFont typeface="Arial" panose="020B0604020202020204" pitchFamily="34" charset="0"/>
                <a:buChar char="•"/>
              </a:pPr>
              <a:r>
                <a:rPr lang="en-US" sz="1200" b="0">
                  <a:solidFill>
                    <a:srgbClr val="000000"/>
                  </a:solidFill>
                </a:rPr>
                <a:t>Define, Design &amp; Implementation of</a:t>
              </a:r>
              <a:r>
                <a:rPr lang="en-US" sz="1200"/>
                <a:t> Labware</a:t>
              </a:r>
              <a:r>
                <a:rPr lang="en-US" sz="1200" b="0">
                  <a:solidFill>
                    <a:srgbClr val="000000"/>
                  </a:solidFill>
                </a:rPr>
                <a:t> LIMS to provide global centralized LIMS for 13 sites. </a:t>
              </a:r>
              <a:endParaRPr lang="en-US"/>
            </a:p>
            <a:p>
              <a:pPr marL="182245" indent="-182245">
                <a:lnSpc>
                  <a:spcPct val="110000"/>
                </a:lnSpc>
                <a:spcAft>
                  <a:spcPts val="133"/>
                </a:spcAft>
                <a:buFont typeface="Arial" panose="020B0604020202020204" pitchFamily="34" charset="0"/>
                <a:buChar char="•"/>
              </a:pPr>
              <a:r>
                <a:rPr lang="en-US" sz="1200" b="0">
                  <a:solidFill>
                    <a:srgbClr val="000000"/>
                  </a:solidFill>
                </a:rPr>
                <a:t>Deploy </a:t>
              </a:r>
              <a:r>
                <a:rPr lang="en-US" sz="1200"/>
                <a:t>Labware global</a:t>
              </a:r>
              <a:r>
                <a:rPr lang="en-US" sz="1200" b="0">
                  <a:solidFill>
                    <a:srgbClr val="000000"/>
                  </a:solidFill>
                </a:rPr>
                <a:t> instance on a cloud.</a:t>
              </a:r>
              <a:endParaRPr lang="en-US" sz="1200" b="0">
                <a:solidFill>
                  <a:srgbClr val="000000"/>
                </a:solidFill>
                <a:ea typeface="Calibri" panose="020F0502020204030204"/>
                <a:cs typeface="Calibri" panose="020F0502020204030204"/>
              </a:endParaRPr>
            </a:p>
            <a:p>
              <a:pPr marL="182245" indent="-182245">
                <a:lnSpc>
                  <a:spcPct val="110000"/>
                </a:lnSpc>
                <a:spcAft>
                  <a:spcPts val="133"/>
                </a:spcAft>
                <a:buFont typeface="Arial" panose="020B0604020202020204" pitchFamily="34" charset="0"/>
                <a:buChar char="•"/>
              </a:pPr>
              <a:r>
                <a:rPr lang="en-US" sz="1200" b="0">
                  <a:solidFill>
                    <a:srgbClr val="000000"/>
                  </a:solidFill>
                </a:rPr>
                <a:t>Integration of</a:t>
              </a:r>
              <a:r>
                <a:rPr lang="en-US" sz="1200"/>
                <a:t> Labware</a:t>
              </a:r>
              <a:r>
                <a:rPr lang="en-US" sz="1200" b="0">
                  <a:solidFill>
                    <a:srgbClr val="000000"/>
                  </a:solidFill>
                </a:rPr>
                <a:t> LIMS with about 500 lab instruments using Integration Manager.</a:t>
              </a:r>
              <a:endParaRPr lang="en-US" sz="1200" b="0">
                <a:solidFill>
                  <a:srgbClr val="000000"/>
                </a:solidFill>
                <a:ea typeface="Calibri" panose="020F0502020204030204"/>
                <a:cs typeface="Calibri" panose="020F0502020204030204"/>
              </a:endParaRPr>
            </a:p>
            <a:p>
              <a:pPr marL="182245" indent="-182245">
                <a:lnSpc>
                  <a:spcPct val="110000"/>
                </a:lnSpc>
                <a:spcAft>
                  <a:spcPts val="133"/>
                </a:spcAft>
                <a:buFont typeface="Arial" panose="020B0604020202020204" pitchFamily="34" charset="0"/>
                <a:buChar char="•"/>
              </a:pPr>
              <a:r>
                <a:rPr lang="en-US" sz="1200" b="0">
                  <a:solidFill>
                    <a:srgbClr val="000000"/>
                  </a:solidFill>
                </a:rPr>
                <a:t>Integration of</a:t>
              </a:r>
              <a:r>
                <a:rPr lang="en-US" sz="1200"/>
                <a:t> Labware</a:t>
              </a:r>
              <a:r>
                <a:rPr lang="en-US" sz="1200" b="0">
                  <a:solidFill>
                    <a:srgbClr val="000000"/>
                  </a:solidFill>
                </a:rPr>
                <a:t> LIMS with other applications.</a:t>
              </a:r>
              <a:endParaRPr lang="en-US" sz="1200" b="0">
                <a:solidFill>
                  <a:srgbClr val="000000"/>
                </a:solidFill>
                <a:ea typeface="Calibri" panose="020F0502020204030204"/>
                <a:cs typeface="Calibri" panose="020F0502020204030204"/>
              </a:endParaRPr>
            </a:p>
          </p:txBody>
        </p:sp>
      </p:grpSp>
      <p:grpSp>
        <p:nvGrpSpPr>
          <p:cNvPr id="16" name="Group 15">
            <a:extLst>
              <a:ext uri="{FF2B5EF4-FFF2-40B4-BE49-F238E27FC236}">
                <a16:creationId xmlns:a16="http://schemas.microsoft.com/office/drawing/2014/main" id="{0AEC18DC-657E-7CDE-0FE3-3A979F750FF5}"/>
              </a:ext>
            </a:extLst>
          </p:cNvPr>
          <p:cNvGrpSpPr/>
          <p:nvPr/>
        </p:nvGrpSpPr>
        <p:grpSpPr>
          <a:xfrm>
            <a:off x="4378132" y="4398497"/>
            <a:ext cx="7138933" cy="2262419"/>
            <a:chOff x="3283599" y="3269244"/>
            <a:chExt cx="5354200" cy="1696814"/>
          </a:xfrm>
        </p:grpSpPr>
        <p:sp>
          <p:nvSpPr>
            <p:cNvPr id="17" name="Title 1">
              <a:extLst>
                <a:ext uri="{FF2B5EF4-FFF2-40B4-BE49-F238E27FC236}">
                  <a16:creationId xmlns:a16="http://schemas.microsoft.com/office/drawing/2014/main" id="{8DDB0C25-3886-5310-FF31-FC76582F6FF4}"/>
                </a:ext>
              </a:extLst>
            </p:cNvPr>
            <p:cNvSpPr txBox="1">
              <a:spLocks/>
            </p:cNvSpPr>
            <p:nvPr/>
          </p:nvSpPr>
          <p:spPr>
            <a:xfrm>
              <a:off x="3654054" y="3757025"/>
              <a:ext cx="4983745" cy="1209033"/>
            </a:xfrm>
            <a:prstGeom prst="rect">
              <a:avLst/>
            </a:prstGeom>
            <a:noFill/>
            <a:ln w="9525">
              <a:noFill/>
              <a:miter lim="800000"/>
              <a:headEnd/>
              <a:tailEnd/>
            </a:ln>
          </p:spPr>
          <p:txBody>
            <a:bodyPr vert="horz" wrap="square" lIns="0" tIns="0" rIns="0" bIns="0" numCol="1" rtlCol="0" anchor="t" anchorCtr="0" compatLnSpc="1">
              <a:prstTxWarp prst="textNoShape">
                <a:avLst/>
              </a:prstTxWarp>
              <a:noAutofit/>
            </a:bodyPr>
            <a:lstStyle>
              <a:defPPr marL="0" marR="0" indent="0" algn="l" defTabSz="1219170" rtl="0" fontAlgn="auto" latinLnBrk="1"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defRPr>
              </a:defPPr>
              <a:lvl1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1pPr>
              <a:lvl2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2pPr>
              <a:lvl3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3pPr>
              <a:lvl4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4pPr>
              <a:lvl5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5pPr>
              <a:lvl6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6pPr>
              <a:lvl7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7pPr>
              <a:lvl8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8pPr>
              <a:lvl9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9pPr>
            </a:lstStyle>
            <a:p>
              <a:pPr marL="182875" indent="-182875">
                <a:lnSpc>
                  <a:spcPct val="110000"/>
                </a:lnSpc>
                <a:spcAft>
                  <a:spcPts val="267"/>
                </a:spcAft>
                <a:buFont typeface="Arial" panose="020B0604020202020204" pitchFamily="34" charset="0"/>
                <a:buChar char="•"/>
              </a:pPr>
              <a:r>
                <a:rPr lang="en-US" sz="1200" b="0">
                  <a:solidFill>
                    <a:srgbClr val="000000"/>
                  </a:solidFill>
                </a:rPr>
                <a:t>Deployed an onsite/offshore team.</a:t>
              </a:r>
            </a:p>
            <a:p>
              <a:pPr marL="182875" indent="-182875">
                <a:lnSpc>
                  <a:spcPct val="110000"/>
                </a:lnSpc>
                <a:spcAft>
                  <a:spcPts val="267"/>
                </a:spcAft>
                <a:buFont typeface="Arial" panose="020B0604020202020204" pitchFamily="34" charset="0"/>
                <a:buChar char="•"/>
              </a:pPr>
              <a:r>
                <a:rPr lang="en-US" sz="1200" b="0">
                  <a:solidFill>
                    <a:srgbClr val="000000"/>
                  </a:solidFill>
                </a:rPr>
                <a:t>Contribution towards solution design and program delivery.</a:t>
              </a:r>
            </a:p>
            <a:p>
              <a:pPr marL="182875" indent="-182875">
                <a:lnSpc>
                  <a:spcPct val="110000"/>
                </a:lnSpc>
                <a:spcAft>
                  <a:spcPts val="267"/>
                </a:spcAft>
                <a:buFont typeface="Arial" panose="020B0604020202020204" pitchFamily="34" charset="0"/>
                <a:buChar char="•"/>
              </a:pPr>
              <a:r>
                <a:rPr lang="en-US" sz="1200" b="0">
                  <a:solidFill>
                    <a:srgbClr val="000000"/>
                  </a:solidFill>
                </a:rPr>
                <a:t>Requirement study and knowledge management from the ground level to build the technical and functional documents.</a:t>
              </a:r>
            </a:p>
            <a:p>
              <a:pPr marL="182875" indent="-182875">
                <a:lnSpc>
                  <a:spcPct val="110000"/>
                </a:lnSpc>
                <a:spcAft>
                  <a:spcPts val="267"/>
                </a:spcAft>
                <a:buFont typeface="Arial" panose="020B0604020202020204" pitchFamily="34" charset="0"/>
                <a:buChar char="•"/>
              </a:pPr>
              <a:r>
                <a:rPr lang="en-US" sz="1200" b="0">
                  <a:solidFill>
                    <a:srgbClr val="000000"/>
                  </a:solidFill>
                </a:rPr>
                <a:t>Deployment of competent resources both onsite / offshore.</a:t>
              </a:r>
            </a:p>
          </p:txBody>
        </p:sp>
        <p:sp>
          <p:nvSpPr>
            <p:cNvPr id="18" name="Rounded Rectangle 3">
              <a:extLst>
                <a:ext uri="{FF2B5EF4-FFF2-40B4-BE49-F238E27FC236}">
                  <a16:creationId xmlns:a16="http://schemas.microsoft.com/office/drawing/2014/main" id="{37BCAEE1-A146-CDC3-E8E7-2115A4CF1757}"/>
                </a:ext>
              </a:extLst>
            </p:cNvPr>
            <p:cNvSpPr/>
            <p:nvPr/>
          </p:nvSpPr>
          <p:spPr>
            <a:xfrm>
              <a:off x="3634266" y="3370712"/>
              <a:ext cx="1419385" cy="218600"/>
            </a:xfrm>
            <a:prstGeom prst="roundRect">
              <a:avLst>
                <a:gd name="adj" fmla="val 38632"/>
              </a:avLst>
            </a:prstGeom>
            <a:solidFill>
              <a:schemeClr val="bg1">
                <a:lumMod val="95000"/>
              </a:schemeClr>
            </a:solidFill>
            <a:ln w="317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243840" tIns="182880" rIns="182880" bIns="182880" numCol="1" spcCol="0" rtlCol="0" fromWordArt="0" anchor="ctr" anchorCtr="0" forceAA="0" compatLnSpc="1">
              <a:prstTxWarp prst="textNoShape">
                <a:avLst/>
              </a:prstTxWarp>
              <a:noAutofit/>
            </a:bodyPr>
            <a:lstStyle>
              <a:defPPr marL="0" marR="0" indent="0" algn="l" defTabSz="1219170" rtl="0" fontAlgn="auto" latinLnBrk="1"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defRPr>
              </a:defPPr>
              <a:lvl1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1pPr>
              <a:lvl2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2pPr>
              <a:lvl3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3pPr>
              <a:lvl4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4pPr>
              <a:lvl5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5pPr>
              <a:lvl6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6pPr>
              <a:lvl7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7pPr>
              <a:lvl8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8pPr>
              <a:lvl9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9pPr>
            </a:lstStyle>
            <a:p>
              <a:pPr>
                <a:lnSpc>
                  <a:spcPct val="110000"/>
                </a:lnSpc>
                <a:spcAft>
                  <a:spcPts val="400"/>
                </a:spcAft>
              </a:pPr>
              <a:r>
                <a:rPr lang="en-US" sz="1600" b="1">
                  <a:solidFill>
                    <a:schemeClr val="tx1"/>
                  </a:solidFill>
                  <a:latin typeface="Tenorite" pitchFamily="2" charset="0"/>
                </a:rPr>
                <a:t>The Solution</a:t>
              </a:r>
            </a:p>
          </p:txBody>
        </p:sp>
        <p:grpSp>
          <p:nvGrpSpPr>
            <p:cNvPr id="19" name="Group 18">
              <a:extLst>
                <a:ext uri="{FF2B5EF4-FFF2-40B4-BE49-F238E27FC236}">
                  <a16:creationId xmlns:a16="http://schemas.microsoft.com/office/drawing/2014/main" id="{EE63E737-1B5D-6C2D-399E-7F195D675886}"/>
                </a:ext>
              </a:extLst>
            </p:cNvPr>
            <p:cNvGrpSpPr/>
            <p:nvPr/>
          </p:nvGrpSpPr>
          <p:grpSpPr>
            <a:xfrm>
              <a:off x="3283599" y="3269244"/>
              <a:ext cx="421572" cy="421572"/>
              <a:chOff x="3226381" y="255113"/>
              <a:chExt cx="421572" cy="421572"/>
            </a:xfrm>
          </p:grpSpPr>
          <p:sp>
            <p:nvSpPr>
              <p:cNvPr id="35" name="Arc 34">
                <a:extLst>
                  <a:ext uri="{FF2B5EF4-FFF2-40B4-BE49-F238E27FC236}">
                    <a16:creationId xmlns:a16="http://schemas.microsoft.com/office/drawing/2014/main" id="{15FAE20E-4893-A774-6535-676FF3153E4E}"/>
                  </a:ext>
                </a:extLst>
              </p:cNvPr>
              <p:cNvSpPr/>
              <p:nvPr/>
            </p:nvSpPr>
            <p:spPr>
              <a:xfrm>
                <a:off x="3226381" y="255113"/>
                <a:ext cx="421572" cy="421572"/>
              </a:xfrm>
              <a:prstGeom prst="arc">
                <a:avLst>
                  <a:gd name="adj1" fmla="val 16200000"/>
                  <a:gd name="adj2" fmla="val 5247992"/>
                </a:avLst>
              </a:prstGeom>
              <a:solidFill>
                <a:srgbClr val="F5F5F5"/>
              </a:solidFill>
              <a:ln w="19050">
                <a:solidFill>
                  <a:schemeClr val="accent3"/>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txBody>
              <a:bodyPr rtlCol="0" anchor="ctr"/>
              <a:lstStyle>
                <a:defPPr marL="0" marR="0" indent="0" algn="l" defTabSz="1219170" rtl="0" fontAlgn="auto" latinLnBrk="1"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defRPr>
                </a:defPPr>
                <a:lvl1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1pPr>
                <a:lvl2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2pPr>
                <a:lvl3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3pPr>
                <a:lvl4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4pPr>
                <a:lvl5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5pPr>
                <a:lvl6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6pPr>
                <a:lvl7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7pPr>
                <a:lvl8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8pPr>
                <a:lvl9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9pPr>
              </a:lstStyle>
              <a:p>
                <a:pPr algn="ctr" defTabSz="1219139" hangingPunct="0">
                  <a:defRPr/>
                </a:pPr>
                <a:endParaRPr lang="en-US" sz="1867" kern="0">
                  <a:solidFill>
                    <a:srgbClr val="000000"/>
                  </a:solidFill>
                  <a:latin typeface="Tenorite" pitchFamily="2" charset="0"/>
                  <a:sym typeface="Tenorite Regular"/>
                </a:endParaRPr>
              </a:p>
            </p:txBody>
          </p:sp>
          <p:sp>
            <p:nvSpPr>
              <p:cNvPr id="36" name="Arc 35">
                <a:extLst>
                  <a:ext uri="{FF2B5EF4-FFF2-40B4-BE49-F238E27FC236}">
                    <a16:creationId xmlns:a16="http://schemas.microsoft.com/office/drawing/2014/main" id="{0A8473AB-4BBF-2B42-3144-2C1B32A1D5A3}"/>
                  </a:ext>
                </a:extLst>
              </p:cNvPr>
              <p:cNvSpPr/>
              <p:nvPr/>
            </p:nvSpPr>
            <p:spPr>
              <a:xfrm>
                <a:off x="3226381" y="255113"/>
                <a:ext cx="421572" cy="421572"/>
              </a:xfrm>
              <a:prstGeom prst="arc">
                <a:avLst>
                  <a:gd name="adj1" fmla="val 7529020"/>
                  <a:gd name="adj2" fmla="val 13446455"/>
                </a:avLst>
              </a:prstGeom>
              <a:solidFill>
                <a:srgbClr val="F5F5F5"/>
              </a:solidFill>
              <a:ln w="19050">
                <a:solidFill>
                  <a:schemeClr val="accent3"/>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txBody>
              <a:bodyPr rtlCol="0" anchor="ctr"/>
              <a:lstStyle>
                <a:defPPr marL="0" marR="0" indent="0" algn="l" defTabSz="1219170" rtl="0" fontAlgn="auto" latinLnBrk="1"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defRPr>
                </a:defPPr>
                <a:lvl1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1pPr>
                <a:lvl2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2pPr>
                <a:lvl3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3pPr>
                <a:lvl4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4pPr>
                <a:lvl5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5pPr>
                <a:lvl6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6pPr>
                <a:lvl7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7pPr>
                <a:lvl8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8pPr>
                <a:lvl9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9pPr>
              </a:lstStyle>
              <a:p>
                <a:pPr algn="ctr" defTabSz="1219139" hangingPunct="0">
                  <a:defRPr/>
                </a:pPr>
                <a:endParaRPr lang="en-US" sz="1867" kern="0">
                  <a:solidFill>
                    <a:srgbClr val="000000"/>
                  </a:solidFill>
                  <a:latin typeface="Tenorite" pitchFamily="2" charset="0"/>
                  <a:sym typeface="Tenorite Regular"/>
                </a:endParaRPr>
              </a:p>
            </p:txBody>
          </p:sp>
        </p:grpSp>
        <p:sp>
          <p:nvSpPr>
            <p:cNvPr id="20" name="Oval 19">
              <a:extLst>
                <a:ext uri="{FF2B5EF4-FFF2-40B4-BE49-F238E27FC236}">
                  <a16:creationId xmlns:a16="http://schemas.microsoft.com/office/drawing/2014/main" id="{A06EE860-E9EA-6A9F-79E2-1A250C9E4814}"/>
                </a:ext>
              </a:extLst>
            </p:cNvPr>
            <p:cNvSpPr/>
            <p:nvPr/>
          </p:nvSpPr>
          <p:spPr>
            <a:xfrm>
              <a:off x="3334716" y="3320361"/>
              <a:ext cx="319338" cy="319337"/>
            </a:xfrm>
            <a:prstGeom prst="ellipse">
              <a:avLst/>
            </a:prstGeom>
            <a:solidFill>
              <a:schemeClr val="accent3"/>
            </a:solidFill>
            <a:ln w="317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defPPr marL="0" marR="0" indent="0" algn="l" defTabSz="1219170" rtl="0" fontAlgn="auto" latinLnBrk="1"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defRPr>
              </a:defPPr>
              <a:lvl1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1pPr>
              <a:lvl2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2pPr>
              <a:lvl3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3pPr>
              <a:lvl4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4pPr>
              <a:lvl5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5pPr>
              <a:lvl6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6pPr>
              <a:lvl7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7pPr>
              <a:lvl8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8pPr>
              <a:lvl9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9pPr>
            </a:lstStyle>
            <a:p>
              <a:pPr algn="ctr" defTabSz="1219139" hangingPunct="0">
                <a:defRPr/>
              </a:pPr>
              <a:endParaRPr lang="en-US" sz="1867" kern="0">
                <a:solidFill>
                  <a:srgbClr val="FFFFFF"/>
                </a:solidFill>
                <a:latin typeface="Tenorite" pitchFamily="2" charset="0"/>
                <a:cs typeface="Arial" panose="020B0604020202020204" pitchFamily="34" charset="0"/>
                <a:sym typeface="Tenorite Regular"/>
              </a:endParaRPr>
            </a:p>
          </p:txBody>
        </p:sp>
        <p:grpSp>
          <p:nvGrpSpPr>
            <p:cNvPr id="21" name="Group 20">
              <a:extLst>
                <a:ext uri="{FF2B5EF4-FFF2-40B4-BE49-F238E27FC236}">
                  <a16:creationId xmlns:a16="http://schemas.microsoft.com/office/drawing/2014/main" id="{4CFBA837-ED2B-B66E-ED5F-BAF91BA1CD00}"/>
                </a:ext>
              </a:extLst>
            </p:cNvPr>
            <p:cNvGrpSpPr>
              <a:grpSpLocks noChangeAspect="1"/>
            </p:cNvGrpSpPr>
            <p:nvPr/>
          </p:nvGrpSpPr>
          <p:grpSpPr>
            <a:xfrm>
              <a:off x="3364823" y="3363405"/>
              <a:ext cx="238263" cy="241653"/>
              <a:chOff x="3714158" y="1705897"/>
              <a:chExt cx="275907" cy="279833"/>
            </a:xfrm>
          </p:grpSpPr>
          <p:sp>
            <p:nvSpPr>
              <p:cNvPr id="22" name="Freeform 156">
                <a:extLst>
                  <a:ext uri="{FF2B5EF4-FFF2-40B4-BE49-F238E27FC236}">
                    <a16:creationId xmlns:a16="http://schemas.microsoft.com/office/drawing/2014/main" id="{FCA302A7-08C3-877C-42DF-C5900707909A}"/>
                  </a:ext>
                </a:extLst>
              </p:cNvPr>
              <p:cNvSpPr>
                <a:spLocks noEditPoints="1"/>
              </p:cNvSpPr>
              <p:nvPr/>
            </p:nvSpPr>
            <p:spPr bwMode="auto">
              <a:xfrm>
                <a:off x="3787798" y="1779537"/>
                <a:ext cx="128626" cy="152190"/>
              </a:xfrm>
              <a:custGeom>
                <a:avLst/>
                <a:gdLst>
                  <a:gd name="T0" fmla="*/ 2353 w 4318"/>
                  <a:gd name="T1" fmla="*/ 4805 h 5111"/>
                  <a:gd name="T2" fmla="*/ 2983 w 4318"/>
                  <a:gd name="T3" fmla="*/ 4788 h 5111"/>
                  <a:gd name="T4" fmla="*/ 3034 w 4318"/>
                  <a:gd name="T5" fmla="*/ 4704 h 5111"/>
                  <a:gd name="T6" fmla="*/ 3090 w 4318"/>
                  <a:gd name="T7" fmla="*/ 4275 h 5111"/>
                  <a:gd name="T8" fmla="*/ 3378 w 4318"/>
                  <a:gd name="T9" fmla="*/ 3755 h 5111"/>
                  <a:gd name="T10" fmla="*/ 3716 w 4318"/>
                  <a:gd name="T11" fmla="*/ 3217 h 5111"/>
                  <a:gd name="T12" fmla="*/ 3925 w 4318"/>
                  <a:gd name="T13" fmla="*/ 2739 h 5111"/>
                  <a:gd name="T14" fmla="*/ 4003 w 4318"/>
                  <a:gd name="T15" fmla="*/ 2349 h 5111"/>
                  <a:gd name="T16" fmla="*/ 4001 w 4318"/>
                  <a:gd name="T17" fmla="*/ 1954 h 5111"/>
                  <a:gd name="T18" fmla="*/ 3896 w 4318"/>
                  <a:gd name="T19" fmla="*/ 1509 h 5111"/>
                  <a:gd name="T20" fmla="*/ 3640 w 4318"/>
                  <a:gd name="T21" fmla="*/ 1043 h 5111"/>
                  <a:gd name="T22" fmla="*/ 3263 w 4318"/>
                  <a:gd name="T23" fmla="*/ 668 h 5111"/>
                  <a:gd name="T24" fmla="*/ 2837 w 4318"/>
                  <a:gd name="T25" fmla="*/ 434 h 5111"/>
                  <a:gd name="T26" fmla="*/ 2402 w 4318"/>
                  <a:gd name="T27" fmla="*/ 323 h 5111"/>
                  <a:gd name="T28" fmla="*/ 1951 w 4318"/>
                  <a:gd name="T29" fmla="*/ 317 h 5111"/>
                  <a:gd name="T30" fmla="*/ 1531 w 4318"/>
                  <a:gd name="T31" fmla="*/ 414 h 5111"/>
                  <a:gd name="T32" fmla="*/ 1102 w 4318"/>
                  <a:gd name="T33" fmla="*/ 637 h 5111"/>
                  <a:gd name="T34" fmla="*/ 744 w 4318"/>
                  <a:gd name="T35" fmla="*/ 961 h 5111"/>
                  <a:gd name="T36" fmla="*/ 463 w 4318"/>
                  <a:gd name="T37" fmla="*/ 1409 h 5111"/>
                  <a:gd name="T38" fmla="*/ 318 w 4318"/>
                  <a:gd name="T39" fmla="*/ 1944 h 5111"/>
                  <a:gd name="T40" fmla="*/ 336 w 4318"/>
                  <a:gd name="T41" fmla="*/ 2500 h 5111"/>
                  <a:gd name="T42" fmla="*/ 465 w 4318"/>
                  <a:gd name="T43" fmla="*/ 2926 h 5111"/>
                  <a:gd name="T44" fmla="*/ 785 w 4318"/>
                  <a:gd name="T45" fmla="*/ 3508 h 5111"/>
                  <a:gd name="T46" fmla="*/ 1168 w 4318"/>
                  <a:gd name="T47" fmla="*/ 4131 h 5111"/>
                  <a:gd name="T48" fmla="*/ 1281 w 4318"/>
                  <a:gd name="T49" fmla="*/ 4496 h 5111"/>
                  <a:gd name="T50" fmla="*/ 1311 w 4318"/>
                  <a:gd name="T51" fmla="*/ 4774 h 5111"/>
                  <a:gd name="T52" fmla="*/ 2133 w 4318"/>
                  <a:gd name="T53" fmla="*/ 5111 h 5111"/>
                  <a:gd name="T54" fmla="*/ 1583 w 4318"/>
                  <a:gd name="T55" fmla="*/ 5109 h 5111"/>
                  <a:gd name="T56" fmla="*/ 1275 w 4318"/>
                  <a:gd name="T57" fmla="*/ 5091 h 5111"/>
                  <a:gd name="T58" fmla="*/ 1121 w 4318"/>
                  <a:gd name="T59" fmla="*/ 5005 h 5111"/>
                  <a:gd name="T60" fmla="*/ 1012 w 4318"/>
                  <a:gd name="T61" fmla="*/ 4860 h 5111"/>
                  <a:gd name="T62" fmla="*/ 979 w 4318"/>
                  <a:gd name="T63" fmla="*/ 4620 h 5111"/>
                  <a:gd name="T64" fmla="*/ 938 w 4318"/>
                  <a:gd name="T65" fmla="*/ 4367 h 5111"/>
                  <a:gd name="T66" fmla="*/ 607 w 4318"/>
                  <a:gd name="T67" fmla="*/ 3796 h 5111"/>
                  <a:gd name="T68" fmla="*/ 212 w 4318"/>
                  <a:gd name="T69" fmla="*/ 3109 h 5111"/>
                  <a:gd name="T70" fmla="*/ 61 w 4318"/>
                  <a:gd name="T71" fmla="*/ 2672 h 5111"/>
                  <a:gd name="T72" fmla="*/ 4 w 4318"/>
                  <a:gd name="T73" fmla="*/ 2024 h 5111"/>
                  <a:gd name="T74" fmla="*/ 140 w 4318"/>
                  <a:gd name="T75" fmla="*/ 1393 h 5111"/>
                  <a:gd name="T76" fmla="*/ 448 w 4318"/>
                  <a:gd name="T77" fmla="*/ 843 h 5111"/>
                  <a:gd name="T78" fmla="*/ 844 w 4318"/>
                  <a:gd name="T79" fmla="*/ 446 h 5111"/>
                  <a:gd name="T80" fmla="*/ 1332 w 4318"/>
                  <a:gd name="T81" fmla="*/ 164 h 5111"/>
                  <a:gd name="T82" fmla="*/ 1869 w 4318"/>
                  <a:gd name="T83" fmla="*/ 19 h 5111"/>
                  <a:gd name="T84" fmla="*/ 2393 w 4318"/>
                  <a:gd name="T85" fmla="*/ 13 h 5111"/>
                  <a:gd name="T86" fmla="*/ 2905 w 4318"/>
                  <a:gd name="T87" fmla="*/ 133 h 5111"/>
                  <a:gd name="T88" fmla="*/ 3398 w 4318"/>
                  <a:gd name="T89" fmla="*/ 389 h 5111"/>
                  <a:gd name="T90" fmla="*/ 3849 w 4318"/>
                  <a:gd name="T91" fmla="*/ 815 h 5111"/>
                  <a:gd name="T92" fmla="*/ 4161 w 4318"/>
                  <a:gd name="T93" fmla="*/ 1350 h 5111"/>
                  <a:gd name="T94" fmla="*/ 4300 w 4318"/>
                  <a:gd name="T95" fmla="*/ 1878 h 5111"/>
                  <a:gd name="T96" fmla="*/ 4311 w 4318"/>
                  <a:gd name="T97" fmla="*/ 2336 h 5111"/>
                  <a:gd name="T98" fmla="*/ 4229 w 4318"/>
                  <a:gd name="T99" fmla="*/ 2788 h 5111"/>
                  <a:gd name="T100" fmla="*/ 4012 w 4318"/>
                  <a:gd name="T101" fmla="*/ 3310 h 5111"/>
                  <a:gd name="T102" fmla="*/ 3671 w 4318"/>
                  <a:gd name="T103" fmla="*/ 3863 h 5111"/>
                  <a:gd name="T104" fmla="*/ 3388 w 4318"/>
                  <a:gd name="T105" fmla="*/ 4349 h 5111"/>
                  <a:gd name="T106" fmla="*/ 3336 w 4318"/>
                  <a:gd name="T107" fmla="*/ 4653 h 5111"/>
                  <a:gd name="T108" fmla="*/ 3300 w 4318"/>
                  <a:gd name="T109" fmla="*/ 4876 h 5111"/>
                  <a:gd name="T110" fmla="*/ 3147 w 4318"/>
                  <a:gd name="T111" fmla="*/ 5046 h 5111"/>
                  <a:gd name="T112" fmla="*/ 2934 w 4318"/>
                  <a:gd name="T113" fmla="*/ 5108 h 5111"/>
                  <a:gd name="T114" fmla="*/ 2419 w 4318"/>
                  <a:gd name="T115" fmla="*/ 5110 h 5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318" h="5111">
                    <a:moveTo>
                      <a:pt x="1380" y="4802"/>
                    </a:moveTo>
                    <a:lnTo>
                      <a:pt x="1478" y="4803"/>
                    </a:lnTo>
                    <a:lnTo>
                      <a:pt x="1576" y="4804"/>
                    </a:lnTo>
                    <a:lnTo>
                      <a:pt x="1673" y="4804"/>
                    </a:lnTo>
                    <a:lnTo>
                      <a:pt x="1770" y="4804"/>
                    </a:lnTo>
                    <a:lnTo>
                      <a:pt x="1868" y="4805"/>
                    </a:lnTo>
                    <a:lnTo>
                      <a:pt x="1965" y="4805"/>
                    </a:lnTo>
                    <a:lnTo>
                      <a:pt x="2063" y="4805"/>
                    </a:lnTo>
                    <a:lnTo>
                      <a:pt x="2160" y="4805"/>
                    </a:lnTo>
                    <a:lnTo>
                      <a:pt x="2256" y="4805"/>
                    </a:lnTo>
                    <a:lnTo>
                      <a:pt x="2353" y="4805"/>
                    </a:lnTo>
                    <a:lnTo>
                      <a:pt x="2451" y="4805"/>
                    </a:lnTo>
                    <a:lnTo>
                      <a:pt x="2548" y="4805"/>
                    </a:lnTo>
                    <a:lnTo>
                      <a:pt x="2645" y="4804"/>
                    </a:lnTo>
                    <a:lnTo>
                      <a:pt x="2741" y="4804"/>
                    </a:lnTo>
                    <a:lnTo>
                      <a:pt x="2838" y="4803"/>
                    </a:lnTo>
                    <a:lnTo>
                      <a:pt x="2935" y="4803"/>
                    </a:lnTo>
                    <a:lnTo>
                      <a:pt x="2946" y="4801"/>
                    </a:lnTo>
                    <a:lnTo>
                      <a:pt x="2956" y="4799"/>
                    </a:lnTo>
                    <a:lnTo>
                      <a:pt x="2966" y="4797"/>
                    </a:lnTo>
                    <a:lnTo>
                      <a:pt x="2975" y="4792"/>
                    </a:lnTo>
                    <a:lnTo>
                      <a:pt x="2983" y="4788"/>
                    </a:lnTo>
                    <a:lnTo>
                      <a:pt x="2992" y="4783"/>
                    </a:lnTo>
                    <a:lnTo>
                      <a:pt x="3000" y="4777"/>
                    </a:lnTo>
                    <a:lnTo>
                      <a:pt x="3007" y="4770"/>
                    </a:lnTo>
                    <a:lnTo>
                      <a:pt x="3013" y="4762"/>
                    </a:lnTo>
                    <a:lnTo>
                      <a:pt x="3019" y="4754"/>
                    </a:lnTo>
                    <a:lnTo>
                      <a:pt x="3024" y="4746"/>
                    </a:lnTo>
                    <a:lnTo>
                      <a:pt x="3028" y="4738"/>
                    </a:lnTo>
                    <a:lnTo>
                      <a:pt x="3031" y="4729"/>
                    </a:lnTo>
                    <a:lnTo>
                      <a:pt x="3033" y="4721"/>
                    </a:lnTo>
                    <a:lnTo>
                      <a:pt x="3034" y="4712"/>
                    </a:lnTo>
                    <a:lnTo>
                      <a:pt x="3034" y="4704"/>
                    </a:lnTo>
                    <a:lnTo>
                      <a:pt x="3032" y="4663"/>
                    </a:lnTo>
                    <a:lnTo>
                      <a:pt x="3031" y="4624"/>
                    </a:lnTo>
                    <a:lnTo>
                      <a:pt x="3032" y="4583"/>
                    </a:lnTo>
                    <a:lnTo>
                      <a:pt x="3035" y="4544"/>
                    </a:lnTo>
                    <a:lnTo>
                      <a:pt x="3038" y="4504"/>
                    </a:lnTo>
                    <a:lnTo>
                      <a:pt x="3044" y="4465"/>
                    </a:lnTo>
                    <a:lnTo>
                      <a:pt x="3050" y="4427"/>
                    </a:lnTo>
                    <a:lnTo>
                      <a:pt x="3058" y="4387"/>
                    </a:lnTo>
                    <a:lnTo>
                      <a:pt x="3067" y="4350"/>
                    </a:lnTo>
                    <a:lnTo>
                      <a:pt x="3078" y="4312"/>
                    </a:lnTo>
                    <a:lnTo>
                      <a:pt x="3090" y="4275"/>
                    </a:lnTo>
                    <a:lnTo>
                      <a:pt x="3104" y="4239"/>
                    </a:lnTo>
                    <a:lnTo>
                      <a:pt x="3118" y="4202"/>
                    </a:lnTo>
                    <a:lnTo>
                      <a:pt x="3134" y="4167"/>
                    </a:lnTo>
                    <a:lnTo>
                      <a:pt x="3151" y="4132"/>
                    </a:lnTo>
                    <a:lnTo>
                      <a:pt x="3170" y="4097"/>
                    </a:lnTo>
                    <a:lnTo>
                      <a:pt x="3202" y="4040"/>
                    </a:lnTo>
                    <a:lnTo>
                      <a:pt x="3237" y="3982"/>
                    </a:lnTo>
                    <a:lnTo>
                      <a:pt x="3271" y="3924"/>
                    </a:lnTo>
                    <a:lnTo>
                      <a:pt x="3306" y="3867"/>
                    </a:lnTo>
                    <a:lnTo>
                      <a:pt x="3343" y="3810"/>
                    </a:lnTo>
                    <a:lnTo>
                      <a:pt x="3378" y="3755"/>
                    </a:lnTo>
                    <a:lnTo>
                      <a:pt x="3415" y="3698"/>
                    </a:lnTo>
                    <a:lnTo>
                      <a:pt x="3451" y="3641"/>
                    </a:lnTo>
                    <a:lnTo>
                      <a:pt x="3483" y="3594"/>
                    </a:lnTo>
                    <a:lnTo>
                      <a:pt x="3513" y="3546"/>
                    </a:lnTo>
                    <a:lnTo>
                      <a:pt x="3544" y="3500"/>
                    </a:lnTo>
                    <a:lnTo>
                      <a:pt x="3574" y="3452"/>
                    </a:lnTo>
                    <a:lnTo>
                      <a:pt x="3604" y="3406"/>
                    </a:lnTo>
                    <a:lnTo>
                      <a:pt x="3633" y="3358"/>
                    </a:lnTo>
                    <a:lnTo>
                      <a:pt x="3661" y="3312"/>
                    </a:lnTo>
                    <a:lnTo>
                      <a:pt x="3688" y="3264"/>
                    </a:lnTo>
                    <a:lnTo>
                      <a:pt x="3716" y="3217"/>
                    </a:lnTo>
                    <a:lnTo>
                      <a:pt x="3742" y="3169"/>
                    </a:lnTo>
                    <a:lnTo>
                      <a:pt x="3767" y="3122"/>
                    </a:lnTo>
                    <a:lnTo>
                      <a:pt x="3791" y="3073"/>
                    </a:lnTo>
                    <a:lnTo>
                      <a:pt x="3815" y="3025"/>
                    </a:lnTo>
                    <a:lnTo>
                      <a:pt x="3837" y="2976"/>
                    </a:lnTo>
                    <a:lnTo>
                      <a:pt x="3858" y="2926"/>
                    </a:lnTo>
                    <a:lnTo>
                      <a:pt x="3877" y="2875"/>
                    </a:lnTo>
                    <a:lnTo>
                      <a:pt x="3890" y="2842"/>
                    </a:lnTo>
                    <a:lnTo>
                      <a:pt x="3902" y="2808"/>
                    </a:lnTo>
                    <a:lnTo>
                      <a:pt x="3914" y="2773"/>
                    </a:lnTo>
                    <a:lnTo>
                      <a:pt x="3925" y="2739"/>
                    </a:lnTo>
                    <a:lnTo>
                      <a:pt x="3936" y="2704"/>
                    </a:lnTo>
                    <a:lnTo>
                      <a:pt x="3946" y="2669"/>
                    </a:lnTo>
                    <a:lnTo>
                      <a:pt x="3955" y="2634"/>
                    </a:lnTo>
                    <a:lnTo>
                      <a:pt x="3963" y="2598"/>
                    </a:lnTo>
                    <a:lnTo>
                      <a:pt x="3971" y="2563"/>
                    </a:lnTo>
                    <a:lnTo>
                      <a:pt x="3978" y="2528"/>
                    </a:lnTo>
                    <a:lnTo>
                      <a:pt x="3984" y="2492"/>
                    </a:lnTo>
                    <a:lnTo>
                      <a:pt x="3990" y="2456"/>
                    </a:lnTo>
                    <a:lnTo>
                      <a:pt x="3995" y="2421"/>
                    </a:lnTo>
                    <a:lnTo>
                      <a:pt x="4000" y="2384"/>
                    </a:lnTo>
                    <a:lnTo>
                      <a:pt x="4003" y="2349"/>
                    </a:lnTo>
                    <a:lnTo>
                      <a:pt x="4007" y="2312"/>
                    </a:lnTo>
                    <a:lnTo>
                      <a:pt x="4009" y="2277"/>
                    </a:lnTo>
                    <a:lnTo>
                      <a:pt x="4011" y="2241"/>
                    </a:lnTo>
                    <a:lnTo>
                      <a:pt x="4012" y="2204"/>
                    </a:lnTo>
                    <a:lnTo>
                      <a:pt x="4012" y="2169"/>
                    </a:lnTo>
                    <a:lnTo>
                      <a:pt x="4012" y="2133"/>
                    </a:lnTo>
                    <a:lnTo>
                      <a:pt x="4011" y="2096"/>
                    </a:lnTo>
                    <a:lnTo>
                      <a:pt x="4010" y="2061"/>
                    </a:lnTo>
                    <a:lnTo>
                      <a:pt x="4008" y="2025"/>
                    </a:lnTo>
                    <a:lnTo>
                      <a:pt x="4005" y="1989"/>
                    </a:lnTo>
                    <a:lnTo>
                      <a:pt x="4001" y="1954"/>
                    </a:lnTo>
                    <a:lnTo>
                      <a:pt x="3997" y="1918"/>
                    </a:lnTo>
                    <a:lnTo>
                      <a:pt x="3992" y="1882"/>
                    </a:lnTo>
                    <a:lnTo>
                      <a:pt x="3987" y="1848"/>
                    </a:lnTo>
                    <a:lnTo>
                      <a:pt x="3980" y="1812"/>
                    </a:lnTo>
                    <a:lnTo>
                      <a:pt x="3974" y="1777"/>
                    </a:lnTo>
                    <a:lnTo>
                      <a:pt x="3966" y="1741"/>
                    </a:lnTo>
                    <a:lnTo>
                      <a:pt x="3955" y="1695"/>
                    </a:lnTo>
                    <a:lnTo>
                      <a:pt x="3942" y="1647"/>
                    </a:lnTo>
                    <a:lnTo>
                      <a:pt x="3928" y="1601"/>
                    </a:lnTo>
                    <a:lnTo>
                      <a:pt x="3912" y="1554"/>
                    </a:lnTo>
                    <a:lnTo>
                      <a:pt x="3896" y="1509"/>
                    </a:lnTo>
                    <a:lnTo>
                      <a:pt x="3879" y="1463"/>
                    </a:lnTo>
                    <a:lnTo>
                      <a:pt x="3860" y="1419"/>
                    </a:lnTo>
                    <a:lnTo>
                      <a:pt x="3840" y="1375"/>
                    </a:lnTo>
                    <a:lnTo>
                      <a:pt x="3819" y="1331"/>
                    </a:lnTo>
                    <a:lnTo>
                      <a:pt x="3796" y="1289"/>
                    </a:lnTo>
                    <a:lnTo>
                      <a:pt x="3773" y="1245"/>
                    </a:lnTo>
                    <a:lnTo>
                      <a:pt x="3749" y="1204"/>
                    </a:lnTo>
                    <a:lnTo>
                      <a:pt x="3723" y="1162"/>
                    </a:lnTo>
                    <a:lnTo>
                      <a:pt x="3697" y="1122"/>
                    </a:lnTo>
                    <a:lnTo>
                      <a:pt x="3668" y="1082"/>
                    </a:lnTo>
                    <a:lnTo>
                      <a:pt x="3640" y="1043"/>
                    </a:lnTo>
                    <a:lnTo>
                      <a:pt x="3611" y="1005"/>
                    </a:lnTo>
                    <a:lnTo>
                      <a:pt x="3580" y="967"/>
                    </a:lnTo>
                    <a:lnTo>
                      <a:pt x="3548" y="930"/>
                    </a:lnTo>
                    <a:lnTo>
                      <a:pt x="3515" y="895"/>
                    </a:lnTo>
                    <a:lnTo>
                      <a:pt x="3482" y="859"/>
                    </a:lnTo>
                    <a:lnTo>
                      <a:pt x="3447" y="825"/>
                    </a:lnTo>
                    <a:lnTo>
                      <a:pt x="3412" y="791"/>
                    </a:lnTo>
                    <a:lnTo>
                      <a:pt x="3376" y="759"/>
                    </a:lnTo>
                    <a:lnTo>
                      <a:pt x="3340" y="728"/>
                    </a:lnTo>
                    <a:lnTo>
                      <a:pt x="3302" y="697"/>
                    </a:lnTo>
                    <a:lnTo>
                      <a:pt x="3263" y="668"/>
                    </a:lnTo>
                    <a:lnTo>
                      <a:pt x="3224" y="640"/>
                    </a:lnTo>
                    <a:lnTo>
                      <a:pt x="3184" y="614"/>
                    </a:lnTo>
                    <a:lnTo>
                      <a:pt x="3143" y="587"/>
                    </a:lnTo>
                    <a:lnTo>
                      <a:pt x="3101" y="562"/>
                    </a:lnTo>
                    <a:lnTo>
                      <a:pt x="3059" y="539"/>
                    </a:lnTo>
                    <a:lnTo>
                      <a:pt x="3024" y="519"/>
                    </a:lnTo>
                    <a:lnTo>
                      <a:pt x="2988" y="500"/>
                    </a:lnTo>
                    <a:lnTo>
                      <a:pt x="2950" y="482"/>
                    </a:lnTo>
                    <a:lnTo>
                      <a:pt x="2913" y="465"/>
                    </a:lnTo>
                    <a:lnTo>
                      <a:pt x="2876" y="449"/>
                    </a:lnTo>
                    <a:lnTo>
                      <a:pt x="2837" y="434"/>
                    </a:lnTo>
                    <a:lnTo>
                      <a:pt x="2799" y="420"/>
                    </a:lnTo>
                    <a:lnTo>
                      <a:pt x="2761" y="405"/>
                    </a:lnTo>
                    <a:lnTo>
                      <a:pt x="2721" y="393"/>
                    </a:lnTo>
                    <a:lnTo>
                      <a:pt x="2683" y="381"/>
                    </a:lnTo>
                    <a:lnTo>
                      <a:pt x="2643" y="370"/>
                    </a:lnTo>
                    <a:lnTo>
                      <a:pt x="2603" y="360"/>
                    </a:lnTo>
                    <a:lnTo>
                      <a:pt x="2563" y="351"/>
                    </a:lnTo>
                    <a:lnTo>
                      <a:pt x="2523" y="342"/>
                    </a:lnTo>
                    <a:lnTo>
                      <a:pt x="2482" y="335"/>
                    </a:lnTo>
                    <a:lnTo>
                      <a:pt x="2442" y="328"/>
                    </a:lnTo>
                    <a:lnTo>
                      <a:pt x="2402" y="323"/>
                    </a:lnTo>
                    <a:lnTo>
                      <a:pt x="2360" y="317"/>
                    </a:lnTo>
                    <a:lnTo>
                      <a:pt x="2320" y="313"/>
                    </a:lnTo>
                    <a:lnTo>
                      <a:pt x="2279" y="310"/>
                    </a:lnTo>
                    <a:lnTo>
                      <a:pt x="2238" y="308"/>
                    </a:lnTo>
                    <a:lnTo>
                      <a:pt x="2197" y="306"/>
                    </a:lnTo>
                    <a:lnTo>
                      <a:pt x="2155" y="306"/>
                    </a:lnTo>
                    <a:lnTo>
                      <a:pt x="2115" y="306"/>
                    </a:lnTo>
                    <a:lnTo>
                      <a:pt x="2074" y="308"/>
                    </a:lnTo>
                    <a:lnTo>
                      <a:pt x="2032" y="310"/>
                    </a:lnTo>
                    <a:lnTo>
                      <a:pt x="1992" y="313"/>
                    </a:lnTo>
                    <a:lnTo>
                      <a:pt x="1951" y="317"/>
                    </a:lnTo>
                    <a:lnTo>
                      <a:pt x="1910" y="323"/>
                    </a:lnTo>
                    <a:lnTo>
                      <a:pt x="1870" y="329"/>
                    </a:lnTo>
                    <a:lnTo>
                      <a:pt x="1830" y="336"/>
                    </a:lnTo>
                    <a:lnTo>
                      <a:pt x="1789" y="343"/>
                    </a:lnTo>
                    <a:lnTo>
                      <a:pt x="1788" y="343"/>
                    </a:lnTo>
                    <a:lnTo>
                      <a:pt x="1745" y="352"/>
                    </a:lnTo>
                    <a:lnTo>
                      <a:pt x="1702" y="363"/>
                    </a:lnTo>
                    <a:lnTo>
                      <a:pt x="1658" y="374"/>
                    </a:lnTo>
                    <a:lnTo>
                      <a:pt x="1616" y="386"/>
                    </a:lnTo>
                    <a:lnTo>
                      <a:pt x="1574" y="400"/>
                    </a:lnTo>
                    <a:lnTo>
                      <a:pt x="1531" y="414"/>
                    </a:lnTo>
                    <a:lnTo>
                      <a:pt x="1490" y="430"/>
                    </a:lnTo>
                    <a:lnTo>
                      <a:pt x="1449" y="446"/>
                    </a:lnTo>
                    <a:lnTo>
                      <a:pt x="1408" y="464"/>
                    </a:lnTo>
                    <a:lnTo>
                      <a:pt x="1368" y="482"/>
                    </a:lnTo>
                    <a:lnTo>
                      <a:pt x="1328" y="501"/>
                    </a:lnTo>
                    <a:lnTo>
                      <a:pt x="1289" y="522"/>
                    </a:lnTo>
                    <a:lnTo>
                      <a:pt x="1251" y="543"/>
                    </a:lnTo>
                    <a:lnTo>
                      <a:pt x="1212" y="565"/>
                    </a:lnTo>
                    <a:lnTo>
                      <a:pt x="1174" y="588"/>
                    </a:lnTo>
                    <a:lnTo>
                      <a:pt x="1138" y="612"/>
                    </a:lnTo>
                    <a:lnTo>
                      <a:pt x="1102" y="637"/>
                    </a:lnTo>
                    <a:lnTo>
                      <a:pt x="1065" y="662"/>
                    </a:lnTo>
                    <a:lnTo>
                      <a:pt x="1030" y="688"/>
                    </a:lnTo>
                    <a:lnTo>
                      <a:pt x="996" y="716"/>
                    </a:lnTo>
                    <a:lnTo>
                      <a:pt x="961" y="743"/>
                    </a:lnTo>
                    <a:lnTo>
                      <a:pt x="928" y="772"/>
                    </a:lnTo>
                    <a:lnTo>
                      <a:pt x="896" y="802"/>
                    </a:lnTo>
                    <a:lnTo>
                      <a:pt x="863" y="832"/>
                    </a:lnTo>
                    <a:lnTo>
                      <a:pt x="833" y="863"/>
                    </a:lnTo>
                    <a:lnTo>
                      <a:pt x="803" y="896"/>
                    </a:lnTo>
                    <a:lnTo>
                      <a:pt x="773" y="928"/>
                    </a:lnTo>
                    <a:lnTo>
                      <a:pt x="744" y="961"/>
                    </a:lnTo>
                    <a:lnTo>
                      <a:pt x="716" y="995"/>
                    </a:lnTo>
                    <a:lnTo>
                      <a:pt x="690" y="1030"/>
                    </a:lnTo>
                    <a:lnTo>
                      <a:pt x="664" y="1065"/>
                    </a:lnTo>
                    <a:lnTo>
                      <a:pt x="639" y="1101"/>
                    </a:lnTo>
                    <a:lnTo>
                      <a:pt x="609" y="1143"/>
                    </a:lnTo>
                    <a:lnTo>
                      <a:pt x="582" y="1186"/>
                    </a:lnTo>
                    <a:lnTo>
                      <a:pt x="556" y="1229"/>
                    </a:lnTo>
                    <a:lnTo>
                      <a:pt x="531" y="1272"/>
                    </a:lnTo>
                    <a:lnTo>
                      <a:pt x="506" y="1318"/>
                    </a:lnTo>
                    <a:lnTo>
                      <a:pt x="484" y="1363"/>
                    </a:lnTo>
                    <a:lnTo>
                      <a:pt x="463" y="1409"/>
                    </a:lnTo>
                    <a:lnTo>
                      <a:pt x="444" y="1455"/>
                    </a:lnTo>
                    <a:lnTo>
                      <a:pt x="425" y="1503"/>
                    </a:lnTo>
                    <a:lnTo>
                      <a:pt x="408" y="1550"/>
                    </a:lnTo>
                    <a:lnTo>
                      <a:pt x="391" y="1598"/>
                    </a:lnTo>
                    <a:lnTo>
                      <a:pt x="377" y="1646"/>
                    </a:lnTo>
                    <a:lnTo>
                      <a:pt x="364" y="1695"/>
                    </a:lnTo>
                    <a:lnTo>
                      <a:pt x="352" y="1744"/>
                    </a:lnTo>
                    <a:lnTo>
                      <a:pt x="341" y="1794"/>
                    </a:lnTo>
                    <a:lnTo>
                      <a:pt x="332" y="1843"/>
                    </a:lnTo>
                    <a:lnTo>
                      <a:pt x="324" y="1893"/>
                    </a:lnTo>
                    <a:lnTo>
                      <a:pt x="318" y="1944"/>
                    </a:lnTo>
                    <a:lnTo>
                      <a:pt x="313" y="1994"/>
                    </a:lnTo>
                    <a:lnTo>
                      <a:pt x="309" y="2045"/>
                    </a:lnTo>
                    <a:lnTo>
                      <a:pt x="306" y="2095"/>
                    </a:lnTo>
                    <a:lnTo>
                      <a:pt x="305" y="2146"/>
                    </a:lnTo>
                    <a:lnTo>
                      <a:pt x="305" y="2196"/>
                    </a:lnTo>
                    <a:lnTo>
                      <a:pt x="307" y="2248"/>
                    </a:lnTo>
                    <a:lnTo>
                      <a:pt x="310" y="2298"/>
                    </a:lnTo>
                    <a:lnTo>
                      <a:pt x="314" y="2349"/>
                    </a:lnTo>
                    <a:lnTo>
                      <a:pt x="320" y="2399"/>
                    </a:lnTo>
                    <a:lnTo>
                      <a:pt x="327" y="2450"/>
                    </a:lnTo>
                    <a:lnTo>
                      <a:pt x="336" y="2500"/>
                    </a:lnTo>
                    <a:lnTo>
                      <a:pt x="346" y="2551"/>
                    </a:lnTo>
                    <a:lnTo>
                      <a:pt x="357" y="2600"/>
                    </a:lnTo>
                    <a:lnTo>
                      <a:pt x="370" y="2650"/>
                    </a:lnTo>
                    <a:lnTo>
                      <a:pt x="379" y="2685"/>
                    </a:lnTo>
                    <a:lnTo>
                      <a:pt x="390" y="2721"/>
                    </a:lnTo>
                    <a:lnTo>
                      <a:pt x="401" y="2755"/>
                    </a:lnTo>
                    <a:lnTo>
                      <a:pt x="413" y="2789"/>
                    </a:lnTo>
                    <a:lnTo>
                      <a:pt x="425" y="2824"/>
                    </a:lnTo>
                    <a:lnTo>
                      <a:pt x="438" y="2858"/>
                    </a:lnTo>
                    <a:lnTo>
                      <a:pt x="451" y="2893"/>
                    </a:lnTo>
                    <a:lnTo>
                      <a:pt x="465" y="2926"/>
                    </a:lnTo>
                    <a:lnTo>
                      <a:pt x="479" y="2959"/>
                    </a:lnTo>
                    <a:lnTo>
                      <a:pt x="494" y="2994"/>
                    </a:lnTo>
                    <a:lnTo>
                      <a:pt x="511" y="3026"/>
                    </a:lnTo>
                    <a:lnTo>
                      <a:pt x="526" y="3059"/>
                    </a:lnTo>
                    <a:lnTo>
                      <a:pt x="559" y="3125"/>
                    </a:lnTo>
                    <a:lnTo>
                      <a:pt x="594" y="3191"/>
                    </a:lnTo>
                    <a:lnTo>
                      <a:pt x="631" y="3255"/>
                    </a:lnTo>
                    <a:lnTo>
                      <a:pt x="668" y="3319"/>
                    </a:lnTo>
                    <a:lnTo>
                      <a:pt x="706" y="3383"/>
                    </a:lnTo>
                    <a:lnTo>
                      <a:pt x="745" y="3445"/>
                    </a:lnTo>
                    <a:lnTo>
                      <a:pt x="785" y="3508"/>
                    </a:lnTo>
                    <a:lnTo>
                      <a:pt x="825" y="3571"/>
                    </a:lnTo>
                    <a:lnTo>
                      <a:pt x="866" y="3632"/>
                    </a:lnTo>
                    <a:lnTo>
                      <a:pt x="906" y="3694"/>
                    </a:lnTo>
                    <a:lnTo>
                      <a:pt x="1009" y="3857"/>
                    </a:lnTo>
                    <a:lnTo>
                      <a:pt x="1046" y="3915"/>
                    </a:lnTo>
                    <a:lnTo>
                      <a:pt x="1082" y="3975"/>
                    </a:lnTo>
                    <a:lnTo>
                      <a:pt x="1101" y="4006"/>
                    </a:lnTo>
                    <a:lnTo>
                      <a:pt x="1119" y="4037"/>
                    </a:lnTo>
                    <a:lnTo>
                      <a:pt x="1136" y="4068"/>
                    </a:lnTo>
                    <a:lnTo>
                      <a:pt x="1153" y="4099"/>
                    </a:lnTo>
                    <a:lnTo>
                      <a:pt x="1168" y="4131"/>
                    </a:lnTo>
                    <a:lnTo>
                      <a:pt x="1184" y="4163"/>
                    </a:lnTo>
                    <a:lnTo>
                      <a:pt x="1199" y="4196"/>
                    </a:lnTo>
                    <a:lnTo>
                      <a:pt x="1212" y="4230"/>
                    </a:lnTo>
                    <a:lnTo>
                      <a:pt x="1226" y="4264"/>
                    </a:lnTo>
                    <a:lnTo>
                      <a:pt x="1238" y="4298"/>
                    </a:lnTo>
                    <a:lnTo>
                      <a:pt x="1249" y="4334"/>
                    </a:lnTo>
                    <a:lnTo>
                      <a:pt x="1259" y="4370"/>
                    </a:lnTo>
                    <a:lnTo>
                      <a:pt x="1267" y="4401"/>
                    </a:lnTo>
                    <a:lnTo>
                      <a:pt x="1273" y="4434"/>
                    </a:lnTo>
                    <a:lnTo>
                      <a:pt x="1278" y="4465"/>
                    </a:lnTo>
                    <a:lnTo>
                      <a:pt x="1281" y="4496"/>
                    </a:lnTo>
                    <a:lnTo>
                      <a:pt x="1283" y="4528"/>
                    </a:lnTo>
                    <a:lnTo>
                      <a:pt x="1284" y="4558"/>
                    </a:lnTo>
                    <a:lnTo>
                      <a:pt x="1285" y="4588"/>
                    </a:lnTo>
                    <a:lnTo>
                      <a:pt x="1285" y="4618"/>
                    </a:lnTo>
                    <a:lnTo>
                      <a:pt x="1285" y="4650"/>
                    </a:lnTo>
                    <a:lnTo>
                      <a:pt x="1286" y="4682"/>
                    </a:lnTo>
                    <a:lnTo>
                      <a:pt x="1288" y="4715"/>
                    </a:lnTo>
                    <a:lnTo>
                      <a:pt x="1292" y="4747"/>
                    </a:lnTo>
                    <a:lnTo>
                      <a:pt x="1296" y="4756"/>
                    </a:lnTo>
                    <a:lnTo>
                      <a:pt x="1302" y="4765"/>
                    </a:lnTo>
                    <a:lnTo>
                      <a:pt x="1311" y="4774"/>
                    </a:lnTo>
                    <a:lnTo>
                      <a:pt x="1322" y="4783"/>
                    </a:lnTo>
                    <a:lnTo>
                      <a:pt x="1328" y="4787"/>
                    </a:lnTo>
                    <a:lnTo>
                      <a:pt x="1334" y="4791"/>
                    </a:lnTo>
                    <a:lnTo>
                      <a:pt x="1342" y="4795"/>
                    </a:lnTo>
                    <a:lnTo>
                      <a:pt x="1349" y="4797"/>
                    </a:lnTo>
                    <a:lnTo>
                      <a:pt x="1357" y="4800"/>
                    </a:lnTo>
                    <a:lnTo>
                      <a:pt x="1364" y="4801"/>
                    </a:lnTo>
                    <a:lnTo>
                      <a:pt x="1372" y="4802"/>
                    </a:lnTo>
                    <a:lnTo>
                      <a:pt x="1380" y="4802"/>
                    </a:lnTo>
                    <a:close/>
                    <a:moveTo>
                      <a:pt x="2184" y="5111"/>
                    </a:moveTo>
                    <a:lnTo>
                      <a:pt x="2133" y="5111"/>
                    </a:lnTo>
                    <a:lnTo>
                      <a:pt x="2083" y="5111"/>
                    </a:lnTo>
                    <a:lnTo>
                      <a:pt x="2033" y="5111"/>
                    </a:lnTo>
                    <a:lnTo>
                      <a:pt x="1983" y="5111"/>
                    </a:lnTo>
                    <a:lnTo>
                      <a:pt x="1934" y="5110"/>
                    </a:lnTo>
                    <a:lnTo>
                      <a:pt x="1883" y="5110"/>
                    </a:lnTo>
                    <a:lnTo>
                      <a:pt x="1833" y="5110"/>
                    </a:lnTo>
                    <a:lnTo>
                      <a:pt x="1783" y="5110"/>
                    </a:lnTo>
                    <a:lnTo>
                      <a:pt x="1733" y="5110"/>
                    </a:lnTo>
                    <a:lnTo>
                      <a:pt x="1683" y="5110"/>
                    </a:lnTo>
                    <a:lnTo>
                      <a:pt x="1633" y="5110"/>
                    </a:lnTo>
                    <a:lnTo>
                      <a:pt x="1583" y="5109"/>
                    </a:lnTo>
                    <a:lnTo>
                      <a:pt x="1533" y="5109"/>
                    </a:lnTo>
                    <a:lnTo>
                      <a:pt x="1483" y="5109"/>
                    </a:lnTo>
                    <a:lnTo>
                      <a:pt x="1433" y="5108"/>
                    </a:lnTo>
                    <a:lnTo>
                      <a:pt x="1383" y="5108"/>
                    </a:lnTo>
                    <a:lnTo>
                      <a:pt x="1368" y="5107"/>
                    </a:lnTo>
                    <a:lnTo>
                      <a:pt x="1353" y="5106"/>
                    </a:lnTo>
                    <a:lnTo>
                      <a:pt x="1337" y="5104"/>
                    </a:lnTo>
                    <a:lnTo>
                      <a:pt x="1321" y="5102"/>
                    </a:lnTo>
                    <a:lnTo>
                      <a:pt x="1306" y="5099"/>
                    </a:lnTo>
                    <a:lnTo>
                      <a:pt x="1291" y="5095"/>
                    </a:lnTo>
                    <a:lnTo>
                      <a:pt x="1275" y="5091"/>
                    </a:lnTo>
                    <a:lnTo>
                      <a:pt x="1260" y="5086"/>
                    </a:lnTo>
                    <a:lnTo>
                      <a:pt x="1246" y="5080"/>
                    </a:lnTo>
                    <a:lnTo>
                      <a:pt x="1231" y="5073"/>
                    </a:lnTo>
                    <a:lnTo>
                      <a:pt x="1215" y="5066"/>
                    </a:lnTo>
                    <a:lnTo>
                      <a:pt x="1201" y="5059"/>
                    </a:lnTo>
                    <a:lnTo>
                      <a:pt x="1187" y="5051"/>
                    </a:lnTo>
                    <a:lnTo>
                      <a:pt x="1173" y="5043"/>
                    </a:lnTo>
                    <a:lnTo>
                      <a:pt x="1160" y="5034"/>
                    </a:lnTo>
                    <a:lnTo>
                      <a:pt x="1147" y="5025"/>
                    </a:lnTo>
                    <a:lnTo>
                      <a:pt x="1134" y="5015"/>
                    </a:lnTo>
                    <a:lnTo>
                      <a:pt x="1121" y="5005"/>
                    </a:lnTo>
                    <a:lnTo>
                      <a:pt x="1109" y="4994"/>
                    </a:lnTo>
                    <a:lnTo>
                      <a:pt x="1096" y="4982"/>
                    </a:lnTo>
                    <a:lnTo>
                      <a:pt x="1085" y="4970"/>
                    </a:lnTo>
                    <a:lnTo>
                      <a:pt x="1074" y="4958"/>
                    </a:lnTo>
                    <a:lnTo>
                      <a:pt x="1064" y="4946"/>
                    </a:lnTo>
                    <a:lnTo>
                      <a:pt x="1054" y="4933"/>
                    </a:lnTo>
                    <a:lnTo>
                      <a:pt x="1044" y="4919"/>
                    </a:lnTo>
                    <a:lnTo>
                      <a:pt x="1036" y="4905"/>
                    </a:lnTo>
                    <a:lnTo>
                      <a:pt x="1027" y="4891"/>
                    </a:lnTo>
                    <a:lnTo>
                      <a:pt x="1020" y="4875"/>
                    </a:lnTo>
                    <a:lnTo>
                      <a:pt x="1012" y="4860"/>
                    </a:lnTo>
                    <a:lnTo>
                      <a:pt x="1006" y="4845"/>
                    </a:lnTo>
                    <a:lnTo>
                      <a:pt x="1000" y="4829"/>
                    </a:lnTo>
                    <a:lnTo>
                      <a:pt x="995" y="4813"/>
                    </a:lnTo>
                    <a:lnTo>
                      <a:pt x="991" y="4784"/>
                    </a:lnTo>
                    <a:lnTo>
                      <a:pt x="987" y="4758"/>
                    </a:lnTo>
                    <a:lnTo>
                      <a:pt x="985" y="4733"/>
                    </a:lnTo>
                    <a:lnTo>
                      <a:pt x="983" y="4710"/>
                    </a:lnTo>
                    <a:lnTo>
                      <a:pt x="981" y="4686"/>
                    </a:lnTo>
                    <a:lnTo>
                      <a:pt x="980" y="4664"/>
                    </a:lnTo>
                    <a:lnTo>
                      <a:pt x="980" y="4642"/>
                    </a:lnTo>
                    <a:lnTo>
                      <a:pt x="979" y="4620"/>
                    </a:lnTo>
                    <a:lnTo>
                      <a:pt x="979" y="4597"/>
                    </a:lnTo>
                    <a:lnTo>
                      <a:pt x="979" y="4574"/>
                    </a:lnTo>
                    <a:lnTo>
                      <a:pt x="978" y="4552"/>
                    </a:lnTo>
                    <a:lnTo>
                      <a:pt x="977" y="4531"/>
                    </a:lnTo>
                    <a:lnTo>
                      <a:pt x="975" y="4510"/>
                    </a:lnTo>
                    <a:lnTo>
                      <a:pt x="973" y="4490"/>
                    </a:lnTo>
                    <a:lnTo>
                      <a:pt x="969" y="4471"/>
                    </a:lnTo>
                    <a:lnTo>
                      <a:pt x="964" y="4452"/>
                    </a:lnTo>
                    <a:lnTo>
                      <a:pt x="957" y="4424"/>
                    </a:lnTo>
                    <a:lnTo>
                      <a:pt x="948" y="4394"/>
                    </a:lnTo>
                    <a:lnTo>
                      <a:pt x="938" y="4367"/>
                    </a:lnTo>
                    <a:lnTo>
                      <a:pt x="927" y="4339"/>
                    </a:lnTo>
                    <a:lnTo>
                      <a:pt x="916" y="4311"/>
                    </a:lnTo>
                    <a:lnTo>
                      <a:pt x="904" y="4284"/>
                    </a:lnTo>
                    <a:lnTo>
                      <a:pt x="891" y="4258"/>
                    </a:lnTo>
                    <a:lnTo>
                      <a:pt x="877" y="4231"/>
                    </a:lnTo>
                    <a:lnTo>
                      <a:pt x="847" y="4178"/>
                    </a:lnTo>
                    <a:lnTo>
                      <a:pt x="817" y="4125"/>
                    </a:lnTo>
                    <a:lnTo>
                      <a:pt x="785" y="4072"/>
                    </a:lnTo>
                    <a:lnTo>
                      <a:pt x="751" y="4019"/>
                    </a:lnTo>
                    <a:lnTo>
                      <a:pt x="651" y="3862"/>
                    </a:lnTo>
                    <a:lnTo>
                      <a:pt x="607" y="3796"/>
                    </a:lnTo>
                    <a:lnTo>
                      <a:pt x="565" y="3730"/>
                    </a:lnTo>
                    <a:lnTo>
                      <a:pt x="523" y="3664"/>
                    </a:lnTo>
                    <a:lnTo>
                      <a:pt x="480" y="3597"/>
                    </a:lnTo>
                    <a:lnTo>
                      <a:pt x="439" y="3529"/>
                    </a:lnTo>
                    <a:lnTo>
                      <a:pt x="398" y="3462"/>
                    </a:lnTo>
                    <a:lnTo>
                      <a:pt x="357" y="3393"/>
                    </a:lnTo>
                    <a:lnTo>
                      <a:pt x="319" y="3323"/>
                    </a:lnTo>
                    <a:lnTo>
                      <a:pt x="282" y="3252"/>
                    </a:lnTo>
                    <a:lnTo>
                      <a:pt x="246" y="3182"/>
                    </a:lnTo>
                    <a:lnTo>
                      <a:pt x="229" y="3145"/>
                    </a:lnTo>
                    <a:lnTo>
                      <a:pt x="212" y="3109"/>
                    </a:lnTo>
                    <a:lnTo>
                      <a:pt x="196" y="3072"/>
                    </a:lnTo>
                    <a:lnTo>
                      <a:pt x="180" y="3036"/>
                    </a:lnTo>
                    <a:lnTo>
                      <a:pt x="165" y="2999"/>
                    </a:lnTo>
                    <a:lnTo>
                      <a:pt x="150" y="2961"/>
                    </a:lnTo>
                    <a:lnTo>
                      <a:pt x="136" y="2923"/>
                    </a:lnTo>
                    <a:lnTo>
                      <a:pt x="123" y="2885"/>
                    </a:lnTo>
                    <a:lnTo>
                      <a:pt x="110" y="2847"/>
                    </a:lnTo>
                    <a:lnTo>
                      <a:pt x="98" y="2809"/>
                    </a:lnTo>
                    <a:lnTo>
                      <a:pt x="87" y="2769"/>
                    </a:lnTo>
                    <a:lnTo>
                      <a:pt x="76" y="2730"/>
                    </a:lnTo>
                    <a:lnTo>
                      <a:pt x="61" y="2672"/>
                    </a:lnTo>
                    <a:lnTo>
                      <a:pt x="48" y="2614"/>
                    </a:lnTo>
                    <a:lnTo>
                      <a:pt x="35" y="2556"/>
                    </a:lnTo>
                    <a:lnTo>
                      <a:pt x="26" y="2497"/>
                    </a:lnTo>
                    <a:lnTo>
                      <a:pt x="17" y="2438"/>
                    </a:lnTo>
                    <a:lnTo>
                      <a:pt x="11" y="2379"/>
                    </a:lnTo>
                    <a:lnTo>
                      <a:pt x="5" y="2321"/>
                    </a:lnTo>
                    <a:lnTo>
                      <a:pt x="2" y="2261"/>
                    </a:lnTo>
                    <a:lnTo>
                      <a:pt x="0" y="2202"/>
                    </a:lnTo>
                    <a:lnTo>
                      <a:pt x="0" y="2143"/>
                    </a:lnTo>
                    <a:lnTo>
                      <a:pt x="1" y="2084"/>
                    </a:lnTo>
                    <a:lnTo>
                      <a:pt x="4" y="2024"/>
                    </a:lnTo>
                    <a:lnTo>
                      <a:pt x="9" y="1966"/>
                    </a:lnTo>
                    <a:lnTo>
                      <a:pt x="15" y="1907"/>
                    </a:lnTo>
                    <a:lnTo>
                      <a:pt x="22" y="1849"/>
                    </a:lnTo>
                    <a:lnTo>
                      <a:pt x="32" y="1790"/>
                    </a:lnTo>
                    <a:lnTo>
                      <a:pt x="43" y="1732"/>
                    </a:lnTo>
                    <a:lnTo>
                      <a:pt x="55" y="1675"/>
                    </a:lnTo>
                    <a:lnTo>
                      <a:pt x="69" y="1617"/>
                    </a:lnTo>
                    <a:lnTo>
                      <a:pt x="85" y="1561"/>
                    </a:lnTo>
                    <a:lnTo>
                      <a:pt x="101" y="1504"/>
                    </a:lnTo>
                    <a:lnTo>
                      <a:pt x="120" y="1448"/>
                    </a:lnTo>
                    <a:lnTo>
                      <a:pt x="140" y="1393"/>
                    </a:lnTo>
                    <a:lnTo>
                      <a:pt x="162" y="1338"/>
                    </a:lnTo>
                    <a:lnTo>
                      <a:pt x="185" y="1285"/>
                    </a:lnTo>
                    <a:lnTo>
                      <a:pt x="209" y="1231"/>
                    </a:lnTo>
                    <a:lnTo>
                      <a:pt x="235" y="1179"/>
                    </a:lnTo>
                    <a:lnTo>
                      <a:pt x="263" y="1126"/>
                    </a:lnTo>
                    <a:lnTo>
                      <a:pt x="292" y="1074"/>
                    </a:lnTo>
                    <a:lnTo>
                      <a:pt x="323" y="1024"/>
                    </a:lnTo>
                    <a:lnTo>
                      <a:pt x="354" y="974"/>
                    </a:lnTo>
                    <a:lnTo>
                      <a:pt x="388" y="926"/>
                    </a:lnTo>
                    <a:lnTo>
                      <a:pt x="418" y="884"/>
                    </a:lnTo>
                    <a:lnTo>
                      <a:pt x="448" y="843"/>
                    </a:lnTo>
                    <a:lnTo>
                      <a:pt x="479" y="803"/>
                    </a:lnTo>
                    <a:lnTo>
                      <a:pt x="512" y="763"/>
                    </a:lnTo>
                    <a:lnTo>
                      <a:pt x="545" y="725"/>
                    </a:lnTo>
                    <a:lnTo>
                      <a:pt x="579" y="686"/>
                    </a:lnTo>
                    <a:lnTo>
                      <a:pt x="614" y="649"/>
                    </a:lnTo>
                    <a:lnTo>
                      <a:pt x="651" y="614"/>
                    </a:lnTo>
                    <a:lnTo>
                      <a:pt x="688" y="578"/>
                    </a:lnTo>
                    <a:lnTo>
                      <a:pt x="725" y="544"/>
                    </a:lnTo>
                    <a:lnTo>
                      <a:pt x="765" y="510"/>
                    </a:lnTo>
                    <a:lnTo>
                      <a:pt x="804" y="477"/>
                    </a:lnTo>
                    <a:lnTo>
                      <a:pt x="844" y="446"/>
                    </a:lnTo>
                    <a:lnTo>
                      <a:pt x="886" y="415"/>
                    </a:lnTo>
                    <a:lnTo>
                      <a:pt x="927" y="385"/>
                    </a:lnTo>
                    <a:lnTo>
                      <a:pt x="969" y="357"/>
                    </a:lnTo>
                    <a:lnTo>
                      <a:pt x="1013" y="329"/>
                    </a:lnTo>
                    <a:lnTo>
                      <a:pt x="1056" y="302"/>
                    </a:lnTo>
                    <a:lnTo>
                      <a:pt x="1102" y="277"/>
                    </a:lnTo>
                    <a:lnTo>
                      <a:pt x="1146" y="252"/>
                    </a:lnTo>
                    <a:lnTo>
                      <a:pt x="1192" y="229"/>
                    </a:lnTo>
                    <a:lnTo>
                      <a:pt x="1239" y="206"/>
                    </a:lnTo>
                    <a:lnTo>
                      <a:pt x="1285" y="184"/>
                    </a:lnTo>
                    <a:lnTo>
                      <a:pt x="1332" y="164"/>
                    </a:lnTo>
                    <a:lnTo>
                      <a:pt x="1381" y="145"/>
                    </a:lnTo>
                    <a:lnTo>
                      <a:pt x="1429" y="126"/>
                    </a:lnTo>
                    <a:lnTo>
                      <a:pt x="1478" y="110"/>
                    </a:lnTo>
                    <a:lnTo>
                      <a:pt x="1527" y="94"/>
                    </a:lnTo>
                    <a:lnTo>
                      <a:pt x="1577" y="80"/>
                    </a:lnTo>
                    <a:lnTo>
                      <a:pt x="1627" y="66"/>
                    </a:lnTo>
                    <a:lnTo>
                      <a:pt x="1677" y="54"/>
                    </a:lnTo>
                    <a:lnTo>
                      <a:pt x="1728" y="44"/>
                    </a:lnTo>
                    <a:lnTo>
                      <a:pt x="1775" y="34"/>
                    </a:lnTo>
                    <a:lnTo>
                      <a:pt x="1822" y="26"/>
                    </a:lnTo>
                    <a:lnTo>
                      <a:pt x="1869" y="19"/>
                    </a:lnTo>
                    <a:lnTo>
                      <a:pt x="1916" y="13"/>
                    </a:lnTo>
                    <a:lnTo>
                      <a:pt x="1964" y="9"/>
                    </a:lnTo>
                    <a:lnTo>
                      <a:pt x="2012" y="5"/>
                    </a:lnTo>
                    <a:lnTo>
                      <a:pt x="2060" y="2"/>
                    </a:lnTo>
                    <a:lnTo>
                      <a:pt x="2107" y="1"/>
                    </a:lnTo>
                    <a:lnTo>
                      <a:pt x="2155" y="0"/>
                    </a:lnTo>
                    <a:lnTo>
                      <a:pt x="2203" y="1"/>
                    </a:lnTo>
                    <a:lnTo>
                      <a:pt x="2250" y="3"/>
                    </a:lnTo>
                    <a:lnTo>
                      <a:pt x="2299" y="5"/>
                    </a:lnTo>
                    <a:lnTo>
                      <a:pt x="2346" y="9"/>
                    </a:lnTo>
                    <a:lnTo>
                      <a:pt x="2393" y="13"/>
                    </a:lnTo>
                    <a:lnTo>
                      <a:pt x="2441" y="19"/>
                    </a:lnTo>
                    <a:lnTo>
                      <a:pt x="2488" y="26"/>
                    </a:lnTo>
                    <a:lnTo>
                      <a:pt x="2536" y="33"/>
                    </a:lnTo>
                    <a:lnTo>
                      <a:pt x="2583" y="43"/>
                    </a:lnTo>
                    <a:lnTo>
                      <a:pt x="2629" y="53"/>
                    </a:lnTo>
                    <a:lnTo>
                      <a:pt x="2676" y="64"/>
                    </a:lnTo>
                    <a:lnTo>
                      <a:pt x="2722" y="75"/>
                    </a:lnTo>
                    <a:lnTo>
                      <a:pt x="2769" y="88"/>
                    </a:lnTo>
                    <a:lnTo>
                      <a:pt x="2814" y="102"/>
                    </a:lnTo>
                    <a:lnTo>
                      <a:pt x="2859" y="116"/>
                    </a:lnTo>
                    <a:lnTo>
                      <a:pt x="2905" y="133"/>
                    </a:lnTo>
                    <a:lnTo>
                      <a:pt x="2949" y="150"/>
                    </a:lnTo>
                    <a:lnTo>
                      <a:pt x="2994" y="167"/>
                    </a:lnTo>
                    <a:lnTo>
                      <a:pt x="3037" y="186"/>
                    </a:lnTo>
                    <a:lnTo>
                      <a:pt x="3080" y="205"/>
                    </a:lnTo>
                    <a:lnTo>
                      <a:pt x="3123" y="226"/>
                    </a:lnTo>
                    <a:lnTo>
                      <a:pt x="3165" y="248"/>
                    </a:lnTo>
                    <a:lnTo>
                      <a:pt x="3206" y="271"/>
                    </a:lnTo>
                    <a:lnTo>
                      <a:pt x="3256" y="298"/>
                    </a:lnTo>
                    <a:lnTo>
                      <a:pt x="3304" y="328"/>
                    </a:lnTo>
                    <a:lnTo>
                      <a:pt x="3352" y="358"/>
                    </a:lnTo>
                    <a:lnTo>
                      <a:pt x="3398" y="389"/>
                    </a:lnTo>
                    <a:lnTo>
                      <a:pt x="3444" y="423"/>
                    </a:lnTo>
                    <a:lnTo>
                      <a:pt x="3489" y="457"/>
                    </a:lnTo>
                    <a:lnTo>
                      <a:pt x="3533" y="491"/>
                    </a:lnTo>
                    <a:lnTo>
                      <a:pt x="3576" y="529"/>
                    </a:lnTo>
                    <a:lnTo>
                      <a:pt x="3618" y="566"/>
                    </a:lnTo>
                    <a:lnTo>
                      <a:pt x="3659" y="604"/>
                    </a:lnTo>
                    <a:lnTo>
                      <a:pt x="3699" y="645"/>
                    </a:lnTo>
                    <a:lnTo>
                      <a:pt x="3738" y="685"/>
                    </a:lnTo>
                    <a:lnTo>
                      <a:pt x="3776" y="728"/>
                    </a:lnTo>
                    <a:lnTo>
                      <a:pt x="3813" y="770"/>
                    </a:lnTo>
                    <a:lnTo>
                      <a:pt x="3849" y="815"/>
                    </a:lnTo>
                    <a:lnTo>
                      <a:pt x="3883" y="859"/>
                    </a:lnTo>
                    <a:lnTo>
                      <a:pt x="3916" y="905"/>
                    </a:lnTo>
                    <a:lnTo>
                      <a:pt x="3949" y="951"/>
                    </a:lnTo>
                    <a:lnTo>
                      <a:pt x="3980" y="999"/>
                    </a:lnTo>
                    <a:lnTo>
                      <a:pt x="4010" y="1046"/>
                    </a:lnTo>
                    <a:lnTo>
                      <a:pt x="4038" y="1096"/>
                    </a:lnTo>
                    <a:lnTo>
                      <a:pt x="4066" y="1145"/>
                    </a:lnTo>
                    <a:lnTo>
                      <a:pt x="4092" y="1195"/>
                    </a:lnTo>
                    <a:lnTo>
                      <a:pt x="4116" y="1246"/>
                    </a:lnTo>
                    <a:lnTo>
                      <a:pt x="4139" y="1298"/>
                    </a:lnTo>
                    <a:lnTo>
                      <a:pt x="4161" y="1350"/>
                    </a:lnTo>
                    <a:lnTo>
                      <a:pt x="4182" y="1403"/>
                    </a:lnTo>
                    <a:lnTo>
                      <a:pt x="4201" y="1455"/>
                    </a:lnTo>
                    <a:lnTo>
                      <a:pt x="4219" y="1510"/>
                    </a:lnTo>
                    <a:lnTo>
                      <a:pt x="4235" y="1564"/>
                    </a:lnTo>
                    <a:lnTo>
                      <a:pt x="4249" y="1618"/>
                    </a:lnTo>
                    <a:lnTo>
                      <a:pt x="4263" y="1674"/>
                    </a:lnTo>
                    <a:lnTo>
                      <a:pt x="4271" y="1714"/>
                    </a:lnTo>
                    <a:lnTo>
                      <a:pt x="4279" y="1755"/>
                    </a:lnTo>
                    <a:lnTo>
                      <a:pt x="4288" y="1796"/>
                    </a:lnTo>
                    <a:lnTo>
                      <a:pt x="4294" y="1836"/>
                    </a:lnTo>
                    <a:lnTo>
                      <a:pt x="4300" y="1878"/>
                    </a:lnTo>
                    <a:lnTo>
                      <a:pt x="4305" y="1919"/>
                    </a:lnTo>
                    <a:lnTo>
                      <a:pt x="4309" y="1961"/>
                    </a:lnTo>
                    <a:lnTo>
                      <a:pt x="4312" y="2002"/>
                    </a:lnTo>
                    <a:lnTo>
                      <a:pt x="4315" y="2044"/>
                    </a:lnTo>
                    <a:lnTo>
                      <a:pt x="4317" y="2085"/>
                    </a:lnTo>
                    <a:lnTo>
                      <a:pt x="4318" y="2127"/>
                    </a:lnTo>
                    <a:lnTo>
                      <a:pt x="4318" y="2169"/>
                    </a:lnTo>
                    <a:lnTo>
                      <a:pt x="4317" y="2210"/>
                    </a:lnTo>
                    <a:lnTo>
                      <a:pt x="4316" y="2252"/>
                    </a:lnTo>
                    <a:lnTo>
                      <a:pt x="4314" y="2294"/>
                    </a:lnTo>
                    <a:lnTo>
                      <a:pt x="4311" y="2336"/>
                    </a:lnTo>
                    <a:lnTo>
                      <a:pt x="4307" y="2377"/>
                    </a:lnTo>
                    <a:lnTo>
                      <a:pt x="4303" y="2420"/>
                    </a:lnTo>
                    <a:lnTo>
                      <a:pt x="4298" y="2461"/>
                    </a:lnTo>
                    <a:lnTo>
                      <a:pt x="4292" y="2501"/>
                    </a:lnTo>
                    <a:lnTo>
                      <a:pt x="4286" y="2543"/>
                    </a:lnTo>
                    <a:lnTo>
                      <a:pt x="4277" y="2584"/>
                    </a:lnTo>
                    <a:lnTo>
                      <a:pt x="4269" y="2626"/>
                    </a:lnTo>
                    <a:lnTo>
                      <a:pt x="4260" y="2666"/>
                    </a:lnTo>
                    <a:lnTo>
                      <a:pt x="4250" y="2708"/>
                    </a:lnTo>
                    <a:lnTo>
                      <a:pt x="4240" y="2748"/>
                    </a:lnTo>
                    <a:lnTo>
                      <a:pt x="4229" y="2788"/>
                    </a:lnTo>
                    <a:lnTo>
                      <a:pt x="4217" y="2828"/>
                    </a:lnTo>
                    <a:lnTo>
                      <a:pt x="4204" y="2868"/>
                    </a:lnTo>
                    <a:lnTo>
                      <a:pt x="4191" y="2908"/>
                    </a:lnTo>
                    <a:lnTo>
                      <a:pt x="4176" y="2947"/>
                    </a:lnTo>
                    <a:lnTo>
                      <a:pt x="4161" y="2987"/>
                    </a:lnTo>
                    <a:lnTo>
                      <a:pt x="4139" y="3042"/>
                    </a:lnTo>
                    <a:lnTo>
                      <a:pt x="4116" y="3097"/>
                    </a:lnTo>
                    <a:lnTo>
                      <a:pt x="4092" y="3151"/>
                    </a:lnTo>
                    <a:lnTo>
                      <a:pt x="4067" y="3205"/>
                    </a:lnTo>
                    <a:lnTo>
                      <a:pt x="4039" y="3257"/>
                    </a:lnTo>
                    <a:lnTo>
                      <a:pt x="4012" y="3310"/>
                    </a:lnTo>
                    <a:lnTo>
                      <a:pt x="3984" y="3361"/>
                    </a:lnTo>
                    <a:lnTo>
                      <a:pt x="3955" y="3413"/>
                    </a:lnTo>
                    <a:lnTo>
                      <a:pt x="3925" y="3464"/>
                    </a:lnTo>
                    <a:lnTo>
                      <a:pt x="3895" y="3514"/>
                    </a:lnTo>
                    <a:lnTo>
                      <a:pt x="3864" y="3565"/>
                    </a:lnTo>
                    <a:lnTo>
                      <a:pt x="3833" y="3614"/>
                    </a:lnTo>
                    <a:lnTo>
                      <a:pt x="3801" y="3663"/>
                    </a:lnTo>
                    <a:lnTo>
                      <a:pt x="3770" y="3712"/>
                    </a:lnTo>
                    <a:lnTo>
                      <a:pt x="3739" y="3761"/>
                    </a:lnTo>
                    <a:lnTo>
                      <a:pt x="3707" y="3808"/>
                    </a:lnTo>
                    <a:lnTo>
                      <a:pt x="3671" y="3863"/>
                    </a:lnTo>
                    <a:lnTo>
                      <a:pt x="3636" y="3916"/>
                    </a:lnTo>
                    <a:lnTo>
                      <a:pt x="3602" y="3971"/>
                    </a:lnTo>
                    <a:lnTo>
                      <a:pt x="3566" y="4025"/>
                    </a:lnTo>
                    <a:lnTo>
                      <a:pt x="3533" y="4080"/>
                    </a:lnTo>
                    <a:lnTo>
                      <a:pt x="3500" y="4136"/>
                    </a:lnTo>
                    <a:lnTo>
                      <a:pt x="3467" y="4191"/>
                    </a:lnTo>
                    <a:lnTo>
                      <a:pt x="3435" y="4247"/>
                    </a:lnTo>
                    <a:lnTo>
                      <a:pt x="3422" y="4272"/>
                    </a:lnTo>
                    <a:lnTo>
                      <a:pt x="3410" y="4296"/>
                    </a:lnTo>
                    <a:lnTo>
                      <a:pt x="3398" y="4323"/>
                    </a:lnTo>
                    <a:lnTo>
                      <a:pt x="3388" y="4349"/>
                    </a:lnTo>
                    <a:lnTo>
                      <a:pt x="3378" y="4375"/>
                    </a:lnTo>
                    <a:lnTo>
                      <a:pt x="3370" y="4401"/>
                    </a:lnTo>
                    <a:lnTo>
                      <a:pt x="3362" y="4429"/>
                    </a:lnTo>
                    <a:lnTo>
                      <a:pt x="3356" y="4456"/>
                    </a:lnTo>
                    <a:lnTo>
                      <a:pt x="3350" y="4483"/>
                    </a:lnTo>
                    <a:lnTo>
                      <a:pt x="3345" y="4512"/>
                    </a:lnTo>
                    <a:lnTo>
                      <a:pt x="3342" y="4539"/>
                    </a:lnTo>
                    <a:lnTo>
                      <a:pt x="3339" y="4567"/>
                    </a:lnTo>
                    <a:lnTo>
                      <a:pt x="3336" y="4595"/>
                    </a:lnTo>
                    <a:lnTo>
                      <a:pt x="3336" y="4625"/>
                    </a:lnTo>
                    <a:lnTo>
                      <a:pt x="3336" y="4653"/>
                    </a:lnTo>
                    <a:lnTo>
                      <a:pt x="3338" y="4682"/>
                    </a:lnTo>
                    <a:lnTo>
                      <a:pt x="3339" y="4702"/>
                    </a:lnTo>
                    <a:lnTo>
                      <a:pt x="3339" y="4722"/>
                    </a:lnTo>
                    <a:lnTo>
                      <a:pt x="3338" y="4741"/>
                    </a:lnTo>
                    <a:lnTo>
                      <a:pt x="3335" y="4761"/>
                    </a:lnTo>
                    <a:lnTo>
                      <a:pt x="3331" y="4780"/>
                    </a:lnTo>
                    <a:lnTo>
                      <a:pt x="3327" y="4801"/>
                    </a:lnTo>
                    <a:lnTo>
                      <a:pt x="3322" y="4820"/>
                    </a:lnTo>
                    <a:lnTo>
                      <a:pt x="3315" y="4839"/>
                    </a:lnTo>
                    <a:lnTo>
                      <a:pt x="3308" y="4857"/>
                    </a:lnTo>
                    <a:lnTo>
                      <a:pt x="3300" y="4876"/>
                    </a:lnTo>
                    <a:lnTo>
                      <a:pt x="3290" y="4895"/>
                    </a:lnTo>
                    <a:lnTo>
                      <a:pt x="3280" y="4913"/>
                    </a:lnTo>
                    <a:lnTo>
                      <a:pt x="3269" y="4930"/>
                    </a:lnTo>
                    <a:lnTo>
                      <a:pt x="3256" y="4947"/>
                    </a:lnTo>
                    <a:lnTo>
                      <a:pt x="3243" y="4963"/>
                    </a:lnTo>
                    <a:lnTo>
                      <a:pt x="3229" y="4978"/>
                    </a:lnTo>
                    <a:lnTo>
                      <a:pt x="3214" y="4995"/>
                    </a:lnTo>
                    <a:lnTo>
                      <a:pt x="3198" y="5009"/>
                    </a:lnTo>
                    <a:lnTo>
                      <a:pt x="3181" y="5022"/>
                    </a:lnTo>
                    <a:lnTo>
                      <a:pt x="3165" y="5035"/>
                    </a:lnTo>
                    <a:lnTo>
                      <a:pt x="3147" y="5046"/>
                    </a:lnTo>
                    <a:lnTo>
                      <a:pt x="3129" y="5057"/>
                    </a:lnTo>
                    <a:lnTo>
                      <a:pt x="3111" y="5066"/>
                    </a:lnTo>
                    <a:lnTo>
                      <a:pt x="3091" y="5075"/>
                    </a:lnTo>
                    <a:lnTo>
                      <a:pt x="3072" y="5084"/>
                    </a:lnTo>
                    <a:lnTo>
                      <a:pt x="3052" y="5091"/>
                    </a:lnTo>
                    <a:lnTo>
                      <a:pt x="3033" y="5096"/>
                    </a:lnTo>
                    <a:lnTo>
                      <a:pt x="3013" y="5101"/>
                    </a:lnTo>
                    <a:lnTo>
                      <a:pt x="2993" y="5104"/>
                    </a:lnTo>
                    <a:lnTo>
                      <a:pt x="2973" y="5107"/>
                    </a:lnTo>
                    <a:lnTo>
                      <a:pt x="2953" y="5108"/>
                    </a:lnTo>
                    <a:lnTo>
                      <a:pt x="2934" y="5108"/>
                    </a:lnTo>
                    <a:lnTo>
                      <a:pt x="2887" y="5108"/>
                    </a:lnTo>
                    <a:lnTo>
                      <a:pt x="2840" y="5109"/>
                    </a:lnTo>
                    <a:lnTo>
                      <a:pt x="2794" y="5109"/>
                    </a:lnTo>
                    <a:lnTo>
                      <a:pt x="2746" y="5109"/>
                    </a:lnTo>
                    <a:lnTo>
                      <a:pt x="2700" y="5110"/>
                    </a:lnTo>
                    <a:lnTo>
                      <a:pt x="2653" y="5110"/>
                    </a:lnTo>
                    <a:lnTo>
                      <a:pt x="2606" y="5110"/>
                    </a:lnTo>
                    <a:lnTo>
                      <a:pt x="2559" y="5110"/>
                    </a:lnTo>
                    <a:lnTo>
                      <a:pt x="2512" y="5110"/>
                    </a:lnTo>
                    <a:lnTo>
                      <a:pt x="2465" y="5110"/>
                    </a:lnTo>
                    <a:lnTo>
                      <a:pt x="2419" y="5110"/>
                    </a:lnTo>
                    <a:lnTo>
                      <a:pt x="2371" y="5111"/>
                    </a:lnTo>
                    <a:lnTo>
                      <a:pt x="2324" y="5111"/>
                    </a:lnTo>
                    <a:lnTo>
                      <a:pt x="2278" y="5111"/>
                    </a:lnTo>
                    <a:lnTo>
                      <a:pt x="2230" y="5111"/>
                    </a:lnTo>
                    <a:lnTo>
                      <a:pt x="2184" y="5111"/>
                    </a:lnTo>
                    <a:close/>
                  </a:path>
                </a:pathLst>
              </a:cu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marL="0" marR="0" indent="0" algn="l" defTabSz="1219170" rtl="0" fontAlgn="auto" latinLnBrk="1"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defRPr>
                </a:defPPr>
                <a:lvl1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1pPr>
                <a:lvl2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2pPr>
                <a:lvl3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3pPr>
                <a:lvl4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4pPr>
                <a:lvl5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5pPr>
                <a:lvl6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6pPr>
                <a:lvl7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7pPr>
                <a:lvl8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8pPr>
                <a:lvl9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9pPr>
              </a:lstStyle>
              <a:p>
                <a:endParaRPr lang="en-US" sz="3200">
                  <a:solidFill>
                    <a:srgbClr val="000000"/>
                  </a:solidFill>
                  <a:latin typeface="Tenorite" pitchFamily="2" charset="0"/>
                  <a:cs typeface="Arial" panose="020B0604020202020204" pitchFamily="34" charset="0"/>
                </a:endParaRPr>
              </a:p>
            </p:txBody>
          </p:sp>
          <p:sp>
            <p:nvSpPr>
              <p:cNvPr id="24" name="Freeform 157">
                <a:extLst>
                  <a:ext uri="{FF2B5EF4-FFF2-40B4-BE49-F238E27FC236}">
                    <a16:creationId xmlns:a16="http://schemas.microsoft.com/office/drawing/2014/main" id="{31ED9805-D72A-BBF3-15D1-92C4A8196567}"/>
                  </a:ext>
                </a:extLst>
              </p:cNvPr>
              <p:cNvSpPr>
                <a:spLocks noEditPoints="1"/>
              </p:cNvSpPr>
              <p:nvPr/>
            </p:nvSpPr>
            <p:spPr bwMode="auto">
              <a:xfrm>
                <a:off x="3817255" y="1936637"/>
                <a:ext cx="69714" cy="49093"/>
              </a:xfrm>
              <a:custGeom>
                <a:avLst/>
                <a:gdLst>
                  <a:gd name="T0" fmla="*/ 580 w 2375"/>
                  <a:gd name="T1" fmla="*/ 1039 h 1664"/>
                  <a:gd name="T2" fmla="*/ 781 w 2375"/>
                  <a:gd name="T3" fmla="*/ 1166 h 1664"/>
                  <a:gd name="T4" fmla="*/ 924 w 2375"/>
                  <a:gd name="T5" fmla="*/ 1297 h 1664"/>
                  <a:gd name="T6" fmla="*/ 1045 w 2375"/>
                  <a:gd name="T7" fmla="*/ 1350 h 1664"/>
                  <a:gd name="T8" fmla="*/ 1178 w 2375"/>
                  <a:gd name="T9" fmla="*/ 1354 h 1664"/>
                  <a:gd name="T10" fmla="*/ 1318 w 2375"/>
                  <a:gd name="T11" fmla="*/ 1349 h 1664"/>
                  <a:gd name="T12" fmla="*/ 1430 w 2375"/>
                  <a:gd name="T13" fmla="*/ 1309 h 1664"/>
                  <a:gd name="T14" fmla="*/ 1582 w 2375"/>
                  <a:gd name="T15" fmla="*/ 1181 h 1664"/>
                  <a:gd name="T16" fmla="*/ 1658 w 2375"/>
                  <a:gd name="T17" fmla="*/ 1085 h 1664"/>
                  <a:gd name="T18" fmla="*/ 1785 w 2375"/>
                  <a:gd name="T19" fmla="*/ 1036 h 1664"/>
                  <a:gd name="T20" fmla="*/ 1971 w 2375"/>
                  <a:gd name="T21" fmla="*/ 1038 h 1664"/>
                  <a:gd name="T22" fmla="*/ 2051 w 2375"/>
                  <a:gd name="T23" fmla="*/ 994 h 1664"/>
                  <a:gd name="T24" fmla="*/ 2069 w 2375"/>
                  <a:gd name="T25" fmla="*/ 815 h 1664"/>
                  <a:gd name="T26" fmla="*/ 2065 w 2375"/>
                  <a:gd name="T27" fmla="*/ 378 h 1664"/>
                  <a:gd name="T28" fmla="*/ 2029 w 2375"/>
                  <a:gd name="T29" fmla="*/ 329 h 1664"/>
                  <a:gd name="T30" fmla="*/ 1867 w 2375"/>
                  <a:gd name="T31" fmla="*/ 307 h 1664"/>
                  <a:gd name="T32" fmla="*/ 1271 w 2375"/>
                  <a:gd name="T33" fmla="*/ 307 h 1664"/>
                  <a:gd name="T34" fmla="*/ 791 w 2375"/>
                  <a:gd name="T35" fmla="*/ 306 h 1664"/>
                  <a:gd name="T36" fmla="*/ 359 w 2375"/>
                  <a:gd name="T37" fmla="*/ 320 h 1664"/>
                  <a:gd name="T38" fmla="*/ 310 w 2375"/>
                  <a:gd name="T39" fmla="*/ 379 h 1664"/>
                  <a:gd name="T40" fmla="*/ 306 w 2375"/>
                  <a:gd name="T41" fmla="*/ 816 h 1664"/>
                  <a:gd name="T42" fmla="*/ 319 w 2375"/>
                  <a:gd name="T43" fmla="*/ 983 h 1664"/>
                  <a:gd name="T44" fmla="*/ 364 w 2375"/>
                  <a:gd name="T45" fmla="*/ 1026 h 1664"/>
                  <a:gd name="T46" fmla="*/ 492 w 2375"/>
                  <a:gd name="T47" fmla="*/ 1036 h 1664"/>
                  <a:gd name="T48" fmla="*/ 1020 w 2375"/>
                  <a:gd name="T49" fmla="*/ 1655 h 1664"/>
                  <a:gd name="T50" fmla="*/ 860 w 2375"/>
                  <a:gd name="T51" fmla="*/ 1608 h 1664"/>
                  <a:gd name="T52" fmla="*/ 708 w 2375"/>
                  <a:gd name="T53" fmla="*/ 1520 h 1664"/>
                  <a:gd name="T54" fmla="*/ 575 w 2375"/>
                  <a:gd name="T55" fmla="*/ 1396 h 1664"/>
                  <a:gd name="T56" fmla="*/ 456 w 2375"/>
                  <a:gd name="T57" fmla="*/ 1342 h 1664"/>
                  <a:gd name="T58" fmla="*/ 274 w 2375"/>
                  <a:gd name="T59" fmla="*/ 1318 h 1664"/>
                  <a:gd name="T60" fmla="*/ 154 w 2375"/>
                  <a:gd name="T61" fmla="*/ 1251 h 1664"/>
                  <a:gd name="T62" fmla="*/ 66 w 2375"/>
                  <a:gd name="T63" fmla="*/ 1154 h 1664"/>
                  <a:gd name="T64" fmla="*/ 14 w 2375"/>
                  <a:gd name="T65" fmla="*/ 1038 h 1664"/>
                  <a:gd name="T66" fmla="*/ 2 w 2375"/>
                  <a:gd name="T67" fmla="*/ 882 h 1664"/>
                  <a:gd name="T68" fmla="*/ 5 w 2375"/>
                  <a:gd name="T69" fmla="*/ 374 h 1664"/>
                  <a:gd name="T70" fmla="*/ 31 w 2375"/>
                  <a:gd name="T71" fmla="*/ 253 h 1664"/>
                  <a:gd name="T72" fmla="*/ 96 w 2375"/>
                  <a:gd name="T73" fmla="*/ 147 h 1664"/>
                  <a:gd name="T74" fmla="*/ 193 w 2375"/>
                  <a:gd name="T75" fmla="*/ 63 h 1664"/>
                  <a:gd name="T76" fmla="*/ 314 w 2375"/>
                  <a:gd name="T77" fmla="*/ 14 h 1664"/>
                  <a:gd name="T78" fmla="*/ 776 w 2375"/>
                  <a:gd name="T79" fmla="*/ 1 h 1664"/>
                  <a:gd name="T80" fmla="*/ 1271 w 2375"/>
                  <a:gd name="T81" fmla="*/ 2 h 1664"/>
                  <a:gd name="T82" fmla="*/ 1854 w 2375"/>
                  <a:gd name="T83" fmla="*/ 2 h 1664"/>
                  <a:gd name="T84" fmla="*/ 2067 w 2375"/>
                  <a:gd name="T85" fmla="*/ 14 h 1664"/>
                  <a:gd name="T86" fmla="*/ 2220 w 2375"/>
                  <a:gd name="T87" fmla="*/ 91 h 1664"/>
                  <a:gd name="T88" fmla="*/ 2324 w 2375"/>
                  <a:gd name="T89" fmla="*/ 211 h 1664"/>
                  <a:gd name="T90" fmla="*/ 2370 w 2375"/>
                  <a:gd name="T91" fmla="*/ 355 h 1664"/>
                  <a:gd name="T92" fmla="*/ 2374 w 2375"/>
                  <a:gd name="T93" fmla="*/ 817 h 1664"/>
                  <a:gd name="T94" fmla="*/ 2358 w 2375"/>
                  <a:gd name="T95" fmla="*/ 1055 h 1664"/>
                  <a:gd name="T96" fmla="*/ 2279 w 2375"/>
                  <a:gd name="T97" fmla="*/ 1197 h 1664"/>
                  <a:gd name="T98" fmla="*/ 2140 w 2375"/>
                  <a:gd name="T99" fmla="*/ 1303 h 1664"/>
                  <a:gd name="T100" fmla="*/ 1973 w 2375"/>
                  <a:gd name="T101" fmla="*/ 1345 h 1664"/>
                  <a:gd name="T102" fmla="*/ 1828 w 2375"/>
                  <a:gd name="T103" fmla="*/ 1361 h 1664"/>
                  <a:gd name="T104" fmla="*/ 1692 w 2375"/>
                  <a:gd name="T105" fmla="*/ 1499 h 1664"/>
                  <a:gd name="T106" fmla="*/ 1534 w 2375"/>
                  <a:gd name="T107" fmla="*/ 1597 h 1664"/>
                  <a:gd name="T108" fmla="*/ 1365 w 2375"/>
                  <a:gd name="T109" fmla="*/ 1650 h 1664"/>
                  <a:gd name="T110" fmla="*/ 1190 w 2375"/>
                  <a:gd name="T111" fmla="*/ 1660 h 16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375" h="1664">
                    <a:moveTo>
                      <a:pt x="1869" y="1302"/>
                    </a:moveTo>
                    <a:lnTo>
                      <a:pt x="1868" y="1305"/>
                    </a:lnTo>
                    <a:lnTo>
                      <a:pt x="1866" y="1308"/>
                    </a:lnTo>
                    <a:lnTo>
                      <a:pt x="1868" y="1305"/>
                    </a:lnTo>
                    <a:lnTo>
                      <a:pt x="1869" y="1302"/>
                    </a:lnTo>
                    <a:close/>
                    <a:moveTo>
                      <a:pt x="511" y="1036"/>
                    </a:moveTo>
                    <a:lnTo>
                      <a:pt x="545" y="1036"/>
                    </a:lnTo>
                    <a:lnTo>
                      <a:pt x="580" y="1039"/>
                    </a:lnTo>
                    <a:lnTo>
                      <a:pt x="598" y="1041"/>
                    </a:lnTo>
                    <a:lnTo>
                      <a:pt x="617" y="1043"/>
                    </a:lnTo>
                    <a:lnTo>
                      <a:pt x="636" y="1047"/>
                    </a:lnTo>
                    <a:lnTo>
                      <a:pt x="655" y="1051"/>
                    </a:lnTo>
                    <a:lnTo>
                      <a:pt x="713" y="1065"/>
                    </a:lnTo>
                    <a:lnTo>
                      <a:pt x="746" y="1116"/>
                    </a:lnTo>
                    <a:lnTo>
                      <a:pt x="763" y="1142"/>
                    </a:lnTo>
                    <a:lnTo>
                      <a:pt x="781" y="1166"/>
                    </a:lnTo>
                    <a:lnTo>
                      <a:pt x="801" y="1190"/>
                    </a:lnTo>
                    <a:lnTo>
                      <a:pt x="822" y="1213"/>
                    </a:lnTo>
                    <a:lnTo>
                      <a:pt x="847" y="1237"/>
                    </a:lnTo>
                    <a:lnTo>
                      <a:pt x="871" y="1259"/>
                    </a:lnTo>
                    <a:lnTo>
                      <a:pt x="884" y="1269"/>
                    </a:lnTo>
                    <a:lnTo>
                      <a:pt x="897" y="1279"/>
                    </a:lnTo>
                    <a:lnTo>
                      <a:pt x="910" y="1288"/>
                    </a:lnTo>
                    <a:lnTo>
                      <a:pt x="924" y="1297"/>
                    </a:lnTo>
                    <a:lnTo>
                      <a:pt x="938" y="1306"/>
                    </a:lnTo>
                    <a:lnTo>
                      <a:pt x="954" y="1313"/>
                    </a:lnTo>
                    <a:lnTo>
                      <a:pt x="968" y="1322"/>
                    </a:lnTo>
                    <a:lnTo>
                      <a:pt x="983" y="1329"/>
                    </a:lnTo>
                    <a:lnTo>
                      <a:pt x="998" y="1335"/>
                    </a:lnTo>
                    <a:lnTo>
                      <a:pt x="1013" y="1341"/>
                    </a:lnTo>
                    <a:lnTo>
                      <a:pt x="1029" y="1345"/>
                    </a:lnTo>
                    <a:lnTo>
                      <a:pt x="1045" y="1350"/>
                    </a:lnTo>
                    <a:lnTo>
                      <a:pt x="1061" y="1353"/>
                    </a:lnTo>
                    <a:lnTo>
                      <a:pt x="1078" y="1356"/>
                    </a:lnTo>
                    <a:lnTo>
                      <a:pt x="1094" y="1358"/>
                    </a:lnTo>
                    <a:lnTo>
                      <a:pt x="1111" y="1359"/>
                    </a:lnTo>
                    <a:lnTo>
                      <a:pt x="1127" y="1359"/>
                    </a:lnTo>
                    <a:lnTo>
                      <a:pt x="1144" y="1358"/>
                    </a:lnTo>
                    <a:lnTo>
                      <a:pt x="1161" y="1357"/>
                    </a:lnTo>
                    <a:lnTo>
                      <a:pt x="1178" y="1354"/>
                    </a:lnTo>
                    <a:lnTo>
                      <a:pt x="1202" y="1349"/>
                    </a:lnTo>
                    <a:lnTo>
                      <a:pt x="1225" y="1352"/>
                    </a:lnTo>
                    <a:lnTo>
                      <a:pt x="1240" y="1353"/>
                    </a:lnTo>
                    <a:lnTo>
                      <a:pt x="1256" y="1354"/>
                    </a:lnTo>
                    <a:lnTo>
                      <a:pt x="1271" y="1354"/>
                    </a:lnTo>
                    <a:lnTo>
                      <a:pt x="1287" y="1353"/>
                    </a:lnTo>
                    <a:lnTo>
                      <a:pt x="1302" y="1351"/>
                    </a:lnTo>
                    <a:lnTo>
                      <a:pt x="1318" y="1349"/>
                    </a:lnTo>
                    <a:lnTo>
                      <a:pt x="1332" y="1346"/>
                    </a:lnTo>
                    <a:lnTo>
                      <a:pt x="1347" y="1343"/>
                    </a:lnTo>
                    <a:lnTo>
                      <a:pt x="1361" y="1338"/>
                    </a:lnTo>
                    <a:lnTo>
                      <a:pt x="1375" y="1334"/>
                    </a:lnTo>
                    <a:lnTo>
                      <a:pt x="1389" y="1329"/>
                    </a:lnTo>
                    <a:lnTo>
                      <a:pt x="1402" y="1323"/>
                    </a:lnTo>
                    <a:lnTo>
                      <a:pt x="1416" y="1316"/>
                    </a:lnTo>
                    <a:lnTo>
                      <a:pt x="1430" y="1309"/>
                    </a:lnTo>
                    <a:lnTo>
                      <a:pt x="1442" y="1302"/>
                    </a:lnTo>
                    <a:lnTo>
                      <a:pt x="1455" y="1294"/>
                    </a:lnTo>
                    <a:lnTo>
                      <a:pt x="1479" y="1278"/>
                    </a:lnTo>
                    <a:lnTo>
                      <a:pt x="1502" y="1261"/>
                    </a:lnTo>
                    <a:lnTo>
                      <a:pt x="1524" y="1242"/>
                    </a:lnTo>
                    <a:lnTo>
                      <a:pt x="1545" y="1222"/>
                    </a:lnTo>
                    <a:lnTo>
                      <a:pt x="1564" y="1202"/>
                    </a:lnTo>
                    <a:lnTo>
                      <a:pt x="1582" y="1181"/>
                    </a:lnTo>
                    <a:lnTo>
                      <a:pt x="1598" y="1161"/>
                    </a:lnTo>
                    <a:lnTo>
                      <a:pt x="1612" y="1140"/>
                    </a:lnTo>
                    <a:lnTo>
                      <a:pt x="1619" y="1128"/>
                    </a:lnTo>
                    <a:lnTo>
                      <a:pt x="1626" y="1118"/>
                    </a:lnTo>
                    <a:lnTo>
                      <a:pt x="1634" y="1109"/>
                    </a:lnTo>
                    <a:lnTo>
                      <a:pt x="1641" y="1101"/>
                    </a:lnTo>
                    <a:lnTo>
                      <a:pt x="1650" y="1092"/>
                    </a:lnTo>
                    <a:lnTo>
                      <a:pt x="1658" y="1085"/>
                    </a:lnTo>
                    <a:lnTo>
                      <a:pt x="1667" y="1079"/>
                    </a:lnTo>
                    <a:lnTo>
                      <a:pt x="1676" y="1073"/>
                    </a:lnTo>
                    <a:lnTo>
                      <a:pt x="1693" y="1062"/>
                    </a:lnTo>
                    <a:lnTo>
                      <a:pt x="1712" y="1054"/>
                    </a:lnTo>
                    <a:lnTo>
                      <a:pt x="1730" y="1047"/>
                    </a:lnTo>
                    <a:lnTo>
                      <a:pt x="1748" y="1042"/>
                    </a:lnTo>
                    <a:lnTo>
                      <a:pt x="1766" y="1039"/>
                    </a:lnTo>
                    <a:lnTo>
                      <a:pt x="1785" y="1036"/>
                    </a:lnTo>
                    <a:lnTo>
                      <a:pt x="1802" y="1035"/>
                    </a:lnTo>
                    <a:lnTo>
                      <a:pt x="1818" y="1035"/>
                    </a:lnTo>
                    <a:lnTo>
                      <a:pt x="1847" y="1036"/>
                    </a:lnTo>
                    <a:lnTo>
                      <a:pt x="1872" y="1038"/>
                    </a:lnTo>
                    <a:lnTo>
                      <a:pt x="1897" y="1031"/>
                    </a:lnTo>
                    <a:lnTo>
                      <a:pt x="1947" y="1038"/>
                    </a:lnTo>
                    <a:lnTo>
                      <a:pt x="1959" y="1039"/>
                    </a:lnTo>
                    <a:lnTo>
                      <a:pt x="1971" y="1038"/>
                    </a:lnTo>
                    <a:lnTo>
                      <a:pt x="1983" y="1035"/>
                    </a:lnTo>
                    <a:lnTo>
                      <a:pt x="1995" y="1031"/>
                    </a:lnTo>
                    <a:lnTo>
                      <a:pt x="2007" y="1026"/>
                    </a:lnTo>
                    <a:lnTo>
                      <a:pt x="2020" y="1020"/>
                    </a:lnTo>
                    <a:lnTo>
                      <a:pt x="2031" y="1013"/>
                    </a:lnTo>
                    <a:lnTo>
                      <a:pt x="2041" y="1005"/>
                    </a:lnTo>
                    <a:lnTo>
                      <a:pt x="2046" y="1000"/>
                    </a:lnTo>
                    <a:lnTo>
                      <a:pt x="2051" y="994"/>
                    </a:lnTo>
                    <a:lnTo>
                      <a:pt x="2056" y="988"/>
                    </a:lnTo>
                    <a:lnTo>
                      <a:pt x="2060" y="981"/>
                    </a:lnTo>
                    <a:lnTo>
                      <a:pt x="2063" y="974"/>
                    </a:lnTo>
                    <a:lnTo>
                      <a:pt x="2066" y="966"/>
                    </a:lnTo>
                    <a:lnTo>
                      <a:pt x="2067" y="957"/>
                    </a:lnTo>
                    <a:lnTo>
                      <a:pt x="2067" y="948"/>
                    </a:lnTo>
                    <a:lnTo>
                      <a:pt x="2068" y="877"/>
                    </a:lnTo>
                    <a:lnTo>
                      <a:pt x="2069" y="815"/>
                    </a:lnTo>
                    <a:lnTo>
                      <a:pt x="2069" y="754"/>
                    </a:lnTo>
                    <a:lnTo>
                      <a:pt x="2070" y="693"/>
                    </a:lnTo>
                    <a:lnTo>
                      <a:pt x="2070" y="631"/>
                    </a:lnTo>
                    <a:lnTo>
                      <a:pt x="2070" y="570"/>
                    </a:lnTo>
                    <a:lnTo>
                      <a:pt x="2069" y="508"/>
                    </a:lnTo>
                    <a:lnTo>
                      <a:pt x="2068" y="446"/>
                    </a:lnTo>
                    <a:lnTo>
                      <a:pt x="2066" y="386"/>
                    </a:lnTo>
                    <a:lnTo>
                      <a:pt x="2065" y="378"/>
                    </a:lnTo>
                    <a:lnTo>
                      <a:pt x="2063" y="370"/>
                    </a:lnTo>
                    <a:lnTo>
                      <a:pt x="2060" y="362"/>
                    </a:lnTo>
                    <a:lnTo>
                      <a:pt x="2056" y="356"/>
                    </a:lnTo>
                    <a:lnTo>
                      <a:pt x="2052" y="350"/>
                    </a:lnTo>
                    <a:lnTo>
                      <a:pt x="2048" y="345"/>
                    </a:lnTo>
                    <a:lnTo>
                      <a:pt x="2043" y="340"/>
                    </a:lnTo>
                    <a:lnTo>
                      <a:pt x="2039" y="336"/>
                    </a:lnTo>
                    <a:lnTo>
                      <a:pt x="2029" y="329"/>
                    </a:lnTo>
                    <a:lnTo>
                      <a:pt x="2018" y="322"/>
                    </a:lnTo>
                    <a:lnTo>
                      <a:pt x="2006" y="316"/>
                    </a:lnTo>
                    <a:lnTo>
                      <a:pt x="1994" y="311"/>
                    </a:lnTo>
                    <a:lnTo>
                      <a:pt x="1982" y="308"/>
                    </a:lnTo>
                    <a:lnTo>
                      <a:pt x="1970" y="306"/>
                    </a:lnTo>
                    <a:lnTo>
                      <a:pt x="1959" y="306"/>
                    </a:lnTo>
                    <a:lnTo>
                      <a:pt x="1948" y="307"/>
                    </a:lnTo>
                    <a:lnTo>
                      <a:pt x="1867" y="307"/>
                    </a:lnTo>
                    <a:lnTo>
                      <a:pt x="1789" y="308"/>
                    </a:lnTo>
                    <a:lnTo>
                      <a:pt x="1711" y="308"/>
                    </a:lnTo>
                    <a:lnTo>
                      <a:pt x="1633" y="308"/>
                    </a:lnTo>
                    <a:lnTo>
                      <a:pt x="1558" y="308"/>
                    </a:lnTo>
                    <a:lnTo>
                      <a:pt x="1482" y="308"/>
                    </a:lnTo>
                    <a:lnTo>
                      <a:pt x="1406" y="308"/>
                    </a:lnTo>
                    <a:lnTo>
                      <a:pt x="1331" y="307"/>
                    </a:lnTo>
                    <a:lnTo>
                      <a:pt x="1271" y="307"/>
                    </a:lnTo>
                    <a:lnTo>
                      <a:pt x="1211" y="306"/>
                    </a:lnTo>
                    <a:lnTo>
                      <a:pt x="1151" y="306"/>
                    </a:lnTo>
                    <a:lnTo>
                      <a:pt x="1091" y="306"/>
                    </a:lnTo>
                    <a:lnTo>
                      <a:pt x="1031" y="306"/>
                    </a:lnTo>
                    <a:lnTo>
                      <a:pt x="971" y="306"/>
                    </a:lnTo>
                    <a:lnTo>
                      <a:pt x="911" y="306"/>
                    </a:lnTo>
                    <a:lnTo>
                      <a:pt x="851" y="306"/>
                    </a:lnTo>
                    <a:lnTo>
                      <a:pt x="791" y="306"/>
                    </a:lnTo>
                    <a:lnTo>
                      <a:pt x="731" y="307"/>
                    </a:lnTo>
                    <a:lnTo>
                      <a:pt x="671" y="307"/>
                    </a:lnTo>
                    <a:lnTo>
                      <a:pt x="611" y="308"/>
                    </a:lnTo>
                    <a:lnTo>
                      <a:pt x="551" y="309"/>
                    </a:lnTo>
                    <a:lnTo>
                      <a:pt x="492" y="311"/>
                    </a:lnTo>
                    <a:lnTo>
                      <a:pt x="431" y="312"/>
                    </a:lnTo>
                    <a:lnTo>
                      <a:pt x="372" y="314"/>
                    </a:lnTo>
                    <a:lnTo>
                      <a:pt x="359" y="320"/>
                    </a:lnTo>
                    <a:lnTo>
                      <a:pt x="348" y="327"/>
                    </a:lnTo>
                    <a:lnTo>
                      <a:pt x="338" y="335"/>
                    </a:lnTo>
                    <a:lnTo>
                      <a:pt x="329" y="344"/>
                    </a:lnTo>
                    <a:lnTo>
                      <a:pt x="321" y="353"/>
                    </a:lnTo>
                    <a:lnTo>
                      <a:pt x="315" y="363"/>
                    </a:lnTo>
                    <a:lnTo>
                      <a:pt x="313" y="369"/>
                    </a:lnTo>
                    <a:lnTo>
                      <a:pt x="311" y="374"/>
                    </a:lnTo>
                    <a:lnTo>
                      <a:pt x="310" y="379"/>
                    </a:lnTo>
                    <a:lnTo>
                      <a:pt x="310" y="383"/>
                    </a:lnTo>
                    <a:lnTo>
                      <a:pt x="308" y="445"/>
                    </a:lnTo>
                    <a:lnTo>
                      <a:pt x="306" y="507"/>
                    </a:lnTo>
                    <a:lnTo>
                      <a:pt x="306" y="570"/>
                    </a:lnTo>
                    <a:lnTo>
                      <a:pt x="305" y="631"/>
                    </a:lnTo>
                    <a:lnTo>
                      <a:pt x="305" y="693"/>
                    </a:lnTo>
                    <a:lnTo>
                      <a:pt x="306" y="755"/>
                    </a:lnTo>
                    <a:lnTo>
                      <a:pt x="306" y="816"/>
                    </a:lnTo>
                    <a:lnTo>
                      <a:pt x="307" y="878"/>
                    </a:lnTo>
                    <a:lnTo>
                      <a:pt x="308" y="936"/>
                    </a:lnTo>
                    <a:lnTo>
                      <a:pt x="308" y="946"/>
                    </a:lnTo>
                    <a:lnTo>
                      <a:pt x="308" y="953"/>
                    </a:lnTo>
                    <a:lnTo>
                      <a:pt x="310" y="961"/>
                    </a:lnTo>
                    <a:lnTo>
                      <a:pt x="312" y="969"/>
                    </a:lnTo>
                    <a:lnTo>
                      <a:pt x="315" y="976"/>
                    </a:lnTo>
                    <a:lnTo>
                      <a:pt x="319" y="983"/>
                    </a:lnTo>
                    <a:lnTo>
                      <a:pt x="323" y="989"/>
                    </a:lnTo>
                    <a:lnTo>
                      <a:pt x="327" y="996"/>
                    </a:lnTo>
                    <a:lnTo>
                      <a:pt x="332" y="1002"/>
                    </a:lnTo>
                    <a:lnTo>
                      <a:pt x="338" y="1008"/>
                    </a:lnTo>
                    <a:lnTo>
                      <a:pt x="344" y="1013"/>
                    </a:lnTo>
                    <a:lnTo>
                      <a:pt x="350" y="1018"/>
                    </a:lnTo>
                    <a:lnTo>
                      <a:pt x="356" y="1022"/>
                    </a:lnTo>
                    <a:lnTo>
                      <a:pt x="364" y="1026"/>
                    </a:lnTo>
                    <a:lnTo>
                      <a:pt x="372" y="1030"/>
                    </a:lnTo>
                    <a:lnTo>
                      <a:pt x="379" y="1032"/>
                    </a:lnTo>
                    <a:lnTo>
                      <a:pt x="395" y="1035"/>
                    </a:lnTo>
                    <a:lnTo>
                      <a:pt x="417" y="1036"/>
                    </a:lnTo>
                    <a:lnTo>
                      <a:pt x="444" y="1037"/>
                    </a:lnTo>
                    <a:lnTo>
                      <a:pt x="473" y="1036"/>
                    </a:lnTo>
                    <a:lnTo>
                      <a:pt x="483" y="1036"/>
                    </a:lnTo>
                    <a:lnTo>
                      <a:pt x="492" y="1036"/>
                    </a:lnTo>
                    <a:lnTo>
                      <a:pt x="501" y="1036"/>
                    </a:lnTo>
                    <a:lnTo>
                      <a:pt x="511" y="1036"/>
                    </a:lnTo>
                    <a:close/>
                    <a:moveTo>
                      <a:pt x="1124" y="1664"/>
                    </a:moveTo>
                    <a:lnTo>
                      <a:pt x="1103" y="1663"/>
                    </a:lnTo>
                    <a:lnTo>
                      <a:pt x="1082" y="1662"/>
                    </a:lnTo>
                    <a:lnTo>
                      <a:pt x="1061" y="1661"/>
                    </a:lnTo>
                    <a:lnTo>
                      <a:pt x="1041" y="1658"/>
                    </a:lnTo>
                    <a:lnTo>
                      <a:pt x="1020" y="1655"/>
                    </a:lnTo>
                    <a:lnTo>
                      <a:pt x="1000" y="1651"/>
                    </a:lnTo>
                    <a:lnTo>
                      <a:pt x="980" y="1647"/>
                    </a:lnTo>
                    <a:lnTo>
                      <a:pt x="960" y="1642"/>
                    </a:lnTo>
                    <a:lnTo>
                      <a:pt x="939" y="1636"/>
                    </a:lnTo>
                    <a:lnTo>
                      <a:pt x="919" y="1630"/>
                    </a:lnTo>
                    <a:lnTo>
                      <a:pt x="899" y="1623"/>
                    </a:lnTo>
                    <a:lnTo>
                      <a:pt x="879" y="1616"/>
                    </a:lnTo>
                    <a:lnTo>
                      <a:pt x="860" y="1608"/>
                    </a:lnTo>
                    <a:lnTo>
                      <a:pt x="840" y="1598"/>
                    </a:lnTo>
                    <a:lnTo>
                      <a:pt x="820" y="1589"/>
                    </a:lnTo>
                    <a:lnTo>
                      <a:pt x="801" y="1579"/>
                    </a:lnTo>
                    <a:lnTo>
                      <a:pt x="782" y="1568"/>
                    </a:lnTo>
                    <a:lnTo>
                      <a:pt x="764" y="1557"/>
                    </a:lnTo>
                    <a:lnTo>
                      <a:pt x="745" y="1545"/>
                    </a:lnTo>
                    <a:lnTo>
                      <a:pt x="727" y="1533"/>
                    </a:lnTo>
                    <a:lnTo>
                      <a:pt x="708" y="1520"/>
                    </a:lnTo>
                    <a:lnTo>
                      <a:pt x="691" y="1506"/>
                    </a:lnTo>
                    <a:lnTo>
                      <a:pt x="673" y="1492"/>
                    </a:lnTo>
                    <a:lnTo>
                      <a:pt x="656" y="1477"/>
                    </a:lnTo>
                    <a:lnTo>
                      <a:pt x="640" y="1462"/>
                    </a:lnTo>
                    <a:lnTo>
                      <a:pt x="623" y="1447"/>
                    </a:lnTo>
                    <a:lnTo>
                      <a:pt x="607" y="1431"/>
                    </a:lnTo>
                    <a:lnTo>
                      <a:pt x="590" y="1413"/>
                    </a:lnTo>
                    <a:lnTo>
                      <a:pt x="575" y="1396"/>
                    </a:lnTo>
                    <a:lnTo>
                      <a:pt x="559" y="1378"/>
                    </a:lnTo>
                    <a:lnTo>
                      <a:pt x="545" y="1360"/>
                    </a:lnTo>
                    <a:lnTo>
                      <a:pt x="530" y="1341"/>
                    </a:lnTo>
                    <a:lnTo>
                      <a:pt x="518" y="1341"/>
                    </a:lnTo>
                    <a:lnTo>
                      <a:pt x="505" y="1341"/>
                    </a:lnTo>
                    <a:lnTo>
                      <a:pt x="492" y="1341"/>
                    </a:lnTo>
                    <a:lnTo>
                      <a:pt x="477" y="1342"/>
                    </a:lnTo>
                    <a:lnTo>
                      <a:pt x="456" y="1342"/>
                    </a:lnTo>
                    <a:lnTo>
                      <a:pt x="435" y="1341"/>
                    </a:lnTo>
                    <a:lnTo>
                      <a:pt x="412" y="1341"/>
                    </a:lnTo>
                    <a:lnTo>
                      <a:pt x="389" y="1340"/>
                    </a:lnTo>
                    <a:lnTo>
                      <a:pt x="365" y="1338"/>
                    </a:lnTo>
                    <a:lnTo>
                      <a:pt x="340" y="1335"/>
                    </a:lnTo>
                    <a:lnTo>
                      <a:pt x="316" y="1331"/>
                    </a:lnTo>
                    <a:lnTo>
                      <a:pt x="291" y="1325"/>
                    </a:lnTo>
                    <a:lnTo>
                      <a:pt x="274" y="1318"/>
                    </a:lnTo>
                    <a:lnTo>
                      <a:pt x="258" y="1312"/>
                    </a:lnTo>
                    <a:lnTo>
                      <a:pt x="241" y="1305"/>
                    </a:lnTo>
                    <a:lnTo>
                      <a:pt x="225" y="1297"/>
                    </a:lnTo>
                    <a:lnTo>
                      <a:pt x="210" y="1289"/>
                    </a:lnTo>
                    <a:lnTo>
                      <a:pt x="195" y="1280"/>
                    </a:lnTo>
                    <a:lnTo>
                      <a:pt x="181" y="1271"/>
                    </a:lnTo>
                    <a:lnTo>
                      <a:pt x="168" y="1261"/>
                    </a:lnTo>
                    <a:lnTo>
                      <a:pt x="154" y="1251"/>
                    </a:lnTo>
                    <a:lnTo>
                      <a:pt x="141" y="1240"/>
                    </a:lnTo>
                    <a:lnTo>
                      <a:pt x="129" y="1229"/>
                    </a:lnTo>
                    <a:lnTo>
                      <a:pt x="116" y="1217"/>
                    </a:lnTo>
                    <a:lnTo>
                      <a:pt x="105" y="1205"/>
                    </a:lnTo>
                    <a:lnTo>
                      <a:pt x="94" y="1193"/>
                    </a:lnTo>
                    <a:lnTo>
                      <a:pt x="84" y="1180"/>
                    </a:lnTo>
                    <a:lnTo>
                      <a:pt x="75" y="1167"/>
                    </a:lnTo>
                    <a:lnTo>
                      <a:pt x="66" y="1154"/>
                    </a:lnTo>
                    <a:lnTo>
                      <a:pt x="57" y="1141"/>
                    </a:lnTo>
                    <a:lnTo>
                      <a:pt x="49" y="1126"/>
                    </a:lnTo>
                    <a:lnTo>
                      <a:pt x="42" y="1112"/>
                    </a:lnTo>
                    <a:lnTo>
                      <a:pt x="35" y="1098"/>
                    </a:lnTo>
                    <a:lnTo>
                      <a:pt x="29" y="1083"/>
                    </a:lnTo>
                    <a:lnTo>
                      <a:pt x="23" y="1068"/>
                    </a:lnTo>
                    <a:lnTo>
                      <a:pt x="19" y="1054"/>
                    </a:lnTo>
                    <a:lnTo>
                      <a:pt x="14" y="1038"/>
                    </a:lnTo>
                    <a:lnTo>
                      <a:pt x="11" y="1022"/>
                    </a:lnTo>
                    <a:lnTo>
                      <a:pt x="7" y="1007"/>
                    </a:lnTo>
                    <a:lnTo>
                      <a:pt x="5" y="992"/>
                    </a:lnTo>
                    <a:lnTo>
                      <a:pt x="3" y="976"/>
                    </a:lnTo>
                    <a:lnTo>
                      <a:pt x="2" y="960"/>
                    </a:lnTo>
                    <a:lnTo>
                      <a:pt x="2" y="945"/>
                    </a:lnTo>
                    <a:lnTo>
                      <a:pt x="3" y="928"/>
                    </a:lnTo>
                    <a:lnTo>
                      <a:pt x="2" y="882"/>
                    </a:lnTo>
                    <a:lnTo>
                      <a:pt x="1" y="818"/>
                    </a:lnTo>
                    <a:lnTo>
                      <a:pt x="1" y="755"/>
                    </a:lnTo>
                    <a:lnTo>
                      <a:pt x="0" y="691"/>
                    </a:lnTo>
                    <a:lnTo>
                      <a:pt x="0" y="627"/>
                    </a:lnTo>
                    <a:lnTo>
                      <a:pt x="0" y="565"/>
                    </a:lnTo>
                    <a:lnTo>
                      <a:pt x="1" y="501"/>
                    </a:lnTo>
                    <a:lnTo>
                      <a:pt x="3" y="437"/>
                    </a:lnTo>
                    <a:lnTo>
                      <a:pt x="5" y="374"/>
                    </a:lnTo>
                    <a:lnTo>
                      <a:pt x="5" y="358"/>
                    </a:lnTo>
                    <a:lnTo>
                      <a:pt x="7" y="343"/>
                    </a:lnTo>
                    <a:lnTo>
                      <a:pt x="9" y="328"/>
                    </a:lnTo>
                    <a:lnTo>
                      <a:pt x="13" y="313"/>
                    </a:lnTo>
                    <a:lnTo>
                      <a:pt x="17" y="298"/>
                    </a:lnTo>
                    <a:lnTo>
                      <a:pt x="21" y="283"/>
                    </a:lnTo>
                    <a:lnTo>
                      <a:pt x="26" y="267"/>
                    </a:lnTo>
                    <a:lnTo>
                      <a:pt x="31" y="253"/>
                    </a:lnTo>
                    <a:lnTo>
                      <a:pt x="37" y="239"/>
                    </a:lnTo>
                    <a:lnTo>
                      <a:pt x="44" y="225"/>
                    </a:lnTo>
                    <a:lnTo>
                      <a:pt x="51" y="211"/>
                    </a:lnTo>
                    <a:lnTo>
                      <a:pt x="59" y="198"/>
                    </a:lnTo>
                    <a:lnTo>
                      <a:pt x="68" y="185"/>
                    </a:lnTo>
                    <a:lnTo>
                      <a:pt x="77" y="171"/>
                    </a:lnTo>
                    <a:lnTo>
                      <a:pt x="86" y="159"/>
                    </a:lnTo>
                    <a:lnTo>
                      <a:pt x="96" y="147"/>
                    </a:lnTo>
                    <a:lnTo>
                      <a:pt x="107" y="135"/>
                    </a:lnTo>
                    <a:lnTo>
                      <a:pt x="118" y="123"/>
                    </a:lnTo>
                    <a:lnTo>
                      <a:pt x="130" y="112"/>
                    </a:lnTo>
                    <a:lnTo>
                      <a:pt x="142" y="102"/>
                    </a:lnTo>
                    <a:lnTo>
                      <a:pt x="154" y="92"/>
                    </a:lnTo>
                    <a:lnTo>
                      <a:pt x="167" y="81"/>
                    </a:lnTo>
                    <a:lnTo>
                      <a:pt x="180" y="72"/>
                    </a:lnTo>
                    <a:lnTo>
                      <a:pt x="193" y="63"/>
                    </a:lnTo>
                    <a:lnTo>
                      <a:pt x="207" y="55"/>
                    </a:lnTo>
                    <a:lnTo>
                      <a:pt x="222" y="47"/>
                    </a:lnTo>
                    <a:lnTo>
                      <a:pt x="236" y="40"/>
                    </a:lnTo>
                    <a:lnTo>
                      <a:pt x="252" y="34"/>
                    </a:lnTo>
                    <a:lnTo>
                      <a:pt x="267" y="28"/>
                    </a:lnTo>
                    <a:lnTo>
                      <a:pt x="282" y="23"/>
                    </a:lnTo>
                    <a:lnTo>
                      <a:pt x="298" y="18"/>
                    </a:lnTo>
                    <a:lnTo>
                      <a:pt x="314" y="14"/>
                    </a:lnTo>
                    <a:lnTo>
                      <a:pt x="342" y="10"/>
                    </a:lnTo>
                    <a:lnTo>
                      <a:pt x="405" y="8"/>
                    </a:lnTo>
                    <a:lnTo>
                      <a:pt x="466" y="6"/>
                    </a:lnTo>
                    <a:lnTo>
                      <a:pt x="528" y="5"/>
                    </a:lnTo>
                    <a:lnTo>
                      <a:pt x="590" y="4"/>
                    </a:lnTo>
                    <a:lnTo>
                      <a:pt x="652" y="3"/>
                    </a:lnTo>
                    <a:lnTo>
                      <a:pt x="714" y="2"/>
                    </a:lnTo>
                    <a:lnTo>
                      <a:pt x="776" y="1"/>
                    </a:lnTo>
                    <a:lnTo>
                      <a:pt x="838" y="1"/>
                    </a:lnTo>
                    <a:lnTo>
                      <a:pt x="900" y="1"/>
                    </a:lnTo>
                    <a:lnTo>
                      <a:pt x="962" y="1"/>
                    </a:lnTo>
                    <a:lnTo>
                      <a:pt x="1024" y="1"/>
                    </a:lnTo>
                    <a:lnTo>
                      <a:pt x="1086" y="1"/>
                    </a:lnTo>
                    <a:lnTo>
                      <a:pt x="1147" y="1"/>
                    </a:lnTo>
                    <a:lnTo>
                      <a:pt x="1210" y="1"/>
                    </a:lnTo>
                    <a:lnTo>
                      <a:pt x="1271" y="2"/>
                    </a:lnTo>
                    <a:lnTo>
                      <a:pt x="1333" y="2"/>
                    </a:lnTo>
                    <a:lnTo>
                      <a:pt x="1407" y="2"/>
                    </a:lnTo>
                    <a:lnTo>
                      <a:pt x="1482" y="2"/>
                    </a:lnTo>
                    <a:lnTo>
                      <a:pt x="1557" y="3"/>
                    </a:lnTo>
                    <a:lnTo>
                      <a:pt x="1631" y="3"/>
                    </a:lnTo>
                    <a:lnTo>
                      <a:pt x="1706" y="3"/>
                    </a:lnTo>
                    <a:lnTo>
                      <a:pt x="1781" y="3"/>
                    </a:lnTo>
                    <a:lnTo>
                      <a:pt x="1854" y="2"/>
                    </a:lnTo>
                    <a:lnTo>
                      <a:pt x="1929" y="2"/>
                    </a:lnTo>
                    <a:lnTo>
                      <a:pt x="1948" y="0"/>
                    </a:lnTo>
                    <a:lnTo>
                      <a:pt x="1967" y="0"/>
                    </a:lnTo>
                    <a:lnTo>
                      <a:pt x="1986" y="1"/>
                    </a:lnTo>
                    <a:lnTo>
                      <a:pt x="2006" y="2"/>
                    </a:lnTo>
                    <a:lnTo>
                      <a:pt x="2027" y="5"/>
                    </a:lnTo>
                    <a:lnTo>
                      <a:pt x="2047" y="9"/>
                    </a:lnTo>
                    <a:lnTo>
                      <a:pt x="2067" y="14"/>
                    </a:lnTo>
                    <a:lnTo>
                      <a:pt x="2087" y="20"/>
                    </a:lnTo>
                    <a:lnTo>
                      <a:pt x="2107" y="27"/>
                    </a:lnTo>
                    <a:lnTo>
                      <a:pt x="2126" y="35"/>
                    </a:lnTo>
                    <a:lnTo>
                      <a:pt x="2147" y="44"/>
                    </a:lnTo>
                    <a:lnTo>
                      <a:pt x="2166" y="54"/>
                    </a:lnTo>
                    <a:lnTo>
                      <a:pt x="2184" y="65"/>
                    </a:lnTo>
                    <a:lnTo>
                      <a:pt x="2202" y="77"/>
                    </a:lnTo>
                    <a:lnTo>
                      <a:pt x="2220" y="91"/>
                    </a:lnTo>
                    <a:lnTo>
                      <a:pt x="2237" y="105"/>
                    </a:lnTo>
                    <a:lnTo>
                      <a:pt x="2253" y="118"/>
                    </a:lnTo>
                    <a:lnTo>
                      <a:pt x="2267" y="132"/>
                    </a:lnTo>
                    <a:lnTo>
                      <a:pt x="2280" y="147"/>
                    </a:lnTo>
                    <a:lnTo>
                      <a:pt x="2293" y="162"/>
                    </a:lnTo>
                    <a:lnTo>
                      <a:pt x="2304" y="177"/>
                    </a:lnTo>
                    <a:lnTo>
                      <a:pt x="2315" y="194"/>
                    </a:lnTo>
                    <a:lnTo>
                      <a:pt x="2324" y="211"/>
                    </a:lnTo>
                    <a:lnTo>
                      <a:pt x="2333" y="227"/>
                    </a:lnTo>
                    <a:lnTo>
                      <a:pt x="2341" y="245"/>
                    </a:lnTo>
                    <a:lnTo>
                      <a:pt x="2348" y="262"/>
                    </a:lnTo>
                    <a:lnTo>
                      <a:pt x="2354" y="281"/>
                    </a:lnTo>
                    <a:lnTo>
                      <a:pt x="2359" y="299"/>
                    </a:lnTo>
                    <a:lnTo>
                      <a:pt x="2363" y="317"/>
                    </a:lnTo>
                    <a:lnTo>
                      <a:pt x="2368" y="336"/>
                    </a:lnTo>
                    <a:lnTo>
                      <a:pt x="2370" y="355"/>
                    </a:lnTo>
                    <a:lnTo>
                      <a:pt x="2371" y="375"/>
                    </a:lnTo>
                    <a:lnTo>
                      <a:pt x="2373" y="438"/>
                    </a:lnTo>
                    <a:lnTo>
                      <a:pt x="2374" y="501"/>
                    </a:lnTo>
                    <a:lnTo>
                      <a:pt x="2375" y="565"/>
                    </a:lnTo>
                    <a:lnTo>
                      <a:pt x="2375" y="627"/>
                    </a:lnTo>
                    <a:lnTo>
                      <a:pt x="2375" y="691"/>
                    </a:lnTo>
                    <a:lnTo>
                      <a:pt x="2375" y="754"/>
                    </a:lnTo>
                    <a:lnTo>
                      <a:pt x="2374" y="817"/>
                    </a:lnTo>
                    <a:lnTo>
                      <a:pt x="2373" y="881"/>
                    </a:lnTo>
                    <a:lnTo>
                      <a:pt x="2373" y="940"/>
                    </a:lnTo>
                    <a:lnTo>
                      <a:pt x="2373" y="959"/>
                    </a:lnTo>
                    <a:lnTo>
                      <a:pt x="2373" y="978"/>
                    </a:lnTo>
                    <a:lnTo>
                      <a:pt x="2371" y="997"/>
                    </a:lnTo>
                    <a:lnTo>
                      <a:pt x="2368" y="1016"/>
                    </a:lnTo>
                    <a:lnTo>
                      <a:pt x="2363" y="1036"/>
                    </a:lnTo>
                    <a:lnTo>
                      <a:pt x="2358" y="1055"/>
                    </a:lnTo>
                    <a:lnTo>
                      <a:pt x="2351" y="1074"/>
                    </a:lnTo>
                    <a:lnTo>
                      <a:pt x="2344" y="1092"/>
                    </a:lnTo>
                    <a:lnTo>
                      <a:pt x="2336" y="1111"/>
                    </a:lnTo>
                    <a:lnTo>
                      <a:pt x="2327" y="1130"/>
                    </a:lnTo>
                    <a:lnTo>
                      <a:pt x="2316" y="1147"/>
                    </a:lnTo>
                    <a:lnTo>
                      <a:pt x="2305" y="1164"/>
                    </a:lnTo>
                    <a:lnTo>
                      <a:pt x="2292" y="1181"/>
                    </a:lnTo>
                    <a:lnTo>
                      <a:pt x="2279" y="1197"/>
                    </a:lnTo>
                    <a:lnTo>
                      <a:pt x="2264" y="1213"/>
                    </a:lnTo>
                    <a:lnTo>
                      <a:pt x="2249" y="1229"/>
                    </a:lnTo>
                    <a:lnTo>
                      <a:pt x="2232" y="1243"/>
                    </a:lnTo>
                    <a:lnTo>
                      <a:pt x="2215" y="1257"/>
                    </a:lnTo>
                    <a:lnTo>
                      <a:pt x="2197" y="1270"/>
                    </a:lnTo>
                    <a:lnTo>
                      <a:pt x="2178" y="1282"/>
                    </a:lnTo>
                    <a:lnTo>
                      <a:pt x="2160" y="1293"/>
                    </a:lnTo>
                    <a:lnTo>
                      <a:pt x="2140" y="1303"/>
                    </a:lnTo>
                    <a:lnTo>
                      <a:pt x="2120" y="1312"/>
                    </a:lnTo>
                    <a:lnTo>
                      <a:pt x="2099" y="1321"/>
                    </a:lnTo>
                    <a:lnTo>
                      <a:pt x="2079" y="1327"/>
                    </a:lnTo>
                    <a:lnTo>
                      <a:pt x="2058" y="1333"/>
                    </a:lnTo>
                    <a:lnTo>
                      <a:pt x="2037" y="1338"/>
                    </a:lnTo>
                    <a:lnTo>
                      <a:pt x="2016" y="1341"/>
                    </a:lnTo>
                    <a:lnTo>
                      <a:pt x="1994" y="1344"/>
                    </a:lnTo>
                    <a:lnTo>
                      <a:pt x="1973" y="1345"/>
                    </a:lnTo>
                    <a:lnTo>
                      <a:pt x="1951" y="1345"/>
                    </a:lnTo>
                    <a:lnTo>
                      <a:pt x="1930" y="1343"/>
                    </a:lnTo>
                    <a:lnTo>
                      <a:pt x="1906" y="1345"/>
                    </a:lnTo>
                    <a:lnTo>
                      <a:pt x="1883" y="1344"/>
                    </a:lnTo>
                    <a:lnTo>
                      <a:pt x="1863" y="1343"/>
                    </a:lnTo>
                    <a:lnTo>
                      <a:pt x="1845" y="1342"/>
                    </a:lnTo>
                    <a:lnTo>
                      <a:pt x="1843" y="1341"/>
                    </a:lnTo>
                    <a:lnTo>
                      <a:pt x="1828" y="1361"/>
                    </a:lnTo>
                    <a:lnTo>
                      <a:pt x="1813" y="1380"/>
                    </a:lnTo>
                    <a:lnTo>
                      <a:pt x="1796" y="1399"/>
                    </a:lnTo>
                    <a:lnTo>
                      <a:pt x="1780" y="1418"/>
                    </a:lnTo>
                    <a:lnTo>
                      <a:pt x="1762" y="1436"/>
                    </a:lnTo>
                    <a:lnTo>
                      <a:pt x="1745" y="1453"/>
                    </a:lnTo>
                    <a:lnTo>
                      <a:pt x="1728" y="1469"/>
                    </a:lnTo>
                    <a:lnTo>
                      <a:pt x="1710" y="1485"/>
                    </a:lnTo>
                    <a:lnTo>
                      <a:pt x="1692" y="1499"/>
                    </a:lnTo>
                    <a:lnTo>
                      <a:pt x="1673" y="1515"/>
                    </a:lnTo>
                    <a:lnTo>
                      <a:pt x="1654" y="1529"/>
                    </a:lnTo>
                    <a:lnTo>
                      <a:pt x="1634" y="1542"/>
                    </a:lnTo>
                    <a:lnTo>
                      <a:pt x="1615" y="1554"/>
                    </a:lnTo>
                    <a:lnTo>
                      <a:pt x="1595" y="1566"/>
                    </a:lnTo>
                    <a:lnTo>
                      <a:pt x="1576" y="1577"/>
                    </a:lnTo>
                    <a:lnTo>
                      <a:pt x="1556" y="1587"/>
                    </a:lnTo>
                    <a:lnTo>
                      <a:pt x="1534" y="1597"/>
                    </a:lnTo>
                    <a:lnTo>
                      <a:pt x="1514" y="1607"/>
                    </a:lnTo>
                    <a:lnTo>
                      <a:pt x="1493" y="1615"/>
                    </a:lnTo>
                    <a:lnTo>
                      <a:pt x="1472" y="1623"/>
                    </a:lnTo>
                    <a:lnTo>
                      <a:pt x="1451" y="1630"/>
                    </a:lnTo>
                    <a:lnTo>
                      <a:pt x="1430" y="1636"/>
                    </a:lnTo>
                    <a:lnTo>
                      <a:pt x="1408" y="1641"/>
                    </a:lnTo>
                    <a:lnTo>
                      <a:pt x="1386" y="1646"/>
                    </a:lnTo>
                    <a:lnTo>
                      <a:pt x="1365" y="1650"/>
                    </a:lnTo>
                    <a:lnTo>
                      <a:pt x="1343" y="1653"/>
                    </a:lnTo>
                    <a:lnTo>
                      <a:pt x="1322" y="1656"/>
                    </a:lnTo>
                    <a:lnTo>
                      <a:pt x="1299" y="1658"/>
                    </a:lnTo>
                    <a:lnTo>
                      <a:pt x="1277" y="1659"/>
                    </a:lnTo>
                    <a:lnTo>
                      <a:pt x="1255" y="1659"/>
                    </a:lnTo>
                    <a:lnTo>
                      <a:pt x="1233" y="1658"/>
                    </a:lnTo>
                    <a:lnTo>
                      <a:pt x="1212" y="1657"/>
                    </a:lnTo>
                    <a:lnTo>
                      <a:pt x="1190" y="1660"/>
                    </a:lnTo>
                    <a:lnTo>
                      <a:pt x="1167" y="1662"/>
                    </a:lnTo>
                    <a:lnTo>
                      <a:pt x="1145" y="1663"/>
                    </a:lnTo>
                    <a:lnTo>
                      <a:pt x="1124" y="1664"/>
                    </a:lnTo>
                    <a:close/>
                  </a:path>
                </a:pathLst>
              </a:cu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marL="0" marR="0" indent="0" algn="l" defTabSz="1219170" rtl="0" fontAlgn="auto" latinLnBrk="1"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defRPr>
                </a:defPPr>
                <a:lvl1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1pPr>
                <a:lvl2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2pPr>
                <a:lvl3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3pPr>
                <a:lvl4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4pPr>
                <a:lvl5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5pPr>
                <a:lvl6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6pPr>
                <a:lvl7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7pPr>
                <a:lvl8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8pPr>
                <a:lvl9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9pPr>
              </a:lstStyle>
              <a:p>
                <a:endParaRPr lang="en-US" sz="3200">
                  <a:solidFill>
                    <a:srgbClr val="000000"/>
                  </a:solidFill>
                  <a:latin typeface="Tenorite" pitchFamily="2" charset="0"/>
                  <a:cs typeface="Arial" panose="020B0604020202020204" pitchFamily="34" charset="0"/>
                </a:endParaRPr>
              </a:p>
            </p:txBody>
          </p:sp>
          <p:sp>
            <p:nvSpPr>
              <p:cNvPr id="25" name="Freeform 158">
                <a:extLst>
                  <a:ext uri="{FF2B5EF4-FFF2-40B4-BE49-F238E27FC236}">
                    <a16:creationId xmlns:a16="http://schemas.microsoft.com/office/drawing/2014/main" id="{F21DAE93-9464-BB2E-BC4A-10FBB11C1065}"/>
                  </a:ext>
                </a:extLst>
              </p:cNvPr>
              <p:cNvSpPr>
                <a:spLocks/>
              </p:cNvSpPr>
              <p:nvPr/>
            </p:nvSpPr>
            <p:spPr bwMode="auto">
              <a:xfrm>
                <a:off x="3907587" y="1746153"/>
                <a:ext cx="44184" cy="45166"/>
              </a:xfrm>
              <a:custGeom>
                <a:avLst/>
                <a:gdLst>
                  <a:gd name="T0" fmla="*/ 137 w 1505"/>
                  <a:gd name="T1" fmla="*/ 1507 h 1508"/>
                  <a:gd name="T2" fmla="*/ 109 w 1505"/>
                  <a:gd name="T3" fmla="*/ 1502 h 1508"/>
                  <a:gd name="T4" fmla="*/ 81 w 1505"/>
                  <a:gd name="T5" fmla="*/ 1491 h 1508"/>
                  <a:gd name="T6" fmla="*/ 56 w 1505"/>
                  <a:gd name="T7" fmla="*/ 1474 h 1508"/>
                  <a:gd name="T8" fmla="*/ 34 w 1505"/>
                  <a:gd name="T9" fmla="*/ 1452 h 1508"/>
                  <a:gd name="T10" fmla="*/ 17 w 1505"/>
                  <a:gd name="T11" fmla="*/ 1426 h 1508"/>
                  <a:gd name="T12" fmla="*/ 6 w 1505"/>
                  <a:gd name="T13" fmla="*/ 1399 h 1508"/>
                  <a:gd name="T14" fmla="*/ 0 w 1505"/>
                  <a:gd name="T15" fmla="*/ 1370 h 1508"/>
                  <a:gd name="T16" fmla="*/ 0 w 1505"/>
                  <a:gd name="T17" fmla="*/ 1341 h 1508"/>
                  <a:gd name="T18" fmla="*/ 6 w 1505"/>
                  <a:gd name="T19" fmla="*/ 1312 h 1508"/>
                  <a:gd name="T20" fmla="*/ 17 w 1505"/>
                  <a:gd name="T21" fmla="*/ 1284 h 1508"/>
                  <a:gd name="T22" fmla="*/ 34 w 1505"/>
                  <a:gd name="T23" fmla="*/ 1259 h 1508"/>
                  <a:gd name="T24" fmla="*/ 1244 w 1505"/>
                  <a:gd name="T25" fmla="*/ 45 h 1508"/>
                  <a:gd name="T26" fmla="*/ 1268 w 1505"/>
                  <a:gd name="T27" fmla="*/ 26 h 1508"/>
                  <a:gd name="T28" fmla="*/ 1294 w 1505"/>
                  <a:gd name="T29" fmla="*/ 12 h 1508"/>
                  <a:gd name="T30" fmla="*/ 1322 w 1505"/>
                  <a:gd name="T31" fmla="*/ 2 h 1508"/>
                  <a:gd name="T32" fmla="*/ 1352 w 1505"/>
                  <a:gd name="T33" fmla="*/ 0 h 1508"/>
                  <a:gd name="T34" fmla="*/ 1381 w 1505"/>
                  <a:gd name="T35" fmla="*/ 2 h 1508"/>
                  <a:gd name="T36" fmla="*/ 1409 w 1505"/>
                  <a:gd name="T37" fmla="*/ 12 h 1508"/>
                  <a:gd name="T38" fmla="*/ 1436 w 1505"/>
                  <a:gd name="T39" fmla="*/ 26 h 1508"/>
                  <a:gd name="T40" fmla="*/ 1461 w 1505"/>
                  <a:gd name="T41" fmla="*/ 45 h 1508"/>
                  <a:gd name="T42" fmla="*/ 1480 w 1505"/>
                  <a:gd name="T43" fmla="*/ 69 h 1508"/>
                  <a:gd name="T44" fmla="*/ 1494 w 1505"/>
                  <a:gd name="T45" fmla="*/ 95 h 1508"/>
                  <a:gd name="T46" fmla="*/ 1502 w 1505"/>
                  <a:gd name="T47" fmla="*/ 124 h 1508"/>
                  <a:gd name="T48" fmla="*/ 1505 w 1505"/>
                  <a:gd name="T49" fmla="*/ 153 h 1508"/>
                  <a:gd name="T50" fmla="*/ 1502 w 1505"/>
                  <a:gd name="T51" fmla="*/ 182 h 1508"/>
                  <a:gd name="T52" fmla="*/ 1494 w 1505"/>
                  <a:gd name="T53" fmla="*/ 211 h 1508"/>
                  <a:gd name="T54" fmla="*/ 1480 w 1505"/>
                  <a:gd name="T55" fmla="*/ 237 h 1508"/>
                  <a:gd name="T56" fmla="*/ 1461 w 1505"/>
                  <a:gd name="T57" fmla="*/ 261 h 1508"/>
                  <a:gd name="T58" fmla="*/ 248 w 1505"/>
                  <a:gd name="T59" fmla="*/ 1474 h 1508"/>
                  <a:gd name="T60" fmla="*/ 223 w 1505"/>
                  <a:gd name="T61" fmla="*/ 1491 h 1508"/>
                  <a:gd name="T62" fmla="*/ 196 w 1505"/>
                  <a:gd name="T63" fmla="*/ 1502 h 1508"/>
                  <a:gd name="T64" fmla="*/ 167 w 1505"/>
                  <a:gd name="T65" fmla="*/ 1507 h 1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505" h="1508">
                    <a:moveTo>
                      <a:pt x="153" y="1508"/>
                    </a:moveTo>
                    <a:lnTo>
                      <a:pt x="137" y="1507"/>
                    </a:lnTo>
                    <a:lnTo>
                      <a:pt x="123" y="1505"/>
                    </a:lnTo>
                    <a:lnTo>
                      <a:pt x="109" y="1502"/>
                    </a:lnTo>
                    <a:lnTo>
                      <a:pt x="95" y="1497"/>
                    </a:lnTo>
                    <a:lnTo>
                      <a:pt x="81" y="1491"/>
                    </a:lnTo>
                    <a:lnTo>
                      <a:pt x="68" y="1483"/>
                    </a:lnTo>
                    <a:lnTo>
                      <a:pt x="56" y="1474"/>
                    </a:lnTo>
                    <a:lnTo>
                      <a:pt x="45" y="1463"/>
                    </a:lnTo>
                    <a:lnTo>
                      <a:pt x="34" y="1452"/>
                    </a:lnTo>
                    <a:lnTo>
                      <a:pt x="24" y="1440"/>
                    </a:lnTo>
                    <a:lnTo>
                      <a:pt x="17" y="1426"/>
                    </a:lnTo>
                    <a:lnTo>
                      <a:pt x="11" y="1413"/>
                    </a:lnTo>
                    <a:lnTo>
                      <a:pt x="6" y="1399"/>
                    </a:lnTo>
                    <a:lnTo>
                      <a:pt x="3" y="1384"/>
                    </a:lnTo>
                    <a:lnTo>
                      <a:pt x="0" y="1370"/>
                    </a:lnTo>
                    <a:lnTo>
                      <a:pt x="0" y="1356"/>
                    </a:lnTo>
                    <a:lnTo>
                      <a:pt x="0" y="1341"/>
                    </a:lnTo>
                    <a:lnTo>
                      <a:pt x="2" y="1326"/>
                    </a:lnTo>
                    <a:lnTo>
                      <a:pt x="6" y="1312"/>
                    </a:lnTo>
                    <a:lnTo>
                      <a:pt x="11" y="1298"/>
                    </a:lnTo>
                    <a:lnTo>
                      <a:pt x="17" y="1284"/>
                    </a:lnTo>
                    <a:lnTo>
                      <a:pt x="24" y="1271"/>
                    </a:lnTo>
                    <a:lnTo>
                      <a:pt x="34" y="1259"/>
                    </a:lnTo>
                    <a:lnTo>
                      <a:pt x="45" y="1247"/>
                    </a:lnTo>
                    <a:lnTo>
                      <a:pt x="1244" y="45"/>
                    </a:lnTo>
                    <a:lnTo>
                      <a:pt x="1256" y="35"/>
                    </a:lnTo>
                    <a:lnTo>
                      <a:pt x="1268" y="26"/>
                    </a:lnTo>
                    <a:lnTo>
                      <a:pt x="1281" y="18"/>
                    </a:lnTo>
                    <a:lnTo>
                      <a:pt x="1294" y="12"/>
                    </a:lnTo>
                    <a:lnTo>
                      <a:pt x="1308" y="6"/>
                    </a:lnTo>
                    <a:lnTo>
                      <a:pt x="1322" y="2"/>
                    </a:lnTo>
                    <a:lnTo>
                      <a:pt x="1338" y="0"/>
                    </a:lnTo>
                    <a:lnTo>
                      <a:pt x="1352" y="0"/>
                    </a:lnTo>
                    <a:lnTo>
                      <a:pt x="1367" y="0"/>
                    </a:lnTo>
                    <a:lnTo>
                      <a:pt x="1381" y="2"/>
                    </a:lnTo>
                    <a:lnTo>
                      <a:pt x="1395" y="6"/>
                    </a:lnTo>
                    <a:lnTo>
                      <a:pt x="1409" y="12"/>
                    </a:lnTo>
                    <a:lnTo>
                      <a:pt x="1423" y="18"/>
                    </a:lnTo>
                    <a:lnTo>
                      <a:pt x="1436" y="26"/>
                    </a:lnTo>
                    <a:lnTo>
                      <a:pt x="1449" y="35"/>
                    </a:lnTo>
                    <a:lnTo>
                      <a:pt x="1461" y="45"/>
                    </a:lnTo>
                    <a:lnTo>
                      <a:pt x="1471" y="57"/>
                    </a:lnTo>
                    <a:lnTo>
                      <a:pt x="1480" y="69"/>
                    </a:lnTo>
                    <a:lnTo>
                      <a:pt x="1487" y="82"/>
                    </a:lnTo>
                    <a:lnTo>
                      <a:pt x="1494" y="95"/>
                    </a:lnTo>
                    <a:lnTo>
                      <a:pt x="1498" y="110"/>
                    </a:lnTo>
                    <a:lnTo>
                      <a:pt x="1502" y="124"/>
                    </a:lnTo>
                    <a:lnTo>
                      <a:pt x="1504" y="138"/>
                    </a:lnTo>
                    <a:lnTo>
                      <a:pt x="1505" y="153"/>
                    </a:lnTo>
                    <a:lnTo>
                      <a:pt x="1504" y="167"/>
                    </a:lnTo>
                    <a:lnTo>
                      <a:pt x="1502" y="182"/>
                    </a:lnTo>
                    <a:lnTo>
                      <a:pt x="1498" y="196"/>
                    </a:lnTo>
                    <a:lnTo>
                      <a:pt x="1494" y="211"/>
                    </a:lnTo>
                    <a:lnTo>
                      <a:pt x="1488" y="224"/>
                    </a:lnTo>
                    <a:lnTo>
                      <a:pt x="1480" y="237"/>
                    </a:lnTo>
                    <a:lnTo>
                      <a:pt x="1471" y="249"/>
                    </a:lnTo>
                    <a:lnTo>
                      <a:pt x="1461" y="261"/>
                    </a:lnTo>
                    <a:lnTo>
                      <a:pt x="260" y="1463"/>
                    </a:lnTo>
                    <a:lnTo>
                      <a:pt x="248" y="1474"/>
                    </a:lnTo>
                    <a:lnTo>
                      <a:pt x="236" y="1483"/>
                    </a:lnTo>
                    <a:lnTo>
                      <a:pt x="223" y="1491"/>
                    </a:lnTo>
                    <a:lnTo>
                      <a:pt x="210" y="1497"/>
                    </a:lnTo>
                    <a:lnTo>
                      <a:pt x="196" y="1502"/>
                    </a:lnTo>
                    <a:lnTo>
                      <a:pt x="182" y="1505"/>
                    </a:lnTo>
                    <a:lnTo>
                      <a:pt x="167" y="1507"/>
                    </a:lnTo>
                    <a:lnTo>
                      <a:pt x="153" y="1508"/>
                    </a:lnTo>
                    <a:close/>
                  </a:path>
                </a:pathLst>
              </a:cu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marL="0" marR="0" indent="0" algn="l" defTabSz="1219170" rtl="0" fontAlgn="auto" latinLnBrk="1"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defRPr>
                </a:defPPr>
                <a:lvl1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1pPr>
                <a:lvl2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2pPr>
                <a:lvl3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3pPr>
                <a:lvl4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4pPr>
                <a:lvl5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5pPr>
                <a:lvl6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6pPr>
                <a:lvl7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7pPr>
                <a:lvl8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8pPr>
                <a:lvl9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9pPr>
              </a:lstStyle>
              <a:p>
                <a:endParaRPr lang="en-US" sz="3200">
                  <a:solidFill>
                    <a:srgbClr val="000000"/>
                  </a:solidFill>
                  <a:latin typeface="Tenorite" pitchFamily="2" charset="0"/>
                  <a:cs typeface="Arial" panose="020B0604020202020204" pitchFamily="34" charset="0"/>
                </a:endParaRPr>
              </a:p>
            </p:txBody>
          </p:sp>
          <p:sp>
            <p:nvSpPr>
              <p:cNvPr id="26" name="Freeform 159">
                <a:extLst>
                  <a:ext uri="{FF2B5EF4-FFF2-40B4-BE49-F238E27FC236}">
                    <a16:creationId xmlns:a16="http://schemas.microsoft.com/office/drawing/2014/main" id="{E7839F74-6771-63F1-0B30-4823CF841C4C}"/>
                  </a:ext>
                </a:extLst>
              </p:cNvPr>
              <p:cNvSpPr>
                <a:spLocks/>
              </p:cNvSpPr>
              <p:nvPr/>
            </p:nvSpPr>
            <p:spPr bwMode="auto">
              <a:xfrm>
                <a:off x="3928207" y="1839431"/>
                <a:ext cx="61858" cy="9819"/>
              </a:xfrm>
              <a:custGeom>
                <a:avLst/>
                <a:gdLst>
                  <a:gd name="T0" fmla="*/ 152 w 2096"/>
                  <a:gd name="T1" fmla="*/ 306 h 306"/>
                  <a:gd name="T2" fmla="*/ 122 w 2096"/>
                  <a:gd name="T3" fmla="*/ 303 h 306"/>
                  <a:gd name="T4" fmla="*/ 93 w 2096"/>
                  <a:gd name="T5" fmla="*/ 293 h 306"/>
                  <a:gd name="T6" fmla="*/ 68 w 2096"/>
                  <a:gd name="T7" fmla="*/ 279 h 306"/>
                  <a:gd name="T8" fmla="*/ 45 w 2096"/>
                  <a:gd name="T9" fmla="*/ 261 h 306"/>
                  <a:gd name="T10" fmla="*/ 26 w 2096"/>
                  <a:gd name="T11" fmla="*/ 239 h 306"/>
                  <a:gd name="T12" fmla="*/ 12 w 2096"/>
                  <a:gd name="T13" fmla="*/ 213 h 306"/>
                  <a:gd name="T14" fmla="*/ 3 w 2096"/>
                  <a:gd name="T15" fmla="*/ 184 h 306"/>
                  <a:gd name="T16" fmla="*/ 0 w 2096"/>
                  <a:gd name="T17" fmla="*/ 153 h 306"/>
                  <a:gd name="T18" fmla="*/ 3 w 2096"/>
                  <a:gd name="T19" fmla="*/ 123 h 306"/>
                  <a:gd name="T20" fmla="*/ 12 w 2096"/>
                  <a:gd name="T21" fmla="*/ 93 h 306"/>
                  <a:gd name="T22" fmla="*/ 26 w 2096"/>
                  <a:gd name="T23" fmla="*/ 68 h 306"/>
                  <a:gd name="T24" fmla="*/ 45 w 2096"/>
                  <a:gd name="T25" fmla="*/ 45 h 306"/>
                  <a:gd name="T26" fmla="*/ 68 w 2096"/>
                  <a:gd name="T27" fmla="*/ 27 h 306"/>
                  <a:gd name="T28" fmla="*/ 93 w 2096"/>
                  <a:gd name="T29" fmla="*/ 12 h 306"/>
                  <a:gd name="T30" fmla="*/ 122 w 2096"/>
                  <a:gd name="T31" fmla="*/ 3 h 306"/>
                  <a:gd name="T32" fmla="*/ 152 w 2096"/>
                  <a:gd name="T33" fmla="*/ 0 h 306"/>
                  <a:gd name="T34" fmla="*/ 1959 w 2096"/>
                  <a:gd name="T35" fmla="*/ 1 h 306"/>
                  <a:gd name="T36" fmla="*/ 1989 w 2096"/>
                  <a:gd name="T37" fmla="*/ 7 h 306"/>
                  <a:gd name="T38" fmla="*/ 2016 w 2096"/>
                  <a:gd name="T39" fmla="*/ 19 h 306"/>
                  <a:gd name="T40" fmla="*/ 2040 w 2096"/>
                  <a:gd name="T41" fmla="*/ 36 h 306"/>
                  <a:gd name="T42" fmla="*/ 2062 w 2096"/>
                  <a:gd name="T43" fmla="*/ 56 h 306"/>
                  <a:gd name="T44" fmla="*/ 2078 w 2096"/>
                  <a:gd name="T45" fmla="*/ 80 h 306"/>
                  <a:gd name="T46" fmla="*/ 2089 w 2096"/>
                  <a:gd name="T47" fmla="*/ 107 h 306"/>
                  <a:gd name="T48" fmla="*/ 2095 w 2096"/>
                  <a:gd name="T49" fmla="*/ 138 h 306"/>
                  <a:gd name="T50" fmla="*/ 2095 w 2096"/>
                  <a:gd name="T51" fmla="*/ 169 h 306"/>
                  <a:gd name="T52" fmla="*/ 2089 w 2096"/>
                  <a:gd name="T53" fmla="*/ 198 h 306"/>
                  <a:gd name="T54" fmla="*/ 2078 w 2096"/>
                  <a:gd name="T55" fmla="*/ 226 h 306"/>
                  <a:gd name="T56" fmla="*/ 2062 w 2096"/>
                  <a:gd name="T57" fmla="*/ 250 h 306"/>
                  <a:gd name="T58" fmla="*/ 2040 w 2096"/>
                  <a:gd name="T59" fmla="*/ 271 h 306"/>
                  <a:gd name="T60" fmla="*/ 2016 w 2096"/>
                  <a:gd name="T61" fmla="*/ 287 h 306"/>
                  <a:gd name="T62" fmla="*/ 1989 w 2096"/>
                  <a:gd name="T63" fmla="*/ 298 h 306"/>
                  <a:gd name="T64" fmla="*/ 1959 w 2096"/>
                  <a:gd name="T65" fmla="*/ 305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96" h="306">
                    <a:moveTo>
                      <a:pt x="1943" y="306"/>
                    </a:moveTo>
                    <a:lnTo>
                      <a:pt x="152" y="306"/>
                    </a:lnTo>
                    <a:lnTo>
                      <a:pt x="137" y="305"/>
                    </a:lnTo>
                    <a:lnTo>
                      <a:pt x="122" y="303"/>
                    </a:lnTo>
                    <a:lnTo>
                      <a:pt x="107" y="298"/>
                    </a:lnTo>
                    <a:lnTo>
                      <a:pt x="93" y="293"/>
                    </a:lnTo>
                    <a:lnTo>
                      <a:pt x="80" y="287"/>
                    </a:lnTo>
                    <a:lnTo>
                      <a:pt x="68" y="279"/>
                    </a:lnTo>
                    <a:lnTo>
                      <a:pt x="56" y="271"/>
                    </a:lnTo>
                    <a:lnTo>
                      <a:pt x="45" y="261"/>
                    </a:lnTo>
                    <a:lnTo>
                      <a:pt x="35" y="250"/>
                    </a:lnTo>
                    <a:lnTo>
                      <a:pt x="26" y="239"/>
                    </a:lnTo>
                    <a:lnTo>
                      <a:pt x="18" y="226"/>
                    </a:lnTo>
                    <a:lnTo>
                      <a:pt x="12" y="213"/>
                    </a:lnTo>
                    <a:lnTo>
                      <a:pt x="7" y="198"/>
                    </a:lnTo>
                    <a:lnTo>
                      <a:pt x="3" y="184"/>
                    </a:lnTo>
                    <a:lnTo>
                      <a:pt x="1" y="169"/>
                    </a:lnTo>
                    <a:lnTo>
                      <a:pt x="0" y="153"/>
                    </a:lnTo>
                    <a:lnTo>
                      <a:pt x="1" y="138"/>
                    </a:lnTo>
                    <a:lnTo>
                      <a:pt x="3" y="123"/>
                    </a:lnTo>
                    <a:lnTo>
                      <a:pt x="7" y="107"/>
                    </a:lnTo>
                    <a:lnTo>
                      <a:pt x="12" y="93"/>
                    </a:lnTo>
                    <a:lnTo>
                      <a:pt x="18" y="80"/>
                    </a:lnTo>
                    <a:lnTo>
                      <a:pt x="26" y="68"/>
                    </a:lnTo>
                    <a:lnTo>
                      <a:pt x="35" y="56"/>
                    </a:lnTo>
                    <a:lnTo>
                      <a:pt x="45" y="45"/>
                    </a:lnTo>
                    <a:lnTo>
                      <a:pt x="56" y="36"/>
                    </a:lnTo>
                    <a:lnTo>
                      <a:pt x="68" y="27"/>
                    </a:lnTo>
                    <a:lnTo>
                      <a:pt x="80" y="19"/>
                    </a:lnTo>
                    <a:lnTo>
                      <a:pt x="93" y="12"/>
                    </a:lnTo>
                    <a:lnTo>
                      <a:pt x="107" y="7"/>
                    </a:lnTo>
                    <a:lnTo>
                      <a:pt x="122" y="3"/>
                    </a:lnTo>
                    <a:lnTo>
                      <a:pt x="137" y="1"/>
                    </a:lnTo>
                    <a:lnTo>
                      <a:pt x="152" y="0"/>
                    </a:lnTo>
                    <a:lnTo>
                      <a:pt x="1943" y="0"/>
                    </a:lnTo>
                    <a:lnTo>
                      <a:pt x="1959" y="1"/>
                    </a:lnTo>
                    <a:lnTo>
                      <a:pt x="1974" y="3"/>
                    </a:lnTo>
                    <a:lnTo>
                      <a:pt x="1989" y="7"/>
                    </a:lnTo>
                    <a:lnTo>
                      <a:pt x="2002" y="12"/>
                    </a:lnTo>
                    <a:lnTo>
                      <a:pt x="2016" y="19"/>
                    </a:lnTo>
                    <a:lnTo>
                      <a:pt x="2028" y="27"/>
                    </a:lnTo>
                    <a:lnTo>
                      <a:pt x="2040" y="36"/>
                    </a:lnTo>
                    <a:lnTo>
                      <a:pt x="2052" y="45"/>
                    </a:lnTo>
                    <a:lnTo>
                      <a:pt x="2062" y="56"/>
                    </a:lnTo>
                    <a:lnTo>
                      <a:pt x="2070" y="68"/>
                    </a:lnTo>
                    <a:lnTo>
                      <a:pt x="2078" y="80"/>
                    </a:lnTo>
                    <a:lnTo>
                      <a:pt x="2084" y="93"/>
                    </a:lnTo>
                    <a:lnTo>
                      <a:pt x="2089" y="107"/>
                    </a:lnTo>
                    <a:lnTo>
                      <a:pt x="2093" y="123"/>
                    </a:lnTo>
                    <a:lnTo>
                      <a:pt x="2095" y="138"/>
                    </a:lnTo>
                    <a:lnTo>
                      <a:pt x="2096" y="153"/>
                    </a:lnTo>
                    <a:lnTo>
                      <a:pt x="2095" y="169"/>
                    </a:lnTo>
                    <a:lnTo>
                      <a:pt x="2093" y="184"/>
                    </a:lnTo>
                    <a:lnTo>
                      <a:pt x="2089" y="198"/>
                    </a:lnTo>
                    <a:lnTo>
                      <a:pt x="2084" y="213"/>
                    </a:lnTo>
                    <a:lnTo>
                      <a:pt x="2078" y="226"/>
                    </a:lnTo>
                    <a:lnTo>
                      <a:pt x="2070" y="239"/>
                    </a:lnTo>
                    <a:lnTo>
                      <a:pt x="2062" y="250"/>
                    </a:lnTo>
                    <a:lnTo>
                      <a:pt x="2052" y="261"/>
                    </a:lnTo>
                    <a:lnTo>
                      <a:pt x="2040" y="271"/>
                    </a:lnTo>
                    <a:lnTo>
                      <a:pt x="2028" y="279"/>
                    </a:lnTo>
                    <a:lnTo>
                      <a:pt x="2016" y="287"/>
                    </a:lnTo>
                    <a:lnTo>
                      <a:pt x="2002" y="293"/>
                    </a:lnTo>
                    <a:lnTo>
                      <a:pt x="1989" y="298"/>
                    </a:lnTo>
                    <a:lnTo>
                      <a:pt x="1974" y="303"/>
                    </a:lnTo>
                    <a:lnTo>
                      <a:pt x="1959" y="305"/>
                    </a:lnTo>
                    <a:lnTo>
                      <a:pt x="1943" y="306"/>
                    </a:lnTo>
                    <a:close/>
                  </a:path>
                </a:pathLst>
              </a:cu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marL="0" marR="0" indent="0" algn="l" defTabSz="1219170" rtl="0" fontAlgn="auto" latinLnBrk="1"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defRPr>
                </a:defPPr>
                <a:lvl1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1pPr>
                <a:lvl2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2pPr>
                <a:lvl3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3pPr>
                <a:lvl4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4pPr>
                <a:lvl5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5pPr>
                <a:lvl6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6pPr>
                <a:lvl7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7pPr>
                <a:lvl8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8pPr>
                <a:lvl9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9pPr>
              </a:lstStyle>
              <a:p>
                <a:endParaRPr lang="en-US" sz="3200">
                  <a:solidFill>
                    <a:srgbClr val="000000"/>
                  </a:solidFill>
                  <a:latin typeface="Tenorite" pitchFamily="2" charset="0"/>
                  <a:cs typeface="Arial" panose="020B0604020202020204" pitchFamily="34" charset="0"/>
                </a:endParaRPr>
              </a:p>
            </p:txBody>
          </p:sp>
          <p:sp>
            <p:nvSpPr>
              <p:cNvPr id="28" name="Freeform 160">
                <a:extLst>
                  <a:ext uri="{FF2B5EF4-FFF2-40B4-BE49-F238E27FC236}">
                    <a16:creationId xmlns:a16="http://schemas.microsoft.com/office/drawing/2014/main" id="{B1EF84E0-4313-B435-BF71-074DED2B3B0D}"/>
                  </a:ext>
                </a:extLst>
              </p:cNvPr>
              <p:cNvSpPr>
                <a:spLocks/>
              </p:cNvSpPr>
              <p:nvPr/>
            </p:nvSpPr>
            <p:spPr bwMode="auto">
              <a:xfrm>
                <a:off x="3905624" y="1898344"/>
                <a:ext cx="45167" cy="45166"/>
              </a:xfrm>
              <a:custGeom>
                <a:avLst/>
                <a:gdLst>
                  <a:gd name="T0" fmla="*/ 1352 w 1520"/>
                  <a:gd name="T1" fmla="*/ 1523 h 1523"/>
                  <a:gd name="T2" fmla="*/ 1324 w 1520"/>
                  <a:gd name="T3" fmla="*/ 1517 h 1523"/>
                  <a:gd name="T4" fmla="*/ 1297 w 1520"/>
                  <a:gd name="T5" fmla="*/ 1506 h 1523"/>
                  <a:gd name="T6" fmla="*/ 1272 w 1520"/>
                  <a:gd name="T7" fmla="*/ 1490 h 1523"/>
                  <a:gd name="T8" fmla="*/ 44 w 1520"/>
                  <a:gd name="T9" fmla="*/ 261 h 1523"/>
                  <a:gd name="T10" fmla="*/ 24 w 1520"/>
                  <a:gd name="T11" fmla="*/ 237 h 1523"/>
                  <a:gd name="T12" fmla="*/ 11 w 1520"/>
                  <a:gd name="T13" fmla="*/ 210 h 1523"/>
                  <a:gd name="T14" fmla="*/ 3 w 1520"/>
                  <a:gd name="T15" fmla="*/ 182 h 1523"/>
                  <a:gd name="T16" fmla="*/ 0 w 1520"/>
                  <a:gd name="T17" fmla="*/ 153 h 1523"/>
                  <a:gd name="T18" fmla="*/ 3 w 1520"/>
                  <a:gd name="T19" fmla="*/ 124 h 1523"/>
                  <a:gd name="T20" fmla="*/ 11 w 1520"/>
                  <a:gd name="T21" fmla="*/ 95 h 1523"/>
                  <a:gd name="T22" fmla="*/ 24 w 1520"/>
                  <a:gd name="T23" fmla="*/ 69 h 1523"/>
                  <a:gd name="T24" fmla="*/ 43 w 1520"/>
                  <a:gd name="T25" fmla="*/ 45 h 1523"/>
                  <a:gd name="T26" fmla="*/ 67 w 1520"/>
                  <a:gd name="T27" fmla="*/ 25 h 1523"/>
                  <a:gd name="T28" fmla="*/ 95 w 1520"/>
                  <a:gd name="T29" fmla="*/ 11 h 1523"/>
                  <a:gd name="T30" fmla="*/ 123 w 1520"/>
                  <a:gd name="T31" fmla="*/ 3 h 1523"/>
                  <a:gd name="T32" fmla="*/ 152 w 1520"/>
                  <a:gd name="T33" fmla="*/ 0 h 1523"/>
                  <a:gd name="T34" fmla="*/ 180 w 1520"/>
                  <a:gd name="T35" fmla="*/ 3 h 1523"/>
                  <a:gd name="T36" fmla="*/ 210 w 1520"/>
                  <a:gd name="T37" fmla="*/ 11 h 1523"/>
                  <a:gd name="T38" fmla="*/ 236 w 1520"/>
                  <a:gd name="T39" fmla="*/ 25 h 1523"/>
                  <a:gd name="T40" fmla="*/ 260 w 1520"/>
                  <a:gd name="T41" fmla="*/ 45 h 1523"/>
                  <a:gd name="T42" fmla="*/ 1485 w 1520"/>
                  <a:gd name="T43" fmla="*/ 1275 h 1523"/>
                  <a:gd name="T44" fmla="*/ 1503 w 1520"/>
                  <a:gd name="T45" fmla="*/ 1300 h 1523"/>
                  <a:gd name="T46" fmla="*/ 1514 w 1520"/>
                  <a:gd name="T47" fmla="*/ 1327 h 1523"/>
                  <a:gd name="T48" fmla="*/ 1519 w 1520"/>
                  <a:gd name="T49" fmla="*/ 1356 h 1523"/>
                  <a:gd name="T50" fmla="*/ 1519 w 1520"/>
                  <a:gd name="T51" fmla="*/ 1386 h 1523"/>
                  <a:gd name="T52" fmla="*/ 1514 w 1520"/>
                  <a:gd name="T53" fmla="*/ 1415 h 1523"/>
                  <a:gd name="T54" fmla="*/ 1503 w 1520"/>
                  <a:gd name="T55" fmla="*/ 1442 h 1523"/>
                  <a:gd name="T56" fmla="*/ 1485 w 1520"/>
                  <a:gd name="T57" fmla="*/ 1468 h 1523"/>
                  <a:gd name="T58" fmla="*/ 1463 w 1520"/>
                  <a:gd name="T59" fmla="*/ 1490 h 1523"/>
                  <a:gd name="T60" fmla="*/ 1438 w 1520"/>
                  <a:gd name="T61" fmla="*/ 1506 h 1523"/>
                  <a:gd name="T62" fmla="*/ 1411 w 1520"/>
                  <a:gd name="T63" fmla="*/ 1517 h 1523"/>
                  <a:gd name="T64" fmla="*/ 1382 w 1520"/>
                  <a:gd name="T65" fmla="*/ 1523 h 15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520" h="1523">
                    <a:moveTo>
                      <a:pt x="1367" y="1523"/>
                    </a:moveTo>
                    <a:lnTo>
                      <a:pt x="1352" y="1523"/>
                    </a:lnTo>
                    <a:lnTo>
                      <a:pt x="1338" y="1521"/>
                    </a:lnTo>
                    <a:lnTo>
                      <a:pt x="1324" y="1517"/>
                    </a:lnTo>
                    <a:lnTo>
                      <a:pt x="1310" y="1512"/>
                    </a:lnTo>
                    <a:lnTo>
                      <a:pt x="1297" y="1506"/>
                    </a:lnTo>
                    <a:lnTo>
                      <a:pt x="1284" y="1499"/>
                    </a:lnTo>
                    <a:lnTo>
                      <a:pt x="1272" y="1490"/>
                    </a:lnTo>
                    <a:lnTo>
                      <a:pt x="1260" y="1480"/>
                    </a:lnTo>
                    <a:lnTo>
                      <a:pt x="44" y="261"/>
                    </a:lnTo>
                    <a:lnTo>
                      <a:pt x="33" y="250"/>
                    </a:lnTo>
                    <a:lnTo>
                      <a:pt x="24" y="237"/>
                    </a:lnTo>
                    <a:lnTo>
                      <a:pt x="17" y="225"/>
                    </a:lnTo>
                    <a:lnTo>
                      <a:pt x="11" y="210"/>
                    </a:lnTo>
                    <a:lnTo>
                      <a:pt x="6" y="196"/>
                    </a:lnTo>
                    <a:lnTo>
                      <a:pt x="3" y="182"/>
                    </a:lnTo>
                    <a:lnTo>
                      <a:pt x="1" y="168"/>
                    </a:lnTo>
                    <a:lnTo>
                      <a:pt x="0" y="153"/>
                    </a:lnTo>
                    <a:lnTo>
                      <a:pt x="1" y="139"/>
                    </a:lnTo>
                    <a:lnTo>
                      <a:pt x="3" y="124"/>
                    </a:lnTo>
                    <a:lnTo>
                      <a:pt x="6" y="109"/>
                    </a:lnTo>
                    <a:lnTo>
                      <a:pt x="11" y="95"/>
                    </a:lnTo>
                    <a:lnTo>
                      <a:pt x="17" y="82"/>
                    </a:lnTo>
                    <a:lnTo>
                      <a:pt x="24" y="69"/>
                    </a:lnTo>
                    <a:lnTo>
                      <a:pt x="33" y="57"/>
                    </a:lnTo>
                    <a:lnTo>
                      <a:pt x="43" y="45"/>
                    </a:lnTo>
                    <a:lnTo>
                      <a:pt x="55" y="35"/>
                    </a:lnTo>
                    <a:lnTo>
                      <a:pt x="67" y="25"/>
                    </a:lnTo>
                    <a:lnTo>
                      <a:pt x="81" y="17"/>
                    </a:lnTo>
                    <a:lnTo>
                      <a:pt x="95" y="11"/>
                    </a:lnTo>
                    <a:lnTo>
                      <a:pt x="108" y="6"/>
                    </a:lnTo>
                    <a:lnTo>
                      <a:pt x="123" y="3"/>
                    </a:lnTo>
                    <a:lnTo>
                      <a:pt x="137" y="1"/>
                    </a:lnTo>
                    <a:lnTo>
                      <a:pt x="152" y="0"/>
                    </a:lnTo>
                    <a:lnTo>
                      <a:pt x="166" y="1"/>
                    </a:lnTo>
                    <a:lnTo>
                      <a:pt x="180" y="3"/>
                    </a:lnTo>
                    <a:lnTo>
                      <a:pt x="195" y="6"/>
                    </a:lnTo>
                    <a:lnTo>
                      <a:pt x="210" y="11"/>
                    </a:lnTo>
                    <a:lnTo>
                      <a:pt x="223" y="17"/>
                    </a:lnTo>
                    <a:lnTo>
                      <a:pt x="236" y="25"/>
                    </a:lnTo>
                    <a:lnTo>
                      <a:pt x="248" y="35"/>
                    </a:lnTo>
                    <a:lnTo>
                      <a:pt x="260" y="45"/>
                    </a:lnTo>
                    <a:lnTo>
                      <a:pt x="1475" y="1263"/>
                    </a:lnTo>
                    <a:lnTo>
                      <a:pt x="1485" y="1275"/>
                    </a:lnTo>
                    <a:lnTo>
                      <a:pt x="1495" y="1287"/>
                    </a:lnTo>
                    <a:lnTo>
                      <a:pt x="1503" y="1300"/>
                    </a:lnTo>
                    <a:lnTo>
                      <a:pt x="1509" y="1314"/>
                    </a:lnTo>
                    <a:lnTo>
                      <a:pt x="1514" y="1327"/>
                    </a:lnTo>
                    <a:lnTo>
                      <a:pt x="1517" y="1341"/>
                    </a:lnTo>
                    <a:lnTo>
                      <a:pt x="1519" y="1356"/>
                    </a:lnTo>
                    <a:lnTo>
                      <a:pt x="1520" y="1371"/>
                    </a:lnTo>
                    <a:lnTo>
                      <a:pt x="1519" y="1386"/>
                    </a:lnTo>
                    <a:lnTo>
                      <a:pt x="1517" y="1400"/>
                    </a:lnTo>
                    <a:lnTo>
                      <a:pt x="1514" y="1415"/>
                    </a:lnTo>
                    <a:lnTo>
                      <a:pt x="1509" y="1428"/>
                    </a:lnTo>
                    <a:lnTo>
                      <a:pt x="1503" y="1442"/>
                    </a:lnTo>
                    <a:lnTo>
                      <a:pt x="1495" y="1455"/>
                    </a:lnTo>
                    <a:lnTo>
                      <a:pt x="1485" y="1468"/>
                    </a:lnTo>
                    <a:lnTo>
                      <a:pt x="1475" y="1480"/>
                    </a:lnTo>
                    <a:lnTo>
                      <a:pt x="1463" y="1490"/>
                    </a:lnTo>
                    <a:lnTo>
                      <a:pt x="1451" y="1499"/>
                    </a:lnTo>
                    <a:lnTo>
                      <a:pt x="1438" y="1506"/>
                    </a:lnTo>
                    <a:lnTo>
                      <a:pt x="1425" y="1513"/>
                    </a:lnTo>
                    <a:lnTo>
                      <a:pt x="1411" y="1517"/>
                    </a:lnTo>
                    <a:lnTo>
                      <a:pt x="1397" y="1521"/>
                    </a:lnTo>
                    <a:lnTo>
                      <a:pt x="1382" y="1523"/>
                    </a:lnTo>
                    <a:lnTo>
                      <a:pt x="1367" y="1523"/>
                    </a:lnTo>
                    <a:close/>
                  </a:path>
                </a:pathLst>
              </a:cu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marL="0" marR="0" indent="0" algn="l" defTabSz="1219170" rtl="0" fontAlgn="auto" latinLnBrk="1"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defRPr>
                </a:defPPr>
                <a:lvl1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1pPr>
                <a:lvl2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2pPr>
                <a:lvl3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3pPr>
                <a:lvl4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4pPr>
                <a:lvl5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5pPr>
                <a:lvl6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6pPr>
                <a:lvl7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7pPr>
                <a:lvl8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8pPr>
                <a:lvl9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9pPr>
              </a:lstStyle>
              <a:p>
                <a:endParaRPr lang="en-US" sz="3200">
                  <a:solidFill>
                    <a:srgbClr val="000000"/>
                  </a:solidFill>
                  <a:latin typeface="Tenorite" pitchFamily="2" charset="0"/>
                  <a:cs typeface="Arial" panose="020B0604020202020204" pitchFamily="34" charset="0"/>
                </a:endParaRPr>
              </a:p>
            </p:txBody>
          </p:sp>
          <p:sp>
            <p:nvSpPr>
              <p:cNvPr id="29" name="Freeform 161">
                <a:extLst>
                  <a:ext uri="{FF2B5EF4-FFF2-40B4-BE49-F238E27FC236}">
                    <a16:creationId xmlns:a16="http://schemas.microsoft.com/office/drawing/2014/main" id="{1C91F92C-B636-28C5-62A5-705E01608F3E}"/>
                  </a:ext>
                </a:extLst>
              </p:cNvPr>
              <p:cNvSpPr>
                <a:spLocks/>
              </p:cNvSpPr>
              <p:nvPr/>
            </p:nvSpPr>
            <p:spPr bwMode="auto">
              <a:xfrm>
                <a:off x="3753433" y="1898344"/>
                <a:ext cx="45167" cy="45166"/>
              </a:xfrm>
              <a:custGeom>
                <a:avLst/>
                <a:gdLst>
                  <a:gd name="T0" fmla="*/ 137 w 1519"/>
                  <a:gd name="T1" fmla="*/ 1522 h 1523"/>
                  <a:gd name="T2" fmla="*/ 109 w 1519"/>
                  <a:gd name="T3" fmla="*/ 1517 h 1523"/>
                  <a:gd name="T4" fmla="*/ 82 w 1519"/>
                  <a:gd name="T5" fmla="*/ 1505 h 1523"/>
                  <a:gd name="T6" fmla="*/ 57 w 1519"/>
                  <a:gd name="T7" fmla="*/ 1489 h 1523"/>
                  <a:gd name="T8" fmla="*/ 35 w 1519"/>
                  <a:gd name="T9" fmla="*/ 1467 h 1523"/>
                  <a:gd name="T10" fmla="*/ 17 w 1519"/>
                  <a:gd name="T11" fmla="*/ 1441 h 1523"/>
                  <a:gd name="T12" fmla="*/ 6 w 1519"/>
                  <a:gd name="T13" fmla="*/ 1413 h 1523"/>
                  <a:gd name="T14" fmla="*/ 1 w 1519"/>
                  <a:gd name="T15" fmla="*/ 1385 h 1523"/>
                  <a:gd name="T16" fmla="*/ 1 w 1519"/>
                  <a:gd name="T17" fmla="*/ 1355 h 1523"/>
                  <a:gd name="T18" fmla="*/ 6 w 1519"/>
                  <a:gd name="T19" fmla="*/ 1326 h 1523"/>
                  <a:gd name="T20" fmla="*/ 17 w 1519"/>
                  <a:gd name="T21" fmla="*/ 1299 h 1523"/>
                  <a:gd name="T22" fmla="*/ 35 w 1519"/>
                  <a:gd name="T23" fmla="*/ 1274 h 1523"/>
                  <a:gd name="T24" fmla="*/ 1259 w 1519"/>
                  <a:gd name="T25" fmla="*/ 45 h 1523"/>
                  <a:gd name="T26" fmla="*/ 1283 w 1519"/>
                  <a:gd name="T27" fmla="*/ 25 h 1523"/>
                  <a:gd name="T28" fmla="*/ 1309 w 1519"/>
                  <a:gd name="T29" fmla="*/ 11 h 1523"/>
                  <a:gd name="T30" fmla="*/ 1338 w 1519"/>
                  <a:gd name="T31" fmla="*/ 3 h 1523"/>
                  <a:gd name="T32" fmla="*/ 1367 w 1519"/>
                  <a:gd name="T33" fmla="*/ 0 h 1523"/>
                  <a:gd name="T34" fmla="*/ 1396 w 1519"/>
                  <a:gd name="T35" fmla="*/ 3 h 1523"/>
                  <a:gd name="T36" fmla="*/ 1424 w 1519"/>
                  <a:gd name="T37" fmla="*/ 11 h 1523"/>
                  <a:gd name="T38" fmla="*/ 1451 w 1519"/>
                  <a:gd name="T39" fmla="*/ 25 h 1523"/>
                  <a:gd name="T40" fmla="*/ 1475 w 1519"/>
                  <a:gd name="T41" fmla="*/ 45 h 1523"/>
                  <a:gd name="T42" fmla="*/ 1494 w 1519"/>
                  <a:gd name="T43" fmla="*/ 69 h 1523"/>
                  <a:gd name="T44" fmla="*/ 1508 w 1519"/>
                  <a:gd name="T45" fmla="*/ 95 h 1523"/>
                  <a:gd name="T46" fmla="*/ 1516 w 1519"/>
                  <a:gd name="T47" fmla="*/ 123 h 1523"/>
                  <a:gd name="T48" fmla="*/ 1519 w 1519"/>
                  <a:gd name="T49" fmla="*/ 153 h 1523"/>
                  <a:gd name="T50" fmla="*/ 1516 w 1519"/>
                  <a:gd name="T51" fmla="*/ 182 h 1523"/>
                  <a:gd name="T52" fmla="*/ 1508 w 1519"/>
                  <a:gd name="T53" fmla="*/ 210 h 1523"/>
                  <a:gd name="T54" fmla="*/ 1494 w 1519"/>
                  <a:gd name="T55" fmla="*/ 237 h 1523"/>
                  <a:gd name="T56" fmla="*/ 1475 w 1519"/>
                  <a:gd name="T57" fmla="*/ 261 h 1523"/>
                  <a:gd name="T58" fmla="*/ 248 w 1519"/>
                  <a:gd name="T59" fmla="*/ 1489 h 1523"/>
                  <a:gd name="T60" fmla="*/ 223 w 1519"/>
                  <a:gd name="T61" fmla="*/ 1506 h 1523"/>
                  <a:gd name="T62" fmla="*/ 196 w 1519"/>
                  <a:gd name="T63" fmla="*/ 1517 h 1523"/>
                  <a:gd name="T64" fmla="*/ 168 w 1519"/>
                  <a:gd name="T65" fmla="*/ 1522 h 15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519" h="1523">
                    <a:moveTo>
                      <a:pt x="153" y="1523"/>
                    </a:moveTo>
                    <a:lnTo>
                      <a:pt x="137" y="1522"/>
                    </a:lnTo>
                    <a:lnTo>
                      <a:pt x="123" y="1520"/>
                    </a:lnTo>
                    <a:lnTo>
                      <a:pt x="109" y="1517"/>
                    </a:lnTo>
                    <a:lnTo>
                      <a:pt x="95" y="1512"/>
                    </a:lnTo>
                    <a:lnTo>
                      <a:pt x="82" y="1505"/>
                    </a:lnTo>
                    <a:lnTo>
                      <a:pt x="69" y="1498"/>
                    </a:lnTo>
                    <a:lnTo>
                      <a:pt x="57" y="1489"/>
                    </a:lnTo>
                    <a:lnTo>
                      <a:pt x="45" y="1478"/>
                    </a:lnTo>
                    <a:lnTo>
                      <a:pt x="35" y="1467"/>
                    </a:lnTo>
                    <a:lnTo>
                      <a:pt x="25" y="1454"/>
                    </a:lnTo>
                    <a:lnTo>
                      <a:pt x="17" y="1441"/>
                    </a:lnTo>
                    <a:lnTo>
                      <a:pt x="11" y="1427"/>
                    </a:lnTo>
                    <a:lnTo>
                      <a:pt x="6" y="1413"/>
                    </a:lnTo>
                    <a:lnTo>
                      <a:pt x="3" y="1399"/>
                    </a:lnTo>
                    <a:lnTo>
                      <a:pt x="1" y="1385"/>
                    </a:lnTo>
                    <a:lnTo>
                      <a:pt x="0" y="1370"/>
                    </a:lnTo>
                    <a:lnTo>
                      <a:pt x="1" y="1355"/>
                    </a:lnTo>
                    <a:lnTo>
                      <a:pt x="3" y="1340"/>
                    </a:lnTo>
                    <a:lnTo>
                      <a:pt x="6" y="1326"/>
                    </a:lnTo>
                    <a:lnTo>
                      <a:pt x="11" y="1312"/>
                    </a:lnTo>
                    <a:lnTo>
                      <a:pt x="17" y="1299"/>
                    </a:lnTo>
                    <a:lnTo>
                      <a:pt x="25" y="1286"/>
                    </a:lnTo>
                    <a:lnTo>
                      <a:pt x="35" y="1274"/>
                    </a:lnTo>
                    <a:lnTo>
                      <a:pt x="45" y="1261"/>
                    </a:lnTo>
                    <a:lnTo>
                      <a:pt x="1259" y="45"/>
                    </a:lnTo>
                    <a:lnTo>
                      <a:pt x="1270" y="35"/>
                    </a:lnTo>
                    <a:lnTo>
                      <a:pt x="1283" y="25"/>
                    </a:lnTo>
                    <a:lnTo>
                      <a:pt x="1296" y="17"/>
                    </a:lnTo>
                    <a:lnTo>
                      <a:pt x="1309" y="11"/>
                    </a:lnTo>
                    <a:lnTo>
                      <a:pt x="1324" y="6"/>
                    </a:lnTo>
                    <a:lnTo>
                      <a:pt x="1338" y="3"/>
                    </a:lnTo>
                    <a:lnTo>
                      <a:pt x="1352" y="1"/>
                    </a:lnTo>
                    <a:lnTo>
                      <a:pt x="1367" y="0"/>
                    </a:lnTo>
                    <a:lnTo>
                      <a:pt x="1381" y="1"/>
                    </a:lnTo>
                    <a:lnTo>
                      <a:pt x="1396" y="3"/>
                    </a:lnTo>
                    <a:lnTo>
                      <a:pt x="1410" y="6"/>
                    </a:lnTo>
                    <a:lnTo>
                      <a:pt x="1424" y="11"/>
                    </a:lnTo>
                    <a:lnTo>
                      <a:pt x="1437" y="17"/>
                    </a:lnTo>
                    <a:lnTo>
                      <a:pt x="1451" y="25"/>
                    </a:lnTo>
                    <a:lnTo>
                      <a:pt x="1463" y="35"/>
                    </a:lnTo>
                    <a:lnTo>
                      <a:pt x="1475" y="45"/>
                    </a:lnTo>
                    <a:lnTo>
                      <a:pt x="1485" y="57"/>
                    </a:lnTo>
                    <a:lnTo>
                      <a:pt x="1494" y="69"/>
                    </a:lnTo>
                    <a:lnTo>
                      <a:pt x="1502" y="82"/>
                    </a:lnTo>
                    <a:lnTo>
                      <a:pt x="1508" y="95"/>
                    </a:lnTo>
                    <a:lnTo>
                      <a:pt x="1513" y="109"/>
                    </a:lnTo>
                    <a:lnTo>
                      <a:pt x="1516" y="123"/>
                    </a:lnTo>
                    <a:lnTo>
                      <a:pt x="1518" y="139"/>
                    </a:lnTo>
                    <a:lnTo>
                      <a:pt x="1519" y="153"/>
                    </a:lnTo>
                    <a:lnTo>
                      <a:pt x="1518" y="168"/>
                    </a:lnTo>
                    <a:lnTo>
                      <a:pt x="1516" y="182"/>
                    </a:lnTo>
                    <a:lnTo>
                      <a:pt x="1513" y="196"/>
                    </a:lnTo>
                    <a:lnTo>
                      <a:pt x="1508" y="210"/>
                    </a:lnTo>
                    <a:lnTo>
                      <a:pt x="1502" y="225"/>
                    </a:lnTo>
                    <a:lnTo>
                      <a:pt x="1494" y="237"/>
                    </a:lnTo>
                    <a:lnTo>
                      <a:pt x="1485" y="250"/>
                    </a:lnTo>
                    <a:lnTo>
                      <a:pt x="1475" y="261"/>
                    </a:lnTo>
                    <a:lnTo>
                      <a:pt x="260" y="1478"/>
                    </a:lnTo>
                    <a:lnTo>
                      <a:pt x="248" y="1489"/>
                    </a:lnTo>
                    <a:lnTo>
                      <a:pt x="236" y="1498"/>
                    </a:lnTo>
                    <a:lnTo>
                      <a:pt x="223" y="1506"/>
                    </a:lnTo>
                    <a:lnTo>
                      <a:pt x="210" y="1512"/>
                    </a:lnTo>
                    <a:lnTo>
                      <a:pt x="196" y="1517"/>
                    </a:lnTo>
                    <a:lnTo>
                      <a:pt x="182" y="1520"/>
                    </a:lnTo>
                    <a:lnTo>
                      <a:pt x="168" y="1522"/>
                    </a:lnTo>
                    <a:lnTo>
                      <a:pt x="153" y="1523"/>
                    </a:lnTo>
                    <a:close/>
                  </a:path>
                </a:pathLst>
              </a:cu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marL="0" marR="0" indent="0" algn="l" defTabSz="1219170" rtl="0" fontAlgn="auto" latinLnBrk="1"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defRPr>
                </a:defPPr>
                <a:lvl1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1pPr>
                <a:lvl2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2pPr>
                <a:lvl3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3pPr>
                <a:lvl4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4pPr>
                <a:lvl5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5pPr>
                <a:lvl6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6pPr>
                <a:lvl7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7pPr>
                <a:lvl8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8pPr>
                <a:lvl9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9pPr>
              </a:lstStyle>
              <a:p>
                <a:endParaRPr lang="en-US" sz="3200">
                  <a:solidFill>
                    <a:srgbClr val="000000"/>
                  </a:solidFill>
                  <a:latin typeface="Tenorite" pitchFamily="2" charset="0"/>
                  <a:cs typeface="Arial" panose="020B0604020202020204" pitchFamily="34" charset="0"/>
                </a:endParaRPr>
              </a:p>
            </p:txBody>
          </p:sp>
          <p:sp>
            <p:nvSpPr>
              <p:cNvPr id="30" name="Freeform 162">
                <a:extLst>
                  <a:ext uri="{FF2B5EF4-FFF2-40B4-BE49-F238E27FC236}">
                    <a16:creationId xmlns:a16="http://schemas.microsoft.com/office/drawing/2014/main" id="{49CB08B0-97FD-5118-D99D-B2651E39109F}"/>
                  </a:ext>
                </a:extLst>
              </p:cNvPr>
              <p:cNvSpPr>
                <a:spLocks/>
              </p:cNvSpPr>
              <p:nvPr/>
            </p:nvSpPr>
            <p:spPr bwMode="auto">
              <a:xfrm>
                <a:off x="3714158" y="1840413"/>
                <a:ext cx="59894" cy="8837"/>
              </a:xfrm>
              <a:custGeom>
                <a:avLst/>
                <a:gdLst>
                  <a:gd name="T0" fmla="*/ 152 w 2024"/>
                  <a:gd name="T1" fmla="*/ 304 h 304"/>
                  <a:gd name="T2" fmla="*/ 121 w 2024"/>
                  <a:gd name="T3" fmla="*/ 301 h 304"/>
                  <a:gd name="T4" fmla="*/ 93 w 2024"/>
                  <a:gd name="T5" fmla="*/ 293 h 304"/>
                  <a:gd name="T6" fmla="*/ 67 w 2024"/>
                  <a:gd name="T7" fmla="*/ 278 h 304"/>
                  <a:gd name="T8" fmla="*/ 44 w 2024"/>
                  <a:gd name="T9" fmla="*/ 259 h 304"/>
                  <a:gd name="T10" fmla="*/ 25 w 2024"/>
                  <a:gd name="T11" fmla="*/ 237 h 304"/>
                  <a:gd name="T12" fmla="*/ 11 w 2024"/>
                  <a:gd name="T13" fmla="*/ 211 h 304"/>
                  <a:gd name="T14" fmla="*/ 3 w 2024"/>
                  <a:gd name="T15" fmla="*/ 182 h 304"/>
                  <a:gd name="T16" fmla="*/ 0 w 2024"/>
                  <a:gd name="T17" fmla="*/ 152 h 304"/>
                  <a:gd name="T18" fmla="*/ 3 w 2024"/>
                  <a:gd name="T19" fmla="*/ 121 h 304"/>
                  <a:gd name="T20" fmla="*/ 11 w 2024"/>
                  <a:gd name="T21" fmla="*/ 92 h 304"/>
                  <a:gd name="T22" fmla="*/ 25 w 2024"/>
                  <a:gd name="T23" fmla="*/ 66 h 304"/>
                  <a:gd name="T24" fmla="*/ 44 w 2024"/>
                  <a:gd name="T25" fmla="*/ 44 h 304"/>
                  <a:gd name="T26" fmla="*/ 67 w 2024"/>
                  <a:gd name="T27" fmla="*/ 26 h 304"/>
                  <a:gd name="T28" fmla="*/ 93 w 2024"/>
                  <a:gd name="T29" fmla="*/ 12 h 304"/>
                  <a:gd name="T30" fmla="*/ 121 w 2024"/>
                  <a:gd name="T31" fmla="*/ 3 h 304"/>
                  <a:gd name="T32" fmla="*/ 152 w 2024"/>
                  <a:gd name="T33" fmla="*/ 0 h 304"/>
                  <a:gd name="T34" fmla="*/ 1888 w 2024"/>
                  <a:gd name="T35" fmla="*/ 1 h 304"/>
                  <a:gd name="T36" fmla="*/ 1917 w 2024"/>
                  <a:gd name="T37" fmla="*/ 7 h 304"/>
                  <a:gd name="T38" fmla="*/ 1945 w 2024"/>
                  <a:gd name="T39" fmla="*/ 18 h 304"/>
                  <a:gd name="T40" fmla="*/ 1969 w 2024"/>
                  <a:gd name="T41" fmla="*/ 34 h 304"/>
                  <a:gd name="T42" fmla="*/ 1990 w 2024"/>
                  <a:gd name="T43" fmla="*/ 55 h 304"/>
                  <a:gd name="T44" fmla="*/ 2006 w 2024"/>
                  <a:gd name="T45" fmla="*/ 79 h 304"/>
                  <a:gd name="T46" fmla="*/ 2017 w 2024"/>
                  <a:gd name="T47" fmla="*/ 107 h 304"/>
                  <a:gd name="T48" fmla="*/ 2023 w 2024"/>
                  <a:gd name="T49" fmla="*/ 136 h 304"/>
                  <a:gd name="T50" fmla="*/ 2023 w 2024"/>
                  <a:gd name="T51" fmla="*/ 167 h 304"/>
                  <a:gd name="T52" fmla="*/ 2017 w 2024"/>
                  <a:gd name="T53" fmla="*/ 198 h 304"/>
                  <a:gd name="T54" fmla="*/ 2006 w 2024"/>
                  <a:gd name="T55" fmla="*/ 225 h 304"/>
                  <a:gd name="T56" fmla="*/ 1990 w 2024"/>
                  <a:gd name="T57" fmla="*/ 249 h 304"/>
                  <a:gd name="T58" fmla="*/ 1969 w 2024"/>
                  <a:gd name="T59" fmla="*/ 269 h 304"/>
                  <a:gd name="T60" fmla="*/ 1945 w 2024"/>
                  <a:gd name="T61" fmla="*/ 286 h 304"/>
                  <a:gd name="T62" fmla="*/ 1917 w 2024"/>
                  <a:gd name="T63" fmla="*/ 298 h 304"/>
                  <a:gd name="T64" fmla="*/ 1888 w 2024"/>
                  <a:gd name="T65" fmla="*/ 30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24" h="304">
                    <a:moveTo>
                      <a:pt x="1872" y="304"/>
                    </a:moveTo>
                    <a:lnTo>
                      <a:pt x="152" y="304"/>
                    </a:lnTo>
                    <a:lnTo>
                      <a:pt x="136" y="304"/>
                    </a:lnTo>
                    <a:lnTo>
                      <a:pt x="121" y="301"/>
                    </a:lnTo>
                    <a:lnTo>
                      <a:pt x="107" y="298"/>
                    </a:lnTo>
                    <a:lnTo>
                      <a:pt x="93" y="293"/>
                    </a:lnTo>
                    <a:lnTo>
                      <a:pt x="80" y="286"/>
                    </a:lnTo>
                    <a:lnTo>
                      <a:pt x="67" y="278"/>
                    </a:lnTo>
                    <a:lnTo>
                      <a:pt x="56" y="269"/>
                    </a:lnTo>
                    <a:lnTo>
                      <a:pt x="44" y="259"/>
                    </a:lnTo>
                    <a:lnTo>
                      <a:pt x="34" y="249"/>
                    </a:lnTo>
                    <a:lnTo>
                      <a:pt x="25" y="237"/>
                    </a:lnTo>
                    <a:lnTo>
                      <a:pt x="18" y="225"/>
                    </a:lnTo>
                    <a:lnTo>
                      <a:pt x="11" y="211"/>
                    </a:lnTo>
                    <a:lnTo>
                      <a:pt x="6" y="198"/>
                    </a:lnTo>
                    <a:lnTo>
                      <a:pt x="3" y="182"/>
                    </a:lnTo>
                    <a:lnTo>
                      <a:pt x="0" y="167"/>
                    </a:lnTo>
                    <a:lnTo>
                      <a:pt x="0" y="152"/>
                    </a:lnTo>
                    <a:lnTo>
                      <a:pt x="0" y="136"/>
                    </a:lnTo>
                    <a:lnTo>
                      <a:pt x="3" y="121"/>
                    </a:lnTo>
                    <a:lnTo>
                      <a:pt x="6" y="107"/>
                    </a:lnTo>
                    <a:lnTo>
                      <a:pt x="11" y="92"/>
                    </a:lnTo>
                    <a:lnTo>
                      <a:pt x="18" y="79"/>
                    </a:lnTo>
                    <a:lnTo>
                      <a:pt x="25" y="66"/>
                    </a:lnTo>
                    <a:lnTo>
                      <a:pt x="34" y="54"/>
                    </a:lnTo>
                    <a:lnTo>
                      <a:pt x="44" y="44"/>
                    </a:lnTo>
                    <a:lnTo>
                      <a:pt x="56" y="34"/>
                    </a:lnTo>
                    <a:lnTo>
                      <a:pt x="67" y="26"/>
                    </a:lnTo>
                    <a:lnTo>
                      <a:pt x="80" y="18"/>
                    </a:lnTo>
                    <a:lnTo>
                      <a:pt x="93" y="12"/>
                    </a:lnTo>
                    <a:lnTo>
                      <a:pt x="107" y="7"/>
                    </a:lnTo>
                    <a:lnTo>
                      <a:pt x="121" y="3"/>
                    </a:lnTo>
                    <a:lnTo>
                      <a:pt x="136" y="1"/>
                    </a:lnTo>
                    <a:lnTo>
                      <a:pt x="152" y="0"/>
                    </a:lnTo>
                    <a:lnTo>
                      <a:pt x="1872" y="0"/>
                    </a:lnTo>
                    <a:lnTo>
                      <a:pt x="1888" y="1"/>
                    </a:lnTo>
                    <a:lnTo>
                      <a:pt x="1903" y="3"/>
                    </a:lnTo>
                    <a:lnTo>
                      <a:pt x="1917" y="7"/>
                    </a:lnTo>
                    <a:lnTo>
                      <a:pt x="1931" y="12"/>
                    </a:lnTo>
                    <a:lnTo>
                      <a:pt x="1945" y="18"/>
                    </a:lnTo>
                    <a:lnTo>
                      <a:pt x="1958" y="26"/>
                    </a:lnTo>
                    <a:lnTo>
                      <a:pt x="1969" y="34"/>
                    </a:lnTo>
                    <a:lnTo>
                      <a:pt x="1980" y="44"/>
                    </a:lnTo>
                    <a:lnTo>
                      <a:pt x="1990" y="55"/>
                    </a:lnTo>
                    <a:lnTo>
                      <a:pt x="1998" y="66"/>
                    </a:lnTo>
                    <a:lnTo>
                      <a:pt x="2006" y="79"/>
                    </a:lnTo>
                    <a:lnTo>
                      <a:pt x="2012" y="92"/>
                    </a:lnTo>
                    <a:lnTo>
                      <a:pt x="2017" y="107"/>
                    </a:lnTo>
                    <a:lnTo>
                      <a:pt x="2021" y="121"/>
                    </a:lnTo>
                    <a:lnTo>
                      <a:pt x="2023" y="136"/>
                    </a:lnTo>
                    <a:lnTo>
                      <a:pt x="2024" y="152"/>
                    </a:lnTo>
                    <a:lnTo>
                      <a:pt x="2023" y="167"/>
                    </a:lnTo>
                    <a:lnTo>
                      <a:pt x="2021" y="182"/>
                    </a:lnTo>
                    <a:lnTo>
                      <a:pt x="2017" y="198"/>
                    </a:lnTo>
                    <a:lnTo>
                      <a:pt x="2012" y="211"/>
                    </a:lnTo>
                    <a:lnTo>
                      <a:pt x="2006" y="225"/>
                    </a:lnTo>
                    <a:lnTo>
                      <a:pt x="1998" y="237"/>
                    </a:lnTo>
                    <a:lnTo>
                      <a:pt x="1990" y="249"/>
                    </a:lnTo>
                    <a:lnTo>
                      <a:pt x="1980" y="259"/>
                    </a:lnTo>
                    <a:lnTo>
                      <a:pt x="1969" y="269"/>
                    </a:lnTo>
                    <a:lnTo>
                      <a:pt x="1958" y="278"/>
                    </a:lnTo>
                    <a:lnTo>
                      <a:pt x="1945" y="286"/>
                    </a:lnTo>
                    <a:lnTo>
                      <a:pt x="1931" y="293"/>
                    </a:lnTo>
                    <a:lnTo>
                      <a:pt x="1917" y="298"/>
                    </a:lnTo>
                    <a:lnTo>
                      <a:pt x="1903" y="301"/>
                    </a:lnTo>
                    <a:lnTo>
                      <a:pt x="1888" y="304"/>
                    </a:lnTo>
                    <a:lnTo>
                      <a:pt x="1872" y="304"/>
                    </a:lnTo>
                    <a:close/>
                  </a:path>
                </a:pathLst>
              </a:cu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marL="0" marR="0" indent="0" algn="l" defTabSz="1219170" rtl="0" fontAlgn="auto" latinLnBrk="1"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defRPr>
                </a:defPPr>
                <a:lvl1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1pPr>
                <a:lvl2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2pPr>
                <a:lvl3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3pPr>
                <a:lvl4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4pPr>
                <a:lvl5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5pPr>
                <a:lvl6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6pPr>
                <a:lvl7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7pPr>
                <a:lvl8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8pPr>
                <a:lvl9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9pPr>
              </a:lstStyle>
              <a:p>
                <a:endParaRPr lang="en-US" sz="3200">
                  <a:solidFill>
                    <a:srgbClr val="000000"/>
                  </a:solidFill>
                  <a:latin typeface="Tenorite" pitchFamily="2" charset="0"/>
                  <a:cs typeface="Arial" panose="020B0604020202020204" pitchFamily="34" charset="0"/>
                </a:endParaRPr>
              </a:p>
            </p:txBody>
          </p:sp>
          <p:sp>
            <p:nvSpPr>
              <p:cNvPr id="31" name="Freeform 163">
                <a:extLst>
                  <a:ext uri="{FF2B5EF4-FFF2-40B4-BE49-F238E27FC236}">
                    <a16:creationId xmlns:a16="http://schemas.microsoft.com/office/drawing/2014/main" id="{5F524290-0F9B-2B5F-3B70-97CAF48C4230}"/>
                  </a:ext>
                </a:extLst>
              </p:cNvPr>
              <p:cNvSpPr>
                <a:spLocks/>
              </p:cNvSpPr>
              <p:nvPr/>
            </p:nvSpPr>
            <p:spPr bwMode="auto">
              <a:xfrm>
                <a:off x="3752451" y="1746153"/>
                <a:ext cx="45167" cy="45166"/>
              </a:xfrm>
              <a:custGeom>
                <a:avLst/>
                <a:gdLst>
                  <a:gd name="T0" fmla="*/ 1352 w 1519"/>
                  <a:gd name="T1" fmla="*/ 1520 h 1521"/>
                  <a:gd name="T2" fmla="*/ 1322 w 1519"/>
                  <a:gd name="T3" fmla="*/ 1515 h 1521"/>
                  <a:gd name="T4" fmla="*/ 1295 w 1519"/>
                  <a:gd name="T5" fmla="*/ 1504 h 1521"/>
                  <a:gd name="T6" fmla="*/ 1270 w 1519"/>
                  <a:gd name="T7" fmla="*/ 1488 h 1521"/>
                  <a:gd name="T8" fmla="*/ 45 w 1519"/>
                  <a:gd name="T9" fmla="*/ 261 h 1521"/>
                  <a:gd name="T10" fmla="*/ 25 w 1519"/>
                  <a:gd name="T11" fmla="*/ 237 h 1521"/>
                  <a:gd name="T12" fmla="*/ 11 w 1519"/>
                  <a:gd name="T13" fmla="*/ 210 h 1521"/>
                  <a:gd name="T14" fmla="*/ 3 w 1519"/>
                  <a:gd name="T15" fmla="*/ 182 h 1521"/>
                  <a:gd name="T16" fmla="*/ 0 w 1519"/>
                  <a:gd name="T17" fmla="*/ 153 h 1521"/>
                  <a:gd name="T18" fmla="*/ 3 w 1519"/>
                  <a:gd name="T19" fmla="*/ 123 h 1521"/>
                  <a:gd name="T20" fmla="*/ 11 w 1519"/>
                  <a:gd name="T21" fmla="*/ 95 h 1521"/>
                  <a:gd name="T22" fmla="*/ 25 w 1519"/>
                  <a:gd name="T23" fmla="*/ 69 h 1521"/>
                  <a:gd name="T24" fmla="*/ 45 w 1519"/>
                  <a:gd name="T25" fmla="*/ 45 h 1521"/>
                  <a:gd name="T26" fmla="*/ 69 w 1519"/>
                  <a:gd name="T27" fmla="*/ 24 h 1521"/>
                  <a:gd name="T28" fmla="*/ 95 w 1519"/>
                  <a:gd name="T29" fmla="*/ 11 h 1521"/>
                  <a:gd name="T30" fmla="*/ 123 w 1519"/>
                  <a:gd name="T31" fmla="*/ 2 h 1521"/>
                  <a:gd name="T32" fmla="*/ 152 w 1519"/>
                  <a:gd name="T33" fmla="*/ 0 h 1521"/>
                  <a:gd name="T34" fmla="*/ 182 w 1519"/>
                  <a:gd name="T35" fmla="*/ 2 h 1521"/>
                  <a:gd name="T36" fmla="*/ 210 w 1519"/>
                  <a:gd name="T37" fmla="*/ 11 h 1521"/>
                  <a:gd name="T38" fmla="*/ 236 w 1519"/>
                  <a:gd name="T39" fmla="*/ 24 h 1521"/>
                  <a:gd name="T40" fmla="*/ 260 w 1519"/>
                  <a:gd name="T41" fmla="*/ 45 h 1521"/>
                  <a:gd name="T42" fmla="*/ 1485 w 1519"/>
                  <a:gd name="T43" fmla="*/ 1272 h 1521"/>
                  <a:gd name="T44" fmla="*/ 1502 w 1519"/>
                  <a:gd name="T45" fmla="*/ 1298 h 1521"/>
                  <a:gd name="T46" fmla="*/ 1513 w 1519"/>
                  <a:gd name="T47" fmla="*/ 1325 h 1521"/>
                  <a:gd name="T48" fmla="*/ 1518 w 1519"/>
                  <a:gd name="T49" fmla="*/ 1354 h 1521"/>
                  <a:gd name="T50" fmla="*/ 1518 w 1519"/>
                  <a:gd name="T51" fmla="*/ 1383 h 1521"/>
                  <a:gd name="T52" fmla="*/ 1513 w 1519"/>
                  <a:gd name="T53" fmla="*/ 1412 h 1521"/>
                  <a:gd name="T54" fmla="*/ 1502 w 1519"/>
                  <a:gd name="T55" fmla="*/ 1440 h 1521"/>
                  <a:gd name="T56" fmla="*/ 1485 w 1519"/>
                  <a:gd name="T57" fmla="*/ 1466 h 1521"/>
                  <a:gd name="T58" fmla="*/ 1463 w 1519"/>
                  <a:gd name="T59" fmla="*/ 1488 h 1521"/>
                  <a:gd name="T60" fmla="*/ 1437 w 1519"/>
                  <a:gd name="T61" fmla="*/ 1504 h 1521"/>
                  <a:gd name="T62" fmla="*/ 1410 w 1519"/>
                  <a:gd name="T63" fmla="*/ 1515 h 1521"/>
                  <a:gd name="T64" fmla="*/ 1381 w 1519"/>
                  <a:gd name="T65" fmla="*/ 1520 h 1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519" h="1521">
                    <a:moveTo>
                      <a:pt x="1367" y="1521"/>
                    </a:moveTo>
                    <a:lnTo>
                      <a:pt x="1352" y="1520"/>
                    </a:lnTo>
                    <a:lnTo>
                      <a:pt x="1338" y="1518"/>
                    </a:lnTo>
                    <a:lnTo>
                      <a:pt x="1322" y="1515"/>
                    </a:lnTo>
                    <a:lnTo>
                      <a:pt x="1309" y="1510"/>
                    </a:lnTo>
                    <a:lnTo>
                      <a:pt x="1295" y="1504"/>
                    </a:lnTo>
                    <a:lnTo>
                      <a:pt x="1282" y="1496"/>
                    </a:lnTo>
                    <a:lnTo>
                      <a:pt x="1270" y="1488"/>
                    </a:lnTo>
                    <a:lnTo>
                      <a:pt x="1259" y="1477"/>
                    </a:lnTo>
                    <a:lnTo>
                      <a:pt x="45" y="261"/>
                    </a:lnTo>
                    <a:lnTo>
                      <a:pt x="34" y="249"/>
                    </a:lnTo>
                    <a:lnTo>
                      <a:pt x="25" y="237"/>
                    </a:lnTo>
                    <a:lnTo>
                      <a:pt x="17" y="223"/>
                    </a:lnTo>
                    <a:lnTo>
                      <a:pt x="11" y="210"/>
                    </a:lnTo>
                    <a:lnTo>
                      <a:pt x="6" y="196"/>
                    </a:lnTo>
                    <a:lnTo>
                      <a:pt x="3" y="182"/>
                    </a:lnTo>
                    <a:lnTo>
                      <a:pt x="1" y="167"/>
                    </a:lnTo>
                    <a:lnTo>
                      <a:pt x="0" y="153"/>
                    </a:lnTo>
                    <a:lnTo>
                      <a:pt x="1" y="138"/>
                    </a:lnTo>
                    <a:lnTo>
                      <a:pt x="3" y="123"/>
                    </a:lnTo>
                    <a:lnTo>
                      <a:pt x="6" y="109"/>
                    </a:lnTo>
                    <a:lnTo>
                      <a:pt x="11" y="95"/>
                    </a:lnTo>
                    <a:lnTo>
                      <a:pt x="17" y="81"/>
                    </a:lnTo>
                    <a:lnTo>
                      <a:pt x="25" y="69"/>
                    </a:lnTo>
                    <a:lnTo>
                      <a:pt x="34" y="56"/>
                    </a:lnTo>
                    <a:lnTo>
                      <a:pt x="45" y="45"/>
                    </a:lnTo>
                    <a:lnTo>
                      <a:pt x="57" y="34"/>
                    </a:lnTo>
                    <a:lnTo>
                      <a:pt x="69" y="24"/>
                    </a:lnTo>
                    <a:lnTo>
                      <a:pt x="82" y="17"/>
                    </a:lnTo>
                    <a:lnTo>
                      <a:pt x="95" y="11"/>
                    </a:lnTo>
                    <a:lnTo>
                      <a:pt x="109" y="6"/>
                    </a:lnTo>
                    <a:lnTo>
                      <a:pt x="123" y="2"/>
                    </a:lnTo>
                    <a:lnTo>
                      <a:pt x="138" y="0"/>
                    </a:lnTo>
                    <a:lnTo>
                      <a:pt x="152" y="0"/>
                    </a:lnTo>
                    <a:lnTo>
                      <a:pt x="168" y="0"/>
                    </a:lnTo>
                    <a:lnTo>
                      <a:pt x="182" y="2"/>
                    </a:lnTo>
                    <a:lnTo>
                      <a:pt x="196" y="6"/>
                    </a:lnTo>
                    <a:lnTo>
                      <a:pt x="210" y="11"/>
                    </a:lnTo>
                    <a:lnTo>
                      <a:pt x="224" y="17"/>
                    </a:lnTo>
                    <a:lnTo>
                      <a:pt x="236" y="24"/>
                    </a:lnTo>
                    <a:lnTo>
                      <a:pt x="249" y="34"/>
                    </a:lnTo>
                    <a:lnTo>
                      <a:pt x="260" y="45"/>
                    </a:lnTo>
                    <a:lnTo>
                      <a:pt x="1474" y="1260"/>
                    </a:lnTo>
                    <a:lnTo>
                      <a:pt x="1485" y="1272"/>
                    </a:lnTo>
                    <a:lnTo>
                      <a:pt x="1494" y="1285"/>
                    </a:lnTo>
                    <a:lnTo>
                      <a:pt x="1502" y="1298"/>
                    </a:lnTo>
                    <a:lnTo>
                      <a:pt x="1508" y="1311"/>
                    </a:lnTo>
                    <a:lnTo>
                      <a:pt x="1513" y="1325"/>
                    </a:lnTo>
                    <a:lnTo>
                      <a:pt x="1516" y="1339"/>
                    </a:lnTo>
                    <a:lnTo>
                      <a:pt x="1518" y="1354"/>
                    </a:lnTo>
                    <a:lnTo>
                      <a:pt x="1519" y="1369"/>
                    </a:lnTo>
                    <a:lnTo>
                      <a:pt x="1518" y="1383"/>
                    </a:lnTo>
                    <a:lnTo>
                      <a:pt x="1516" y="1398"/>
                    </a:lnTo>
                    <a:lnTo>
                      <a:pt x="1513" y="1412"/>
                    </a:lnTo>
                    <a:lnTo>
                      <a:pt x="1508" y="1426"/>
                    </a:lnTo>
                    <a:lnTo>
                      <a:pt x="1502" y="1440"/>
                    </a:lnTo>
                    <a:lnTo>
                      <a:pt x="1494" y="1452"/>
                    </a:lnTo>
                    <a:lnTo>
                      <a:pt x="1485" y="1466"/>
                    </a:lnTo>
                    <a:lnTo>
                      <a:pt x="1474" y="1477"/>
                    </a:lnTo>
                    <a:lnTo>
                      <a:pt x="1463" y="1488"/>
                    </a:lnTo>
                    <a:lnTo>
                      <a:pt x="1451" y="1496"/>
                    </a:lnTo>
                    <a:lnTo>
                      <a:pt x="1437" y="1504"/>
                    </a:lnTo>
                    <a:lnTo>
                      <a:pt x="1423" y="1510"/>
                    </a:lnTo>
                    <a:lnTo>
                      <a:pt x="1410" y="1515"/>
                    </a:lnTo>
                    <a:lnTo>
                      <a:pt x="1396" y="1518"/>
                    </a:lnTo>
                    <a:lnTo>
                      <a:pt x="1381" y="1520"/>
                    </a:lnTo>
                    <a:lnTo>
                      <a:pt x="1367" y="1521"/>
                    </a:lnTo>
                    <a:close/>
                  </a:path>
                </a:pathLst>
              </a:cu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marL="0" marR="0" indent="0" algn="l" defTabSz="1219170" rtl="0" fontAlgn="auto" latinLnBrk="1"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defRPr>
                </a:defPPr>
                <a:lvl1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1pPr>
                <a:lvl2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2pPr>
                <a:lvl3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3pPr>
                <a:lvl4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4pPr>
                <a:lvl5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5pPr>
                <a:lvl6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6pPr>
                <a:lvl7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7pPr>
                <a:lvl8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8pPr>
                <a:lvl9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9pPr>
              </a:lstStyle>
              <a:p>
                <a:endParaRPr lang="en-US" sz="3200">
                  <a:solidFill>
                    <a:srgbClr val="000000"/>
                  </a:solidFill>
                  <a:latin typeface="Tenorite" pitchFamily="2" charset="0"/>
                  <a:cs typeface="Arial" panose="020B0604020202020204" pitchFamily="34" charset="0"/>
                </a:endParaRPr>
              </a:p>
            </p:txBody>
          </p:sp>
          <p:sp>
            <p:nvSpPr>
              <p:cNvPr id="32" name="Freeform 164">
                <a:extLst>
                  <a:ext uri="{FF2B5EF4-FFF2-40B4-BE49-F238E27FC236}">
                    <a16:creationId xmlns:a16="http://schemas.microsoft.com/office/drawing/2014/main" id="{C5723C6C-3586-6A01-3036-A77A5010635F}"/>
                  </a:ext>
                </a:extLst>
              </p:cNvPr>
              <p:cNvSpPr>
                <a:spLocks/>
              </p:cNvSpPr>
              <p:nvPr/>
            </p:nvSpPr>
            <p:spPr bwMode="auto">
              <a:xfrm>
                <a:off x="3846711" y="1705897"/>
                <a:ext cx="8837" cy="60876"/>
              </a:xfrm>
              <a:custGeom>
                <a:avLst/>
                <a:gdLst>
                  <a:gd name="T0" fmla="*/ 136 w 304"/>
                  <a:gd name="T1" fmla="*/ 2026 h 2026"/>
                  <a:gd name="T2" fmla="*/ 107 w 304"/>
                  <a:gd name="T3" fmla="*/ 2019 h 2026"/>
                  <a:gd name="T4" fmla="*/ 80 w 304"/>
                  <a:gd name="T5" fmla="*/ 2007 h 2026"/>
                  <a:gd name="T6" fmla="*/ 55 w 304"/>
                  <a:gd name="T7" fmla="*/ 1991 h 2026"/>
                  <a:gd name="T8" fmla="*/ 34 w 304"/>
                  <a:gd name="T9" fmla="*/ 1971 h 2026"/>
                  <a:gd name="T10" fmla="*/ 18 w 304"/>
                  <a:gd name="T11" fmla="*/ 1947 h 2026"/>
                  <a:gd name="T12" fmla="*/ 6 w 304"/>
                  <a:gd name="T13" fmla="*/ 1919 h 2026"/>
                  <a:gd name="T14" fmla="*/ 0 w 304"/>
                  <a:gd name="T15" fmla="*/ 1889 h 2026"/>
                  <a:gd name="T16" fmla="*/ 0 w 304"/>
                  <a:gd name="T17" fmla="*/ 153 h 2026"/>
                  <a:gd name="T18" fmla="*/ 3 w 304"/>
                  <a:gd name="T19" fmla="*/ 121 h 2026"/>
                  <a:gd name="T20" fmla="*/ 11 w 304"/>
                  <a:gd name="T21" fmla="*/ 93 h 2026"/>
                  <a:gd name="T22" fmla="*/ 25 w 304"/>
                  <a:gd name="T23" fmla="*/ 67 h 2026"/>
                  <a:gd name="T24" fmla="*/ 44 w 304"/>
                  <a:gd name="T25" fmla="*/ 45 h 2026"/>
                  <a:gd name="T26" fmla="*/ 66 w 304"/>
                  <a:gd name="T27" fmla="*/ 26 h 2026"/>
                  <a:gd name="T28" fmla="*/ 93 w 304"/>
                  <a:gd name="T29" fmla="*/ 12 h 2026"/>
                  <a:gd name="T30" fmla="*/ 121 w 304"/>
                  <a:gd name="T31" fmla="*/ 3 h 2026"/>
                  <a:gd name="T32" fmla="*/ 152 w 304"/>
                  <a:gd name="T33" fmla="*/ 0 h 2026"/>
                  <a:gd name="T34" fmla="*/ 182 w 304"/>
                  <a:gd name="T35" fmla="*/ 3 h 2026"/>
                  <a:gd name="T36" fmla="*/ 212 w 304"/>
                  <a:gd name="T37" fmla="*/ 12 h 2026"/>
                  <a:gd name="T38" fmla="*/ 237 w 304"/>
                  <a:gd name="T39" fmla="*/ 25 h 2026"/>
                  <a:gd name="T40" fmla="*/ 260 w 304"/>
                  <a:gd name="T41" fmla="*/ 45 h 2026"/>
                  <a:gd name="T42" fmla="*/ 278 w 304"/>
                  <a:gd name="T43" fmla="*/ 67 h 2026"/>
                  <a:gd name="T44" fmla="*/ 292 w 304"/>
                  <a:gd name="T45" fmla="*/ 93 h 2026"/>
                  <a:gd name="T46" fmla="*/ 301 w 304"/>
                  <a:gd name="T47" fmla="*/ 121 h 2026"/>
                  <a:gd name="T48" fmla="*/ 304 w 304"/>
                  <a:gd name="T49" fmla="*/ 153 h 2026"/>
                  <a:gd name="T50" fmla="*/ 303 w 304"/>
                  <a:gd name="T51" fmla="*/ 1889 h 2026"/>
                  <a:gd name="T52" fmla="*/ 297 w 304"/>
                  <a:gd name="T53" fmla="*/ 1918 h 2026"/>
                  <a:gd name="T54" fmla="*/ 286 w 304"/>
                  <a:gd name="T55" fmla="*/ 1947 h 2026"/>
                  <a:gd name="T56" fmla="*/ 269 w 304"/>
                  <a:gd name="T57" fmla="*/ 1971 h 2026"/>
                  <a:gd name="T58" fmla="*/ 249 w 304"/>
                  <a:gd name="T59" fmla="*/ 1991 h 2026"/>
                  <a:gd name="T60" fmla="*/ 225 w 304"/>
                  <a:gd name="T61" fmla="*/ 2007 h 2026"/>
                  <a:gd name="T62" fmla="*/ 198 w 304"/>
                  <a:gd name="T63" fmla="*/ 2019 h 2026"/>
                  <a:gd name="T64" fmla="*/ 167 w 304"/>
                  <a:gd name="T65" fmla="*/ 2026 h 20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04" h="2026">
                    <a:moveTo>
                      <a:pt x="152" y="2026"/>
                    </a:moveTo>
                    <a:lnTo>
                      <a:pt x="136" y="2026"/>
                    </a:lnTo>
                    <a:lnTo>
                      <a:pt x="121" y="2022"/>
                    </a:lnTo>
                    <a:lnTo>
                      <a:pt x="107" y="2019"/>
                    </a:lnTo>
                    <a:lnTo>
                      <a:pt x="93" y="2014"/>
                    </a:lnTo>
                    <a:lnTo>
                      <a:pt x="80" y="2007"/>
                    </a:lnTo>
                    <a:lnTo>
                      <a:pt x="66" y="2000"/>
                    </a:lnTo>
                    <a:lnTo>
                      <a:pt x="55" y="1991"/>
                    </a:lnTo>
                    <a:lnTo>
                      <a:pt x="44" y="1981"/>
                    </a:lnTo>
                    <a:lnTo>
                      <a:pt x="34" y="1971"/>
                    </a:lnTo>
                    <a:lnTo>
                      <a:pt x="25" y="1959"/>
                    </a:lnTo>
                    <a:lnTo>
                      <a:pt x="18" y="1947"/>
                    </a:lnTo>
                    <a:lnTo>
                      <a:pt x="11" y="1933"/>
                    </a:lnTo>
                    <a:lnTo>
                      <a:pt x="6" y="1919"/>
                    </a:lnTo>
                    <a:lnTo>
                      <a:pt x="3" y="1904"/>
                    </a:lnTo>
                    <a:lnTo>
                      <a:pt x="0" y="1889"/>
                    </a:lnTo>
                    <a:lnTo>
                      <a:pt x="0" y="1874"/>
                    </a:lnTo>
                    <a:lnTo>
                      <a:pt x="0" y="153"/>
                    </a:lnTo>
                    <a:lnTo>
                      <a:pt x="0" y="137"/>
                    </a:lnTo>
                    <a:lnTo>
                      <a:pt x="3" y="121"/>
                    </a:lnTo>
                    <a:lnTo>
                      <a:pt x="6" y="107"/>
                    </a:lnTo>
                    <a:lnTo>
                      <a:pt x="11" y="93"/>
                    </a:lnTo>
                    <a:lnTo>
                      <a:pt x="18" y="80"/>
                    </a:lnTo>
                    <a:lnTo>
                      <a:pt x="25" y="67"/>
                    </a:lnTo>
                    <a:lnTo>
                      <a:pt x="34" y="56"/>
                    </a:lnTo>
                    <a:lnTo>
                      <a:pt x="44" y="45"/>
                    </a:lnTo>
                    <a:lnTo>
                      <a:pt x="55" y="35"/>
                    </a:lnTo>
                    <a:lnTo>
                      <a:pt x="66" y="26"/>
                    </a:lnTo>
                    <a:lnTo>
                      <a:pt x="80" y="18"/>
                    </a:lnTo>
                    <a:lnTo>
                      <a:pt x="93" y="12"/>
                    </a:lnTo>
                    <a:lnTo>
                      <a:pt x="107" y="7"/>
                    </a:lnTo>
                    <a:lnTo>
                      <a:pt x="121" y="3"/>
                    </a:lnTo>
                    <a:lnTo>
                      <a:pt x="136" y="1"/>
                    </a:lnTo>
                    <a:lnTo>
                      <a:pt x="152" y="0"/>
                    </a:lnTo>
                    <a:lnTo>
                      <a:pt x="167" y="1"/>
                    </a:lnTo>
                    <a:lnTo>
                      <a:pt x="182" y="3"/>
                    </a:lnTo>
                    <a:lnTo>
                      <a:pt x="198" y="7"/>
                    </a:lnTo>
                    <a:lnTo>
                      <a:pt x="212" y="12"/>
                    </a:lnTo>
                    <a:lnTo>
                      <a:pt x="225" y="18"/>
                    </a:lnTo>
                    <a:lnTo>
                      <a:pt x="237" y="25"/>
                    </a:lnTo>
                    <a:lnTo>
                      <a:pt x="249" y="35"/>
                    </a:lnTo>
                    <a:lnTo>
                      <a:pt x="260" y="45"/>
                    </a:lnTo>
                    <a:lnTo>
                      <a:pt x="269" y="56"/>
                    </a:lnTo>
                    <a:lnTo>
                      <a:pt x="278" y="67"/>
                    </a:lnTo>
                    <a:lnTo>
                      <a:pt x="286" y="80"/>
                    </a:lnTo>
                    <a:lnTo>
                      <a:pt x="292" y="93"/>
                    </a:lnTo>
                    <a:lnTo>
                      <a:pt x="297" y="107"/>
                    </a:lnTo>
                    <a:lnTo>
                      <a:pt x="301" y="121"/>
                    </a:lnTo>
                    <a:lnTo>
                      <a:pt x="303" y="137"/>
                    </a:lnTo>
                    <a:lnTo>
                      <a:pt x="304" y="153"/>
                    </a:lnTo>
                    <a:lnTo>
                      <a:pt x="304" y="1874"/>
                    </a:lnTo>
                    <a:lnTo>
                      <a:pt x="303" y="1889"/>
                    </a:lnTo>
                    <a:lnTo>
                      <a:pt x="301" y="1904"/>
                    </a:lnTo>
                    <a:lnTo>
                      <a:pt x="297" y="1918"/>
                    </a:lnTo>
                    <a:lnTo>
                      <a:pt x="292" y="1933"/>
                    </a:lnTo>
                    <a:lnTo>
                      <a:pt x="286" y="1947"/>
                    </a:lnTo>
                    <a:lnTo>
                      <a:pt x="278" y="1959"/>
                    </a:lnTo>
                    <a:lnTo>
                      <a:pt x="269" y="1971"/>
                    </a:lnTo>
                    <a:lnTo>
                      <a:pt x="260" y="1981"/>
                    </a:lnTo>
                    <a:lnTo>
                      <a:pt x="249" y="1991"/>
                    </a:lnTo>
                    <a:lnTo>
                      <a:pt x="237" y="2000"/>
                    </a:lnTo>
                    <a:lnTo>
                      <a:pt x="225" y="2007"/>
                    </a:lnTo>
                    <a:lnTo>
                      <a:pt x="212" y="2014"/>
                    </a:lnTo>
                    <a:lnTo>
                      <a:pt x="198" y="2019"/>
                    </a:lnTo>
                    <a:lnTo>
                      <a:pt x="182" y="2022"/>
                    </a:lnTo>
                    <a:lnTo>
                      <a:pt x="167" y="2026"/>
                    </a:lnTo>
                    <a:lnTo>
                      <a:pt x="152" y="2026"/>
                    </a:lnTo>
                    <a:close/>
                  </a:path>
                </a:pathLst>
              </a:cu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marL="0" marR="0" indent="0" algn="l" defTabSz="1219170" rtl="0" fontAlgn="auto" latinLnBrk="1"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defRPr>
                </a:defPPr>
                <a:lvl1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1pPr>
                <a:lvl2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2pPr>
                <a:lvl3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3pPr>
                <a:lvl4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4pPr>
                <a:lvl5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5pPr>
                <a:lvl6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6pPr>
                <a:lvl7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7pPr>
                <a:lvl8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8pPr>
                <a:lvl9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9pPr>
              </a:lstStyle>
              <a:p>
                <a:endParaRPr lang="en-US" sz="3200">
                  <a:solidFill>
                    <a:srgbClr val="000000"/>
                  </a:solidFill>
                  <a:latin typeface="Tenorite" pitchFamily="2" charset="0"/>
                  <a:cs typeface="Arial" panose="020B0604020202020204" pitchFamily="34" charset="0"/>
                </a:endParaRPr>
              </a:p>
            </p:txBody>
          </p:sp>
          <p:sp>
            <p:nvSpPr>
              <p:cNvPr id="33" name="Freeform 165">
                <a:extLst>
                  <a:ext uri="{FF2B5EF4-FFF2-40B4-BE49-F238E27FC236}">
                    <a16:creationId xmlns:a16="http://schemas.microsoft.com/office/drawing/2014/main" id="{AABA1A20-AE8C-7A85-964E-9C691BD12041}"/>
                  </a:ext>
                </a:extLst>
              </p:cNvPr>
              <p:cNvSpPr>
                <a:spLocks/>
              </p:cNvSpPr>
              <p:nvPr/>
            </p:nvSpPr>
            <p:spPr bwMode="auto">
              <a:xfrm>
                <a:off x="3809400" y="1803102"/>
                <a:ext cx="55967" cy="54985"/>
              </a:xfrm>
              <a:custGeom>
                <a:avLst/>
                <a:gdLst>
                  <a:gd name="T0" fmla="*/ 126 w 1873"/>
                  <a:gd name="T1" fmla="*/ 1848 h 1850"/>
                  <a:gd name="T2" fmla="*/ 87 w 1873"/>
                  <a:gd name="T3" fmla="*/ 1834 h 1850"/>
                  <a:gd name="T4" fmla="*/ 53 w 1873"/>
                  <a:gd name="T5" fmla="*/ 1810 h 1850"/>
                  <a:gd name="T6" fmla="*/ 27 w 1873"/>
                  <a:gd name="T7" fmla="*/ 1779 h 1850"/>
                  <a:gd name="T8" fmla="*/ 9 w 1873"/>
                  <a:gd name="T9" fmla="*/ 1741 h 1850"/>
                  <a:gd name="T10" fmla="*/ 2 w 1873"/>
                  <a:gd name="T11" fmla="*/ 1699 h 1850"/>
                  <a:gd name="T12" fmla="*/ 0 w 1873"/>
                  <a:gd name="T13" fmla="*/ 1580 h 1850"/>
                  <a:gd name="T14" fmla="*/ 5 w 1873"/>
                  <a:gd name="T15" fmla="*/ 1483 h 1850"/>
                  <a:gd name="T16" fmla="*/ 17 w 1873"/>
                  <a:gd name="T17" fmla="*/ 1367 h 1850"/>
                  <a:gd name="T18" fmla="*/ 39 w 1873"/>
                  <a:gd name="T19" fmla="*/ 1235 h 1850"/>
                  <a:gd name="T20" fmla="*/ 74 w 1873"/>
                  <a:gd name="T21" fmla="*/ 1093 h 1850"/>
                  <a:gd name="T22" fmla="*/ 125 w 1873"/>
                  <a:gd name="T23" fmla="*/ 943 h 1850"/>
                  <a:gd name="T24" fmla="*/ 195 w 1873"/>
                  <a:gd name="T25" fmla="*/ 792 h 1850"/>
                  <a:gd name="T26" fmla="*/ 286 w 1873"/>
                  <a:gd name="T27" fmla="*/ 641 h 1850"/>
                  <a:gd name="T28" fmla="*/ 401 w 1873"/>
                  <a:gd name="T29" fmla="*/ 496 h 1850"/>
                  <a:gd name="T30" fmla="*/ 490 w 1873"/>
                  <a:gd name="T31" fmla="*/ 408 h 1850"/>
                  <a:gd name="T32" fmla="*/ 585 w 1873"/>
                  <a:gd name="T33" fmla="*/ 329 h 1850"/>
                  <a:gd name="T34" fmla="*/ 688 w 1873"/>
                  <a:gd name="T35" fmla="*/ 257 h 1850"/>
                  <a:gd name="T36" fmla="*/ 799 w 1873"/>
                  <a:gd name="T37" fmla="*/ 194 h 1850"/>
                  <a:gd name="T38" fmla="*/ 917 w 1873"/>
                  <a:gd name="T39" fmla="*/ 141 h 1850"/>
                  <a:gd name="T40" fmla="*/ 1042 w 1873"/>
                  <a:gd name="T41" fmla="*/ 95 h 1850"/>
                  <a:gd name="T42" fmla="*/ 1174 w 1873"/>
                  <a:gd name="T43" fmla="*/ 59 h 1850"/>
                  <a:gd name="T44" fmla="*/ 1315 w 1873"/>
                  <a:gd name="T45" fmla="*/ 32 h 1850"/>
                  <a:gd name="T46" fmla="*/ 1461 w 1873"/>
                  <a:gd name="T47" fmla="*/ 12 h 1850"/>
                  <a:gd name="T48" fmla="*/ 1615 w 1873"/>
                  <a:gd name="T49" fmla="*/ 2 h 1850"/>
                  <a:gd name="T50" fmla="*/ 1737 w 1873"/>
                  <a:gd name="T51" fmla="*/ 1 h 1850"/>
                  <a:gd name="T52" fmla="*/ 1780 w 1873"/>
                  <a:gd name="T53" fmla="*/ 12 h 1850"/>
                  <a:gd name="T54" fmla="*/ 1818 w 1873"/>
                  <a:gd name="T55" fmla="*/ 35 h 1850"/>
                  <a:gd name="T56" fmla="*/ 1847 w 1873"/>
                  <a:gd name="T57" fmla="*/ 68 h 1850"/>
                  <a:gd name="T58" fmla="*/ 1866 w 1873"/>
                  <a:gd name="T59" fmla="*/ 107 h 1850"/>
                  <a:gd name="T60" fmla="*/ 1873 w 1873"/>
                  <a:gd name="T61" fmla="*/ 153 h 1850"/>
                  <a:gd name="T62" fmla="*/ 1866 w 1873"/>
                  <a:gd name="T63" fmla="*/ 198 h 1850"/>
                  <a:gd name="T64" fmla="*/ 1847 w 1873"/>
                  <a:gd name="T65" fmla="*/ 239 h 1850"/>
                  <a:gd name="T66" fmla="*/ 1818 w 1873"/>
                  <a:gd name="T67" fmla="*/ 271 h 1850"/>
                  <a:gd name="T68" fmla="*/ 1780 w 1873"/>
                  <a:gd name="T69" fmla="*/ 294 h 1850"/>
                  <a:gd name="T70" fmla="*/ 1737 w 1873"/>
                  <a:gd name="T71" fmla="*/ 305 h 1850"/>
                  <a:gd name="T72" fmla="*/ 1631 w 1873"/>
                  <a:gd name="T73" fmla="*/ 308 h 1850"/>
                  <a:gd name="T74" fmla="*/ 1502 w 1873"/>
                  <a:gd name="T75" fmla="*/ 316 h 1850"/>
                  <a:gd name="T76" fmla="*/ 1379 w 1873"/>
                  <a:gd name="T77" fmla="*/ 331 h 1850"/>
                  <a:gd name="T78" fmla="*/ 1262 w 1873"/>
                  <a:gd name="T79" fmla="*/ 353 h 1850"/>
                  <a:gd name="T80" fmla="*/ 1152 w 1873"/>
                  <a:gd name="T81" fmla="*/ 381 h 1850"/>
                  <a:gd name="T82" fmla="*/ 1048 w 1873"/>
                  <a:gd name="T83" fmla="*/ 418 h 1850"/>
                  <a:gd name="T84" fmla="*/ 951 w 1873"/>
                  <a:gd name="T85" fmla="*/ 461 h 1850"/>
                  <a:gd name="T86" fmla="*/ 861 w 1873"/>
                  <a:gd name="T87" fmla="*/ 511 h 1850"/>
                  <a:gd name="T88" fmla="*/ 776 w 1873"/>
                  <a:gd name="T89" fmla="*/ 567 h 1850"/>
                  <a:gd name="T90" fmla="*/ 698 w 1873"/>
                  <a:gd name="T91" fmla="*/ 630 h 1850"/>
                  <a:gd name="T92" fmla="*/ 628 w 1873"/>
                  <a:gd name="T93" fmla="*/ 701 h 1850"/>
                  <a:gd name="T94" fmla="*/ 536 w 1873"/>
                  <a:gd name="T95" fmla="*/ 817 h 1850"/>
                  <a:gd name="T96" fmla="*/ 462 w 1873"/>
                  <a:gd name="T97" fmla="*/ 939 h 1850"/>
                  <a:gd name="T98" fmla="*/ 407 w 1873"/>
                  <a:gd name="T99" fmla="*/ 1063 h 1850"/>
                  <a:gd name="T100" fmla="*/ 365 w 1873"/>
                  <a:gd name="T101" fmla="*/ 1186 h 1850"/>
                  <a:gd name="T102" fmla="*/ 337 w 1873"/>
                  <a:gd name="T103" fmla="*/ 1303 h 1850"/>
                  <a:gd name="T104" fmla="*/ 319 w 1873"/>
                  <a:gd name="T105" fmla="*/ 1411 h 1850"/>
                  <a:gd name="T106" fmla="*/ 308 w 1873"/>
                  <a:gd name="T107" fmla="*/ 1534 h 1850"/>
                  <a:gd name="T108" fmla="*/ 306 w 1873"/>
                  <a:gd name="T109" fmla="*/ 1657 h 1850"/>
                  <a:gd name="T110" fmla="*/ 308 w 1873"/>
                  <a:gd name="T111" fmla="*/ 1699 h 1850"/>
                  <a:gd name="T112" fmla="*/ 301 w 1873"/>
                  <a:gd name="T113" fmla="*/ 1745 h 1850"/>
                  <a:gd name="T114" fmla="*/ 281 w 1873"/>
                  <a:gd name="T115" fmla="*/ 1784 h 1850"/>
                  <a:gd name="T116" fmla="*/ 252 w 1873"/>
                  <a:gd name="T117" fmla="*/ 1816 h 1850"/>
                  <a:gd name="T118" fmla="*/ 213 w 1873"/>
                  <a:gd name="T119" fmla="*/ 1839 h 1850"/>
                  <a:gd name="T120" fmla="*/ 169 w 1873"/>
                  <a:gd name="T121" fmla="*/ 1850 h 18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73" h="1850">
                    <a:moveTo>
                      <a:pt x="156" y="1850"/>
                    </a:moveTo>
                    <a:lnTo>
                      <a:pt x="141" y="1850"/>
                    </a:lnTo>
                    <a:lnTo>
                      <a:pt x="126" y="1848"/>
                    </a:lnTo>
                    <a:lnTo>
                      <a:pt x="113" y="1844"/>
                    </a:lnTo>
                    <a:lnTo>
                      <a:pt x="100" y="1840"/>
                    </a:lnTo>
                    <a:lnTo>
                      <a:pt x="87" y="1834"/>
                    </a:lnTo>
                    <a:lnTo>
                      <a:pt x="75" y="1826"/>
                    </a:lnTo>
                    <a:lnTo>
                      <a:pt x="64" y="1819"/>
                    </a:lnTo>
                    <a:lnTo>
                      <a:pt x="53" y="1810"/>
                    </a:lnTo>
                    <a:lnTo>
                      <a:pt x="43" y="1800"/>
                    </a:lnTo>
                    <a:lnTo>
                      <a:pt x="35" y="1790"/>
                    </a:lnTo>
                    <a:lnTo>
                      <a:pt x="27" y="1779"/>
                    </a:lnTo>
                    <a:lnTo>
                      <a:pt x="20" y="1767"/>
                    </a:lnTo>
                    <a:lnTo>
                      <a:pt x="13" y="1754"/>
                    </a:lnTo>
                    <a:lnTo>
                      <a:pt x="9" y="1741"/>
                    </a:lnTo>
                    <a:lnTo>
                      <a:pt x="5" y="1726"/>
                    </a:lnTo>
                    <a:lnTo>
                      <a:pt x="3" y="1711"/>
                    </a:lnTo>
                    <a:lnTo>
                      <a:pt x="2" y="1699"/>
                    </a:lnTo>
                    <a:lnTo>
                      <a:pt x="1" y="1672"/>
                    </a:lnTo>
                    <a:lnTo>
                      <a:pt x="0" y="1631"/>
                    </a:lnTo>
                    <a:lnTo>
                      <a:pt x="0" y="1580"/>
                    </a:lnTo>
                    <a:lnTo>
                      <a:pt x="1" y="1550"/>
                    </a:lnTo>
                    <a:lnTo>
                      <a:pt x="2" y="1517"/>
                    </a:lnTo>
                    <a:lnTo>
                      <a:pt x="5" y="1483"/>
                    </a:lnTo>
                    <a:lnTo>
                      <a:pt x="8" y="1446"/>
                    </a:lnTo>
                    <a:lnTo>
                      <a:pt x="11" y="1407"/>
                    </a:lnTo>
                    <a:lnTo>
                      <a:pt x="17" y="1367"/>
                    </a:lnTo>
                    <a:lnTo>
                      <a:pt x="23" y="1324"/>
                    </a:lnTo>
                    <a:lnTo>
                      <a:pt x="31" y="1281"/>
                    </a:lnTo>
                    <a:lnTo>
                      <a:pt x="39" y="1235"/>
                    </a:lnTo>
                    <a:lnTo>
                      <a:pt x="49" y="1189"/>
                    </a:lnTo>
                    <a:lnTo>
                      <a:pt x="61" y="1141"/>
                    </a:lnTo>
                    <a:lnTo>
                      <a:pt x="74" y="1093"/>
                    </a:lnTo>
                    <a:lnTo>
                      <a:pt x="89" y="1043"/>
                    </a:lnTo>
                    <a:lnTo>
                      <a:pt x="106" y="994"/>
                    </a:lnTo>
                    <a:lnTo>
                      <a:pt x="125" y="943"/>
                    </a:lnTo>
                    <a:lnTo>
                      <a:pt x="146" y="893"/>
                    </a:lnTo>
                    <a:lnTo>
                      <a:pt x="169" y="842"/>
                    </a:lnTo>
                    <a:lnTo>
                      <a:pt x="195" y="792"/>
                    </a:lnTo>
                    <a:lnTo>
                      <a:pt x="222" y="741"/>
                    </a:lnTo>
                    <a:lnTo>
                      <a:pt x="253" y="691"/>
                    </a:lnTo>
                    <a:lnTo>
                      <a:pt x="286" y="641"/>
                    </a:lnTo>
                    <a:lnTo>
                      <a:pt x="321" y="591"/>
                    </a:lnTo>
                    <a:lnTo>
                      <a:pt x="359" y="544"/>
                    </a:lnTo>
                    <a:lnTo>
                      <a:pt x="401" y="496"/>
                    </a:lnTo>
                    <a:lnTo>
                      <a:pt x="429" y="466"/>
                    </a:lnTo>
                    <a:lnTo>
                      <a:pt x="459" y="437"/>
                    </a:lnTo>
                    <a:lnTo>
                      <a:pt x="490" y="408"/>
                    </a:lnTo>
                    <a:lnTo>
                      <a:pt x="520" y="380"/>
                    </a:lnTo>
                    <a:lnTo>
                      <a:pt x="552" y="354"/>
                    </a:lnTo>
                    <a:lnTo>
                      <a:pt x="585" y="329"/>
                    </a:lnTo>
                    <a:lnTo>
                      <a:pt x="619" y="303"/>
                    </a:lnTo>
                    <a:lnTo>
                      <a:pt x="653" y="280"/>
                    </a:lnTo>
                    <a:lnTo>
                      <a:pt x="688" y="257"/>
                    </a:lnTo>
                    <a:lnTo>
                      <a:pt x="725" y="236"/>
                    </a:lnTo>
                    <a:lnTo>
                      <a:pt x="761" y="215"/>
                    </a:lnTo>
                    <a:lnTo>
                      <a:pt x="799" y="194"/>
                    </a:lnTo>
                    <a:lnTo>
                      <a:pt x="837" y="176"/>
                    </a:lnTo>
                    <a:lnTo>
                      <a:pt x="877" y="158"/>
                    </a:lnTo>
                    <a:lnTo>
                      <a:pt x="917" y="141"/>
                    </a:lnTo>
                    <a:lnTo>
                      <a:pt x="958" y="125"/>
                    </a:lnTo>
                    <a:lnTo>
                      <a:pt x="1000" y="109"/>
                    </a:lnTo>
                    <a:lnTo>
                      <a:pt x="1042" y="95"/>
                    </a:lnTo>
                    <a:lnTo>
                      <a:pt x="1086" y="82"/>
                    </a:lnTo>
                    <a:lnTo>
                      <a:pt x="1130" y="70"/>
                    </a:lnTo>
                    <a:lnTo>
                      <a:pt x="1174" y="59"/>
                    </a:lnTo>
                    <a:lnTo>
                      <a:pt x="1220" y="49"/>
                    </a:lnTo>
                    <a:lnTo>
                      <a:pt x="1267" y="40"/>
                    </a:lnTo>
                    <a:lnTo>
                      <a:pt x="1315" y="32"/>
                    </a:lnTo>
                    <a:lnTo>
                      <a:pt x="1362" y="24"/>
                    </a:lnTo>
                    <a:lnTo>
                      <a:pt x="1411" y="17"/>
                    </a:lnTo>
                    <a:lnTo>
                      <a:pt x="1461" y="12"/>
                    </a:lnTo>
                    <a:lnTo>
                      <a:pt x="1511" y="8"/>
                    </a:lnTo>
                    <a:lnTo>
                      <a:pt x="1563" y="4"/>
                    </a:lnTo>
                    <a:lnTo>
                      <a:pt x="1615" y="2"/>
                    </a:lnTo>
                    <a:lnTo>
                      <a:pt x="1668" y="0"/>
                    </a:lnTo>
                    <a:lnTo>
                      <a:pt x="1721" y="0"/>
                    </a:lnTo>
                    <a:lnTo>
                      <a:pt x="1737" y="1"/>
                    </a:lnTo>
                    <a:lnTo>
                      <a:pt x="1752" y="3"/>
                    </a:lnTo>
                    <a:lnTo>
                      <a:pt x="1766" y="7"/>
                    </a:lnTo>
                    <a:lnTo>
                      <a:pt x="1780" y="12"/>
                    </a:lnTo>
                    <a:lnTo>
                      <a:pt x="1794" y="18"/>
                    </a:lnTo>
                    <a:lnTo>
                      <a:pt x="1807" y="27"/>
                    </a:lnTo>
                    <a:lnTo>
                      <a:pt x="1818" y="35"/>
                    </a:lnTo>
                    <a:lnTo>
                      <a:pt x="1829" y="45"/>
                    </a:lnTo>
                    <a:lnTo>
                      <a:pt x="1839" y="56"/>
                    </a:lnTo>
                    <a:lnTo>
                      <a:pt x="1847" y="68"/>
                    </a:lnTo>
                    <a:lnTo>
                      <a:pt x="1855" y="80"/>
                    </a:lnTo>
                    <a:lnTo>
                      <a:pt x="1861" y="94"/>
                    </a:lnTo>
                    <a:lnTo>
                      <a:pt x="1866" y="107"/>
                    </a:lnTo>
                    <a:lnTo>
                      <a:pt x="1870" y="123"/>
                    </a:lnTo>
                    <a:lnTo>
                      <a:pt x="1872" y="138"/>
                    </a:lnTo>
                    <a:lnTo>
                      <a:pt x="1873" y="153"/>
                    </a:lnTo>
                    <a:lnTo>
                      <a:pt x="1872" y="169"/>
                    </a:lnTo>
                    <a:lnTo>
                      <a:pt x="1870" y="184"/>
                    </a:lnTo>
                    <a:lnTo>
                      <a:pt x="1866" y="198"/>
                    </a:lnTo>
                    <a:lnTo>
                      <a:pt x="1861" y="213"/>
                    </a:lnTo>
                    <a:lnTo>
                      <a:pt x="1855" y="226"/>
                    </a:lnTo>
                    <a:lnTo>
                      <a:pt x="1847" y="239"/>
                    </a:lnTo>
                    <a:lnTo>
                      <a:pt x="1839" y="251"/>
                    </a:lnTo>
                    <a:lnTo>
                      <a:pt x="1829" y="261"/>
                    </a:lnTo>
                    <a:lnTo>
                      <a:pt x="1818" y="271"/>
                    </a:lnTo>
                    <a:lnTo>
                      <a:pt x="1807" y="280"/>
                    </a:lnTo>
                    <a:lnTo>
                      <a:pt x="1794" y="287"/>
                    </a:lnTo>
                    <a:lnTo>
                      <a:pt x="1780" y="294"/>
                    </a:lnTo>
                    <a:lnTo>
                      <a:pt x="1766" y="299"/>
                    </a:lnTo>
                    <a:lnTo>
                      <a:pt x="1752" y="302"/>
                    </a:lnTo>
                    <a:lnTo>
                      <a:pt x="1737" y="305"/>
                    </a:lnTo>
                    <a:lnTo>
                      <a:pt x="1721" y="305"/>
                    </a:lnTo>
                    <a:lnTo>
                      <a:pt x="1676" y="306"/>
                    </a:lnTo>
                    <a:lnTo>
                      <a:pt x="1631" y="308"/>
                    </a:lnTo>
                    <a:lnTo>
                      <a:pt x="1588" y="310"/>
                    </a:lnTo>
                    <a:lnTo>
                      <a:pt x="1544" y="312"/>
                    </a:lnTo>
                    <a:lnTo>
                      <a:pt x="1502" y="316"/>
                    </a:lnTo>
                    <a:lnTo>
                      <a:pt x="1461" y="320"/>
                    </a:lnTo>
                    <a:lnTo>
                      <a:pt x="1419" y="325"/>
                    </a:lnTo>
                    <a:lnTo>
                      <a:pt x="1379" y="331"/>
                    </a:lnTo>
                    <a:lnTo>
                      <a:pt x="1340" y="337"/>
                    </a:lnTo>
                    <a:lnTo>
                      <a:pt x="1300" y="345"/>
                    </a:lnTo>
                    <a:lnTo>
                      <a:pt x="1262" y="353"/>
                    </a:lnTo>
                    <a:lnTo>
                      <a:pt x="1225" y="362"/>
                    </a:lnTo>
                    <a:lnTo>
                      <a:pt x="1188" y="371"/>
                    </a:lnTo>
                    <a:lnTo>
                      <a:pt x="1152" y="381"/>
                    </a:lnTo>
                    <a:lnTo>
                      <a:pt x="1117" y="393"/>
                    </a:lnTo>
                    <a:lnTo>
                      <a:pt x="1083" y="406"/>
                    </a:lnTo>
                    <a:lnTo>
                      <a:pt x="1048" y="418"/>
                    </a:lnTo>
                    <a:lnTo>
                      <a:pt x="1015" y="431"/>
                    </a:lnTo>
                    <a:lnTo>
                      <a:pt x="983" y="445"/>
                    </a:lnTo>
                    <a:lnTo>
                      <a:pt x="951" y="461"/>
                    </a:lnTo>
                    <a:lnTo>
                      <a:pt x="920" y="476"/>
                    </a:lnTo>
                    <a:lnTo>
                      <a:pt x="890" y="492"/>
                    </a:lnTo>
                    <a:lnTo>
                      <a:pt x="861" y="511"/>
                    </a:lnTo>
                    <a:lnTo>
                      <a:pt x="831" y="529"/>
                    </a:lnTo>
                    <a:lnTo>
                      <a:pt x="803" y="547"/>
                    </a:lnTo>
                    <a:lnTo>
                      <a:pt x="776" y="567"/>
                    </a:lnTo>
                    <a:lnTo>
                      <a:pt x="750" y="587"/>
                    </a:lnTo>
                    <a:lnTo>
                      <a:pt x="724" y="609"/>
                    </a:lnTo>
                    <a:lnTo>
                      <a:pt x="698" y="630"/>
                    </a:lnTo>
                    <a:lnTo>
                      <a:pt x="674" y="653"/>
                    </a:lnTo>
                    <a:lnTo>
                      <a:pt x="651" y="676"/>
                    </a:lnTo>
                    <a:lnTo>
                      <a:pt x="628" y="701"/>
                    </a:lnTo>
                    <a:lnTo>
                      <a:pt x="594" y="738"/>
                    </a:lnTo>
                    <a:lnTo>
                      <a:pt x="564" y="777"/>
                    </a:lnTo>
                    <a:lnTo>
                      <a:pt x="536" y="817"/>
                    </a:lnTo>
                    <a:lnTo>
                      <a:pt x="510" y="857"/>
                    </a:lnTo>
                    <a:lnTo>
                      <a:pt x="484" y="898"/>
                    </a:lnTo>
                    <a:lnTo>
                      <a:pt x="462" y="939"/>
                    </a:lnTo>
                    <a:lnTo>
                      <a:pt x="442" y="981"/>
                    </a:lnTo>
                    <a:lnTo>
                      <a:pt x="424" y="1022"/>
                    </a:lnTo>
                    <a:lnTo>
                      <a:pt x="407" y="1063"/>
                    </a:lnTo>
                    <a:lnTo>
                      <a:pt x="392" y="1104"/>
                    </a:lnTo>
                    <a:lnTo>
                      <a:pt x="378" y="1145"/>
                    </a:lnTo>
                    <a:lnTo>
                      <a:pt x="365" y="1186"/>
                    </a:lnTo>
                    <a:lnTo>
                      <a:pt x="355" y="1225"/>
                    </a:lnTo>
                    <a:lnTo>
                      <a:pt x="345" y="1265"/>
                    </a:lnTo>
                    <a:lnTo>
                      <a:pt x="337" y="1303"/>
                    </a:lnTo>
                    <a:lnTo>
                      <a:pt x="330" y="1340"/>
                    </a:lnTo>
                    <a:lnTo>
                      <a:pt x="324" y="1376"/>
                    </a:lnTo>
                    <a:lnTo>
                      <a:pt x="319" y="1411"/>
                    </a:lnTo>
                    <a:lnTo>
                      <a:pt x="315" y="1444"/>
                    </a:lnTo>
                    <a:lnTo>
                      <a:pt x="312" y="1476"/>
                    </a:lnTo>
                    <a:lnTo>
                      <a:pt x="308" y="1534"/>
                    </a:lnTo>
                    <a:lnTo>
                      <a:pt x="306" y="1584"/>
                    </a:lnTo>
                    <a:lnTo>
                      <a:pt x="306" y="1625"/>
                    </a:lnTo>
                    <a:lnTo>
                      <a:pt x="306" y="1657"/>
                    </a:lnTo>
                    <a:lnTo>
                      <a:pt x="307" y="1676"/>
                    </a:lnTo>
                    <a:lnTo>
                      <a:pt x="307" y="1684"/>
                    </a:lnTo>
                    <a:lnTo>
                      <a:pt x="308" y="1699"/>
                    </a:lnTo>
                    <a:lnTo>
                      <a:pt x="307" y="1715"/>
                    </a:lnTo>
                    <a:lnTo>
                      <a:pt x="305" y="1729"/>
                    </a:lnTo>
                    <a:lnTo>
                      <a:pt x="301" y="1745"/>
                    </a:lnTo>
                    <a:lnTo>
                      <a:pt x="295" y="1758"/>
                    </a:lnTo>
                    <a:lnTo>
                      <a:pt x="289" y="1771"/>
                    </a:lnTo>
                    <a:lnTo>
                      <a:pt x="281" y="1784"/>
                    </a:lnTo>
                    <a:lnTo>
                      <a:pt x="273" y="1795"/>
                    </a:lnTo>
                    <a:lnTo>
                      <a:pt x="263" y="1806"/>
                    </a:lnTo>
                    <a:lnTo>
                      <a:pt x="252" y="1816"/>
                    </a:lnTo>
                    <a:lnTo>
                      <a:pt x="239" y="1824"/>
                    </a:lnTo>
                    <a:lnTo>
                      <a:pt x="227" y="1833"/>
                    </a:lnTo>
                    <a:lnTo>
                      <a:pt x="213" y="1839"/>
                    </a:lnTo>
                    <a:lnTo>
                      <a:pt x="199" y="1844"/>
                    </a:lnTo>
                    <a:lnTo>
                      <a:pt x="184" y="1847"/>
                    </a:lnTo>
                    <a:lnTo>
                      <a:pt x="169" y="1850"/>
                    </a:lnTo>
                    <a:lnTo>
                      <a:pt x="162" y="1850"/>
                    </a:lnTo>
                    <a:lnTo>
                      <a:pt x="156" y="1850"/>
                    </a:lnTo>
                    <a:close/>
                  </a:path>
                </a:pathLst>
              </a:cu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marL="0" marR="0" indent="0" algn="l" defTabSz="1219170" rtl="0" fontAlgn="auto" latinLnBrk="1"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defRPr>
                </a:defPPr>
                <a:lvl1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1pPr>
                <a:lvl2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2pPr>
                <a:lvl3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3pPr>
                <a:lvl4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4pPr>
                <a:lvl5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5pPr>
                <a:lvl6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6pPr>
                <a:lvl7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7pPr>
                <a:lvl8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8pPr>
                <a:lvl9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9pPr>
              </a:lstStyle>
              <a:p>
                <a:endParaRPr lang="en-US" sz="3200">
                  <a:solidFill>
                    <a:srgbClr val="000000"/>
                  </a:solidFill>
                  <a:latin typeface="Tenorite" pitchFamily="2" charset="0"/>
                  <a:cs typeface="Arial" panose="020B0604020202020204" pitchFamily="34" charset="0"/>
                </a:endParaRPr>
              </a:p>
            </p:txBody>
          </p:sp>
          <p:sp>
            <p:nvSpPr>
              <p:cNvPr id="34" name="Freeform 166">
                <a:extLst>
                  <a:ext uri="{FF2B5EF4-FFF2-40B4-BE49-F238E27FC236}">
                    <a16:creationId xmlns:a16="http://schemas.microsoft.com/office/drawing/2014/main" id="{03F67105-C2EF-68E2-08A0-DF430146F9FB}"/>
                  </a:ext>
                </a:extLst>
              </p:cNvPr>
              <p:cNvSpPr>
                <a:spLocks/>
              </p:cNvSpPr>
              <p:nvPr/>
            </p:nvSpPr>
            <p:spPr bwMode="auto">
              <a:xfrm>
                <a:off x="3814309" y="1863978"/>
                <a:ext cx="13746" cy="13746"/>
              </a:xfrm>
              <a:custGeom>
                <a:avLst/>
                <a:gdLst>
                  <a:gd name="T0" fmla="*/ 462 w 463"/>
                  <a:gd name="T1" fmla="*/ 256 h 464"/>
                  <a:gd name="T2" fmla="*/ 456 w 463"/>
                  <a:gd name="T3" fmla="*/ 289 h 464"/>
                  <a:gd name="T4" fmla="*/ 445 w 463"/>
                  <a:gd name="T5" fmla="*/ 322 h 464"/>
                  <a:gd name="T6" fmla="*/ 428 w 463"/>
                  <a:gd name="T7" fmla="*/ 352 h 464"/>
                  <a:gd name="T8" fmla="*/ 409 w 463"/>
                  <a:gd name="T9" fmla="*/ 379 h 464"/>
                  <a:gd name="T10" fmla="*/ 386 w 463"/>
                  <a:gd name="T11" fmla="*/ 403 h 464"/>
                  <a:gd name="T12" fmla="*/ 361 w 463"/>
                  <a:gd name="T13" fmla="*/ 424 h 464"/>
                  <a:gd name="T14" fmla="*/ 332 w 463"/>
                  <a:gd name="T15" fmla="*/ 440 h 464"/>
                  <a:gd name="T16" fmla="*/ 299 w 463"/>
                  <a:gd name="T17" fmla="*/ 454 h 464"/>
                  <a:gd name="T18" fmla="*/ 266 w 463"/>
                  <a:gd name="T19" fmla="*/ 462 h 464"/>
                  <a:gd name="T20" fmla="*/ 231 w 463"/>
                  <a:gd name="T21" fmla="*/ 464 h 464"/>
                  <a:gd name="T22" fmla="*/ 195 w 463"/>
                  <a:gd name="T23" fmla="*/ 462 h 464"/>
                  <a:gd name="T24" fmla="*/ 162 w 463"/>
                  <a:gd name="T25" fmla="*/ 454 h 464"/>
                  <a:gd name="T26" fmla="*/ 131 w 463"/>
                  <a:gd name="T27" fmla="*/ 440 h 464"/>
                  <a:gd name="T28" fmla="*/ 102 w 463"/>
                  <a:gd name="T29" fmla="*/ 424 h 464"/>
                  <a:gd name="T30" fmla="*/ 75 w 463"/>
                  <a:gd name="T31" fmla="*/ 403 h 464"/>
                  <a:gd name="T32" fmla="*/ 52 w 463"/>
                  <a:gd name="T33" fmla="*/ 380 h 464"/>
                  <a:gd name="T34" fmla="*/ 33 w 463"/>
                  <a:gd name="T35" fmla="*/ 352 h 464"/>
                  <a:gd name="T36" fmla="*/ 18 w 463"/>
                  <a:gd name="T37" fmla="*/ 322 h 464"/>
                  <a:gd name="T38" fmla="*/ 7 w 463"/>
                  <a:gd name="T39" fmla="*/ 290 h 464"/>
                  <a:gd name="T40" fmla="*/ 1 w 463"/>
                  <a:gd name="T41" fmla="*/ 256 h 464"/>
                  <a:gd name="T42" fmla="*/ 0 w 463"/>
                  <a:gd name="T43" fmla="*/ 219 h 464"/>
                  <a:gd name="T44" fmla="*/ 4 w 463"/>
                  <a:gd name="T45" fmla="*/ 185 h 464"/>
                  <a:gd name="T46" fmla="*/ 14 w 463"/>
                  <a:gd name="T47" fmla="*/ 151 h 464"/>
                  <a:gd name="T48" fmla="*/ 27 w 463"/>
                  <a:gd name="T49" fmla="*/ 121 h 464"/>
                  <a:gd name="T50" fmla="*/ 45 w 463"/>
                  <a:gd name="T51" fmla="*/ 93 h 464"/>
                  <a:gd name="T52" fmla="*/ 67 w 463"/>
                  <a:gd name="T53" fmla="*/ 68 h 464"/>
                  <a:gd name="T54" fmla="*/ 93 w 463"/>
                  <a:gd name="T55" fmla="*/ 46 h 464"/>
                  <a:gd name="T56" fmla="*/ 121 w 463"/>
                  <a:gd name="T57" fmla="*/ 28 h 464"/>
                  <a:gd name="T58" fmla="*/ 151 w 463"/>
                  <a:gd name="T59" fmla="*/ 14 h 464"/>
                  <a:gd name="T60" fmla="*/ 184 w 463"/>
                  <a:gd name="T61" fmla="*/ 5 h 464"/>
                  <a:gd name="T62" fmla="*/ 219 w 463"/>
                  <a:gd name="T63" fmla="*/ 0 h 464"/>
                  <a:gd name="T64" fmla="*/ 255 w 463"/>
                  <a:gd name="T65" fmla="*/ 1 h 464"/>
                  <a:gd name="T66" fmla="*/ 288 w 463"/>
                  <a:gd name="T67" fmla="*/ 7 h 464"/>
                  <a:gd name="T68" fmla="*/ 320 w 463"/>
                  <a:gd name="T69" fmla="*/ 18 h 464"/>
                  <a:gd name="T70" fmla="*/ 351 w 463"/>
                  <a:gd name="T71" fmla="*/ 33 h 464"/>
                  <a:gd name="T72" fmla="*/ 378 w 463"/>
                  <a:gd name="T73" fmla="*/ 53 h 464"/>
                  <a:gd name="T74" fmla="*/ 402 w 463"/>
                  <a:gd name="T75" fmla="*/ 76 h 464"/>
                  <a:gd name="T76" fmla="*/ 423 w 463"/>
                  <a:gd name="T77" fmla="*/ 102 h 464"/>
                  <a:gd name="T78" fmla="*/ 439 w 463"/>
                  <a:gd name="T79" fmla="*/ 131 h 464"/>
                  <a:gd name="T80" fmla="*/ 453 w 463"/>
                  <a:gd name="T81" fmla="*/ 163 h 464"/>
                  <a:gd name="T82" fmla="*/ 460 w 463"/>
                  <a:gd name="T83" fmla="*/ 196 h 464"/>
                  <a:gd name="T84" fmla="*/ 463 w 463"/>
                  <a:gd name="T85" fmla="*/ 231 h 4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63" h="464">
                    <a:moveTo>
                      <a:pt x="463" y="231"/>
                    </a:moveTo>
                    <a:lnTo>
                      <a:pt x="463" y="243"/>
                    </a:lnTo>
                    <a:lnTo>
                      <a:pt x="462" y="256"/>
                    </a:lnTo>
                    <a:lnTo>
                      <a:pt x="460" y="267"/>
                    </a:lnTo>
                    <a:lnTo>
                      <a:pt x="458" y="278"/>
                    </a:lnTo>
                    <a:lnTo>
                      <a:pt x="456" y="289"/>
                    </a:lnTo>
                    <a:lnTo>
                      <a:pt x="453" y="300"/>
                    </a:lnTo>
                    <a:lnTo>
                      <a:pt x="449" y="311"/>
                    </a:lnTo>
                    <a:lnTo>
                      <a:pt x="445" y="322"/>
                    </a:lnTo>
                    <a:lnTo>
                      <a:pt x="439" y="332"/>
                    </a:lnTo>
                    <a:lnTo>
                      <a:pt x="434" y="342"/>
                    </a:lnTo>
                    <a:lnTo>
                      <a:pt x="428" y="352"/>
                    </a:lnTo>
                    <a:lnTo>
                      <a:pt x="423" y="362"/>
                    </a:lnTo>
                    <a:lnTo>
                      <a:pt x="416" y="371"/>
                    </a:lnTo>
                    <a:lnTo>
                      <a:pt x="409" y="379"/>
                    </a:lnTo>
                    <a:lnTo>
                      <a:pt x="402" y="388"/>
                    </a:lnTo>
                    <a:lnTo>
                      <a:pt x="394" y="396"/>
                    </a:lnTo>
                    <a:lnTo>
                      <a:pt x="386" y="403"/>
                    </a:lnTo>
                    <a:lnTo>
                      <a:pt x="378" y="411"/>
                    </a:lnTo>
                    <a:lnTo>
                      <a:pt x="370" y="418"/>
                    </a:lnTo>
                    <a:lnTo>
                      <a:pt x="361" y="424"/>
                    </a:lnTo>
                    <a:lnTo>
                      <a:pt x="351" y="430"/>
                    </a:lnTo>
                    <a:lnTo>
                      <a:pt x="341" y="435"/>
                    </a:lnTo>
                    <a:lnTo>
                      <a:pt x="332" y="440"/>
                    </a:lnTo>
                    <a:lnTo>
                      <a:pt x="320" y="446"/>
                    </a:lnTo>
                    <a:lnTo>
                      <a:pt x="310" y="450"/>
                    </a:lnTo>
                    <a:lnTo>
                      <a:pt x="299" y="454"/>
                    </a:lnTo>
                    <a:lnTo>
                      <a:pt x="288" y="457"/>
                    </a:lnTo>
                    <a:lnTo>
                      <a:pt x="277" y="460"/>
                    </a:lnTo>
                    <a:lnTo>
                      <a:pt x="266" y="462"/>
                    </a:lnTo>
                    <a:lnTo>
                      <a:pt x="255" y="463"/>
                    </a:lnTo>
                    <a:lnTo>
                      <a:pt x="243" y="464"/>
                    </a:lnTo>
                    <a:lnTo>
                      <a:pt x="231" y="464"/>
                    </a:lnTo>
                    <a:lnTo>
                      <a:pt x="219" y="464"/>
                    </a:lnTo>
                    <a:lnTo>
                      <a:pt x="208" y="463"/>
                    </a:lnTo>
                    <a:lnTo>
                      <a:pt x="195" y="462"/>
                    </a:lnTo>
                    <a:lnTo>
                      <a:pt x="184" y="460"/>
                    </a:lnTo>
                    <a:lnTo>
                      <a:pt x="173" y="457"/>
                    </a:lnTo>
                    <a:lnTo>
                      <a:pt x="162" y="454"/>
                    </a:lnTo>
                    <a:lnTo>
                      <a:pt x="151" y="450"/>
                    </a:lnTo>
                    <a:lnTo>
                      <a:pt x="141" y="446"/>
                    </a:lnTo>
                    <a:lnTo>
                      <a:pt x="131" y="440"/>
                    </a:lnTo>
                    <a:lnTo>
                      <a:pt x="121" y="435"/>
                    </a:lnTo>
                    <a:lnTo>
                      <a:pt x="111" y="430"/>
                    </a:lnTo>
                    <a:lnTo>
                      <a:pt x="102" y="424"/>
                    </a:lnTo>
                    <a:lnTo>
                      <a:pt x="93" y="418"/>
                    </a:lnTo>
                    <a:lnTo>
                      <a:pt x="83" y="411"/>
                    </a:lnTo>
                    <a:lnTo>
                      <a:pt x="75" y="403"/>
                    </a:lnTo>
                    <a:lnTo>
                      <a:pt x="67" y="396"/>
                    </a:lnTo>
                    <a:lnTo>
                      <a:pt x="59" y="388"/>
                    </a:lnTo>
                    <a:lnTo>
                      <a:pt x="52" y="380"/>
                    </a:lnTo>
                    <a:lnTo>
                      <a:pt x="45" y="371"/>
                    </a:lnTo>
                    <a:lnTo>
                      <a:pt x="39" y="362"/>
                    </a:lnTo>
                    <a:lnTo>
                      <a:pt x="33" y="352"/>
                    </a:lnTo>
                    <a:lnTo>
                      <a:pt x="27" y="342"/>
                    </a:lnTo>
                    <a:lnTo>
                      <a:pt x="22" y="332"/>
                    </a:lnTo>
                    <a:lnTo>
                      <a:pt x="18" y="322"/>
                    </a:lnTo>
                    <a:lnTo>
                      <a:pt x="14" y="311"/>
                    </a:lnTo>
                    <a:lnTo>
                      <a:pt x="10" y="301"/>
                    </a:lnTo>
                    <a:lnTo>
                      <a:pt x="7" y="290"/>
                    </a:lnTo>
                    <a:lnTo>
                      <a:pt x="4" y="279"/>
                    </a:lnTo>
                    <a:lnTo>
                      <a:pt x="2" y="267"/>
                    </a:lnTo>
                    <a:lnTo>
                      <a:pt x="1" y="256"/>
                    </a:lnTo>
                    <a:lnTo>
                      <a:pt x="0" y="243"/>
                    </a:lnTo>
                    <a:lnTo>
                      <a:pt x="0" y="231"/>
                    </a:lnTo>
                    <a:lnTo>
                      <a:pt x="0" y="219"/>
                    </a:lnTo>
                    <a:lnTo>
                      <a:pt x="1" y="208"/>
                    </a:lnTo>
                    <a:lnTo>
                      <a:pt x="2" y="196"/>
                    </a:lnTo>
                    <a:lnTo>
                      <a:pt x="4" y="185"/>
                    </a:lnTo>
                    <a:lnTo>
                      <a:pt x="7" y="174"/>
                    </a:lnTo>
                    <a:lnTo>
                      <a:pt x="10" y="163"/>
                    </a:lnTo>
                    <a:lnTo>
                      <a:pt x="14" y="151"/>
                    </a:lnTo>
                    <a:lnTo>
                      <a:pt x="18" y="141"/>
                    </a:lnTo>
                    <a:lnTo>
                      <a:pt x="22" y="131"/>
                    </a:lnTo>
                    <a:lnTo>
                      <a:pt x="27" y="121"/>
                    </a:lnTo>
                    <a:lnTo>
                      <a:pt x="33" y="111"/>
                    </a:lnTo>
                    <a:lnTo>
                      <a:pt x="39" y="102"/>
                    </a:lnTo>
                    <a:lnTo>
                      <a:pt x="45" y="93"/>
                    </a:lnTo>
                    <a:lnTo>
                      <a:pt x="52" y="84"/>
                    </a:lnTo>
                    <a:lnTo>
                      <a:pt x="59" y="76"/>
                    </a:lnTo>
                    <a:lnTo>
                      <a:pt x="67" y="68"/>
                    </a:lnTo>
                    <a:lnTo>
                      <a:pt x="75" y="60"/>
                    </a:lnTo>
                    <a:lnTo>
                      <a:pt x="83" y="53"/>
                    </a:lnTo>
                    <a:lnTo>
                      <a:pt x="93" y="46"/>
                    </a:lnTo>
                    <a:lnTo>
                      <a:pt x="102" y="39"/>
                    </a:lnTo>
                    <a:lnTo>
                      <a:pt x="111" y="33"/>
                    </a:lnTo>
                    <a:lnTo>
                      <a:pt x="121" y="28"/>
                    </a:lnTo>
                    <a:lnTo>
                      <a:pt x="131" y="23"/>
                    </a:lnTo>
                    <a:lnTo>
                      <a:pt x="141" y="18"/>
                    </a:lnTo>
                    <a:lnTo>
                      <a:pt x="151" y="14"/>
                    </a:lnTo>
                    <a:lnTo>
                      <a:pt x="162" y="10"/>
                    </a:lnTo>
                    <a:lnTo>
                      <a:pt x="173" y="7"/>
                    </a:lnTo>
                    <a:lnTo>
                      <a:pt x="184" y="5"/>
                    </a:lnTo>
                    <a:lnTo>
                      <a:pt x="195" y="3"/>
                    </a:lnTo>
                    <a:lnTo>
                      <a:pt x="208" y="1"/>
                    </a:lnTo>
                    <a:lnTo>
                      <a:pt x="219" y="0"/>
                    </a:lnTo>
                    <a:lnTo>
                      <a:pt x="231" y="0"/>
                    </a:lnTo>
                    <a:lnTo>
                      <a:pt x="243" y="0"/>
                    </a:lnTo>
                    <a:lnTo>
                      <a:pt x="255" y="1"/>
                    </a:lnTo>
                    <a:lnTo>
                      <a:pt x="266" y="3"/>
                    </a:lnTo>
                    <a:lnTo>
                      <a:pt x="277" y="5"/>
                    </a:lnTo>
                    <a:lnTo>
                      <a:pt x="288" y="7"/>
                    </a:lnTo>
                    <a:lnTo>
                      <a:pt x="299" y="10"/>
                    </a:lnTo>
                    <a:lnTo>
                      <a:pt x="310" y="14"/>
                    </a:lnTo>
                    <a:lnTo>
                      <a:pt x="320" y="18"/>
                    </a:lnTo>
                    <a:lnTo>
                      <a:pt x="332" y="23"/>
                    </a:lnTo>
                    <a:lnTo>
                      <a:pt x="341" y="28"/>
                    </a:lnTo>
                    <a:lnTo>
                      <a:pt x="351" y="33"/>
                    </a:lnTo>
                    <a:lnTo>
                      <a:pt x="361" y="39"/>
                    </a:lnTo>
                    <a:lnTo>
                      <a:pt x="370" y="46"/>
                    </a:lnTo>
                    <a:lnTo>
                      <a:pt x="378" y="53"/>
                    </a:lnTo>
                    <a:lnTo>
                      <a:pt x="386" y="60"/>
                    </a:lnTo>
                    <a:lnTo>
                      <a:pt x="394" y="68"/>
                    </a:lnTo>
                    <a:lnTo>
                      <a:pt x="402" y="76"/>
                    </a:lnTo>
                    <a:lnTo>
                      <a:pt x="409" y="84"/>
                    </a:lnTo>
                    <a:lnTo>
                      <a:pt x="416" y="93"/>
                    </a:lnTo>
                    <a:lnTo>
                      <a:pt x="423" y="102"/>
                    </a:lnTo>
                    <a:lnTo>
                      <a:pt x="428" y="111"/>
                    </a:lnTo>
                    <a:lnTo>
                      <a:pt x="434" y="121"/>
                    </a:lnTo>
                    <a:lnTo>
                      <a:pt x="439" y="131"/>
                    </a:lnTo>
                    <a:lnTo>
                      <a:pt x="445" y="141"/>
                    </a:lnTo>
                    <a:lnTo>
                      <a:pt x="449" y="151"/>
                    </a:lnTo>
                    <a:lnTo>
                      <a:pt x="453" y="163"/>
                    </a:lnTo>
                    <a:lnTo>
                      <a:pt x="456" y="174"/>
                    </a:lnTo>
                    <a:lnTo>
                      <a:pt x="458" y="185"/>
                    </a:lnTo>
                    <a:lnTo>
                      <a:pt x="460" y="196"/>
                    </a:lnTo>
                    <a:lnTo>
                      <a:pt x="462" y="208"/>
                    </a:lnTo>
                    <a:lnTo>
                      <a:pt x="463" y="219"/>
                    </a:lnTo>
                    <a:lnTo>
                      <a:pt x="463" y="231"/>
                    </a:lnTo>
                    <a:close/>
                  </a:path>
                </a:pathLst>
              </a:cu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marL="0" marR="0" indent="0" algn="l" defTabSz="1219170" rtl="0" fontAlgn="auto" latinLnBrk="1"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defRPr>
                </a:defPPr>
                <a:lvl1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1pPr>
                <a:lvl2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2pPr>
                <a:lvl3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3pPr>
                <a:lvl4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4pPr>
                <a:lvl5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5pPr>
                <a:lvl6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6pPr>
                <a:lvl7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7pPr>
                <a:lvl8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8pPr>
                <a:lvl9pPr marL="0" marR="0" indent="0" algn="l" defTabSz="121917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Tenorite Regular"/>
                  </a:defRPr>
                </a:lvl9pPr>
              </a:lstStyle>
              <a:p>
                <a:endParaRPr lang="en-US" sz="3200">
                  <a:solidFill>
                    <a:srgbClr val="000000"/>
                  </a:solidFill>
                  <a:latin typeface="Tenorite" pitchFamily="2" charset="0"/>
                  <a:cs typeface="Arial" panose="020B0604020202020204" pitchFamily="34" charset="0"/>
                </a:endParaRPr>
              </a:p>
            </p:txBody>
          </p:sp>
        </p:grpSp>
      </p:grpSp>
    </p:spTree>
    <p:extLst>
      <p:ext uri="{BB962C8B-B14F-4D97-AF65-F5344CB8AC3E}">
        <p14:creationId xmlns:p14="http://schemas.microsoft.com/office/powerpoint/2010/main" val="92964775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032DFD-7704-7C7D-3B46-CB6BD1701103}"/>
            </a:ext>
          </a:extLst>
        </p:cNvPr>
        <p:cNvGrpSpPr/>
        <p:nvPr/>
      </p:nvGrpSpPr>
      <p:grpSpPr>
        <a:xfrm>
          <a:off x="0" y="0"/>
          <a:ext cx="0" cy="0"/>
          <a:chOff x="0" y="0"/>
          <a:chExt cx="0" cy="0"/>
        </a:xfrm>
      </p:grpSpPr>
      <p:sp>
        <p:nvSpPr>
          <p:cNvPr id="533" name="Title 532">
            <a:extLst>
              <a:ext uri="{FF2B5EF4-FFF2-40B4-BE49-F238E27FC236}">
                <a16:creationId xmlns:a16="http://schemas.microsoft.com/office/drawing/2014/main" id="{9A8E3FDB-573C-B30F-613B-9B9FCC312FA6}"/>
              </a:ext>
            </a:extLst>
          </p:cNvPr>
          <p:cNvSpPr>
            <a:spLocks noGrp="1"/>
          </p:cNvSpPr>
          <p:nvPr>
            <p:ph type="title"/>
          </p:nvPr>
        </p:nvSpPr>
        <p:spPr>
          <a:xfrm>
            <a:off x="43583" y="18039"/>
            <a:ext cx="10842023" cy="685800"/>
          </a:xfrm>
        </p:spPr>
        <p:txBody>
          <a:bodyPr/>
          <a:lstStyle/>
          <a:p>
            <a:r>
              <a:rPr lang="en-US" sz="2200" b="1">
                <a:latin typeface="Tenorite"/>
              </a:rPr>
              <a:t>LIMS MIGRATION </a:t>
            </a:r>
          </a:p>
        </p:txBody>
      </p:sp>
      <p:grpSp>
        <p:nvGrpSpPr>
          <p:cNvPr id="13" name="Group 12">
            <a:extLst>
              <a:ext uri="{FF2B5EF4-FFF2-40B4-BE49-F238E27FC236}">
                <a16:creationId xmlns:a16="http://schemas.microsoft.com/office/drawing/2014/main" id="{B7A66C5F-9054-ABC5-413B-22AA9AF1367A}"/>
              </a:ext>
            </a:extLst>
          </p:cNvPr>
          <p:cNvGrpSpPr/>
          <p:nvPr/>
        </p:nvGrpSpPr>
        <p:grpSpPr>
          <a:xfrm>
            <a:off x="113942" y="735374"/>
            <a:ext cx="3132000" cy="5457915"/>
            <a:chOff x="113942" y="735374"/>
            <a:chExt cx="3132000" cy="5457915"/>
          </a:xfrm>
        </p:grpSpPr>
        <p:sp>
          <p:nvSpPr>
            <p:cNvPr id="3" name="Rectangle 2">
              <a:extLst>
                <a:ext uri="{FF2B5EF4-FFF2-40B4-BE49-F238E27FC236}">
                  <a16:creationId xmlns:a16="http://schemas.microsoft.com/office/drawing/2014/main" id="{0C6D5DAC-5278-E6FF-C0FB-E1AEBD7E2753}"/>
                </a:ext>
              </a:extLst>
            </p:cNvPr>
            <p:cNvSpPr/>
            <p:nvPr/>
          </p:nvSpPr>
          <p:spPr>
            <a:xfrm>
              <a:off x="113942" y="987981"/>
              <a:ext cx="3132000" cy="5205308"/>
            </a:xfrm>
            <a:prstGeom prst="rect">
              <a:avLst/>
            </a:prstGeom>
            <a:solidFill>
              <a:srgbClr val="FFFFFF"/>
            </a:solidFill>
            <a:ln w="3175" cap="flat" cmpd="sng" algn="ctr">
              <a:solidFill>
                <a:schemeClr val="bg1">
                  <a:lumMod val="75000"/>
                </a:schemeClr>
              </a:solidFill>
              <a:prstDash val="solid"/>
            </a:ln>
            <a:effectLst/>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lvl="0" defTabSz="609593">
                <a:spcAft>
                  <a:spcPts val="100"/>
                </a:spcAft>
                <a:buClr>
                  <a:srgbClr val="000000"/>
                </a:buClr>
                <a:defRPr/>
              </a:pPr>
              <a:r>
                <a:rPr lang="en-IN" sz="1100" b="1">
                  <a:solidFill>
                    <a:srgbClr val="000000"/>
                  </a:solidFill>
                  <a:latin typeface="Tenorite" panose="00000500000000000000" pitchFamily="2" charset="0"/>
                  <a:cs typeface="Calibri" panose="020F0502020204030204" pitchFamily="34" charset="0"/>
                </a:rPr>
                <a:t>Objectives</a:t>
              </a:r>
            </a:p>
            <a:p>
              <a:pPr marL="171450" indent="-171450" defTabSz="609593">
                <a:spcAft>
                  <a:spcPts val="100"/>
                </a:spcAft>
                <a:buClr>
                  <a:srgbClr val="000000"/>
                </a:buClr>
                <a:buFont typeface="Arial" panose="020B0604020202020204" pitchFamily="34" charset="0"/>
                <a:buChar char="•"/>
                <a:defRPr/>
              </a:pPr>
              <a:r>
                <a:rPr lang="en-GB" sz="1100">
                  <a:solidFill>
                    <a:srgbClr val="000000"/>
                  </a:solidFill>
                  <a:latin typeface="Tenorite"/>
                  <a:cs typeface="Calibri"/>
                </a:rPr>
                <a:t>Deliver a governed, secure, and unified analytics ecosystem on migration of on-premise to Azure cloud. </a:t>
              </a:r>
            </a:p>
            <a:p>
              <a:pPr marL="171450" indent="-171450" defTabSz="609593">
                <a:spcAft>
                  <a:spcPts val="100"/>
                </a:spcAft>
                <a:buClr>
                  <a:srgbClr val="000000"/>
                </a:buClr>
                <a:buFont typeface="Arial" panose="020B0604020202020204" pitchFamily="34" charset="0"/>
                <a:buChar char="•"/>
                <a:defRPr/>
              </a:pPr>
              <a:r>
                <a:rPr lang="en-GB" sz="1100">
                  <a:solidFill>
                    <a:srgbClr val="000000"/>
                  </a:solidFill>
                  <a:latin typeface="Tenorite"/>
                  <a:cs typeface="Calibri"/>
                </a:rPr>
                <a:t>Enable data availability 24x7 for critical business operations , regulatory and other activity according to SW. </a:t>
              </a:r>
            </a:p>
            <a:p>
              <a:pPr marL="171450" indent="-171450" defTabSz="609593">
                <a:spcAft>
                  <a:spcPts val="100"/>
                </a:spcAft>
                <a:buClr>
                  <a:srgbClr val="000000"/>
                </a:buClr>
                <a:buFont typeface="Arial" panose="020B0604020202020204" pitchFamily="34" charset="0"/>
                <a:buChar char="•"/>
                <a:defRPr/>
              </a:pPr>
              <a:r>
                <a:rPr lang="en-GB" sz="1100">
                  <a:solidFill>
                    <a:srgbClr val="000000"/>
                  </a:solidFill>
                  <a:latin typeface="Tenorite"/>
                  <a:cs typeface="Calibri"/>
                </a:rPr>
                <a:t>Preserve and validate historical data .</a:t>
              </a:r>
            </a:p>
            <a:p>
              <a:pPr marL="171450" indent="-171450" defTabSz="609593">
                <a:spcAft>
                  <a:spcPts val="100"/>
                </a:spcAft>
                <a:buClr>
                  <a:srgbClr val="000000"/>
                </a:buClr>
                <a:buFont typeface="Arial" panose="020B0604020202020204" pitchFamily="34" charset="0"/>
                <a:buChar char="•"/>
                <a:defRPr/>
              </a:pPr>
              <a:r>
                <a:rPr lang="en-GB" sz="1100">
                  <a:solidFill>
                    <a:srgbClr val="000000"/>
                  </a:solidFill>
                  <a:latin typeface="Tenorite"/>
                  <a:cs typeface="Calibri"/>
                </a:rPr>
                <a:t>Ensure user adoption and knowledge.</a:t>
              </a:r>
            </a:p>
            <a:p>
              <a:pPr marL="171450" indent="-171450" defTabSz="609593">
                <a:spcAft>
                  <a:spcPts val="100"/>
                </a:spcAft>
                <a:buClr>
                  <a:srgbClr val="000000"/>
                </a:buClr>
                <a:buFont typeface="Arial" panose="020B0604020202020204" pitchFamily="34" charset="0"/>
                <a:buChar char="•"/>
                <a:defRPr/>
              </a:pPr>
              <a:r>
                <a:rPr lang="en-GB" sz="1100">
                  <a:solidFill>
                    <a:srgbClr val="000000"/>
                  </a:solidFill>
                  <a:latin typeface="Tenorite"/>
                  <a:cs typeface="Calibri"/>
                </a:rPr>
                <a:t>Ensure the procedure as per SW during migration</a:t>
              </a:r>
            </a:p>
            <a:p>
              <a:pPr marL="171450" indent="-171450" defTabSz="609593">
                <a:spcAft>
                  <a:spcPts val="100"/>
                </a:spcAft>
                <a:buClr>
                  <a:srgbClr val="000000"/>
                </a:buClr>
                <a:buFont typeface="Arial" panose="020B0604020202020204" pitchFamily="34" charset="0"/>
                <a:buChar char="•"/>
                <a:defRPr/>
              </a:pPr>
              <a:r>
                <a:rPr lang="en-GB" sz="1100">
                  <a:solidFill>
                    <a:srgbClr val="000000"/>
                  </a:solidFill>
                  <a:latin typeface="Tenorite"/>
                  <a:cs typeface="Calibri"/>
                </a:rPr>
                <a:t>Documentaion and trainings. </a:t>
              </a:r>
            </a:p>
            <a:p>
              <a:pPr marL="171450" indent="-171450" defTabSz="609593">
                <a:spcAft>
                  <a:spcPts val="100"/>
                </a:spcAft>
                <a:buClr>
                  <a:srgbClr val="000000"/>
                </a:buClr>
                <a:buFont typeface="Arial" panose="020B0604020202020204" pitchFamily="34" charset="0"/>
                <a:buChar char="•"/>
                <a:defRPr/>
              </a:pPr>
              <a:endParaRPr lang="en-GB" sz="1100">
                <a:solidFill>
                  <a:srgbClr val="000000"/>
                </a:solidFill>
                <a:latin typeface="Tenorite"/>
                <a:cs typeface="Calibri"/>
              </a:endParaRPr>
            </a:p>
            <a:p>
              <a:pPr defTabSz="609593">
                <a:spcAft>
                  <a:spcPts val="100"/>
                </a:spcAft>
                <a:buClr>
                  <a:srgbClr val="000000"/>
                </a:buClr>
                <a:defRPr/>
              </a:pPr>
              <a:r>
                <a:rPr lang="en-IN" sz="1100" b="1">
                  <a:solidFill>
                    <a:srgbClr val="000000"/>
                  </a:solidFill>
                  <a:latin typeface="Tenorite" panose="00000500000000000000" pitchFamily="2" charset="0"/>
                  <a:cs typeface="Calibri" panose="020F0502020204030204" pitchFamily="34" charset="0"/>
                </a:rPr>
                <a:t>Outcomes</a:t>
              </a:r>
            </a:p>
            <a:p>
              <a:pPr defTabSz="609593">
                <a:spcAft>
                  <a:spcPts val="100"/>
                </a:spcAft>
                <a:defRPr/>
              </a:pPr>
              <a:endParaRPr lang="en-IN" sz="1100" b="1">
                <a:solidFill>
                  <a:srgbClr val="000000"/>
                </a:solidFill>
                <a:latin typeface="Tenorite"/>
                <a:cs typeface="Calibri"/>
              </a:endParaRPr>
            </a:p>
            <a:p>
              <a:pPr marL="171450" indent="-171450" defTabSz="609593">
                <a:spcAft>
                  <a:spcPts val="100"/>
                </a:spcAft>
                <a:buClr>
                  <a:srgbClr val="000000"/>
                </a:buClr>
                <a:buFont typeface="Arial" panose="020B0604020202020204" pitchFamily="34" charset="0"/>
                <a:buChar char="•"/>
                <a:defRPr/>
              </a:pPr>
              <a:r>
                <a:rPr lang="en-GB" sz="1100">
                  <a:solidFill>
                    <a:srgbClr val="000000"/>
                  </a:solidFill>
                  <a:latin typeface="Tenorite" panose="00000500000000000000" pitchFamily="2" charset="0"/>
                  <a:cs typeface="Calibri" panose="020F0502020204030204" pitchFamily="34" charset="0"/>
                </a:rPr>
                <a:t>Pipeline Reliability Data refresh jobs monitored and recovered automatically via alerts.</a:t>
              </a:r>
            </a:p>
            <a:p>
              <a:pPr marL="171450" indent="-171450" defTabSz="609593">
                <a:spcAft>
                  <a:spcPts val="100"/>
                </a:spcAft>
                <a:buClr>
                  <a:srgbClr val="000000"/>
                </a:buClr>
                <a:buFont typeface="Arial" panose="020B0604020202020204" pitchFamily="34" charset="0"/>
                <a:buChar char="•"/>
                <a:defRPr/>
              </a:pPr>
              <a:r>
                <a:rPr lang="en-GB" sz="1100">
                  <a:solidFill>
                    <a:srgbClr val="000000"/>
                  </a:solidFill>
                  <a:latin typeface="Tenorite" panose="00000500000000000000" pitchFamily="2" charset="0"/>
                  <a:cs typeface="Calibri" panose="020F0502020204030204" pitchFamily="34" charset="0"/>
                </a:rPr>
                <a:t>Insight Timeliness Reports/dashboards delivered with SLA-defined freshness targets.</a:t>
              </a:r>
            </a:p>
            <a:p>
              <a:pPr marL="171450" indent="-171450" defTabSz="609593">
                <a:spcAft>
                  <a:spcPts val="100"/>
                </a:spcAft>
                <a:buClr>
                  <a:srgbClr val="000000"/>
                </a:buClr>
                <a:buFont typeface="Arial" panose="020B0604020202020204" pitchFamily="34" charset="0"/>
                <a:buChar char="•"/>
                <a:defRPr/>
              </a:pPr>
              <a:r>
                <a:rPr lang="en-GB" sz="1100">
                  <a:solidFill>
                    <a:srgbClr val="000000"/>
                  </a:solidFill>
                  <a:latin typeface="Tenorite"/>
                  <a:cs typeface="Calibri"/>
                </a:rPr>
                <a:t>Successful migration of LIMS Application into cloud. </a:t>
              </a:r>
            </a:p>
            <a:p>
              <a:pPr marL="171450" indent="-171450" defTabSz="609593">
                <a:spcAft>
                  <a:spcPts val="100"/>
                </a:spcAft>
                <a:buClr>
                  <a:srgbClr val="000000"/>
                </a:buClr>
                <a:buFont typeface="Arial" panose="020B0604020202020204" pitchFamily="34" charset="0"/>
                <a:buChar char="•"/>
                <a:defRPr/>
              </a:pPr>
              <a:r>
                <a:rPr lang="en-GB" sz="1100">
                  <a:solidFill>
                    <a:srgbClr val="000000"/>
                  </a:solidFill>
                  <a:latin typeface="Tenorite"/>
                  <a:cs typeface="Calibri"/>
                </a:rPr>
                <a:t>Improved data integrity and traceabilty. </a:t>
              </a:r>
            </a:p>
            <a:p>
              <a:pPr marL="171450" indent="-171450" defTabSz="609593">
                <a:spcAft>
                  <a:spcPts val="100"/>
                </a:spcAft>
                <a:buClr>
                  <a:srgbClr val="000000"/>
                </a:buClr>
                <a:buFont typeface="Arial" panose="020B0604020202020204" pitchFamily="34" charset="0"/>
                <a:buChar char="•"/>
                <a:defRPr/>
              </a:pPr>
              <a:r>
                <a:rPr lang="en-GB" sz="1100">
                  <a:solidFill>
                    <a:srgbClr val="000000"/>
                  </a:solidFill>
                  <a:latin typeface="Tenorite"/>
                  <a:cs typeface="Calibri"/>
                </a:rPr>
                <a:t>Operational continuity with minimal downtime during migration . </a:t>
              </a:r>
            </a:p>
          </p:txBody>
        </p:sp>
        <p:sp>
          <p:nvSpPr>
            <p:cNvPr id="4" name="Rectangle 3">
              <a:extLst>
                <a:ext uri="{FF2B5EF4-FFF2-40B4-BE49-F238E27FC236}">
                  <a16:creationId xmlns:a16="http://schemas.microsoft.com/office/drawing/2014/main" id="{C39520FE-66E9-83CC-CED8-BAB425CBEED6}"/>
                </a:ext>
              </a:extLst>
            </p:cNvPr>
            <p:cNvSpPr/>
            <p:nvPr/>
          </p:nvSpPr>
          <p:spPr>
            <a:xfrm>
              <a:off x="113942" y="735374"/>
              <a:ext cx="3132000" cy="2124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a:latin typeface="Tenorite" pitchFamily="2" charset="0"/>
                </a:rPr>
                <a:t>Scottish Water Outcomes</a:t>
              </a:r>
            </a:p>
          </p:txBody>
        </p:sp>
      </p:grpSp>
      <p:grpSp>
        <p:nvGrpSpPr>
          <p:cNvPr id="12" name="Group 11">
            <a:extLst>
              <a:ext uri="{FF2B5EF4-FFF2-40B4-BE49-F238E27FC236}">
                <a16:creationId xmlns:a16="http://schemas.microsoft.com/office/drawing/2014/main" id="{45981E03-118B-659F-3F49-7263C2C1B0D3}"/>
              </a:ext>
            </a:extLst>
          </p:cNvPr>
          <p:cNvGrpSpPr/>
          <p:nvPr/>
        </p:nvGrpSpPr>
        <p:grpSpPr>
          <a:xfrm>
            <a:off x="3357109" y="735374"/>
            <a:ext cx="4140000" cy="5405169"/>
            <a:chOff x="3319925" y="735374"/>
            <a:chExt cx="4140000" cy="5405169"/>
          </a:xfrm>
        </p:grpSpPr>
        <p:sp>
          <p:nvSpPr>
            <p:cNvPr id="2" name="Rectangle 1">
              <a:extLst>
                <a:ext uri="{FF2B5EF4-FFF2-40B4-BE49-F238E27FC236}">
                  <a16:creationId xmlns:a16="http://schemas.microsoft.com/office/drawing/2014/main" id="{F230EC88-09A3-B37F-C209-D9E83E96240A}"/>
                </a:ext>
              </a:extLst>
            </p:cNvPr>
            <p:cNvSpPr/>
            <p:nvPr/>
          </p:nvSpPr>
          <p:spPr>
            <a:xfrm>
              <a:off x="3319925" y="987981"/>
              <a:ext cx="4140000" cy="2278431"/>
            </a:xfrm>
            <a:prstGeom prst="rect">
              <a:avLst/>
            </a:prstGeom>
            <a:solidFill>
              <a:srgbClr val="FFFFFF"/>
            </a:solidFill>
            <a:ln w="3175" cap="flat" cmpd="sng" algn="ctr">
              <a:solidFill>
                <a:schemeClr val="bg1">
                  <a:lumMod val="75000"/>
                </a:schemeClr>
              </a:solidFill>
              <a:prstDash val="solid"/>
            </a:ln>
            <a:effectLst/>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171450" indent="-171450" defTabSz="609593">
                <a:spcAft>
                  <a:spcPts val="100"/>
                </a:spcAft>
                <a:buClr>
                  <a:srgbClr val="000000"/>
                </a:buClr>
                <a:buFont typeface="Arial" panose="020B0604020202020204" pitchFamily="34" charset="0"/>
                <a:buChar char="•"/>
                <a:defRPr/>
              </a:pPr>
              <a:r>
                <a:rPr lang="en-GB" sz="1100">
                  <a:solidFill>
                    <a:srgbClr val="000000"/>
                  </a:solidFill>
                  <a:latin typeface="Tenorite"/>
                  <a:cs typeface="Calibri"/>
                </a:rPr>
                <a:t>Migration and Upgrade of Labware LIMS .</a:t>
              </a:r>
            </a:p>
            <a:p>
              <a:pPr marL="171450" indent="-171450" defTabSz="609593">
                <a:spcAft>
                  <a:spcPts val="100"/>
                </a:spcAft>
                <a:buClr>
                  <a:srgbClr val="000000"/>
                </a:buClr>
                <a:buFont typeface="Arial" panose="020B0604020202020204" pitchFamily="34" charset="0"/>
                <a:buChar char="•"/>
                <a:defRPr/>
              </a:pPr>
              <a:r>
                <a:rPr lang="en-GB" sz="1100">
                  <a:solidFill>
                    <a:srgbClr val="000000"/>
                  </a:solidFill>
                  <a:latin typeface="Tenorite"/>
                  <a:cs typeface="Calibri"/>
                </a:rPr>
                <a:t>Ownership of data ingestion, pipeline health,  semantic layer performance.</a:t>
              </a:r>
            </a:p>
            <a:p>
              <a:pPr marL="171450" indent="-171450" defTabSz="609593">
                <a:spcAft>
                  <a:spcPts val="100"/>
                </a:spcAft>
                <a:buClr>
                  <a:srgbClr val="000000"/>
                </a:buClr>
                <a:buFont typeface="Arial" panose="020B0604020202020204" pitchFamily="34" charset="0"/>
                <a:buChar char="•"/>
                <a:defRPr/>
              </a:pPr>
              <a:r>
                <a:rPr lang="en-GB" sz="1100">
                  <a:solidFill>
                    <a:srgbClr val="000000"/>
                  </a:solidFill>
                  <a:latin typeface="Tenorite"/>
                  <a:cs typeface="Calibri"/>
                </a:rPr>
                <a:t>support after migration and upgradation to monitor the system and resolution for any identified bug/issues.</a:t>
              </a:r>
            </a:p>
            <a:p>
              <a:pPr marL="171450" lvl="0" indent="-171450" defTabSz="609593">
                <a:spcAft>
                  <a:spcPts val="100"/>
                </a:spcAft>
                <a:buClr>
                  <a:srgbClr val="000000"/>
                </a:buClr>
                <a:buFont typeface="Arial" panose="020B0604020202020204" pitchFamily="34" charset="0"/>
                <a:buChar char="•"/>
                <a:defRPr/>
              </a:pPr>
              <a:r>
                <a:rPr lang="en-GB" sz="1100">
                  <a:solidFill>
                    <a:srgbClr val="000000"/>
                  </a:solidFill>
                  <a:latin typeface="Tenorite" panose="00000500000000000000" pitchFamily="2" charset="0"/>
                  <a:cs typeface="Calibri" panose="020F0502020204030204" pitchFamily="34" charset="0"/>
                </a:rPr>
                <a:t>Ensure data governance, privacy compliance, and data cataloguing.</a:t>
              </a:r>
              <a:endParaRPr lang="en-IN" sz="1100">
                <a:solidFill>
                  <a:srgbClr val="000000"/>
                </a:solidFill>
                <a:latin typeface="Tenorite" panose="00000500000000000000" pitchFamily="2" charset="0"/>
                <a:cs typeface="Calibri" panose="020F0502020204030204" pitchFamily="34" charset="0"/>
              </a:endParaRPr>
            </a:p>
          </p:txBody>
        </p:sp>
        <p:sp>
          <p:nvSpPr>
            <p:cNvPr id="5" name="Rectangle 4">
              <a:extLst>
                <a:ext uri="{FF2B5EF4-FFF2-40B4-BE49-F238E27FC236}">
                  <a16:creationId xmlns:a16="http://schemas.microsoft.com/office/drawing/2014/main" id="{60E93119-290E-960D-DD59-D5D783915BBF}"/>
                </a:ext>
              </a:extLst>
            </p:cNvPr>
            <p:cNvSpPr/>
            <p:nvPr/>
          </p:nvSpPr>
          <p:spPr>
            <a:xfrm>
              <a:off x="3319925" y="735374"/>
              <a:ext cx="4140000" cy="2124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a:latin typeface="Tenorite" pitchFamily="2" charset="0"/>
                </a:rPr>
                <a:t>Scope</a:t>
              </a:r>
            </a:p>
          </p:txBody>
        </p:sp>
        <p:sp>
          <p:nvSpPr>
            <p:cNvPr id="8" name="Rectangle 7">
              <a:extLst>
                <a:ext uri="{FF2B5EF4-FFF2-40B4-BE49-F238E27FC236}">
                  <a16:creationId xmlns:a16="http://schemas.microsoft.com/office/drawing/2014/main" id="{11EBFAFA-C81A-5FC5-6CA2-EFAC16519F1F}"/>
                </a:ext>
              </a:extLst>
            </p:cNvPr>
            <p:cNvSpPr/>
            <p:nvPr/>
          </p:nvSpPr>
          <p:spPr>
            <a:xfrm>
              <a:off x="3319925" y="3591589"/>
              <a:ext cx="4140000" cy="2548954"/>
            </a:xfrm>
            <a:prstGeom prst="rect">
              <a:avLst/>
            </a:prstGeom>
            <a:solidFill>
              <a:srgbClr val="FFFFFF"/>
            </a:solidFill>
            <a:ln w="3175" cap="flat" cmpd="sng" algn="ctr">
              <a:solidFill>
                <a:schemeClr val="bg1">
                  <a:lumMod val="75000"/>
                </a:schemeClr>
              </a:solidFill>
              <a:prstDash val="solid"/>
            </a:ln>
            <a:effectLst/>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171450" indent="-171450" defTabSz="609593">
                <a:spcAft>
                  <a:spcPts val="100"/>
                </a:spcAft>
                <a:buClr>
                  <a:srgbClr val="000000"/>
                </a:buClr>
                <a:buFont typeface="Arial" panose="020B0604020202020204" pitchFamily="34" charset="0"/>
                <a:buChar char="•"/>
                <a:defRPr/>
              </a:pPr>
              <a:r>
                <a:rPr lang="en-GB" sz="1100">
                  <a:solidFill>
                    <a:srgbClr val="000000"/>
                  </a:solidFill>
                  <a:latin typeface="Tenorite"/>
                  <a:cs typeface="Calibri"/>
                </a:rPr>
                <a:t>Labware LIMS </a:t>
              </a:r>
              <a:r>
                <a:rPr kumimoji="0" lang="en-GB" sz="1100" i="0" u="none" strike="noStrike" kern="1200" cap="none" spc="0" normalizeH="0" baseline="0" noProof="0">
                  <a:ln>
                    <a:noFill/>
                  </a:ln>
                  <a:solidFill>
                    <a:srgbClr val="000000"/>
                  </a:solidFill>
                  <a:effectLst/>
                  <a:uLnTx/>
                  <a:uFillTx/>
                  <a:latin typeface="Tenorite"/>
                  <a:cs typeface="Calibri"/>
                </a:rPr>
                <a:t>integrated into </a:t>
              </a:r>
              <a:r>
                <a:rPr lang="en-GB" sz="1100">
                  <a:solidFill>
                    <a:srgbClr val="000000"/>
                  </a:solidFill>
                  <a:latin typeface="Tenorite"/>
                  <a:cs typeface="Calibri"/>
                </a:rPr>
                <a:t>the external application( ERP,ELN,instruments) based on SW requirments. </a:t>
              </a:r>
              <a:endParaRPr kumimoji="0" lang="en-GB" sz="1100" i="0" u="none" strike="noStrike" kern="1200" cap="none" spc="0" normalizeH="0" baseline="0" noProof="0">
                <a:ln>
                  <a:noFill/>
                </a:ln>
                <a:solidFill>
                  <a:srgbClr val="000000"/>
                </a:solidFill>
                <a:effectLst/>
                <a:uLnTx/>
                <a:uFillTx/>
                <a:latin typeface="Tenorite"/>
                <a:cs typeface="Calibri"/>
              </a:endParaRPr>
            </a:p>
            <a:p>
              <a:pPr marL="171450" indent="-171450" defTabSz="609593">
                <a:spcAft>
                  <a:spcPts val="100"/>
                </a:spcAft>
                <a:buClr>
                  <a:srgbClr val="000000"/>
                </a:buClr>
                <a:buFont typeface="Arial" panose="020B0604020202020204" pitchFamily="34" charset="0"/>
                <a:buChar char="•"/>
                <a:defRPr/>
              </a:pPr>
              <a:r>
                <a:rPr lang="en-GB" sz="1100">
                  <a:solidFill>
                    <a:srgbClr val="000000"/>
                  </a:solidFill>
                  <a:latin typeface="Tenorite"/>
                  <a:cs typeface="Calibri"/>
                </a:rPr>
                <a:t>Identify the source system, legacy LIMS and manual systems.</a:t>
              </a:r>
            </a:p>
            <a:p>
              <a:pPr marL="171450" indent="-171450" defTabSz="609593">
                <a:spcAft>
                  <a:spcPts val="100"/>
                </a:spcAft>
                <a:buClr>
                  <a:srgbClr val="000000"/>
                </a:buClr>
                <a:buFont typeface="Arial" panose="020B0604020202020204" pitchFamily="34" charset="0"/>
                <a:buChar char="•"/>
                <a:defRPr/>
              </a:pPr>
              <a:r>
                <a:rPr lang="en-GB" sz="1100">
                  <a:solidFill>
                    <a:srgbClr val="000000"/>
                  </a:solidFill>
                  <a:latin typeface="Tenorite"/>
                  <a:cs typeface="Calibri"/>
                </a:rPr>
                <a:t>Assess source data quality ,structure , and volume. </a:t>
              </a:r>
            </a:p>
            <a:p>
              <a:pPr marL="171450" indent="-171450" defTabSz="609593">
                <a:spcAft>
                  <a:spcPts val="100"/>
                </a:spcAft>
                <a:buClr>
                  <a:srgbClr val="000000"/>
                </a:buClr>
                <a:buFont typeface="Arial" panose="020B0604020202020204" pitchFamily="34" charset="0"/>
                <a:buChar char="•"/>
                <a:defRPr/>
              </a:pPr>
              <a:r>
                <a:rPr lang="en-GB" sz="1100">
                  <a:solidFill>
                    <a:srgbClr val="000000"/>
                  </a:solidFill>
                  <a:latin typeface="Tenorite"/>
                  <a:cs typeface="Calibri"/>
                </a:rPr>
                <a:t>Network, firewall, and security consideration. </a:t>
              </a:r>
            </a:p>
            <a:p>
              <a:pPr marL="171450" indent="-171450" defTabSz="609593">
                <a:spcAft>
                  <a:spcPts val="100"/>
                </a:spcAft>
                <a:buClr>
                  <a:srgbClr val="000000"/>
                </a:buClr>
                <a:buFont typeface="Arial" panose="020B0604020202020204" pitchFamily="34" charset="0"/>
                <a:buChar char="•"/>
                <a:defRPr/>
              </a:pPr>
              <a:r>
                <a:rPr lang="en-GB" sz="1100">
                  <a:solidFill>
                    <a:srgbClr val="000000"/>
                  </a:solidFill>
                  <a:latin typeface="Tenorite"/>
                  <a:cs typeface="Calibri"/>
                </a:rPr>
                <a:t>Follow customer's validation methodology. </a:t>
              </a:r>
            </a:p>
            <a:p>
              <a:pPr marL="171450" indent="-171450" defTabSz="609593">
                <a:spcAft>
                  <a:spcPts val="100"/>
                </a:spcAft>
                <a:buClr>
                  <a:srgbClr val="000000"/>
                </a:buClr>
                <a:buFont typeface="Arial" panose="020B0604020202020204" pitchFamily="34" charset="0"/>
                <a:buChar char="•"/>
                <a:defRPr/>
              </a:pPr>
              <a:r>
                <a:rPr lang="en-GB" sz="1100">
                  <a:solidFill>
                    <a:srgbClr val="000000"/>
                  </a:solidFill>
                  <a:latin typeface="Tenorite"/>
                  <a:cs typeface="Calibri"/>
                </a:rPr>
                <a:t>Role based access control setup. </a:t>
              </a:r>
            </a:p>
            <a:p>
              <a:pPr marL="171450" indent="-171450" defTabSz="609593">
                <a:spcAft>
                  <a:spcPts val="100"/>
                </a:spcAft>
                <a:buClr>
                  <a:srgbClr val="000000"/>
                </a:buClr>
                <a:buFont typeface="Arial" panose="020B0604020202020204" pitchFamily="34" charset="0"/>
                <a:buChar char="•"/>
                <a:defRPr/>
              </a:pPr>
              <a:r>
                <a:rPr lang="en-GB" sz="1100">
                  <a:solidFill>
                    <a:srgbClr val="000000"/>
                  </a:solidFill>
                  <a:latin typeface="Tenorite"/>
                  <a:cs typeface="Calibri"/>
                </a:rPr>
                <a:t>Develop training plan for different user roles. </a:t>
              </a:r>
            </a:p>
            <a:p>
              <a:pPr marL="171450" indent="-171450" defTabSz="609593">
                <a:spcAft>
                  <a:spcPts val="100"/>
                </a:spcAft>
                <a:buClr>
                  <a:srgbClr val="000000"/>
                </a:buClr>
                <a:buFont typeface="Arial" panose="020B0604020202020204" pitchFamily="34" charset="0"/>
                <a:buChar char="•"/>
                <a:defRPr/>
              </a:pPr>
              <a:r>
                <a:rPr lang="en-GB" sz="1100">
                  <a:solidFill>
                    <a:srgbClr val="000000"/>
                  </a:solidFill>
                  <a:latin typeface="Tenorite"/>
                  <a:cs typeface="Calibri"/>
                </a:rPr>
                <a:t>Provide SOPs and System documentaion. </a:t>
              </a:r>
            </a:p>
            <a:p>
              <a:pPr marL="171450" indent="-171450" defTabSz="609593">
                <a:spcAft>
                  <a:spcPts val="100"/>
                </a:spcAft>
                <a:buClr>
                  <a:srgbClr val="000000"/>
                </a:buClr>
                <a:buFont typeface="Arial" panose="020B0604020202020204" pitchFamily="34" charset="0"/>
                <a:buChar char="•"/>
                <a:defRPr/>
              </a:pPr>
              <a:r>
                <a:rPr lang="en-GB" sz="1100">
                  <a:solidFill>
                    <a:srgbClr val="000000"/>
                  </a:solidFill>
                  <a:latin typeface="Tenorite"/>
                  <a:cs typeface="Calibri"/>
                </a:rPr>
                <a:t>Support and maintenance post go-live.</a:t>
              </a:r>
            </a:p>
            <a:p>
              <a:pPr defTabSz="609593">
                <a:spcAft>
                  <a:spcPts val="100"/>
                </a:spcAft>
                <a:buClr>
                  <a:srgbClr val="000000"/>
                </a:buClr>
                <a:defRPr/>
              </a:pPr>
              <a:endParaRPr lang="en-GB" sz="1100">
                <a:solidFill>
                  <a:srgbClr val="000000"/>
                </a:solidFill>
                <a:latin typeface="Tenorite" panose="00000500000000000000" pitchFamily="2" charset="0"/>
                <a:cs typeface="Calibri" panose="020F0502020204030204" pitchFamily="34" charset="0"/>
              </a:endParaRPr>
            </a:p>
          </p:txBody>
        </p:sp>
        <p:sp>
          <p:nvSpPr>
            <p:cNvPr id="9" name="Rectangle 8">
              <a:extLst>
                <a:ext uri="{FF2B5EF4-FFF2-40B4-BE49-F238E27FC236}">
                  <a16:creationId xmlns:a16="http://schemas.microsoft.com/office/drawing/2014/main" id="{642370F0-748B-42BC-A7D1-481673487AA8}"/>
                </a:ext>
              </a:extLst>
            </p:cNvPr>
            <p:cNvSpPr/>
            <p:nvPr/>
          </p:nvSpPr>
          <p:spPr>
            <a:xfrm>
              <a:off x="3319925" y="3325889"/>
              <a:ext cx="4140000" cy="2124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a:latin typeface="Tenorite" pitchFamily="2" charset="0"/>
                </a:rPr>
                <a:t>Solution Considerations/Assumptions</a:t>
              </a:r>
            </a:p>
          </p:txBody>
        </p:sp>
      </p:grpSp>
      <p:grpSp>
        <p:nvGrpSpPr>
          <p:cNvPr id="11" name="Group 10">
            <a:extLst>
              <a:ext uri="{FF2B5EF4-FFF2-40B4-BE49-F238E27FC236}">
                <a16:creationId xmlns:a16="http://schemas.microsoft.com/office/drawing/2014/main" id="{1AD47F26-9AAB-E0B2-8BDD-0E47AB6B488B}"/>
              </a:ext>
            </a:extLst>
          </p:cNvPr>
          <p:cNvGrpSpPr/>
          <p:nvPr/>
        </p:nvGrpSpPr>
        <p:grpSpPr>
          <a:xfrm>
            <a:off x="7608276" y="735374"/>
            <a:ext cx="4140000" cy="5405168"/>
            <a:chOff x="7608276" y="735374"/>
            <a:chExt cx="4140000" cy="5405168"/>
          </a:xfrm>
        </p:grpSpPr>
        <p:sp>
          <p:nvSpPr>
            <p:cNvPr id="6" name="Rectangle 5">
              <a:extLst>
                <a:ext uri="{FF2B5EF4-FFF2-40B4-BE49-F238E27FC236}">
                  <a16:creationId xmlns:a16="http://schemas.microsoft.com/office/drawing/2014/main" id="{65E06A45-9D75-E5DC-4D07-CBD2E128E686}"/>
                </a:ext>
              </a:extLst>
            </p:cNvPr>
            <p:cNvSpPr/>
            <p:nvPr/>
          </p:nvSpPr>
          <p:spPr>
            <a:xfrm>
              <a:off x="7608276" y="987981"/>
              <a:ext cx="4140000" cy="2278431"/>
            </a:xfrm>
            <a:prstGeom prst="rect">
              <a:avLst/>
            </a:prstGeom>
            <a:solidFill>
              <a:srgbClr val="FFFFFF"/>
            </a:solidFill>
            <a:ln w="3175" cap="flat" cmpd="sng" algn="ctr">
              <a:solidFill>
                <a:schemeClr val="bg1">
                  <a:lumMod val="75000"/>
                </a:schemeClr>
              </a:solidFill>
              <a:prstDash val="solid"/>
            </a:ln>
            <a:effectLst/>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171450" lvl="0" indent="-171450" defTabSz="609593">
                <a:spcAft>
                  <a:spcPts val="100"/>
                </a:spcAft>
                <a:buClr>
                  <a:srgbClr val="000000"/>
                </a:buClr>
                <a:buFont typeface="Arial" panose="020B0604020202020204" pitchFamily="34" charset="0"/>
                <a:buChar char="•"/>
                <a:defRPr/>
              </a:pPr>
              <a:r>
                <a:rPr lang="en-GB" sz="1100">
                  <a:solidFill>
                    <a:srgbClr val="000000"/>
                  </a:solidFill>
                  <a:highlight>
                    <a:srgbClr val="FFFF00"/>
                  </a:highlight>
                  <a:latin typeface="Tenorite"/>
                  <a:cs typeface="Calibri"/>
                </a:rPr>
                <a:t>Data platform drives part of the Application Errors (~15–20%).</a:t>
              </a:r>
            </a:p>
            <a:p>
              <a:pPr marL="171450" lvl="0" indent="-171450" defTabSz="609593">
                <a:spcAft>
                  <a:spcPts val="100"/>
                </a:spcAft>
                <a:buClr>
                  <a:srgbClr val="000000"/>
                </a:buClr>
                <a:buFont typeface="Arial" panose="020B0604020202020204" pitchFamily="34" charset="0"/>
                <a:buChar char="•"/>
                <a:defRPr/>
              </a:pPr>
              <a:r>
                <a:rPr lang="en-GB" sz="1100">
                  <a:solidFill>
                    <a:srgbClr val="000000"/>
                  </a:solidFill>
                  <a:highlight>
                    <a:srgbClr val="FFFF00"/>
                  </a:highlight>
                  <a:latin typeface="Tenorite"/>
                  <a:cs typeface="Calibri"/>
                </a:rPr>
                <a:t>~10–15 Monthly ME/NDRs mapped to Data Engineering / Reporting enhancements.</a:t>
              </a:r>
            </a:p>
            <a:p>
              <a:pPr marL="171450" lvl="0" indent="-171450" defTabSz="609593">
                <a:spcAft>
                  <a:spcPts val="100"/>
                </a:spcAft>
                <a:buClr>
                  <a:srgbClr val="000000"/>
                </a:buClr>
                <a:buFont typeface="Arial" panose="020B0604020202020204" pitchFamily="34" charset="0"/>
                <a:buChar char="•"/>
                <a:defRPr/>
              </a:pPr>
              <a:r>
                <a:rPr lang="en-GB" sz="1100">
                  <a:solidFill>
                    <a:srgbClr val="000000"/>
                  </a:solidFill>
                  <a:highlight>
                    <a:srgbClr val="FFFF00"/>
                  </a:highlight>
                  <a:latin typeface="Tenorite"/>
                  <a:cs typeface="Calibri"/>
                </a:rPr>
                <a:t>24×7 support expected for data pipelines feeding critical reporting.</a:t>
              </a:r>
              <a:endParaRPr lang="en-IN" sz="1000">
                <a:solidFill>
                  <a:srgbClr val="000000"/>
                </a:solidFill>
                <a:highlight>
                  <a:srgbClr val="FFFF00"/>
                </a:highlight>
                <a:latin typeface="Tenorite"/>
                <a:cs typeface="Calibri"/>
              </a:endParaRPr>
            </a:p>
          </p:txBody>
        </p:sp>
        <p:sp>
          <p:nvSpPr>
            <p:cNvPr id="7" name="Rectangle 6">
              <a:extLst>
                <a:ext uri="{FF2B5EF4-FFF2-40B4-BE49-F238E27FC236}">
                  <a16:creationId xmlns:a16="http://schemas.microsoft.com/office/drawing/2014/main" id="{C22B40AF-B1F3-CB51-0AC0-755CD3F9D3B1}"/>
                </a:ext>
              </a:extLst>
            </p:cNvPr>
            <p:cNvSpPr/>
            <p:nvPr/>
          </p:nvSpPr>
          <p:spPr>
            <a:xfrm>
              <a:off x="7608276" y="735374"/>
              <a:ext cx="4140000" cy="2124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b="1">
                  <a:latin typeface="Tenorite"/>
                </a:rPr>
                <a:t>Volumetrics</a:t>
              </a:r>
            </a:p>
          </p:txBody>
        </p:sp>
        <p:sp>
          <p:nvSpPr>
            <p:cNvPr id="50" name="Rectangle 49">
              <a:extLst>
                <a:ext uri="{FF2B5EF4-FFF2-40B4-BE49-F238E27FC236}">
                  <a16:creationId xmlns:a16="http://schemas.microsoft.com/office/drawing/2014/main" id="{A9791A7C-D813-EF91-F882-7A680AF067EB}"/>
                </a:ext>
              </a:extLst>
            </p:cNvPr>
            <p:cNvSpPr/>
            <p:nvPr/>
          </p:nvSpPr>
          <p:spPr>
            <a:xfrm>
              <a:off x="7608276" y="3591589"/>
              <a:ext cx="4140000" cy="2548953"/>
            </a:xfrm>
            <a:prstGeom prst="rect">
              <a:avLst/>
            </a:prstGeom>
            <a:solidFill>
              <a:srgbClr val="FFFFFF"/>
            </a:solidFill>
            <a:ln w="3175" cap="flat" cmpd="sng" algn="ctr">
              <a:solidFill>
                <a:schemeClr val="bg1">
                  <a:lumMod val="75000"/>
                </a:schemeClr>
              </a:solidFill>
              <a:prstDash val="solid"/>
            </a:ln>
            <a:effectLst/>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171450" lvl="0" indent="-171450" defTabSz="609593">
                <a:spcAft>
                  <a:spcPts val="100"/>
                </a:spcAft>
                <a:buClr>
                  <a:srgbClr val="000000"/>
                </a:buClr>
                <a:buFont typeface="Arial" panose="020B0604020202020204" pitchFamily="34" charset="0"/>
                <a:buChar char="•"/>
                <a:defRPr/>
              </a:pPr>
              <a:r>
                <a:rPr lang="en-IN" sz="1100">
                  <a:solidFill>
                    <a:srgbClr val="000000"/>
                  </a:solidFill>
                  <a:highlight>
                    <a:srgbClr val="FFFF00"/>
                  </a:highlight>
                  <a:latin typeface="Tenorite"/>
                  <a:cs typeface="Calibri"/>
                </a:rPr>
                <a:t>Azure Data Factory / Synapse Pipelines for orchestration.</a:t>
              </a:r>
            </a:p>
            <a:p>
              <a:pPr marL="171450" lvl="0" indent="-171450" defTabSz="609593">
                <a:spcAft>
                  <a:spcPts val="100"/>
                </a:spcAft>
                <a:buClr>
                  <a:srgbClr val="000000"/>
                </a:buClr>
                <a:buFont typeface="Arial" panose="020B0604020202020204" pitchFamily="34" charset="0"/>
                <a:buChar char="•"/>
                <a:defRPr/>
              </a:pPr>
              <a:r>
                <a:rPr lang="en-IN" sz="1100">
                  <a:solidFill>
                    <a:srgbClr val="000000"/>
                  </a:solidFill>
                  <a:highlight>
                    <a:srgbClr val="FFFF00"/>
                  </a:highlight>
                  <a:latin typeface="Tenorite"/>
                  <a:cs typeface="Calibri"/>
                </a:rPr>
                <a:t>Azure Lakehouse (Delta Lake / </a:t>
              </a:r>
              <a:r>
                <a:rPr lang="en-IN" sz="1100" err="1">
                  <a:solidFill>
                    <a:srgbClr val="000000"/>
                  </a:solidFill>
                  <a:highlight>
                    <a:srgbClr val="FFFF00"/>
                  </a:highlight>
                  <a:latin typeface="Tenorite"/>
                  <a:cs typeface="Calibri"/>
                </a:rPr>
                <a:t>LakeDB</a:t>
              </a:r>
              <a:r>
                <a:rPr lang="en-IN" sz="1100">
                  <a:solidFill>
                    <a:srgbClr val="000000"/>
                  </a:solidFill>
                  <a:highlight>
                    <a:srgbClr val="FFFF00"/>
                  </a:highlight>
                  <a:latin typeface="Tenorite"/>
                  <a:cs typeface="Calibri"/>
                </a:rPr>
                <a:t>) for unified analytics.</a:t>
              </a:r>
            </a:p>
            <a:p>
              <a:pPr marL="171450" lvl="0" indent="-171450" defTabSz="609593">
                <a:spcAft>
                  <a:spcPts val="100"/>
                </a:spcAft>
                <a:buClr>
                  <a:srgbClr val="000000"/>
                </a:buClr>
                <a:buFont typeface="Arial" panose="020B0604020202020204" pitchFamily="34" charset="0"/>
                <a:buChar char="•"/>
                <a:defRPr/>
              </a:pPr>
              <a:r>
                <a:rPr lang="en-IN" sz="1100">
                  <a:solidFill>
                    <a:srgbClr val="000000"/>
                  </a:solidFill>
                  <a:highlight>
                    <a:srgbClr val="FFFF00"/>
                  </a:highlight>
                  <a:latin typeface="Tenorite"/>
                  <a:cs typeface="Calibri"/>
                </a:rPr>
                <a:t>Power BI + Power BI Gateway support packs.</a:t>
              </a:r>
            </a:p>
            <a:p>
              <a:pPr marL="171450" lvl="0" indent="-171450" defTabSz="609593">
                <a:spcAft>
                  <a:spcPts val="100"/>
                </a:spcAft>
                <a:buClr>
                  <a:srgbClr val="000000"/>
                </a:buClr>
                <a:buFont typeface="Arial" panose="020B0604020202020204" pitchFamily="34" charset="0"/>
                <a:buChar char="•"/>
                <a:defRPr/>
              </a:pPr>
              <a:r>
                <a:rPr lang="en-IN" sz="1100">
                  <a:solidFill>
                    <a:srgbClr val="000000"/>
                  </a:solidFill>
                  <a:highlight>
                    <a:srgbClr val="FFFF00"/>
                  </a:highlight>
                  <a:latin typeface="Tenorite"/>
                  <a:cs typeface="Calibri"/>
                </a:rPr>
                <a:t>Purview / Unity Catalogue (if integrated) for metadata lineage.</a:t>
              </a:r>
            </a:p>
            <a:p>
              <a:pPr marL="171450" lvl="0" indent="-171450" defTabSz="609593">
                <a:spcAft>
                  <a:spcPts val="100"/>
                </a:spcAft>
                <a:buClr>
                  <a:srgbClr val="000000"/>
                </a:buClr>
                <a:buFont typeface="Arial" panose="020B0604020202020204" pitchFamily="34" charset="0"/>
                <a:buChar char="•"/>
                <a:defRPr/>
              </a:pPr>
              <a:r>
                <a:rPr lang="en-IN" sz="1100">
                  <a:solidFill>
                    <a:srgbClr val="000000"/>
                  </a:solidFill>
                  <a:highlight>
                    <a:srgbClr val="FFFF00"/>
                  </a:highlight>
                  <a:latin typeface="Tenorite"/>
                  <a:cs typeface="Calibri"/>
                </a:rPr>
                <a:t>In-house accelerators: data validation templates, pipeline health dashboards, alert correlation scripts.</a:t>
              </a:r>
            </a:p>
          </p:txBody>
        </p:sp>
        <p:sp>
          <p:nvSpPr>
            <p:cNvPr id="51" name="Rectangle 50">
              <a:extLst>
                <a:ext uri="{FF2B5EF4-FFF2-40B4-BE49-F238E27FC236}">
                  <a16:creationId xmlns:a16="http://schemas.microsoft.com/office/drawing/2014/main" id="{25A10CEC-378E-F985-B2AD-81DC550908E4}"/>
                </a:ext>
              </a:extLst>
            </p:cNvPr>
            <p:cNvSpPr/>
            <p:nvPr/>
          </p:nvSpPr>
          <p:spPr>
            <a:xfrm>
              <a:off x="7608276" y="3325889"/>
              <a:ext cx="4140000" cy="2124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a:latin typeface="Tenorite" pitchFamily="2" charset="0"/>
                </a:rPr>
                <a:t>Tools/Accelerators (SW and Wipro)</a:t>
              </a:r>
            </a:p>
          </p:txBody>
        </p:sp>
      </p:grpSp>
      <p:sp>
        <p:nvSpPr>
          <p:cNvPr id="10" name="Rectangle: Rounded Corners 9">
            <a:extLst>
              <a:ext uri="{FF2B5EF4-FFF2-40B4-BE49-F238E27FC236}">
                <a16:creationId xmlns:a16="http://schemas.microsoft.com/office/drawing/2014/main" id="{650D7176-CDA2-2E53-F549-69F14EB57725}"/>
              </a:ext>
            </a:extLst>
          </p:cNvPr>
          <p:cNvSpPr/>
          <p:nvPr/>
        </p:nvSpPr>
        <p:spPr>
          <a:xfrm>
            <a:off x="8051515" y="7765"/>
            <a:ext cx="4140485" cy="439220"/>
          </a:xfrm>
          <a:prstGeom prst="round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600" b="1">
                <a:latin typeface="Tenorite" panose="00000500000000000000" pitchFamily="2" charset="0"/>
              </a:rPr>
              <a:t>Draft to be reviewed with practice</a:t>
            </a:r>
          </a:p>
        </p:txBody>
      </p:sp>
    </p:spTree>
    <p:extLst>
      <p:ext uri="{BB962C8B-B14F-4D97-AF65-F5344CB8AC3E}">
        <p14:creationId xmlns:p14="http://schemas.microsoft.com/office/powerpoint/2010/main" val="7960334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6347B1F3-5481-B0F3-1750-8934FEC0D23D}"/>
              </a:ext>
            </a:extLst>
          </p:cNvPr>
          <p:cNvSpPr/>
          <p:nvPr/>
        </p:nvSpPr>
        <p:spPr>
          <a:xfrm>
            <a:off x="481584" y="5056951"/>
            <a:ext cx="11241024" cy="1550678"/>
          </a:xfrm>
          <a:custGeom>
            <a:avLst/>
            <a:gdLst>
              <a:gd name="connsiteX0" fmla="*/ 1623488 w 5644588"/>
              <a:gd name="connsiteY0" fmla="*/ 5677262 h 5681302"/>
              <a:gd name="connsiteX1" fmla="*/ 1649441 w 5644588"/>
              <a:gd name="connsiteY1" fmla="*/ 5677635 h 5681302"/>
              <a:gd name="connsiteX2" fmla="*/ 1623488 w 5644588"/>
              <a:gd name="connsiteY2" fmla="*/ 5677262 h 5681302"/>
              <a:gd name="connsiteX3" fmla="*/ 1504385 w 5644588"/>
              <a:gd name="connsiteY3" fmla="*/ 5627537 h 5681302"/>
              <a:gd name="connsiteX4" fmla="*/ 1556085 w 5644588"/>
              <a:gd name="connsiteY4" fmla="*/ 5633943 h 5681302"/>
              <a:gd name="connsiteX5" fmla="*/ 1504385 w 5644588"/>
              <a:gd name="connsiteY5" fmla="*/ 5627537 h 5681302"/>
              <a:gd name="connsiteX6" fmla="*/ 1599776 w 5644588"/>
              <a:gd name="connsiteY6" fmla="*/ 5615086 h 5681302"/>
              <a:gd name="connsiteX7" fmla="*/ 1670354 w 5644588"/>
              <a:gd name="connsiteY7" fmla="*/ 5644774 h 5681302"/>
              <a:gd name="connsiteX8" fmla="*/ 1599776 w 5644588"/>
              <a:gd name="connsiteY8" fmla="*/ 5615086 h 5681302"/>
              <a:gd name="connsiteX9" fmla="*/ 1621192 w 5644588"/>
              <a:gd name="connsiteY9" fmla="*/ 5597085 h 5681302"/>
              <a:gd name="connsiteX10" fmla="*/ 1619380 w 5644588"/>
              <a:gd name="connsiteY10" fmla="*/ 5604069 h 5681302"/>
              <a:gd name="connsiteX11" fmla="*/ 1600522 w 5644588"/>
              <a:gd name="connsiteY11" fmla="*/ 5599402 h 5681302"/>
              <a:gd name="connsiteX12" fmla="*/ 1621192 w 5644588"/>
              <a:gd name="connsiteY12" fmla="*/ 5597085 h 5681302"/>
              <a:gd name="connsiteX13" fmla="*/ 1789817 w 5644588"/>
              <a:gd name="connsiteY13" fmla="*/ 5596496 h 5681302"/>
              <a:gd name="connsiteX14" fmla="*/ 1817859 w 5644588"/>
              <a:gd name="connsiteY14" fmla="*/ 5603323 h 5681302"/>
              <a:gd name="connsiteX15" fmla="*/ 1789817 w 5644588"/>
              <a:gd name="connsiteY15" fmla="*/ 5596496 h 5681302"/>
              <a:gd name="connsiteX16" fmla="*/ 1540587 w 5644588"/>
              <a:gd name="connsiteY16" fmla="*/ 5593800 h 5681302"/>
              <a:gd name="connsiteX17" fmla="*/ 1556457 w 5644588"/>
              <a:gd name="connsiteY17" fmla="*/ 5599028 h 5681302"/>
              <a:gd name="connsiteX18" fmla="*/ 1538533 w 5644588"/>
              <a:gd name="connsiteY18" fmla="*/ 5602389 h 5681302"/>
              <a:gd name="connsiteX19" fmla="*/ 1538533 w 5644588"/>
              <a:gd name="connsiteY19" fmla="*/ 5602576 h 5681302"/>
              <a:gd name="connsiteX20" fmla="*/ 1540587 w 5644588"/>
              <a:gd name="connsiteY20" fmla="*/ 5593800 h 5681302"/>
              <a:gd name="connsiteX21" fmla="*/ 1669607 w 5644588"/>
              <a:gd name="connsiteY21" fmla="*/ 5566166 h 5681302"/>
              <a:gd name="connsiteX22" fmla="*/ 1669607 w 5644588"/>
              <a:gd name="connsiteY22" fmla="*/ 5566353 h 5681302"/>
              <a:gd name="connsiteX23" fmla="*/ 1668589 w 5644588"/>
              <a:gd name="connsiteY23" fmla="*/ 5566230 h 5681302"/>
              <a:gd name="connsiteX24" fmla="*/ 1149045 w 5644588"/>
              <a:gd name="connsiteY24" fmla="*/ 5564299 h 5681302"/>
              <a:gd name="connsiteX25" fmla="*/ 1153526 w 5644588"/>
              <a:gd name="connsiteY25" fmla="*/ 5569340 h 5681302"/>
              <a:gd name="connsiteX26" fmla="*/ 1149045 w 5644588"/>
              <a:gd name="connsiteY26" fmla="*/ 5564299 h 5681302"/>
              <a:gd name="connsiteX27" fmla="*/ 1721701 w 5644588"/>
              <a:gd name="connsiteY27" fmla="*/ 5563552 h 5681302"/>
              <a:gd name="connsiteX28" fmla="*/ 1966485 w 5644588"/>
              <a:gd name="connsiteY28" fmla="*/ 5570273 h 5681302"/>
              <a:gd name="connsiteX29" fmla="*/ 1721701 w 5644588"/>
              <a:gd name="connsiteY29" fmla="*/ 5563552 h 5681302"/>
              <a:gd name="connsiteX30" fmla="*/ 910610 w 5644588"/>
              <a:gd name="connsiteY30" fmla="*/ 5558511 h 5681302"/>
              <a:gd name="connsiteX31" fmla="*/ 911917 w 5644588"/>
              <a:gd name="connsiteY31" fmla="*/ 5564112 h 5681302"/>
              <a:gd name="connsiteX32" fmla="*/ 910610 w 5644588"/>
              <a:gd name="connsiteY32" fmla="*/ 5558511 h 5681302"/>
              <a:gd name="connsiteX33" fmla="*/ 2836928 w 5644588"/>
              <a:gd name="connsiteY33" fmla="*/ 5558091 h 5681302"/>
              <a:gd name="connsiteX34" fmla="*/ 2884376 w 5644588"/>
              <a:gd name="connsiteY34" fmla="*/ 5565232 h 5681302"/>
              <a:gd name="connsiteX35" fmla="*/ 2811184 w 5644588"/>
              <a:gd name="connsiteY35" fmla="*/ 5565793 h 5681302"/>
              <a:gd name="connsiteX36" fmla="*/ 2836928 w 5644588"/>
              <a:gd name="connsiteY36" fmla="*/ 5558091 h 5681302"/>
              <a:gd name="connsiteX37" fmla="*/ 1260701 w 5644588"/>
              <a:gd name="connsiteY37" fmla="*/ 5553843 h 5681302"/>
              <a:gd name="connsiteX38" fmla="*/ 1300658 w 5644588"/>
              <a:gd name="connsiteY38" fmla="*/ 5558884 h 5681302"/>
              <a:gd name="connsiteX39" fmla="*/ 1260701 w 5644588"/>
              <a:gd name="connsiteY39" fmla="*/ 5553843 h 5681302"/>
              <a:gd name="connsiteX40" fmla="*/ 1549736 w 5644588"/>
              <a:gd name="connsiteY40" fmla="*/ 5551789 h 5681302"/>
              <a:gd name="connsiteX41" fmla="*/ 1668589 w 5644588"/>
              <a:gd name="connsiteY41" fmla="*/ 5566230 h 5681302"/>
              <a:gd name="connsiteX42" fmla="*/ 1633571 w 5644588"/>
              <a:gd name="connsiteY42" fmla="*/ 5568407 h 5681302"/>
              <a:gd name="connsiteX43" fmla="*/ 1549736 w 5644588"/>
              <a:gd name="connsiteY43" fmla="*/ 5551789 h 5681302"/>
              <a:gd name="connsiteX44" fmla="*/ 2420389 w 5644588"/>
              <a:gd name="connsiteY44" fmla="*/ 5547121 h 5681302"/>
              <a:gd name="connsiteX45" fmla="*/ 2454184 w 5644588"/>
              <a:gd name="connsiteY45" fmla="*/ 5547494 h 5681302"/>
              <a:gd name="connsiteX46" fmla="*/ 2462773 w 5644588"/>
              <a:gd name="connsiteY46" fmla="*/ 5555523 h 5681302"/>
              <a:gd name="connsiteX47" fmla="*/ 2164216 w 5644588"/>
              <a:gd name="connsiteY47" fmla="*/ 5537599 h 5681302"/>
              <a:gd name="connsiteX48" fmla="*/ 2224899 w 5644588"/>
              <a:gd name="connsiteY48" fmla="*/ 5543201 h 5681302"/>
              <a:gd name="connsiteX49" fmla="*/ 2216870 w 5644588"/>
              <a:gd name="connsiteY49" fmla="*/ 5548056 h 5681302"/>
              <a:gd name="connsiteX50" fmla="*/ 2216683 w 5644588"/>
              <a:gd name="connsiteY50" fmla="*/ 5548056 h 5681302"/>
              <a:gd name="connsiteX51" fmla="*/ 2164216 w 5644588"/>
              <a:gd name="connsiteY51" fmla="*/ 5537599 h 5681302"/>
              <a:gd name="connsiteX52" fmla="*/ 2581525 w 5644588"/>
              <a:gd name="connsiteY52" fmla="*/ 5522848 h 5681302"/>
              <a:gd name="connsiteX53" fmla="*/ 2586006 w 5644588"/>
              <a:gd name="connsiteY53" fmla="*/ 5527889 h 5681302"/>
              <a:gd name="connsiteX54" fmla="*/ 2581525 w 5644588"/>
              <a:gd name="connsiteY54" fmla="*/ 5522848 h 5681302"/>
              <a:gd name="connsiteX55" fmla="*/ 1778202 w 5644588"/>
              <a:gd name="connsiteY55" fmla="*/ 5521115 h 5681302"/>
              <a:gd name="connsiteX56" fmla="*/ 1817112 w 5644588"/>
              <a:gd name="connsiteY56" fmla="*/ 5523034 h 5681302"/>
              <a:gd name="connsiteX57" fmla="*/ 1964991 w 5644588"/>
              <a:gd name="connsiteY57" fmla="*/ 5535731 h 5681302"/>
              <a:gd name="connsiteX58" fmla="*/ 1921673 w 5644588"/>
              <a:gd name="connsiteY58" fmla="*/ 5539092 h 5681302"/>
              <a:gd name="connsiteX59" fmla="*/ 1921673 w 5644588"/>
              <a:gd name="connsiteY59" fmla="*/ 5539279 h 5681302"/>
              <a:gd name="connsiteX60" fmla="*/ 1733277 w 5644588"/>
              <a:gd name="connsiteY60" fmla="*/ 5539652 h 5681302"/>
              <a:gd name="connsiteX61" fmla="*/ 1778202 w 5644588"/>
              <a:gd name="connsiteY61" fmla="*/ 5521115 h 5681302"/>
              <a:gd name="connsiteX62" fmla="*/ 1643934 w 5644588"/>
              <a:gd name="connsiteY62" fmla="*/ 5519207 h 5681302"/>
              <a:gd name="connsiteX63" fmla="*/ 1677076 w 5644588"/>
              <a:gd name="connsiteY63" fmla="*/ 5523034 h 5681302"/>
              <a:gd name="connsiteX64" fmla="*/ 1660085 w 5644588"/>
              <a:gd name="connsiteY64" fmla="*/ 5534424 h 5681302"/>
              <a:gd name="connsiteX65" fmla="*/ 1643934 w 5644588"/>
              <a:gd name="connsiteY65" fmla="*/ 5519207 h 5681302"/>
              <a:gd name="connsiteX66" fmla="*/ 4839232 w 5644588"/>
              <a:gd name="connsiteY66" fmla="*/ 5498070 h 5681302"/>
              <a:gd name="connsiteX67" fmla="*/ 4879616 w 5644588"/>
              <a:gd name="connsiteY67" fmla="*/ 5503243 h 5681302"/>
              <a:gd name="connsiteX68" fmla="*/ 4879616 w 5644588"/>
              <a:gd name="connsiteY68" fmla="*/ 5503243 h 5681302"/>
              <a:gd name="connsiteX69" fmla="*/ 4850301 w 5644588"/>
              <a:gd name="connsiteY69" fmla="*/ 5506231 h 5681302"/>
              <a:gd name="connsiteX70" fmla="*/ 4837044 w 5644588"/>
              <a:gd name="connsiteY70" fmla="*/ 5500442 h 5681302"/>
              <a:gd name="connsiteX71" fmla="*/ 4839232 w 5644588"/>
              <a:gd name="connsiteY71" fmla="*/ 5498070 h 5681302"/>
              <a:gd name="connsiteX72" fmla="*/ 2624095 w 5644588"/>
              <a:gd name="connsiteY72" fmla="*/ 5474116 h 5681302"/>
              <a:gd name="connsiteX73" fmla="*/ 2568853 w 5644588"/>
              <a:gd name="connsiteY73" fmla="*/ 5498006 h 5681302"/>
              <a:gd name="connsiteX74" fmla="*/ 2568641 w 5644588"/>
              <a:gd name="connsiteY74" fmla="*/ 5498016 h 5681302"/>
              <a:gd name="connsiteX75" fmla="*/ 2568828 w 5644588"/>
              <a:gd name="connsiteY75" fmla="*/ 5498016 h 5681302"/>
              <a:gd name="connsiteX76" fmla="*/ 2568831 w 5644588"/>
              <a:gd name="connsiteY76" fmla="*/ 5498015 h 5681302"/>
              <a:gd name="connsiteX77" fmla="*/ 2568828 w 5644588"/>
              <a:gd name="connsiteY77" fmla="*/ 5498015 h 5681302"/>
              <a:gd name="connsiteX78" fmla="*/ 2568834 w 5644588"/>
              <a:gd name="connsiteY78" fmla="*/ 5498014 h 5681302"/>
              <a:gd name="connsiteX79" fmla="*/ 2568853 w 5644588"/>
              <a:gd name="connsiteY79" fmla="*/ 5498006 h 5681302"/>
              <a:gd name="connsiteX80" fmla="*/ 2568873 w 5644588"/>
              <a:gd name="connsiteY80" fmla="*/ 5498005 h 5681302"/>
              <a:gd name="connsiteX81" fmla="*/ 2588521 w 5644588"/>
              <a:gd name="connsiteY81" fmla="*/ 5493263 h 5681302"/>
              <a:gd name="connsiteX82" fmla="*/ 2603837 w 5644588"/>
              <a:gd name="connsiteY82" fmla="*/ 5492904 h 5681302"/>
              <a:gd name="connsiteX83" fmla="*/ 2589888 w 5644588"/>
              <a:gd name="connsiteY83" fmla="*/ 5496583 h 5681302"/>
              <a:gd name="connsiteX84" fmla="*/ 2569318 w 5644588"/>
              <a:gd name="connsiteY84" fmla="*/ 5497982 h 5681302"/>
              <a:gd name="connsiteX85" fmla="*/ 2741913 w 5644588"/>
              <a:gd name="connsiteY85" fmla="*/ 5489240 h 5681302"/>
              <a:gd name="connsiteX86" fmla="*/ 2624095 w 5644588"/>
              <a:gd name="connsiteY86" fmla="*/ 5474116 h 5681302"/>
              <a:gd name="connsiteX87" fmla="*/ 64440 w 5644588"/>
              <a:gd name="connsiteY87" fmla="*/ 5459199 h 5681302"/>
              <a:gd name="connsiteX88" fmla="*/ 67777 w 5644588"/>
              <a:gd name="connsiteY88" fmla="*/ 5470381 h 5681302"/>
              <a:gd name="connsiteX89" fmla="*/ 62549 w 5644588"/>
              <a:gd name="connsiteY89" fmla="*/ 5494094 h 5681302"/>
              <a:gd name="connsiteX90" fmla="*/ 64440 w 5644588"/>
              <a:gd name="connsiteY90" fmla="*/ 5459199 h 5681302"/>
              <a:gd name="connsiteX91" fmla="*/ 5544322 w 5644588"/>
              <a:gd name="connsiteY91" fmla="*/ 4925173 h 5681302"/>
              <a:gd name="connsiteX92" fmla="*/ 5544322 w 5644588"/>
              <a:gd name="connsiteY92" fmla="*/ 4925173 h 5681302"/>
              <a:gd name="connsiteX93" fmla="*/ 5549713 w 5644588"/>
              <a:gd name="connsiteY93" fmla="*/ 4924823 h 5681302"/>
              <a:gd name="connsiteX94" fmla="*/ 5544322 w 5644588"/>
              <a:gd name="connsiteY94" fmla="*/ 4925173 h 5681302"/>
              <a:gd name="connsiteX95" fmla="*/ 5554965 w 5644588"/>
              <a:gd name="connsiteY95" fmla="*/ 4985109 h 5681302"/>
              <a:gd name="connsiteX96" fmla="*/ 5549713 w 5644588"/>
              <a:gd name="connsiteY96" fmla="*/ 4924823 h 5681302"/>
              <a:gd name="connsiteX97" fmla="*/ 5512207 w 5644588"/>
              <a:gd name="connsiteY97" fmla="*/ 4771693 h 5681302"/>
              <a:gd name="connsiteX98" fmla="*/ 5512207 w 5644588"/>
              <a:gd name="connsiteY98" fmla="*/ 4771695 h 5681302"/>
              <a:gd name="connsiteX99" fmla="*/ 5513707 w 5644588"/>
              <a:gd name="connsiteY99" fmla="*/ 4774542 h 5681302"/>
              <a:gd name="connsiteX100" fmla="*/ 5511685 w 5644588"/>
              <a:gd name="connsiteY100" fmla="*/ 4794208 h 5681302"/>
              <a:gd name="connsiteX101" fmla="*/ 5512204 w 5644588"/>
              <a:gd name="connsiteY101" fmla="*/ 4771797 h 5681302"/>
              <a:gd name="connsiteX102" fmla="*/ 5505485 w 5644588"/>
              <a:gd name="connsiteY102" fmla="*/ 4972039 h 5681302"/>
              <a:gd name="connsiteX103" fmla="*/ 5512207 w 5644588"/>
              <a:gd name="connsiteY103" fmla="*/ 4771693 h 5681302"/>
              <a:gd name="connsiteX104" fmla="*/ 86252 w 5644588"/>
              <a:gd name="connsiteY104" fmla="*/ 4540802 h 5681302"/>
              <a:gd name="connsiteX105" fmla="*/ 83275 w 5644588"/>
              <a:gd name="connsiteY105" fmla="*/ 4579936 h 5681302"/>
              <a:gd name="connsiteX106" fmla="*/ 75993 w 5644588"/>
              <a:gd name="connsiteY106" fmla="*/ 4558090 h 5681302"/>
              <a:gd name="connsiteX107" fmla="*/ 82513 w 5644588"/>
              <a:gd name="connsiteY107" fmla="*/ 4541916 h 5681302"/>
              <a:gd name="connsiteX108" fmla="*/ 86252 w 5644588"/>
              <a:gd name="connsiteY108" fmla="*/ 4540802 h 5681302"/>
              <a:gd name="connsiteX109" fmla="*/ 109974 w 5644588"/>
              <a:gd name="connsiteY109" fmla="*/ 4500582 h 5681302"/>
              <a:gd name="connsiteX110" fmla="*/ 108667 w 5644588"/>
              <a:gd name="connsiteY110" fmla="*/ 4522801 h 5681302"/>
              <a:gd name="connsiteX111" fmla="*/ 109974 w 5644588"/>
              <a:gd name="connsiteY111" fmla="*/ 4500582 h 5681302"/>
              <a:gd name="connsiteX112" fmla="*/ 5644588 w 5644588"/>
              <a:gd name="connsiteY112" fmla="*/ 4479110 h 5681302"/>
              <a:gd name="connsiteX113" fmla="*/ 5619568 w 5644588"/>
              <a:gd name="connsiteY113" fmla="*/ 4497595 h 5681302"/>
              <a:gd name="connsiteX114" fmla="*/ 5644588 w 5644588"/>
              <a:gd name="connsiteY114" fmla="*/ 4479110 h 5681302"/>
              <a:gd name="connsiteX115" fmla="*/ 5591748 w 5644588"/>
              <a:gd name="connsiteY115" fmla="*/ 4342621 h 5681302"/>
              <a:gd name="connsiteX116" fmla="*/ 5593428 w 5644588"/>
              <a:gd name="connsiteY116" fmla="*/ 4362786 h 5681302"/>
              <a:gd name="connsiteX117" fmla="*/ 5578304 w 5644588"/>
              <a:gd name="connsiteY117" fmla="*/ 4361666 h 5681302"/>
              <a:gd name="connsiteX118" fmla="*/ 83647 w 5644588"/>
              <a:gd name="connsiteY118" fmla="*/ 4336763 h 5681302"/>
              <a:gd name="connsiteX119" fmla="*/ 79913 w 5644588"/>
              <a:gd name="connsiteY119" fmla="*/ 4385939 h 5681302"/>
              <a:gd name="connsiteX120" fmla="*/ 76179 w 5644588"/>
              <a:gd name="connsiteY120" fmla="*/ 4353264 h 5681302"/>
              <a:gd name="connsiteX121" fmla="*/ 83647 w 5644588"/>
              <a:gd name="connsiteY121" fmla="*/ 4336763 h 5681302"/>
              <a:gd name="connsiteX122" fmla="*/ 118377 w 5644588"/>
              <a:gd name="connsiteY122" fmla="*/ 4312794 h 5681302"/>
              <a:gd name="connsiteX123" fmla="*/ 117070 w 5644588"/>
              <a:gd name="connsiteY123" fmla="*/ 4358865 h 5681302"/>
              <a:gd name="connsiteX124" fmla="*/ 110722 w 5644588"/>
              <a:gd name="connsiteY124" fmla="*/ 4327497 h 5681302"/>
              <a:gd name="connsiteX125" fmla="*/ 118377 w 5644588"/>
              <a:gd name="connsiteY125" fmla="*/ 4312794 h 5681302"/>
              <a:gd name="connsiteX126" fmla="*/ 5637492 w 5644588"/>
              <a:gd name="connsiteY126" fmla="*/ 4095177 h 5681302"/>
              <a:gd name="connsiteX127" fmla="*/ 5641227 w 5644588"/>
              <a:gd name="connsiteY127" fmla="*/ 4102692 h 5681302"/>
              <a:gd name="connsiteX128" fmla="*/ 5636559 w 5644588"/>
              <a:gd name="connsiteY128" fmla="*/ 4111468 h 5681302"/>
              <a:gd name="connsiteX129" fmla="*/ 5637492 w 5644588"/>
              <a:gd name="connsiteY129" fmla="*/ 4095177 h 5681302"/>
              <a:gd name="connsiteX130" fmla="*/ 74331 w 5644588"/>
              <a:gd name="connsiteY130" fmla="*/ 4043807 h 5681302"/>
              <a:gd name="connsiteX131" fmla="*/ 92050 w 5644588"/>
              <a:gd name="connsiteY131" fmla="*/ 4085888 h 5681302"/>
              <a:gd name="connsiteX132" fmla="*/ 84954 w 5644588"/>
              <a:gd name="connsiteY132" fmla="*/ 4106987 h 5681302"/>
              <a:gd name="connsiteX133" fmla="*/ 76062 w 5644588"/>
              <a:gd name="connsiteY133" fmla="*/ 4087686 h 5681302"/>
              <a:gd name="connsiteX134" fmla="*/ 74125 w 5644588"/>
              <a:gd name="connsiteY134" fmla="*/ 4043317 h 5681302"/>
              <a:gd name="connsiteX135" fmla="*/ 74312 w 5644588"/>
              <a:gd name="connsiteY135" fmla="*/ 4043317 h 5681302"/>
              <a:gd name="connsiteX136" fmla="*/ 74331 w 5644588"/>
              <a:gd name="connsiteY136" fmla="*/ 4043807 h 5681302"/>
              <a:gd name="connsiteX137" fmla="*/ 12883 w 5644588"/>
              <a:gd name="connsiteY137" fmla="*/ 3891190 h 5681302"/>
              <a:gd name="connsiteX138" fmla="*/ 14937 w 5644588"/>
              <a:gd name="connsiteY138" fmla="*/ 3906454 h 5681302"/>
              <a:gd name="connsiteX139" fmla="*/ 9709 w 5644588"/>
              <a:gd name="connsiteY139" fmla="*/ 3901973 h 5681302"/>
              <a:gd name="connsiteX140" fmla="*/ 12883 w 5644588"/>
              <a:gd name="connsiteY140" fmla="*/ 3891190 h 5681302"/>
              <a:gd name="connsiteX141" fmla="*/ 87289 w 5644588"/>
              <a:gd name="connsiteY141" fmla="*/ 3839955 h 5681302"/>
              <a:gd name="connsiteX142" fmla="*/ 94664 w 5644588"/>
              <a:gd name="connsiteY142" fmla="*/ 3842598 h 5681302"/>
              <a:gd name="connsiteX143" fmla="*/ 76366 w 5644588"/>
              <a:gd name="connsiteY143" fmla="*/ 3895252 h 5681302"/>
              <a:gd name="connsiteX144" fmla="*/ 87289 w 5644588"/>
              <a:gd name="connsiteY144" fmla="*/ 3839955 h 5681302"/>
              <a:gd name="connsiteX145" fmla="*/ 77299 w 5644588"/>
              <a:gd name="connsiteY145" fmla="*/ 3754620 h 5681302"/>
              <a:gd name="connsiteX146" fmla="*/ 78980 w 5644588"/>
              <a:gd name="connsiteY146" fmla="*/ 3786023 h 5681302"/>
              <a:gd name="connsiteX147" fmla="*/ 76179 w 5644588"/>
              <a:gd name="connsiteY147" fmla="*/ 3761003 h 5681302"/>
              <a:gd name="connsiteX148" fmla="*/ 77299 w 5644588"/>
              <a:gd name="connsiteY148" fmla="*/ 3754620 h 5681302"/>
              <a:gd name="connsiteX149" fmla="*/ 84862 w 5644588"/>
              <a:gd name="connsiteY149" fmla="*/ 3636861 h 5681302"/>
              <a:gd name="connsiteX150" fmla="*/ 100079 w 5644588"/>
              <a:gd name="connsiteY150" fmla="*/ 3653455 h 5681302"/>
              <a:gd name="connsiteX151" fmla="*/ 72445 w 5644588"/>
              <a:gd name="connsiteY151" fmla="*/ 3673621 h 5681302"/>
              <a:gd name="connsiteX152" fmla="*/ 84862 w 5644588"/>
              <a:gd name="connsiteY152" fmla="*/ 3636861 h 5681302"/>
              <a:gd name="connsiteX153" fmla="*/ 30241 w 5644588"/>
              <a:gd name="connsiteY153" fmla="*/ 3623254 h 5681302"/>
              <a:gd name="connsiteX154" fmla="*/ 23152 w 5644588"/>
              <a:gd name="connsiteY154" fmla="*/ 3639638 h 5681302"/>
              <a:gd name="connsiteX155" fmla="*/ 30241 w 5644588"/>
              <a:gd name="connsiteY155" fmla="*/ 3623254 h 5681302"/>
              <a:gd name="connsiteX156" fmla="*/ 4787 w 5644588"/>
              <a:gd name="connsiteY156" fmla="*/ 3583525 h 5681302"/>
              <a:gd name="connsiteX157" fmla="*/ 5601 w 5644588"/>
              <a:gd name="connsiteY157" fmla="*/ 3612565 h 5681302"/>
              <a:gd name="connsiteX158" fmla="*/ 0 w 5644588"/>
              <a:gd name="connsiteY158" fmla="*/ 3597254 h 5681302"/>
              <a:gd name="connsiteX159" fmla="*/ 4787 w 5644588"/>
              <a:gd name="connsiteY159" fmla="*/ 3583525 h 5681302"/>
              <a:gd name="connsiteX160" fmla="*/ 5590020 w 5644588"/>
              <a:gd name="connsiteY160" fmla="*/ 3486321 h 5681302"/>
              <a:gd name="connsiteX161" fmla="*/ 5591560 w 5644588"/>
              <a:gd name="connsiteY161" fmla="*/ 3502589 h 5681302"/>
              <a:gd name="connsiteX162" fmla="*/ 5586519 w 5644588"/>
              <a:gd name="connsiteY162" fmla="*/ 3494560 h 5681302"/>
              <a:gd name="connsiteX163" fmla="*/ 5590020 w 5644588"/>
              <a:gd name="connsiteY163" fmla="*/ 3486321 h 5681302"/>
              <a:gd name="connsiteX164" fmla="*/ 106054 w 5644588"/>
              <a:gd name="connsiteY164" fmla="*/ 3331558 h 5681302"/>
              <a:gd name="connsiteX165" fmla="*/ 108854 w 5644588"/>
              <a:gd name="connsiteY165" fmla="*/ 3352844 h 5681302"/>
              <a:gd name="connsiteX166" fmla="*/ 5549304 w 5644588"/>
              <a:gd name="connsiteY166" fmla="*/ 3317318 h 5681302"/>
              <a:gd name="connsiteX167" fmla="*/ 5548802 w 5644588"/>
              <a:gd name="connsiteY167" fmla="*/ 3331745 h 5681302"/>
              <a:gd name="connsiteX168" fmla="*/ 5542827 w 5644588"/>
              <a:gd name="connsiteY168" fmla="*/ 3370022 h 5681302"/>
              <a:gd name="connsiteX169" fmla="*/ 5538720 w 5644588"/>
              <a:gd name="connsiteY169" fmla="*/ 3363113 h 5681302"/>
              <a:gd name="connsiteX170" fmla="*/ 5538906 w 5644588"/>
              <a:gd name="connsiteY170" fmla="*/ 3362926 h 5681302"/>
              <a:gd name="connsiteX171" fmla="*/ 5549304 w 5644588"/>
              <a:gd name="connsiteY171" fmla="*/ 3317318 h 5681302"/>
              <a:gd name="connsiteX172" fmla="*/ 5464408 w 5644588"/>
              <a:gd name="connsiteY172" fmla="*/ 3245669 h 5681302"/>
              <a:gd name="connsiteX173" fmla="*/ 5498390 w 5644588"/>
              <a:gd name="connsiteY173" fmla="*/ 3328944 h 5681302"/>
              <a:gd name="connsiteX174" fmla="*/ 5475424 w 5644588"/>
              <a:gd name="connsiteY174" fmla="*/ 3393734 h 5681302"/>
              <a:gd name="connsiteX175" fmla="*/ 5475424 w 5644588"/>
              <a:gd name="connsiteY175" fmla="*/ 3393921 h 5681302"/>
              <a:gd name="connsiteX176" fmla="*/ 5464408 w 5644588"/>
              <a:gd name="connsiteY176" fmla="*/ 3245669 h 5681302"/>
              <a:gd name="connsiteX177" fmla="*/ 111676 w 5644588"/>
              <a:gd name="connsiteY177" fmla="*/ 3170551 h 5681302"/>
              <a:gd name="connsiteX178" fmla="*/ 94477 w 5644588"/>
              <a:gd name="connsiteY178" fmla="*/ 3208886 h 5681302"/>
              <a:gd name="connsiteX179" fmla="*/ 118190 w 5644588"/>
              <a:gd name="connsiteY179" fmla="*/ 3176211 h 5681302"/>
              <a:gd name="connsiteX180" fmla="*/ 111676 w 5644588"/>
              <a:gd name="connsiteY180" fmla="*/ 3170551 h 5681302"/>
              <a:gd name="connsiteX181" fmla="*/ 5578864 w 5644588"/>
              <a:gd name="connsiteY181" fmla="*/ 3142042 h 5681302"/>
              <a:gd name="connsiteX182" fmla="*/ 5547495 w 5644588"/>
              <a:gd name="connsiteY182" fmla="*/ 3311393 h 5681302"/>
              <a:gd name="connsiteX183" fmla="*/ 5550669 w 5644588"/>
              <a:gd name="connsiteY183" fmla="*/ 3149510 h 5681302"/>
              <a:gd name="connsiteX184" fmla="*/ 5470569 w 5644588"/>
              <a:gd name="connsiteY184" fmla="*/ 3116649 h 5681302"/>
              <a:gd name="connsiteX185" fmla="*/ 5484946 w 5644588"/>
              <a:gd name="connsiteY185" fmla="*/ 3206459 h 5681302"/>
              <a:gd name="connsiteX186" fmla="*/ 5464408 w 5644588"/>
              <a:gd name="connsiteY186" fmla="*/ 3245669 h 5681302"/>
              <a:gd name="connsiteX187" fmla="*/ 5470569 w 5644588"/>
              <a:gd name="connsiteY187" fmla="*/ 3116649 h 5681302"/>
              <a:gd name="connsiteX188" fmla="*/ 5522712 w 5644588"/>
              <a:gd name="connsiteY188" fmla="*/ 3085327 h 5681302"/>
              <a:gd name="connsiteX189" fmla="*/ 5533492 w 5644588"/>
              <a:gd name="connsiteY189" fmla="*/ 3131586 h 5681302"/>
              <a:gd name="connsiteX190" fmla="*/ 5506792 w 5644588"/>
              <a:gd name="connsiteY190" fmla="*/ 3104885 h 5681302"/>
              <a:gd name="connsiteX191" fmla="*/ 5522712 w 5644588"/>
              <a:gd name="connsiteY191" fmla="*/ 3085327 h 5681302"/>
              <a:gd name="connsiteX192" fmla="*/ 49013 w 5644588"/>
              <a:gd name="connsiteY192" fmla="*/ 3021074 h 5681302"/>
              <a:gd name="connsiteX193" fmla="*/ 58815 w 5644588"/>
              <a:gd name="connsiteY193" fmla="*/ 3049804 h 5681302"/>
              <a:gd name="connsiteX194" fmla="*/ 38650 w 5644588"/>
              <a:gd name="connsiteY194" fmla="*/ 3064181 h 5681302"/>
              <a:gd name="connsiteX195" fmla="*/ 49013 w 5644588"/>
              <a:gd name="connsiteY195" fmla="*/ 3021074 h 5681302"/>
              <a:gd name="connsiteX196" fmla="*/ 5570275 w 5644588"/>
              <a:gd name="connsiteY196" fmla="*/ 2984081 h 5681302"/>
              <a:gd name="connsiteX197" fmla="*/ 5565047 w 5644588"/>
              <a:gd name="connsiteY197" fmla="*/ 2999578 h 5681302"/>
              <a:gd name="connsiteX198" fmla="*/ 5513140 w 5644588"/>
              <a:gd name="connsiteY198" fmla="*/ 2861035 h 5681302"/>
              <a:gd name="connsiteX199" fmla="*/ 5521729 w 5644588"/>
              <a:gd name="connsiteY199" fmla="*/ 2892030 h 5681302"/>
              <a:gd name="connsiteX200" fmla="*/ 5513140 w 5644588"/>
              <a:gd name="connsiteY200" fmla="*/ 2861035 h 5681302"/>
              <a:gd name="connsiteX201" fmla="*/ 5531251 w 5644588"/>
              <a:gd name="connsiteY201" fmla="*/ 2787096 h 5681302"/>
              <a:gd name="connsiteX202" fmla="*/ 5538720 w 5644588"/>
              <a:gd name="connsiteY202" fmla="*/ 2827800 h 5681302"/>
              <a:gd name="connsiteX203" fmla="*/ 5538347 w 5644588"/>
              <a:gd name="connsiteY203" fmla="*/ 3071837 h 5681302"/>
              <a:gd name="connsiteX204" fmla="*/ 5531251 w 5644588"/>
              <a:gd name="connsiteY204" fmla="*/ 2787096 h 5681302"/>
              <a:gd name="connsiteX205" fmla="*/ 121376 w 5644588"/>
              <a:gd name="connsiteY205" fmla="*/ 2721087 h 5681302"/>
              <a:gd name="connsiteX206" fmla="*/ 115389 w 5644588"/>
              <a:gd name="connsiteY206" fmla="*/ 2750127 h 5681302"/>
              <a:gd name="connsiteX207" fmla="*/ 127153 w 5644588"/>
              <a:gd name="connsiteY207" fmla="*/ 2756102 h 5681302"/>
              <a:gd name="connsiteX208" fmla="*/ 127153 w 5644588"/>
              <a:gd name="connsiteY208" fmla="*/ 2732949 h 5681302"/>
              <a:gd name="connsiteX209" fmla="*/ 127153 w 5644588"/>
              <a:gd name="connsiteY209" fmla="*/ 2730895 h 5681302"/>
              <a:gd name="connsiteX210" fmla="*/ 127153 w 5644588"/>
              <a:gd name="connsiteY210" fmla="*/ 2728468 h 5681302"/>
              <a:gd name="connsiteX211" fmla="*/ 121376 w 5644588"/>
              <a:gd name="connsiteY211" fmla="*/ 2721087 h 5681302"/>
              <a:gd name="connsiteX212" fmla="*/ 5523613 w 5644588"/>
              <a:gd name="connsiteY212" fmla="*/ 2629804 h 5681302"/>
              <a:gd name="connsiteX213" fmla="*/ 5530504 w 5644588"/>
              <a:gd name="connsiteY213" fmla="*/ 2638658 h 5681302"/>
              <a:gd name="connsiteX214" fmla="*/ 5517994 w 5644588"/>
              <a:gd name="connsiteY214" fmla="*/ 2665172 h 5681302"/>
              <a:gd name="connsiteX215" fmla="*/ 5523613 w 5644588"/>
              <a:gd name="connsiteY215" fmla="*/ 2629804 h 5681302"/>
              <a:gd name="connsiteX216" fmla="*/ 5516315 w 5644588"/>
              <a:gd name="connsiteY216" fmla="*/ 2282778 h 5681302"/>
              <a:gd name="connsiteX217" fmla="*/ 5519676 w 5644588"/>
              <a:gd name="connsiteY217" fmla="*/ 2300889 h 5681302"/>
              <a:gd name="connsiteX218" fmla="*/ 5511460 w 5644588"/>
              <a:gd name="connsiteY218" fmla="*/ 2297529 h 5681302"/>
              <a:gd name="connsiteX219" fmla="*/ 5525463 w 5644588"/>
              <a:gd name="connsiteY219" fmla="*/ 2165334 h 5681302"/>
              <a:gd name="connsiteX220" fmla="*/ 5524903 w 5644588"/>
              <a:gd name="connsiteY220" fmla="*/ 2194275 h 5681302"/>
              <a:gd name="connsiteX221" fmla="*/ 5525463 w 5644588"/>
              <a:gd name="connsiteY221" fmla="*/ 2165334 h 5681302"/>
              <a:gd name="connsiteX222" fmla="*/ 41631 w 5644588"/>
              <a:gd name="connsiteY222" fmla="*/ 2132546 h 5681302"/>
              <a:gd name="connsiteX223" fmla="*/ 39583 w 5644588"/>
              <a:gd name="connsiteY223" fmla="*/ 2169069 h 5681302"/>
              <a:gd name="connsiteX224" fmla="*/ 36222 w 5644588"/>
              <a:gd name="connsiteY224" fmla="*/ 2138821 h 5681302"/>
              <a:gd name="connsiteX225" fmla="*/ 41631 w 5644588"/>
              <a:gd name="connsiteY225" fmla="*/ 2132546 h 5681302"/>
              <a:gd name="connsiteX226" fmla="*/ 14330 w 5644588"/>
              <a:gd name="connsiteY226" fmla="*/ 1327521 h 5681302"/>
              <a:gd name="connsiteX227" fmla="*/ 17738 w 5644588"/>
              <a:gd name="connsiteY227" fmla="*/ 1334079 h 5681302"/>
              <a:gd name="connsiteX228" fmla="*/ 12323 w 5644588"/>
              <a:gd name="connsiteY228" fmla="*/ 1337067 h 5681302"/>
              <a:gd name="connsiteX229" fmla="*/ 14330 w 5644588"/>
              <a:gd name="connsiteY229" fmla="*/ 1327521 h 5681302"/>
              <a:gd name="connsiteX230" fmla="*/ 5549362 w 5644588"/>
              <a:gd name="connsiteY230" fmla="*/ 829760 h 5681302"/>
              <a:gd name="connsiteX231" fmla="*/ 5551977 w 5644588"/>
              <a:gd name="connsiteY231" fmla="*/ 853660 h 5681302"/>
              <a:gd name="connsiteX232" fmla="*/ 5543201 w 5644588"/>
              <a:gd name="connsiteY232" fmla="*/ 843018 h 5681302"/>
              <a:gd name="connsiteX233" fmla="*/ 5534799 w 5644588"/>
              <a:gd name="connsiteY233" fmla="*/ 541659 h 5681302"/>
              <a:gd name="connsiteX234" fmla="*/ 5539094 w 5644588"/>
              <a:gd name="connsiteY234" fmla="*/ 558090 h 5681302"/>
              <a:gd name="connsiteX235" fmla="*/ 5539094 w 5644588"/>
              <a:gd name="connsiteY235" fmla="*/ 558277 h 5681302"/>
              <a:gd name="connsiteX236" fmla="*/ 5536480 w 5644588"/>
              <a:gd name="connsiteY236" fmla="*/ 572280 h 5681302"/>
              <a:gd name="connsiteX237" fmla="*/ 5534799 w 5644588"/>
              <a:gd name="connsiteY237" fmla="*/ 541659 h 5681302"/>
              <a:gd name="connsiteX238" fmla="*/ 1540027 w 5644588"/>
              <a:gd name="connsiteY238" fmla="*/ 220887 h 5681302"/>
              <a:gd name="connsiteX239" fmla="*/ 1508472 w 5644588"/>
              <a:gd name="connsiteY239" fmla="*/ 224435 h 5681302"/>
              <a:gd name="connsiteX240" fmla="*/ 1545068 w 5644588"/>
              <a:gd name="connsiteY240" fmla="*/ 224435 h 5681302"/>
              <a:gd name="connsiteX241" fmla="*/ 1540027 w 5644588"/>
              <a:gd name="connsiteY241" fmla="*/ 220887 h 5681302"/>
              <a:gd name="connsiteX242" fmla="*/ 1399197 w 5644588"/>
              <a:gd name="connsiteY242" fmla="*/ 193604 h 5681302"/>
              <a:gd name="connsiteX243" fmla="*/ 1407459 w 5644588"/>
              <a:gd name="connsiteY243" fmla="*/ 195493 h 5681302"/>
              <a:gd name="connsiteX244" fmla="*/ 1399197 w 5644588"/>
              <a:gd name="connsiteY244" fmla="*/ 193604 h 5681302"/>
              <a:gd name="connsiteX245" fmla="*/ 1051393 w 5644588"/>
              <a:gd name="connsiteY245" fmla="*/ 191944 h 5681302"/>
              <a:gd name="connsiteX246" fmla="*/ 1027680 w 5644588"/>
              <a:gd name="connsiteY246" fmla="*/ 197919 h 5681302"/>
              <a:gd name="connsiteX247" fmla="*/ 1356547 w 5644588"/>
              <a:gd name="connsiteY247" fmla="*/ 181840 h 5681302"/>
              <a:gd name="connsiteX248" fmla="*/ 1328852 w 5644588"/>
              <a:gd name="connsiteY248" fmla="*/ 185224 h 5681302"/>
              <a:gd name="connsiteX249" fmla="*/ 1407459 w 5644588"/>
              <a:gd name="connsiteY249" fmla="*/ 195494 h 5681302"/>
              <a:gd name="connsiteX250" fmla="*/ 1356547 w 5644588"/>
              <a:gd name="connsiteY250" fmla="*/ 181840 h 5681302"/>
              <a:gd name="connsiteX251" fmla="*/ 1094711 w 5644588"/>
              <a:gd name="connsiteY251" fmla="*/ 171778 h 5681302"/>
              <a:gd name="connsiteX252" fmla="*/ 1085002 w 5644588"/>
              <a:gd name="connsiteY252" fmla="*/ 176072 h 5681302"/>
              <a:gd name="connsiteX253" fmla="*/ 1192526 w 5644588"/>
              <a:gd name="connsiteY253" fmla="*/ 154273 h 5681302"/>
              <a:gd name="connsiteX254" fmla="*/ 1217009 w 5644588"/>
              <a:gd name="connsiteY254" fmla="*/ 157775 h 5681302"/>
              <a:gd name="connsiteX255" fmla="*/ 1155580 w 5644588"/>
              <a:gd name="connsiteY255" fmla="*/ 158335 h 5681302"/>
              <a:gd name="connsiteX256" fmla="*/ 1192526 w 5644588"/>
              <a:gd name="connsiteY256" fmla="*/ 154273 h 5681302"/>
              <a:gd name="connsiteX257" fmla="*/ 2093451 w 5644588"/>
              <a:gd name="connsiteY257" fmla="*/ 153296 h 5681302"/>
              <a:gd name="connsiteX258" fmla="*/ 2140188 w 5644588"/>
              <a:gd name="connsiteY258" fmla="*/ 162093 h 5681302"/>
              <a:gd name="connsiteX259" fmla="*/ 2166486 w 5644588"/>
              <a:gd name="connsiteY259" fmla="*/ 163178 h 5681302"/>
              <a:gd name="connsiteX260" fmla="*/ 2155799 w 5644588"/>
              <a:gd name="connsiteY260" fmla="*/ 162247 h 5681302"/>
              <a:gd name="connsiteX261" fmla="*/ 2157471 w 5644588"/>
              <a:gd name="connsiteY261" fmla="*/ 161932 h 5681302"/>
              <a:gd name="connsiteX262" fmla="*/ 2163729 w 5644588"/>
              <a:gd name="connsiteY262" fmla="*/ 162247 h 5681302"/>
              <a:gd name="connsiteX263" fmla="*/ 2166618 w 5644588"/>
              <a:gd name="connsiteY263" fmla="*/ 163184 h 5681302"/>
              <a:gd name="connsiteX264" fmla="*/ 2166830 w 5644588"/>
              <a:gd name="connsiteY264" fmla="*/ 163193 h 5681302"/>
              <a:gd name="connsiteX265" fmla="*/ 2093451 w 5644588"/>
              <a:gd name="connsiteY265" fmla="*/ 153296 h 5681302"/>
              <a:gd name="connsiteX266" fmla="*/ 630280 w 5644588"/>
              <a:gd name="connsiteY266" fmla="*/ 148952 h 5681302"/>
              <a:gd name="connsiteX267" fmla="*/ 645101 w 5644588"/>
              <a:gd name="connsiteY267" fmla="*/ 151052 h 5681302"/>
              <a:gd name="connsiteX268" fmla="*/ 624562 w 5644588"/>
              <a:gd name="connsiteY268" fmla="*/ 152732 h 5681302"/>
              <a:gd name="connsiteX269" fmla="*/ 630280 w 5644588"/>
              <a:gd name="connsiteY269" fmla="*/ 148952 h 5681302"/>
              <a:gd name="connsiteX270" fmla="*/ 912290 w 5644588"/>
              <a:gd name="connsiteY270" fmla="*/ 138358 h 5681302"/>
              <a:gd name="connsiteX271" fmla="*/ 985109 w 5644588"/>
              <a:gd name="connsiteY271" fmla="*/ 138358 h 5681302"/>
              <a:gd name="connsiteX272" fmla="*/ 912290 w 5644588"/>
              <a:gd name="connsiteY272" fmla="*/ 138358 h 5681302"/>
              <a:gd name="connsiteX273" fmla="*/ 1559608 w 5644588"/>
              <a:gd name="connsiteY273" fmla="*/ 118866 h 5681302"/>
              <a:gd name="connsiteX274" fmla="*/ 1570648 w 5644588"/>
              <a:gd name="connsiteY274" fmla="*/ 122857 h 5681302"/>
              <a:gd name="connsiteX275" fmla="*/ 1542267 w 5644588"/>
              <a:gd name="connsiteY275" fmla="*/ 122857 h 5681302"/>
              <a:gd name="connsiteX276" fmla="*/ 1559608 w 5644588"/>
              <a:gd name="connsiteY276" fmla="*/ 118866 h 5681302"/>
              <a:gd name="connsiteX277" fmla="*/ 3427718 w 5644588"/>
              <a:gd name="connsiteY277" fmla="*/ 101763 h 5681302"/>
              <a:gd name="connsiteX278" fmla="*/ 3336601 w 5644588"/>
              <a:gd name="connsiteY278" fmla="*/ 135371 h 5681302"/>
              <a:gd name="connsiteX279" fmla="*/ 3427718 w 5644588"/>
              <a:gd name="connsiteY279" fmla="*/ 101763 h 5681302"/>
              <a:gd name="connsiteX280" fmla="*/ 2437380 w 5644588"/>
              <a:gd name="connsiteY280" fmla="*/ 94854 h 5681302"/>
              <a:gd name="connsiteX281" fmla="*/ 2421883 w 5644588"/>
              <a:gd name="connsiteY281" fmla="*/ 107177 h 5681302"/>
              <a:gd name="connsiteX282" fmla="*/ 2437380 w 5644588"/>
              <a:gd name="connsiteY282" fmla="*/ 94854 h 5681302"/>
              <a:gd name="connsiteX283" fmla="*/ 3033749 w 5644588"/>
              <a:gd name="connsiteY283" fmla="*/ 94481 h 5681302"/>
              <a:gd name="connsiteX284" fmla="*/ 3033935 w 5644588"/>
              <a:gd name="connsiteY284" fmla="*/ 103816 h 5681302"/>
              <a:gd name="connsiteX285" fmla="*/ 3033936 w 5644588"/>
              <a:gd name="connsiteY285" fmla="*/ 103816 h 5681302"/>
              <a:gd name="connsiteX286" fmla="*/ 3032781 w 5644588"/>
              <a:gd name="connsiteY286" fmla="*/ 101847 h 5681302"/>
              <a:gd name="connsiteX287" fmla="*/ 3035337 w 5644588"/>
              <a:gd name="connsiteY287" fmla="*/ 100946 h 5681302"/>
              <a:gd name="connsiteX288" fmla="*/ 3037192 w 5644588"/>
              <a:gd name="connsiteY288" fmla="*/ 101480 h 5681302"/>
              <a:gd name="connsiteX289" fmla="*/ 3033939 w 5644588"/>
              <a:gd name="connsiteY289" fmla="*/ 103815 h 5681302"/>
              <a:gd name="connsiteX290" fmla="*/ 3046446 w 5644588"/>
              <a:gd name="connsiteY290" fmla="*/ 98659 h 5681302"/>
              <a:gd name="connsiteX291" fmla="*/ 3033749 w 5644588"/>
              <a:gd name="connsiteY291" fmla="*/ 94481 h 5681302"/>
              <a:gd name="connsiteX292" fmla="*/ 1479811 w 5644588"/>
              <a:gd name="connsiteY292" fmla="*/ 93569 h 5681302"/>
              <a:gd name="connsiteX293" fmla="*/ 1540400 w 5644588"/>
              <a:gd name="connsiteY293" fmla="*/ 103068 h 5681302"/>
              <a:gd name="connsiteX294" fmla="*/ 1414741 w 5644588"/>
              <a:gd name="connsiteY294" fmla="*/ 101575 h 5681302"/>
              <a:gd name="connsiteX295" fmla="*/ 1479811 w 5644588"/>
              <a:gd name="connsiteY295" fmla="*/ 93569 h 5681302"/>
              <a:gd name="connsiteX296" fmla="*/ 4653994 w 5644588"/>
              <a:gd name="connsiteY296" fmla="*/ 92544 h 5681302"/>
              <a:gd name="connsiteX297" fmla="*/ 4606825 w 5644588"/>
              <a:gd name="connsiteY297" fmla="*/ 101950 h 5681302"/>
              <a:gd name="connsiteX298" fmla="*/ 4664520 w 5644588"/>
              <a:gd name="connsiteY298" fmla="*/ 103630 h 5681302"/>
              <a:gd name="connsiteX299" fmla="*/ 4710265 w 5644588"/>
              <a:gd name="connsiteY299" fmla="*/ 97468 h 5681302"/>
              <a:gd name="connsiteX300" fmla="*/ 4710265 w 5644588"/>
              <a:gd name="connsiteY300" fmla="*/ 97281 h 5681302"/>
              <a:gd name="connsiteX301" fmla="*/ 4653994 w 5644588"/>
              <a:gd name="connsiteY301" fmla="*/ 92544 h 5681302"/>
              <a:gd name="connsiteX302" fmla="*/ 3969983 w 5644588"/>
              <a:gd name="connsiteY302" fmla="*/ 78142 h 5681302"/>
              <a:gd name="connsiteX303" fmla="*/ 4023339 w 5644588"/>
              <a:gd name="connsiteY303" fmla="*/ 84770 h 5681302"/>
              <a:gd name="connsiteX304" fmla="*/ 3929048 w 5644588"/>
              <a:gd name="connsiteY304" fmla="*/ 88878 h 5681302"/>
              <a:gd name="connsiteX305" fmla="*/ 3969983 w 5644588"/>
              <a:gd name="connsiteY305" fmla="*/ 78142 h 5681302"/>
              <a:gd name="connsiteX306" fmla="*/ 3776689 w 5644588"/>
              <a:gd name="connsiteY306" fmla="*/ 72632 h 5681302"/>
              <a:gd name="connsiteX307" fmla="*/ 3794427 w 5644588"/>
              <a:gd name="connsiteY307" fmla="*/ 79914 h 5681302"/>
              <a:gd name="connsiteX308" fmla="*/ 3776689 w 5644588"/>
              <a:gd name="connsiteY308" fmla="*/ 72632 h 5681302"/>
              <a:gd name="connsiteX309" fmla="*/ 5033471 w 5644588"/>
              <a:gd name="connsiteY309" fmla="*/ 64876 h 5681302"/>
              <a:gd name="connsiteX310" fmla="*/ 5053447 w 5644588"/>
              <a:gd name="connsiteY310" fmla="*/ 71326 h 5681302"/>
              <a:gd name="connsiteX311" fmla="*/ 4947206 w 5644588"/>
              <a:gd name="connsiteY311" fmla="*/ 77675 h 5681302"/>
              <a:gd name="connsiteX312" fmla="*/ 4952808 w 5644588"/>
              <a:gd name="connsiteY312" fmla="*/ 75808 h 5681302"/>
              <a:gd name="connsiteX313" fmla="*/ 4954674 w 5644588"/>
              <a:gd name="connsiteY313" fmla="*/ 75247 h 5681302"/>
              <a:gd name="connsiteX314" fmla="*/ 5033471 w 5644588"/>
              <a:gd name="connsiteY314" fmla="*/ 64876 h 5681302"/>
              <a:gd name="connsiteX315" fmla="*/ 4529524 w 5644588"/>
              <a:gd name="connsiteY315" fmla="*/ 53960 h 5681302"/>
              <a:gd name="connsiteX316" fmla="*/ 4521869 w 5644588"/>
              <a:gd name="connsiteY316" fmla="*/ 62549 h 5681302"/>
              <a:gd name="connsiteX317" fmla="*/ 4508799 w 5644588"/>
              <a:gd name="connsiteY317" fmla="*/ 58254 h 5681302"/>
              <a:gd name="connsiteX318" fmla="*/ 4529524 w 5644588"/>
              <a:gd name="connsiteY318" fmla="*/ 54147 h 5681302"/>
              <a:gd name="connsiteX319" fmla="*/ 3668038 w 5644588"/>
              <a:gd name="connsiteY319" fmla="*/ 50422 h 5681302"/>
              <a:gd name="connsiteX320" fmla="*/ 3730010 w 5644588"/>
              <a:gd name="connsiteY320" fmla="*/ 50603 h 5681302"/>
              <a:gd name="connsiteX321" fmla="*/ 3636839 w 5644588"/>
              <a:gd name="connsiteY321" fmla="*/ 67034 h 5681302"/>
              <a:gd name="connsiteX322" fmla="*/ 3775942 w 5644588"/>
              <a:gd name="connsiteY322" fmla="*/ 92427 h 5681302"/>
              <a:gd name="connsiteX323" fmla="*/ 3929422 w 5644588"/>
              <a:gd name="connsiteY323" fmla="*/ 88879 h 5681302"/>
              <a:gd name="connsiteX324" fmla="*/ 3979648 w 5644588"/>
              <a:gd name="connsiteY324" fmla="*/ 105870 h 5681302"/>
              <a:gd name="connsiteX325" fmla="*/ 4213789 w 5644588"/>
              <a:gd name="connsiteY325" fmla="*/ 90374 h 5681302"/>
              <a:gd name="connsiteX326" fmla="*/ 4282127 w 5644588"/>
              <a:gd name="connsiteY326" fmla="*/ 125849 h 5681302"/>
              <a:gd name="connsiteX327" fmla="*/ 4282127 w 5644588"/>
              <a:gd name="connsiteY327" fmla="*/ 87759 h 5681302"/>
              <a:gd name="connsiteX328" fmla="*/ 4471083 w 5644588"/>
              <a:gd name="connsiteY328" fmla="*/ 109418 h 5681302"/>
              <a:gd name="connsiteX329" fmla="*/ 4501704 w 5644588"/>
              <a:gd name="connsiteY329" fmla="*/ 99522 h 5681302"/>
              <a:gd name="connsiteX330" fmla="*/ 4435980 w 5644588"/>
              <a:gd name="connsiteY330" fmla="*/ 98403 h 5681302"/>
              <a:gd name="connsiteX331" fmla="*/ 4502264 w 5644588"/>
              <a:gd name="connsiteY331" fmla="*/ 88693 h 5681302"/>
              <a:gd name="connsiteX332" fmla="*/ 4505065 w 5644588"/>
              <a:gd name="connsiteY332" fmla="*/ 91867 h 5681302"/>
              <a:gd name="connsiteX333" fmla="*/ 4533072 w 5644588"/>
              <a:gd name="connsiteY333" fmla="*/ 75436 h 5681302"/>
              <a:gd name="connsiteX334" fmla="*/ 4789059 w 5644588"/>
              <a:gd name="connsiteY334" fmla="*/ 83651 h 5681302"/>
              <a:gd name="connsiteX335" fmla="*/ 4789421 w 5644588"/>
              <a:gd name="connsiteY335" fmla="*/ 83687 h 5681302"/>
              <a:gd name="connsiteX336" fmla="*/ 4842085 w 5644588"/>
              <a:gd name="connsiteY336" fmla="*/ 75246 h 5681302"/>
              <a:gd name="connsiteX337" fmla="*/ 4815392 w 5644588"/>
              <a:gd name="connsiteY337" fmla="*/ 84454 h 5681302"/>
              <a:gd name="connsiteX338" fmla="*/ 4791648 w 5644588"/>
              <a:gd name="connsiteY338" fmla="*/ 83908 h 5681302"/>
              <a:gd name="connsiteX339" fmla="*/ 4820641 w 5644588"/>
              <a:gd name="connsiteY339" fmla="*/ 86778 h 5681302"/>
              <a:gd name="connsiteX340" fmla="*/ 4871027 w 5644588"/>
              <a:gd name="connsiteY340" fmla="*/ 92427 h 5681302"/>
              <a:gd name="connsiteX341" fmla="*/ 4957102 w 5644588"/>
              <a:gd name="connsiteY341" fmla="*/ 85145 h 5681302"/>
              <a:gd name="connsiteX342" fmla="*/ 5071933 w 5644588"/>
              <a:gd name="connsiteY342" fmla="*/ 82344 h 5681302"/>
              <a:gd name="connsiteX343" fmla="*/ 5246325 w 5644588"/>
              <a:gd name="connsiteY343" fmla="*/ 82531 h 5681302"/>
              <a:gd name="connsiteX344" fmla="*/ 5505672 w 5644588"/>
              <a:gd name="connsiteY344" fmla="*/ 79357 h 5681302"/>
              <a:gd name="connsiteX345" fmla="*/ 5505672 w 5644588"/>
              <a:gd name="connsiteY345" fmla="*/ 140226 h 5681302"/>
              <a:gd name="connsiteX346" fmla="*/ 5503244 w 5644588"/>
              <a:gd name="connsiteY346" fmla="*/ 316860 h 5681302"/>
              <a:gd name="connsiteX347" fmla="*/ 5498576 w 5644588"/>
              <a:gd name="connsiteY347" fmla="*/ 355135 h 5681302"/>
              <a:gd name="connsiteX348" fmla="*/ 5506792 w 5644588"/>
              <a:gd name="connsiteY348" fmla="*/ 491811 h 5681302"/>
              <a:gd name="connsiteX349" fmla="*/ 5506232 w 5644588"/>
              <a:gd name="connsiteY349" fmla="*/ 522993 h 5681302"/>
              <a:gd name="connsiteX350" fmla="*/ 5505672 w 5644588"/>
              <a:gd name="connsiteY350" fmla="*/ 548761 h 5681302"/>
              <a:gd name="connsiteX351" fmla="*/ 5506045 w 5644588"/>
              <a:gd name="connsiteY351" fmla="*/ 600667 h 5681302"/>
              <a:gd name="connsiteX352" fmla="*/ 5502684 w 5644588"/>
              <a:gd name="connsiteY352" fmla="*/ 787381 h 5681302"/>
              <a:gd name="connsiteX353" fmla="*/ 5509032 w 5644588"/>
              <a:gd name="connsiteY353" fmla="*/ 1043929 h 5681302"/>
              <a:gd name="connsiteX354" fmla="*/ 5510153 w 5644588"/>
              <a:gd name="connsiteY354" fmla="*/ 1315973 h 5681302"/>
              <a:gd name="connsiteX355" fmla="*/ 5522476 w 5644588"/>
              <a:gd name="connsiteY355" fmla="*/ 1595106 h 5681302"/>
              <a:gd name="connsiteX356" fmla="*/ 5527704 w 5644588"/>
              <a:gd name="connsiteY356" fmla="*/ 1855948 h 5681302"/>
              <a:gd name="connsiteX357" fmla="*/ 5491668 w 5644588"/>
              <a:gd name="connsiteY357" fmla="*/ 2018203 h 5681302"/>
              <a:gd name="connsiteX358" fmla="*/ 5499884 w 5644588"/>
              <a:gd name="connsiteY358" fmla="*/ 2551089 h 5681302"/>
              <a:gd name="connsiteX359" fmla="*/ 5479719 w 5644588"/>
              <a:gd name="connsiteY359" fmla="*/ 2614945 h 5681302"/>
              <a:gd name="connsiteX360" fmla="*/ 5490921 w 5644588"/>
              <a:gd name="connsiteY360" fmla="*/ 2661064 h 5681302"/>
              <a:gd name="connsiteX361" fmla="*/ 5507539 w 5644588"/>
              <a:gd name="connsiteY361" fmla="*/ 2733323 h 5681302"/>
              <a:gd name="connsiteX362" fmla="*/ 5470196 w 5644588"/>
              <a:gd name="connsiteY362" fmla="*/ 2762824 h 5681302"/>
              <a:gd name="connsiteX363" fmla="*/ 5499510 w 5644588"/>
              <a:gd name="connsiteY363" fmla="*/ 2825373 h 5681302"/>
              <a:gd name="connsiteX364" fmla="*/ 5475051 w 5644588"/>
              <a:gd name="connsiteY364" fmla="*/ 3057274 h 5681302"/>
              <a:gd name="connsiteX365" fmla="*/ 5450404 w 5644588"/>
              <a:gd name="connsiteY365" fmla="*/ 2973438 h 5681302"/>
              <a:gd name="connsiteX366" fmla="*/ 5450777 w 5644588"/>
              <a:gd name="connsiteY366" fmla="*/ 3257619 h 5681302"/>
              <a:gd name="connsiteX367" fmla="*/ 5463848 w 5644588"/>
              <a:gd name="connsiteY367" fmla="*/ 3328197 h 5681302"/>
              <a:gd name="connsiteX368" fmla="*/ 5446109 w 5644588"/>
              <a:gd name="connsiteY368" fmla="*/ 3388133 h 5681302"/>
              <a:gd name="connsiteX369" fmla="*/ 5458246 w 5644588"/>
              <a:gd name="connsiteY369" fmla="*/ 3710030 h 5681302"/>
              <a:gd name="connsiteX370" fmla="*/ 5492788 w 5644588"/>
              <a:gd name="connsiteY370" fmla="*/ 4020538 h 5681302"/>
              <a:gd name="connsiteX371" fmla="*/ 5493535 w 5644588"/>
              <a:gd name="connsiteY371" fmla="*/ 4019231 h 5681302"/>
              <a:gd name="connsiteX372" fmla="*/ 5564301 w 5644588"/>
              <a:gd name="connsiteY372" fmla="*/ 4735470 h 5681302"/>
              <a:gd name="connsiteX373" fmla="*/ 5593054 w 5644588"/>
              <a:gd name="connsiteY373" fmla="*/ 5402044 h 5681302"/>
              <a:gd name="connsiteX374" fmla="*/ 5569342 w 5644588"/>
              <a:gd name="connsiteY374" fmla="*/ 5235681 h 5681302"/>
              <a:gd name="connsiteX375" fmla="*/ 5566541 w 5644588"/>
              <a:gd name="connsiteY375" fmla="*/ 5340615 h 5681302"/>
              <a:gd name="connsiteX376" fmla="*/ 5535359 w 5644588"/>
              <a:gd name="connsiteY376" fmla="*/ 5202819 h 5681302"/>
              <a:gd name="connsiteX377" fmla="*/ 5541894 w 5644588"/>
              <a:gd name="connsiteY377" fmla="*/ 5454884 h 5681302"/>
              <a:gd name="connsiteX378" fmla="*/ 5516128 w 5644588"/>
              <a:gd name="connsiteY378" fmla="*/ 5454884 h 5681302"/>
              <a:gd name="connsiteX379" fmla="*/ 5485133 w 5644588"/>
              <a:gd name="connsiteY379" fmla="*/ 5378518 h 5681302"/>
              <a:gd name="connsiteX380" fmla="*/ 5449284 w 5644588"/>
              <a:gd name="connsiteY380" fmla="*/ 5454884 h 5681302"/>
              <a:gd name="connsiteX381" fmla="*/ 5360967 w 5644588"/>
              <a:gd name="connsiteY381" fmla="*/ 5454884 h 5681302"/>
              <a:gd name="connsiteX382" fmla="*/ 5360967 w 5644588"/>
              <a:gd name="connsiteY382" fmla="*/ 5465154 h 5681302"/>
              <a:gd name="connsiteX383" fmla="*/ 5196845 w 5644588"/>
              <a:gd name="connsiteY383" fmla="*/ 5467955 h 5681302"/>
              <a:gd name="connsiteX384" fmla="*/ 4991645 w 5644588"/>
              <a:gd name="connsiteY384" fmla="*/ 5476917 h 5681302"/>
              <a:gd name="connsiteX385" fmla="*/ 4802316 w 5644588"/>
              <a:gd name="connsiteY385" fmla="*/ 5462540 h 5681302"/>
              <a:gd name="connsiteX386" fmla="*/ 4664706 w 5644588"/>
              <a:gd name="connsiteY386" fmla="*/ 5472623 h 5681302"/>
              <a:gd name="connsiteX387" fmla="*/ 4513280 w 5644588"/>
              <a:gd name="connsiteY387" fmla="*/ 5467581 h 5681302"/>
              <a:gd name="connsiteX388" fmla="*/ 4298931 w 5644588"/>
              <a:gd name="connsiteY388" fmla="*/ 5460486 h 5681302"/>
              <a:gd name="connsiteX389" fmla="*/ 4186715 w 5644588"/>
              <a:gd name="connsiteY389" fmla="*/ 5456191 h 5681302"/>
              <a:gd name="connsiteX390" fmla="*/ 3966952 w 5644588"/>
              <a:gd name="connsiteY390" fmla="*/ 5456191 h 5681302"/>
              <a:gd name="connsiteX391" fmla="*/ 3933716 w 5644588"/>
              <a:gd name="connsiteY391" fmla="*/ 5460859 h 5681302"/>
              <a:gd name="connsiteX392" fmla="*/ 4021472 w 5644588"/>
              <a:gd name="connsiteY392" fmla="*/ 5479344 h 5681302"/>
              <a:gd name="connsiteX393" fmla="*/ 3914671 w 5644588"/>
              <a:gd name="connsiteY393" fmla="*/ 5479531 h 5681302"/>
              <a:gd name="connsiteX394" fmla="*/ 3833450 w 5644588"/>
              <a:gd name="connsiteY394" fmla="*/ 5480838 h 5681302"/>
              <a:gd name="connsiteX395" fmla="*/ 3669327 w 5644588"/>
              <a:gd name="connsiteY395" fmla="*/ 5471502 h 5681302"/>
              <a:gd name="connsiteX396" fmla="*/ 3746441 w 5644588"/>
              <a:gd name="connsiteY396" fmla="*/ 5491480 h 5681302"/>
              <a:gd name="connsiteX397" fmla="*/ 3607898 w 5644588"/>
              <a:gd name="connsiteY397" fmla="*/ 5508472 h 5681302"/>
              <a:gd name="connsiteX398" fmla="*/ 3468795 w 5644588"/>
              <a:gd name="connsiteY398" fmla="*/ 5494842 h 5681302"/>
              <a:gd name="connsiteX399" fmla="*/ 3563460 w 5644588"/>
              <a:gd name="connsiteY399" fmla="*/ 5461419 h 5681302"/>
              <a:gd name="connsiteX400" fmla="*/ 3330813 w 5644588"/>
              <a:gd name="connsiteY400" fmla="*/ 5456191 h 5681302"/>
              <a:gd name="connsiteX401" fmla="*/ 3021426 w 5644588"/>
              <a:gd name="connsiteY401" fmla="*/ 5456191 h 5681302"/>
              <a:gd name="connsiteX402" fmla="*/ 2978294 w 5644588"/>
              <a:gd name="connsiteY402" fmla="*/ 5466087 h 5681302"/>
              <a:gd name="connsiteX403" fmla="*/ 2817532 w 5644588"/>
              <a:gd name="connsiteY403" fmla="*/ 5485506 h 5681302"/>
              <a:gd name="connsiteX404" fmla="*/ 2688139 w 5644588"/>
              <a:gd name="connsiteY404" fmla="*/ 5513513 h 5681302"/>
              <a:gd name="connsiteX405" fmla="*/ 2459226 w 5644588"/>
              <a:gd name="connsiteY405" fmla="*/ 5494282 h 5681302"/>
              <a:gd name="connsiteX406" fmla="*/ 2329272 w 5644588"/>
              <a:gd name="connsiteY406" fmla="*/ 5480838 h 5681302"/>
              <a:gd name="connsiteX407" fmla="*/ 2200065 w 5644588"/>
              <a:gd name="connsiteY407" fmla="*/ 5491480 h 5681302"/>
              <a:gd name="connsiteX408" fmla="*/ 2067497 w 5644588"/>
              <a:gd name="connsiteY408" fmla="*/ 5522662 h 5681302"/>
              <a:gd name="connsiteX409" fmla="*/ 1834850 w 5644588"/>
              <a:gd name="connsiteY409" fmla="*/ 5497269 h 5681302"/>
              <a:gd name="connsiteX410" fmla="*/ 1656724 w 5644588"/>
              <a:gd name="connsiteY410" fmla="*/ 5485692 h 5681302"/>
              <a:gd name="connsiteX411" fmla="*/ 1567287 w 5644588"/>
              <a:gd name="connsiteY411" fmla="*/ 5498016 h 5681302"/>
              <a:gd name="connsiteX412" fmla="*/ 1281053 w 5644588"/>
              <a:gd name="connsiteY412" fmla="*/ 5480091 h 5681302"/>
              <a:gd name="connsiteX413" fmla="*/ 1357979 w 5644588"/>
              <a:gd name="connsiteY413" fmla="*/ 5526583 h 5681302"/>
              <a:gd name="connsiteX414" fmla="*/ 1068758 w 5644588"/>
              <a:gd name="connsiteY414" fmla="*/ 5514260 h 5681302"/>
              <a:gd name="connsiteX415" fmla="*/ 843205 w 5644588"/>
              <a:gd name="connsiteY415" fmla="*/ 5530317 h 5681302"/>
              <a:gd name="connsiteX416" fmla="*/ 559958 w 5644588"/>
              <a:gd name="connsiteY416" fmla="*/ 5527330 h 5681302"/>
              <a:gd name="connsiteX417" fmla="*/ 463427 w 5644588"/>
              <a:gd name="connsiteY417" fmla="*/ 5519488 h 5681302"/>
              <a:gd name="connsiteX418" fmla="*/ 417495 w 5644588"/>
              <a:gd name="connsiteY418" fmla="*/ 5515380 h 5681302"/>
              <a:gd name="connsiteX419" fmla="*/ 367082 w 5644588"/>
              <a:gd name="connsiteY419" fmla="*/ 5511459 h 5681302"/>
              <a:gd name="connsiteX420" fmla="*/ 230593 w 5644588"/>
              <a:gd name="connsiteY420" fmla="*/ 5501003 h 5681302"/>
              <a:gd name="connsiteX421" fmla="*/ 91303 w 5644588"/>
              <a:gd name="connsiteY421" fmla="*/ 5493161 h 5681302"/>
              <a:gd name="connsiteX422" fmla="*/ 92237 w 5644588"/>
              <a:gd name="connsiteY422" fmla="*/ 5277879 h 5681302"/>
              <a:gd name="connsiteX423" fmla="*/ 86262 w 5644588"/>
              <a:gd name="connsiteY423" fmla="*/ 5217382 h 5681302"/>
              <a:gd name="connsiteX424" fmla="*/ 78607 w 5644588"/>
              <a:gd name="connsiteY424" fmla="*/ 5161368 h 5681302"/>
              <a:gd name="connsiteX425" fmla="*/ 75993 w 5644588"/>
              <a:gd name="connsiteY425" fmla="*/ 5018344 h 5681302"/>
              <a:gd name="connsiteX426" fmla="*/ 79727 w 5644588"/>
              <a:gd name="connsiteY426" fmla="*/ 4767399 h 5681302"/>
              <a:gd name="connsiteX427" fmla="*/ 127899 w 5644588"/>
              <a:gd name="connsiteY427" fmla="*/ 4817252 h 5681302"/>
              <a:gd name="connsiteX428" fmla="*/ 127899 w 5644588"/>
              <a:gd name="connsiteY428" fmla="*/ 4797833 h 5681302"/>
              <a:gd name="connsiteX429" fmla="*/ 127899 w 5644588"/>
              <a:gd name="connsiteY429" fmla="*/ 4695700 h 5681302"/>
              <a:gd name="connsiteX430" fmla="*/ 127899 w 5644588"/>
              <a:gd name="connsiteY430" fmla="*/ 3970871 h 5681302"/>
              <a:gd name="connsiteX431" fmla="*/ 123605 w 5644588"/>
              <a:gd name="connsiteY431" fmla="*/ 3946412 h 5681302"/>
              <a:gd name="connsiteX432" fmla="*/ 127899 w 5644588"/>
              <a:gd name="connsiteY432" fmla="*/ 3835876 h 5681302"/>
              <a:gd name="connsiteX433" fmla="*/ 127899 w 5644588"/>
              <a:gd name="connsiteY433" fmla="*/ 3796479 h 5681302"/>
              <a:gd name="connsiteX434" fmla="*/ 127899 w 5644588"/>
              <a:gd name="connsiteY434" fmla="*/ 3738037 h 5681302"/>
              <a:gd name="connsiteX435" fmla="*/ 127899 w 5644588"/>
              <a:gd name="connsiteY435" fmla="*/ 3581383 h 5681302"/>
              <a:gd name="connsiteX436" fmla="*/ 103253 w 5644588"/>
              <a:gd name="connsiteY436" fmla="*/ 3627689 h 5681302"/>
              <a:gd name="connsiteX437" fmla="*/ 127339 w 5644588"/>
              <a:gd name="connsiteY437" fmla="*/ 3488213 h 5681302"/>
              <a:gd name="connsiteX438" fmla="*/ 86262 w 5644588"/>
              <a:gd name="connsiteY438" fmla="*/ 3420995 h 5681302"/>
              <a:gd name="connsiteX439" fmla="*/ 62922 w 5644588"/>
              <a:gd name="connsiteY439" fmla="*/ 3526863 h 5681302"/>
              <a:gd name="connsiteX440" fmla="*/ 47985 w 5644588"/>
              <a:gd name="connsiteY440" fmla="*/ 3436492 h 5681302"/>
              <a:gd name="connsiteX441" fmla="*/ 75059 w 5644588"/>
              <a:gd name="connsiteY441" fmla="*/ 3295709 h 5681302"/>
              <a:gd name="connsiteX442" fmla="*/ 60495 w 5644588"/>
              <a:gd name="connsiteY442" fmla="*/ 3233906 h 5681302"/>
              <a:gd name="connsiteX443" fmla="*/ 52093 w 5644588"/>
              <a:gd name="connsiteY443" fmla="*/ 3156046 h 5681302"/>
              <a:gd name="connsiteX444" fmla="*/ 118937 w 5644588"/>
              <a:gd name="connsiteY444" fmla="*/ 3002193 h 5681302"/>
              <a:gd name="connsiteX445" fmla="*/ 75993 w 5644588"/>
              <a:gd name="connsiteY445" fmla="*/ 2889417 h 5681302"/>
              <a:gd name="connsiteX446" fmla="*/ 83088 w 5644588"/>
              <a:gd name="connsiteY446" fmla="*/ 2651168 h 5681302"/>
              <a:gd name="connsiteX447" fmla="*/ 79540 w 5644588"/>
              <a:gd name="connsiteY447" fmla="*/ 2704942 h 5681302"/>
              <a:gd name="connsiteX448" fmla="*/ 51720 w 5644588"/>
              <a:gd name="connsiteY448" fmla="*/ 2603556 h 5681302"/>
              <a:gd name="connsiteX449" fmla="*/ 70578 w 5644588"/>
              <a:gd name="connsiteY449" fmla="*/ 2485551 h 5681302"/>
              <a:gd name="connsiteX450" fmla="*/ 55454 w 5644588"/>
              <a:gd name="connsiteY450" fmla="*/ 2148157 h 5681302"/>
              <a:gd name="connsiteX451" fmla="*/ 48359 w 5644588"/>
              <a:gd name="connsiteY451" fmla="*/ 2021191 h 5681302"/>
              <a:gd name="connsiteX452" fmla="*/ 58068 w 5644588"/>
              <a:gd name="connsiteY452" fmla="*/ 1871071 h 5681302"/>
              <a:gd name="connsiteX453" fmla="*/ 73005 w 5644588"/>
              <a:gd name="connsiteY453" fmla="*/ 1855574 h 5681302"/>
              <a:gd name="connsiteX454" fmla="*/ 38650 w 5644588"/>
              <a:gd name="connsiteY454" fmla="*/ 1777901 h 5681302"/>
              <a:gd name="connsiteX455" fmla="*/ 65350 w 5644588"/>
              <a:gd name="connsiteY455" fmla="*/ 1720019 h 5681302"/>
              <a:gd name="connsiteX456" fmla="*/ 57881 w 5644588"/>
              <a:gd name="connsiteY456" fmla="*/ 1584090 h 5681302"/>
              <a:gd name="connsiteX457" fmla="*/ 46305 w 5644588"/>
              <a:gd name="connsiteY457" fmla="*/ 1409704 h 5681302"/>
              <a:gd name="connsiteX458" fmla="*/ 35662 w 5644588"/>
              <a:gd name="connsiteY458" fmla="*/ 1305330 h 5681302"/>
              <a:gd name="connsiteX459" fmla="*/ 10269 w 5644588"/>
              <a:gd name="connsiteY459" fmla="*/ 1026191 h 5681302"/>
              <a:gd name="connsiteX460" fmla="*/ 13256 w 5644588"/>
              <a:gd name="connsiteY460" fmla="*/ 885407 h 5681302"/>
              <a:gd name="connsiteX461" fmla="*/ 33608 w 5644588"/>
              <a:gd name="connsiteY461" fmla="*/ 828459 h 5681302"/>
              <a:gd name="connsiteX462" fmla="*/ 44064 w 5644588"/>
              <a:gd name="connsiteY462" fmla="*/ 517578 h 5681302"/>
              <a:gd name="connsiteX463" fmla="*/ 55267 w 5644588"/>
              <a:gd name="connsiteY463" fmla="*/ 340011 h 5681302"/>
              <a:gd name="connsiteX464" fmla="*/ 59001 w 5644588"/>
              <a:gd name="connsiteY464" fmla="*/ 168233 h 5681302"/>
              <a:gd name="connsiteX465" fmla="*/ 57881 w 5644588"/>
              <a:gd name="connsiteY465" fmla="*/ 154230 h 5681302"/>
              <a:gd name="connsiteX466" fmla="*/ 131447 w 5644588"/>
              <a:gd name="connsiteY466" fmla="*/ 144147 h 5681302"/>
              <a:gd name="connsiteX467" fmla="*/ 247210 w 5644588"/>
              <a:gd name="connsiteY467" fmla="*/ 154230 h 5681302"/>
              <a:gd name="connsiteX468" fmla="*/ 355692 w 5644588"/>
              <a:gd name="connsiteY468" fmla="*/ 153483 h 5681302"/>
              <a:gd name="connsiteX469" fmla="*/ 405545 w 5644588"/>
              <a:gd name="connsiteY469" fmla="*/ 150869 h 5681302"/>
              <a:gd name="connsiteX470" fmla="*/ 427951 w 5644588"/>
              <a:gd name="connsiteY470" fmla="*/ 149935 h 5681302"/>
              <a:gd name="connsiteX471" fmla="*/ 450543 w 5644588"/>
              <a:gd name="connsiteY471" fmla="*/ 149748 h 5681302"/>
              <a:gd name="connsiteX472" fmla="*/ 548195 w 5644588"/>
              <a:gd name="connsiteY472" fmla="*/ 169167 h 5681302"/>
              <a:gd name="connsiteX473" fmla="*/ 689539 w 5644588"/>
              <a:gd name="connsiteY473" fmla="*/ 169167 h 5681302"/>
              <a:gd name="connsiteX474" fmla="*/ 674041 w 5644588"/>
              <a:gd name="connsiteY474" fmla="*/ 181863 h 5681302"/>
              <a:gd name="connsiteX475" fmla="*/ 823040 w 5644588"/>
              <a:gd name="connsiteY475" fmla="*/ 139479 h 5681302"/>
              <a:gd name="connsiteX476" fmla="*/ 829949 w 5644588"/>
              <a:gd name="connsiteY476" fmla="*/ 172154 h 5681302"/>
              <a:gd name="connsiteX477" fmla="*/ 794286 w 5644588"/>
              <a:gd name="connsiteY477" fmla="*/ 196242 h 5681302"/>
              <a:gd name="connsiteX478" fmla="*/ 843766 w 5644588"/>
              <a:gd name="connsiteY478" fmla="*/ 187652 h 5681302"/>
              <a:gd name="connsiteX479" fmla="*/ 1047472 w 5644588"/>
              <a:gd name="connsiteY479" fmla="*/ 224248 h 5681302"/>
              <a:gd name="connsiteX480" fmla="*/ 1047845 w 5644588"/>
              <a:gd name="connsiteY480" fmla="*/ 224248 h 5681302"/>
              <a:gd name="connsiteX481" fmla="*/ 1133174 w 5644588"/>
              <a:gd name="connsiteY481" fmla="*/ 224248 h 5681302"/>
              <a:gd name="connsiteX482" fmla="*/ 1201325 w 5644588"/>
              <a:gd name="connsiteY482" fmla="*/ 209872 h 5681302"/>
              <a:gd name="connsiteX483" fmla="*/ 1238855 w 5644588"/>
              <a:gd name="connsiteY483" fmla="*/ 224248 h 5681302"/>
              <a:gd name="connsiteX484" fmla="*/ 1461793 w 5644588"/>
              <a:gd name="connsiteY484" fmla="*/ 224248 h 5681302"/>
              <a:gd name="connsiteX485" fmla="*/ 1461793 w 5644588"/>
              <a:gd name="connsiteY485" fmla="*/ 207817 h 5681302"/>
              <a:gd name="connsiteX486" fmla="*/ 1292069 w 5644588"/>
              <a:gd name="connsiteY486" fmla="*/ 198668 h 5681302"/>
              <a:gd name="connsiteX487" fmla="*/ 1247631 w 5644588"/>
              <a:gd name="connsiteY487" fmla="*/ 167861 h 5681302"/>
              <a:gd name="connsiteX488" fmla="*/ 1386360 w 5644588"/>
              <a:gd name="connsiteY488" fmla="*/ 114086 h 5681302"/>
              <a:gd name="connsiteX489" fmla="*/ 1436587 w 5644588"/>
              <a:gd name="connsiteY489" fmla="*/ 154603 h 5681302"/>
              <a:gd name="connsiteX490" fmla="*/ 1503057 w 5644588"/>
              <a:gd name="connsiteY490" fmla="*/ 135932 h 5681302"/>
              <a:gd name="connsiteX491" fmla="*/ 1579424 w 5644588"/>
              <a:gd name="connsiteY491" fmla="*/ 158524 h 5681302"/>
              <a:gd name="connsiteX492" fmla="*/ 1701722 w 5644588"/>
              <a:gd name="connsiteY492" fmla="*/ 130517 h 5681302"/>
              <a:gd name="connsiteX493" fmla="*/ 1696494 w 5644588"/>
              <a:gd name="connsiteY493" fmla="*/ 129770 h 5681302"/>
              <a:gd name="connsiteX494" fmla="*/ 1683611 w 5644588"/>
              <a:gd name="connsiteY494" fmla="*/ 108858 h 5681302"/>
              <a:gd name="connsiteX495" fmla="*/ 1748214 w 5644588"/>
              <a:gd name="connsiteY495" fmla="*/ 119687 h 5681302"/>
              <a:gd name="connsiteX496" fmla="*/ 1725248 w 5644588"/>
              <a:gd name="connsiteY496" fmla="*/ 125102 h 5681302"/>
              <a:gd name="connsiteX497" fmla="*/ 1890304 w 5644588"/>
              <a:gd name="connsiteY497" fmla="*/ 126969 h 5681302"/>
              <a:gd name="connsiteX498" fmla="*/ 1835970 w 5644588"/>
              <a:gd name="connsiteY498" fmla="*/ 161511 h 5681302"/>
              <a:gd name="connsiteX499" fmla="*/ 1758857 w 5644588"/>
              <a:gd name="connsiteY499" fmla="*/ 145081 h 5681302"/>
              <a:gd name="connsiteX500" fmla="*/ 1859123 w 5644588"/>
              <a:gd name="connsiteY500" fmla="*/ 181863 h 5681302"/>
              <a:gd name="connsiteX501" fmla="*/ 1835784 w 5644588"/>
              <a:gd name="connsiteY501" fmla="*/ 161511 h 5681302"/>
              <a:gd name="connsiteX502" fmla="*/ 1974886 w 5644588"/>
              <a:gd name="connsiteY502" fmla="*/ 177942 h 5681302"/>
              <a:gd name="connsiteX503" fmla="*/ 1960696 w 5644588"/>
              <a:gd name="connsiteY503" fmla="*/ 139666 h 5681302"/>
              <a:gd name="connsiteX504" fmla="*/ 2213509 w 5644588"/>
              <a:gd name="connsiteY504" fmla="*/ 128089 h 5681302"/>
              <a:gd name="connsiteX505" fmla="*/ 2307053 w 5644588"/>
              <a:gd name="connsiteY505" fmla="*/ 93360 h 5681302"/>
              <a:gd name="connsiteX506" fmla="*/ 2400971 w 5644588"/>
              <a:gd name="connsiteY506" fmla="*/ 71702 h 5681302"/>
              <a:gd name="connsiteX507" fmla="*/ 2503104 w 5644588"/>
              <a:gd name="connsiteY507" fmla="*/ 53403 h 5681302"/>
              <a:gd name="connsiteX508" fmla="*/ 2479578 w 5644588"/>
              <a:gd name="connsiteY508" fmla="*/ 87012 h 5681302"/>
              <a:gd name="connsiteX509" fmla="*/ 2626709 w 5644588"/>
              <a:gd name="connsiteY509" fmla="*/ 87012 h 5681302"/>
              <a:gd name="connsiteX510" fmla="*/ 2663492 w 5644588"/>
              <a:gd name="connsiteY510" fmla="*/ 68341 h 5681302"/>
              <a:gd name="connsiteX511" fmla="*/ 2826121 w 5644588"/>
              <a:gd name="connsiteY511" fmla="*/ 59192 h 5681302"/>
              <a:gd name="connsiteX512" fmla="*/ 2951594 w 5644588"/>
              <a:gd name="connsiteY512" fmla="*/ 83091 h 5681302"/>
              <a:gd name="connsiteX513" fmla="*/ 3060822 w 5644588"/>
              <a:gd name="connsiteY513" fmla="*/ 86079 h 5681302"/>
              <a:gd name="connsiteX514" fmla="*/ 3155113 w 5644588"/>
              <a:gd name="connsiteY514" fmla="*/ 98962 h 5681302"/>
              <a:gd name="connsiteX515" fmla="*/ 3259674 w 5644588"/>
              <a:gd name="connsiteY515" fmla="*/ 76929 h 5681302"/>
              <a:gd name="connsiteX516" fmla="*/ 3312141 w 5644588"/>
              <a:gd name="connsiteY516" fmla="*/ 93174 h 5681302"/>
              <a:gd name="connsiteX517" fmla="*/ 3439668 w 5644588"/>
              <a:gd name="connsiteY517" fmla="*/ 69087 h 5681302"/>
              <a:gd name="connsiteX518" fmla="*/ 3544788 w 5644588"/>
              <a:gd name="connsiteY518" fmla="*/ 77677 h 5681302"/>
              <a:gd name="connsiteX519" fmla="*/ 3668038 w 5644588"/>
              <a:gd name="connsiteY519" fmla="*/ 50422 h 5681302"/>
              <a:gd name="connsiteX520" fmla="*/ 2235728 w 5644588"/>
              <a:gd name="connsiteY520" fmla="*/ 11200 h 5681302"/>
              <a:gd name="connsiteX521" fmla="*/ 2232927 w 5644588"/>
              <a:gd name="connsiteY521" fmla="*/ 16428 h 5681302"/>
              <a:gd name="connsiteX522" fmla="*/ 2235728 w 5644588"/>
              <a:gd name="connsiteY522" fmla="*/ 11200 h 5681302"/>
              <a:gd name="connsiteX523" fmla="*/ 4714746 w 5644588"/>
              <a:gd name="connsiteY523" fmla="*/ 0 h 5681302"/>
              <a:gd name="connsiteX524" fmla="*/ 4687299 w 5644588"/>
              <a:gd name="connsiteY524" fmla="*/ 1494 h 5681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Lst>
            <a:rect l="l" t="t" r="r" b="b"/>
            <a:pathLst>
              <a:path w="5644588" h="5681302">
                <a:moveTo>
                  <a:pt x="1623488" y="5677262"/>
                </a:moveTo>
                <a:cubicBezTo>
                  <a:pt x="1633944" y="5673714"/>
                  <a:pt x="1642720" y="5673901"/>
                  <a:pt x="1649441" y="5677635"/>
                </a:cubicBezTo>
                <a:cubicBezTo>
                  <a:pt x="1641226" y="5682677"/>
                  <a:pt x="1632450" y="5682490"/>
                  <a:pt x="1623488" y="5677262"/>
                </a:cubicBezTo>
                <a:close/>
                <a:moveTo>
                  <a:pt x="1504385" y="5627537"/>
                </a:moveTo>
                <a:cubicBezTo>
                  <a:pt x="1516758" y="5627840"/>
                  <a:pt x="1534286" y="5629602"/>
                  <a:pt x="1556085" y="5633943"/>
                </a:cubicBezTo>
                <a:cubicBezTo>
                  <a:pt x="1476544" y="5638845"/>
                  <a:pt x="1467266" y="5626627"/>
                  <a:pt x="1504385" y="5627537"/>
                </a:cubicBezTo>
                <a:close/>
                <a:moveTo>
                  <a:pt x="1599776" y="5615086"/>
                </a:moveTo>
                <a:cubicBezTo>
                  <a:pt x="1630024" y="5627783"/>
                  <a:pt x="1649816" y="5636184"/>
                  <a:pt x="1670354" y="5644774"/>
                </a:cubicBezTo>
                <a:cubicBezTo>
                  <a:pt x="1621435" y="5642029"/>
                  <a:pt x="1597909" y="5632133"/>
                  <a:pt x="1599776" y="5615086"/>
                </a:cubicBezTo>
                <a:close/>
                <a:moveTo>
                  <a:pt x="1621192" y="5597085"/>
                </a:moveTo>
                <a:cubicBezTo>
                  <a:pt x="1634189" y="5597733"/>
                  <a:pt x="1626522" y="5605470"/>
                  <a:pt x="1619380" y="5604069"/>
                </a:cubicBezTo>
                <a:lnTo>
                  <a:pt x="1600522" y="5599402"/>
                </a:lnTo>
                <a:cubicBezTo>
                  <a:pt x="1610231" y="5597442"/>
                  <a:pt x="1616860" y="5596870"/>
                  <a:pt x="1621192" y="5597085"/>
                </a:cubicBezTo>
                <a:close/>
                <a:moveTo>
                  <a:pt x="1789817" y="5596496"/>
                </a:moveTo>
                <a:cubicBezTo>
                  <a:pt x="1802770" y="5596508"/>
                  <a:pt x="1814358" y="5598282"/>
                  <a:pt x="1817859" y="5603323"/>
                </a:cubicBezTo>
                <a:cubicBezTo>
                  <a:pt x="1699808" y="5612285"/>
                  <a:pt x="1750957" y="5596461"/>
                  <a:pt x="1789817" y="5596496"/>
                </a:cubicBezTo>
                <a:close/>
                <a:moveTo>
                  <a:pt x="1540587" y="5593800"/>
                </a:moveTo>
                <a:lnTo>
                  <a:pt x="1556457" y="5599028"/>
                </a:lnTo>
                <a:lnTo>
                  <a:pt x="1538533" y="5602389"/>
                </a:lnTo>
                <a:lnTo>
                  <a:pt x="1538533" y="5602576"/>
                </a:lnTo>
                <a:cubicBezTo>
                  <a:pt x="1520795" y="5598841"/>
                  <a:pt x="1521542" y="5595854"/>
                  <a:pt x="1540587" y="5593800"/>
                </a:cubicBezTo>
                <a:close/>
                <a:moveTo>
                  <a:pt x="1669607" y="5566166"/>
                </a:moveTo>
                <a:lnTo>
                  <a:pt x="1669607" y="5566353"/>
                </a:lnTo>
                <a:lnTo>
                  <a:pt x="1668589" y="5566230"/>
                </a:lnTo>
                <a:close/>
                <a:moveTo>
                  <a:pt x="1149045" y="5564299"/>
                </a:moveTo>
                <a:cubicBezTo>
                  <a:pt x="1169583" y="5565045"/>
                  <a:pt x="1171077" y="5566726"/>
                  <a:pt x="1153526" y="5569340"/>
                </a:cubicBezTo>
                <a:cubicBezTo>
                  <a:pt x="1142323" y="5568593"/>
                  <a:pt x="1140829" y="5566913"/>
                  <a:pt x="1149045" y="5564299"/>
                </a:cubicBezTo>
                <a:close/>
                <a:moveTo>
                  <a:pt x="1721701" y="5563552"/>
                </a:moveTo>
                <a:cubicBezTo>
                  <a:pt x="1796014" y="5565606"/>
                  <a:pt x="1870326" y="5567660"/>
                  <a:pt x="1966485" y="5570273"/>
                </a:cubicBezTo>
                <a:cubicBezTo>
                  <a:pt x="1867526" y="5583344"/>
                  <a:pt x="1782383" y="5581477"/>
                  <a:pt x="1721701" y="5563552"/>
                </a:cubicBezTo>
                <a:close/>
                <a:moveTo>
                  <a:pt x="910610" y="5558511"/>
                </a:moveTo>
                <a:cubicBezTo>
                  <a:pt x="928348" y="5560378"/>
                  <a:pt x="928721" y="5562245"/>
                  <a:pt x="911917" y="5564112"/>
                </a:cubicBezTo>
                <a:cubicBezTo>
                  <a:pt x="897166" y="5562432"/>
                  <a:pt x="896606" y="5560565"/>
                  <a:pt x="910610" y="5558511"/>
                </a:cubicBezTo>
                <a:close/>
                <a:moveTo>
                  <a:pt x="2836928" y="5558091"/>
                </a:moveTo>
                <a:cubicBezTo>
                  <a:pt x="2849134" y="5557998"/>
                  <a:pt x="2864958" y="5560378"/>
                  <a:pt x="2884376" y="5565232"/>
                </a:cubicBezTo>
                <a:cubicBezTo>
                  <a:pt x="2869626" y="5574568"/>
                  <a:pt x="2845353" y="5568407"/>
                  <a:pt x="2811184" y="5565793"/>
                </a:cubicBezTo>
                <a:cubicBezTo>
                  <a:pt x="2816132" y="5560752"/>
                  <a:pt x="2824721" y="5558184"/>
                  <a:pt x="2836928" y="5558091"/>
                </a:cubicBezTo>
                <a:close/>
                <a:moveTo>
                  <a:pt x="1260701" y="5553843"/>
                </a:moveTo>
                <a:lnTo>
                  <a:pt x="1300658" y="5558884"/>
                </a:lnTo>
                <a:cubicBezTo>
                  <a:pt x="1287775" y="5566726"/>
                  <a:pt x="1244457" y="5562992"/>
                  <a:pt x="1260701" y="5553843"/>
                </a:cubicBezTo>
                <a:close/>
                <a:moveTo>
                  <a:pt x="1549736" y="5551789"/>
                </a:moveTo>
                <a:lnTo>
                  <a:pt x="1668589" y="5566230"/>
                </a:lnTo>
                <a:lnTo>
                  <a:pt x="1633571" y="5568407"/>
                </a:lnTo>
                <a:cubicBezTo>
                  <a:pt x="1580918" y="5570087"/>
                  <a:pt x="1523036" y="5565793"/>
                  <a:pt x="1549736" y="5551789"/>
                </a:cubicBezTo>
                <a:close/>
                <a:moveTo>
                  <a:pt x="2420389" y="5547121"/>
                </a:moveTo>
                <a:lnTo>
                  <a:pt x="2454184" y="5547494"/>
                </a:lnTo>
                <a:cubicBezTo>
                  <a:pt x="2458852" y="5550109"/>
                  <a:pt x="2461653" y="5552723"/>
                  <a:pt x="2462773" y="5555523"/>
                </a:cubicBezTo>
                <a:close/>
                <a:moveTo>
                  <a:pt x="2164216" y="5537599"/>
                </a:moveTo>
                <a:lnTo>
                  <a:pt x="2224899" y="5543201"/>
                </a:lnTo>
                <a:lnTo>
                  <a:pt x="2216870" y="5548056"/>
                </a:lnTo>
                <a:lnTo>
                  <a:pt x="2216683" y="5548056"/>
                </a:lnTo>
                <a:cubicBezTo>
                  <a:pt x="2160855" y="5548429"/>
                  <a:pt x="2143491" y="5544881"/>
                  <a:pt x="2164216" y="5537599"/>
                </a:cubicBezTo>
                <a:close/>
                <a:moveTo>
                  <a:pt x="2581525" y="5522848"/>
                </a:moveTo>
                <a:cubicBezTo>
                  <a:pt x="2602063" y="5523594"/>
                  <a:pt x="2603744" y="5525275"/>
                  <a:pt x="2586006" y="5527889"/>
                </a:cubicBezTo>
                <a:cubicBezTo>
                  <a:pt x="2574803" y="5527142"/>
                  <a:pt x="2573309" y="5525649"/>
                  <a:pt x="2581525" y="5522848"/>
                </a:cubicBezTo>
                <a:close/>
                <a:moveTo>
                  <a:pt x="1778202" y="5521115"/>
                </a:moveTo>
                <a:cubicBezTo>
                  <a:pt x="1787377" y="5520946"/>
                  <a:pt x="1799747" y="5521541"/>
                  <a:pt x="1817112" y="5523034"/>
                </a:cubicBezTo>
                <a:lnTo>
                  <a:pt x="1964991" y="5535731"/>
                </a:lnTo>
                <a:cubicBezTo>
                  <a:pt x="1945386" y="5538158"/>
                  <a:pt x="1931195" y="5539092"/>
                  <a:pt x="1921673" y="5539092"/>
                </a:cubicBezTo>
                <a:lnTo>
                  <a:pt x="1921673" y="5539279"/>
                </a:lnTo>
                <a:cubicBezTo>
                  <a:pt x="1860430" y="5541893"/>
                  <a:pt x="1796200" y="5536478"/>
                  <a:pt x="1733277" y="5539652"/>
                </a:cubicBezTo>
                <a:cubicBezTo>
                  <a:pt x="1751902" y="5529010"/>
                  <a:pt x="1750676" y="5521623"/>
                  <a:pt x="1778202" y="5521115"/>
                </a:cubicBezTo>
                <a:close/>
                <a:moveTo>
                  <a:pt x="1643934" y="5519207"/>
                </a:moveTo>
                <a:cubicBezTo>
                  <a:pt x="1655417" y="5517946"/>
                  <a:pt x="1675115" y="5519860"/>
                  <a:pt x="1677076" y="5523034"/>
                </a:cubicBezTo>
                <a:cubicBezTo>
                  <a:pt x="1674462" y="5527142"/>
                  <a:pt x="1668861" y="5530877"/>
                  <a:pt x="1660085" y="5534424"/>
                </a:cubicBezTo>
                <a:cubicBezTo>
                  <a:pt x="1629183" y="5524902"/>
                  <a:pt x="1632451" y="5520467"/>
                  <a:pt x="1643934" y="5519207"/>
                </a:cubicBezTo>
                <a:close/>
                <a:moveTo>
                  <a:pt x="4839232" y="5498070"/>
                </a:moveTo>
                <a:cubicBezTo>
                  <a:pt x="4847127" y="5497432"/>
                  <a:pt x="4869253" y="5501283"/>
                  <a:pt x="4879616" y="5503243"/>
                </a:cubicBezTo>
                <a:lnTo>
                  <a:pt x="4879616" y="5503243"/>
                </a:lnTo>
                <a:lnTo>
                  <a:pt x="4850301" y="5506231"/>
                </a:lnTo>
                <a:lnTo>
                  <a:pt x="4837044" y="5500442"/>
                </a:lnTo>
                <a:cubicBezTo>
                  <a:pt x="4835551" y="5498995"/>
                  <a:pt x="4836601" y="5498283"/>
                  <a:pt x="4839232" y="5498070"/>
                </a:cubicBezTo>
                <a:close/>
                <a:moveTo>
                  <a:pt x="2624095" y="5474116"/>
                </a:moveTo>
                <a:lnTo>
                  <a:pt x="2568853" y="5498006"/>
                </a:lnTo>
                <a:lnTo>
                  <a:pt x="2568641" y="5498016"/>
                </a:lnTo>
                <a:lnTo>
                  <a:pt x="2568828" y="5498016"/>
                </a:lnTo>
                <a:lnTo>
                  <a:pt x="2568831" y="5498015"/>
                </a:lnTo>
                <a:lnTo>
                  <a:pt x="2568828" y="5498015"/>
                </a:lnTo>
                <a:lnTo>
                  <a:pt x="2568834" y="5498014"/>
                </a:lnTo>
                <a:lnTo>
                  <a:pt x="2568853" y="5498006"/>
                </a:lnTo>
                <a:lnTo>
                  <a:pt x="2568873" y="5498005"/>
                </a:lnTo>
                <a:lnTo>
                  <a:pt x="2588521" y="5493263"/>
                </a:lnTo>
                <a:cubicBezTo>
                  <a:pt x="2595085" y="5492513"/>
                  <a:pt x="2600920" y="5492495"/>
                  <a:pt x="2603837" y="5492904"/>
                </a:cubicBezTo>
                <a:cubicBezTo>
                  <a:pt x="2608214" y="5493517"/>
                  <a:pt x="2606025" y="5495087"/>
                  <a:pt x="2589888" y="5496583"/>
                </a:cubicBezTo>
                <a:lnTo>
                  <a:pt x="2569318" y="5497982"/>
                </a:lnTo>
                <a:lnTo>
                  <a:pt x="2741913" y="5489240"/>
                </a:lnTo>
                <a:cubicBezTo>
                  <a:pt x="2720254" y="5474676"/>
                  <a:pt x="2674322" y="5478411"/>
                  <a:pt x="2624095" y="5474116"/>
                </a:cubicBezTo>
                <a:close/>
                <a:moveTo>
                  <a:pt x="64440" y="5459199"/>
                </a:moveTo>
                <a:cubicBezTo>
                  <a:pt x="65560" y="5460766"/>
                  <a:pt x="66750" y="5464407"/>
                  <a:pt x="67777" y="5470381"/>
                </a:cubicBezTo>
                <a:lnTo>
                  <a:pt x="62549" y="5494094"/>
                </a:lnTo>
                <a:cubicBezTo>
                  <a:pt x="58348" y="5468468"/>
                  <a:pt x="61079" y="5454499"/>
                  <a:pt x="64440" y="5459199"/>
                </a:cubicBezTo>
                <a:close/>
                <a:moveTo>
                  <a:pt x="5544322" y="4925173"/>
                </a:moveTo>
                <a:cubicBezTo>
                  <a:pt x="5546189" y="4922932"/>
                  <a:pt x="5545442" y="4947952"/>
                  <a:pt x="5544322" y="4925173"/>
                </a:cubicBezTo>
                <a:close/>
                <a:moveTo>
                  <a:pt x="5549713" y="4924823"/>
                </a:moveTo>
                <a:cubicBezTo>
                  <a:pt x="5548465" y="4922501"/>
                  <a:pt x="5546749" y="4922372"/>
                  <a:pt x="5544322" y="4925173"/>
                </a:cubicBezTo>
                <a:cubicBezTo>
                  <a:pt x="5546375" y="4969238"/>
                  <a:pt x="5543015" y="4998366"/>
                  <a:pt x="5554965" y="4985109"/>
                </a:cubicBezTo>
                <a:cubicBezTo>
                  <a:pt x="5553004" y="4958502"/>
                  <a:pt x="5553459" y="4931790"/>
                  <a:pt x="5549713" y="4924823"/>
                </a:cubicBezTo>
                <a:close/>
                <a:moveTo>
                  <a:pt x="5512207" y="4771693"/>
                </a:moveTo>
                <a:lnTo>
                  <a:pt x="5512207" y="4771695"/>
                </a:lnTo>
                <a:lnTo>
                  <a:pt x="5513707" y="4774542"/>
                </a:lnTo>
                <a:cubicBezTo>
                  <a:pt x="5515606" y="4785981"/>
                  <a:pt x="5511466" y="4826250"/>
                  <a:pt x="5511685" y="4794208"/>
                </a:cubicBezTo>
                <a:lnTo>
                  <a:pt x="5512204" y="4771797"/>
                </a:lnTo>
                <a:lnTo>
                  <a:pt x="5505485" y="4972039"/>
                </a:lnTo>
                <a:cubicBezTo>
                  <a:pt x="5528824" y="4896233"/>
                  <a:pt x="5568782" y="4759183"/>
                  <a:pt x="5512207" y="4771693"/>
                </a:cubicBezTo>
                <a:close/>
                <a:moveTo>
                  <a:pt x="86252" y="4540802"/>
                </a:moveTo>
                <a:cubicBezTo>
                  <a:pt x="89196" y="4543892"/>
                  <a:pt x="89366" y="4558931"/>
                  <a:pt x="83275" y="4579936"/>
                </a:cubicBezTo>
                <a:cubicBezTo>
                  <a:pt x="80661" y="4573961"/>
                  <a:pt x="78234" y="4566679"/>
                  <a:pt x="75993" y="4558090"/>
                </a:cubicBezTo>
                <a:cubicBezTo>
                  <a:pt x="78280" y="4549595"/>
                  <a:pt x="80556" y="4544378"/>
                  <a:pt x="82513" y="4541916"/>
                </a:cubicBezTo>
                <a:cubicBezTo>
                  <a:pt x="83982" y="4540070"/>
                  <a:pt x="85271" y="4539772"/>
                  <a:pt x="86252" y="4540802"/>
                </a:cubicBezTo>
                <a:close/>
                <a:moveTo>
                  <a:pt x="109974" y="4500582"/>
                </a:moveTo>
                <a:cubicBezTo>
                  <a:pt x="111841" y="4513092"/>
                  <a:pt x="111468" y="4520374"/>
                  <a:pt x="108667" y="4522801"/>
                </a:cubicBezTo>
                <a:cubicBezTo>
                  <a:pt x="104560" y="4510665"/>
                  <a:pt x="104933" y="4503196"/>
                  <a:pt x="109974" y="4500582"/>
                </a:cubicBezTo>
                <a:close/>
                <a:moveTo>
                  <a:pt x="5644588" y="4479110"/>
                </a:moveTo>
                <a:cubicBezTo>
                  <a:pt x="5635625" y="4528403"/>
                  <a:pt x="5627279" y="4534564"/>
                  <a:pt x="5619568" y="4497595"/>
                </a:cubicBezTo>
                <a:cubicBezTo>
                  <a:pt x="5627036" y="4492180"/>
                  <a:pt x="5632825" y="4487699"/>
                  <a:pt x="5644588" y="4479110"/>
                </a:cubicBezTo>
                <a:close/>
                <a:moveTo>
                  <a:pt x="5591748" y="4342621"/>
                </a:moveTo>
                <a:lnTo>
                  <a:pt x="5593428" y="4362786"/>
                </a:lnTo>
                <a:cubicBezTo>
                  <a:pt x="5584465" y="4397328"/>
                  <a:pt x="5579424" y="4396955"/>
                  <a:pt x="5578304" y="4361666"/>
                </a:cubicBezTo>
                <a:close/>
                <a:moveTo>
                  <a:pt x="83647" y="4336763"/>
                </a:moveTo>
                <a:cubicBezTo>
                  <a:pt x="86028" y="4338934"/>
                  <a:pt x="86541" y="4352051"/>
                  <a:pt x="79913" y="4385939"/>
                </a:cubicBezTo>
                <a:cubicBezTo>
                  <a:pt x="78046" y="4376230"/>
                  <a:pt x="76926" y="4365401"/>
                  <a:pt x="76179" y="4353264"/>
                </a:cubicBezTo>
                <a:cubicBezTo>
                  <a:pt x="77019" y="4343368"/>
                  <a:pt x="81267" y="4334593"/>
                  <a:pt x="83647" y="4336763"/>
                </a:cubicBezTo>
                <a:close/>
                <a:moveTo>
                  <a:pt x="118377" y="4312794"/>
                </a:moveTo>
                <a:cubicBezTo>
                  <a:pt x="121691" y="4312980"/>
                  <a:pt x="123511" y="4323296"/>
                  <a:pt x="117070" y="4358865"/>
                </a:cubicBezTo>
                <a:lnTo>
                  <a:pt x="110722" y="4327497"/>
                </a:lnTo>
                <a:cubicBezTo>
                  <a:pt x="110255" y="4322550"/>
                  <a:pt x="115063" y="4312607"/>
                  <a:pt x="118377" y="4312794"/>
                </a:cubicBezTo>
                <a:close/>
                <a:moveTo>
                  <a:pt x="5637492" y="4095177"/>
                </a:moveTo>
                <a:cubicBezTo>
                  <a:pt x="5638286" y="4093730"/>
                  <a:pt x="5639547" y="4096251"/>
                  <a:pt x="5641227" y="4102692"/>
                </a:cubicBezTo>
                <a:cubicBezTo>
                  <a:pt x="5640107" y="4115949"/>
                  <a:pt x="5638613" y="4118937"/>
                  <a:pt x="5636559" y="4111468"/>
                </a:cubicBezTo>
                <a:cubicBezTo>
                  <a:pt x="5636372" y="4102039"/>
                  <a:pt x="5636699" y="4096624"/>
                  <a:pt x="5637492" y="4095177"/>
                </a:cubicBezTo>
                <a:close/>
                <a:moveTo>
                  <a:pt x="74331" y="4043807"/>
                </a:moveTo>
                <a:lnTo>
                  <a:pt x="92050" y="4085888"/>
                </a:lnTo>
                <a:cubicBezTo>
                  <a:pt x="89996" y="4095037"/>
                  <a:pt x="87568" y="4102132"/>
                  <a:pt x="84954" y="4106987"/>
                </a:cubicBezTo>
                <a:cubicBezTo>
                  <a:pt x="80660" y="4105960"/>
                  <a:pt x="77766" y="4098912"/>
                  <a:pt x="76062" y="4087686"/>
                </a:cubicBezTo>
                <a:close/>
                <a:moveTo>
                  <a:pt x="74125" y="4043317"/>
                </a:moveTo>
                <a:lnTo>
                  <a:pt x="74312" y="4043317"/>
                </a:lnTo>
                <a:lnTo>
                  <a:pt x="74331" y="4043807"/>
                </a:lnTo>
                <a:close/>
                <a:moveTo>
                  <a:pt x="12883" y="3891190"/>
                </a:moveTo>
                <a:cubicBezTo>
                  <a:pt x="13770" y="3891937"/>
                  <a:pt x="14470" y="3897025"/>
                  <a:pt x="14937" y="3906454"/>
                </a:cubicBezTo>
                <a:cubicBezTo>
                  <a:pt x="12510" y="3922325"/>
                  <a:pt x="10643" y="3920831"/>
                  <a:pt x="9709" y="3901973"/>
                </a:cubicBezTo>
                <a:cubicBezTo>
                  <a:pt x="10922" y="3894038"/>
                  <a:pt x="11996" y="3890443"/>
                  <a:pt x="12883" y="3891190"/>
                </a:cubicBezTo>
                <a:close/>
                <a:moveTo>
                  <a:pt x="87289" y="3839955"/>
                </a:moveTo>
                <a:cubicBezTo>
                  <a:pt x="89623" y="3839692"/>
                  <a:pt x="92143" y="3840778"/>
                  <a:pt x="94664" y="3842598"/>
                </a:cubicBezTo>
                <a:cubicBezTo>
                  <a:pt x="93544" y="3848573"/>
                  <a:pt x="78046" y="3945852"/>
                  <a:pt x="76366" y="3895252"/>
                </a:cubicBezTo>
                <a:cubicBezTo>
                  <a:pt x="74966" y="3853661"/>
                  <a:pt x="80287" y="3840743"/>
                  <a:pt x="87289" y="3839955"/>
                </a:cubicBezTo>
                <a:close/>
                <a:moveTo>
                  <a:pt x="77299" y="3754620"/>
                </a:moveTo>
                <a:cubicBezTo>
                  <a:pt x="79645" y="3752799"/>
                  <a:pt x="84301" y="3764318"/>
                  <a:pt x="78980" y="3786023"/>
                </a:cubicBezTo>
                <a:lnTo>
                  <a:pt x="76179" y="3761003"/>
                </a:lnTo>
                <a:cubicBezTo>
                  <a:pt x="75992" y="3757315"/>
                  <a:pt x="76517" y="3755227"/>
                  <a:pt x="77299" y="3754620"/>
                </a:cubicBezTo>
                <a:close/>
                <a:moveTo>
                  <a:pt x="84862" y="3636861"/>
                </a:moveTo>
                <a:cubicBezTo>
                  <a:pt x="89296" y="3635297"/>
                  <a:pt x="94197" y="3642626"/>
                  <a:pt x="100079" y="3653455"/>
                </a:cubicBezTo>
                <a:cubicBezTo>
                  <a:pt x="90370" y="3680342"/>
                  <a:pt x="83088" y="3685010"/>
                  <a:pt x="72445" y="3673621"/>
                </a:cubicBezTo>
                <a:cubicBezTo>
                  <a:pt x="76459" y="3648881"/>
                  <a:pt x="80427" y="3638425"/>
                  <a:pt x="84862" y="3636861"/>
                </a:cubicBezTo>
                <a:close/>
                <a:moveTo>
                  <a:pt x="30241" y="3623254"/>
                </a:moveTo>
                <a:cubicBezTo>
                  <a:pt x="35125" y="3625355"/>
                  <a:pt x="33234" y="3669886"/>
                  <a:pt x="23152" y="3639638"/>
                </a:cubicBezTo>
                <a:cubicBezTo>
                  <a:pt x="26233" y="3626568"/>
                  <a:pt x="28614" y="3622554"/>
                  <a:pt x="30241" y="3623254"/>
                </a:cubicBezTo>
                <a:close/>
                <a:moveTo>
                  <a:pt x="4787" y="3583525"/>
                </a:moveTo>
                <a:cubicBezTo>
                  <a:pt x="8052" y="3583122"/>
                  <a:pt x="7141" y="3615226"/>
                  <a:pt x="5601" y="3612565"/>
                </a:cubicBezTo>
                <a:lnTo>
                  <a:pt x="0" y="3597254"/>
                </a:lnTo>
                <a:cubicBezTo>
                  <a:pt x="2147" y="3587405"/>
                  <a:pt x="3699" y="3583659"/>
                  <a:pt x="4787" y="3583525"/>
                </a:cubicBezTo>
                <a:close/>
                <a:moveTo>
                  <a:pt x="5590020" y="3486321"/>
                </a:moveTo>
                <a:cubicBezTo>
                  <a:pt x="5590860" y="3487652"/>
                  <a:pt x="5591374" y="3493067"/>
                  <a:pt x="5591560" y="3502589"/>
                </a:cubicBezTo>
                <a:cubicBezTo>
                  <a:pt x="5588573" y="3516219"/>
                  <a:pt x="5586892" y="3513605"/>
                  <a:pt x="5586519" y="3494560"/>
                </a:cubicBezTo>
                <a:cubicBezTo>
                  <a:pt x="5588012" y="3487745"/>
                  <a:pt x="5589179" y="3484991"/>
                  <a:pt x="5590020" y="3486321"/>
                </a:cubicBezTo>
                <a:close/>
                <a:moveTo>
                  <a:pt x="106054" y="3331558"/>
                </a:moveTo>
                <a:cubicBezTo>
                  <a:pt x="104933" y="3326890"/>
                  <a:pt x="98585" y="3356391"/>
                  <a:pt x="108854" y="3352844"/>
                </a:cubicBezTo>
                <a:close/>
                <a:moveTo>
                  <a:pt x="5549304" y="3317318"/>
                </a:moveTo>
                <a:cubicBezTo>
                  <a:pt x="5549899" y="3317975"/>
                  <a:pt x="5549876" y="3322223"/>
                  <a:pt x="5548802" y="3331745"/>
                </a:cubicBezTo>
                <a:lnTo>
                  <a:pt x="5542827" y="3370022"/>
                </a:lnTo>
                <a:cubicBezTo>
                  <a:pt x="5541334" y="3368901"/>
                  <a:pt x="5540027" y="3366474"/>
                  <a:pt x="5538720" y="3363113"/>
                </a:cubicBezTo>
                <a:lnTo>
                  <a:pt x="5538906" y="3362926"/>
                </a:lnTo>
                <a:cubicBezTo>
                  <a:pt x="5540167" y="3345702"/>
                  <a:pt x="5547519" y="3315349"/>
                  <a:pt x="5549304" y="3317318"/>
                </a:cubicBezTo>
                <a:close/>
                <a:moveTo>
                  <a:pt x="5464408" y="3245669"/>
                </a:moveTo>
                <a:lnTo>
                  <a:pt x="5498390" y="3328944"/>
                </a:lnTo>
                <a:cubicBezTo>
                  <a:pt x="5495029" y="3372076"/>
                  <a:pt x="5481399" y="3521261"/>
                  <a:pt x="5475424" y="3393734"/>
                </a:cubicBezTo>
                <a:lnTo>
                  <a:pt x="5475424" y="3393921"/>
                </a:lnTo>
                <a:cubicBezTo>
                  <a:pt x="5473183" y="3344628"/>
                  <a:pt x="5460860" y="3293282"/>
                  <a:pt x="5464408" y="3245669"/>
                </a:cubicBezTo>
                <a:close/>
                <a:moveTo>
                  <a:pt x="111676" y="3170551"/>
                </a:moveTo>
                <a:cubicBezTo>
                  <a:pt x="105260" y="3167050"/>
                  <a:pt x="99239" y="3172477"/>
                  <a:pt x="94477" y="3208886"/>
                </a:cubicBezTo>
                <a:cubicBezTo>
                  <a:pt x="106240" y="3230545"/>
                  <a:pt x="112029" y="3200671"/>
                  <a:pt x="118190" y="3176211"/>
                </a:cubicBezTo>
                <a:cubicBezTo>
                  <a:pt x="115996" y="3173877"/>
                  <a:pt x="113814" y="3171718"/>
                  <a:pt x="111676" y="3170551"/>
                </a:cubicBezTo>
                <a:close/>
                <a:moveTo>
                  <a:pt x="5578864" y="3142042"/>
                </a:moveTo>
                <a:cubicBezTo>
                  <a:pt x="5574569" y="3218408"/>
                  <a:pt x="5567474" y="3297949"/>
                  <a:pt x="5547495" y="3311393"/>
                </a:cubicBezTo>
                <a:cubicBezTo>
                  <a:pt x="5554217" y="3248470"/>
                  <a:pt x="5554964" y="3216541"/>
                  <a:pt x="5550669" y="3149510"/>
                </a:cubicBezTo>
                <a:close/>
                <a:moveTo>
                  <a:pt x="5470569" y="3116649"/>
                </a:moveTo>
                <a:lnTo>
                  <a:pt x="5484946" y="3206459"/>
                </a:lnTo>
                <a:cubicBezTo>
                  <a:pt x="5481585" y="3212621"/>
                  <a:pt x="5467955" y="3238948"/>
                  <a:pt x="5464408" y="3245669"/>
                </a:cubicBezTo>
                <a:cubicBezTo>
                  <a:pt x="5456192" y="3190588"/>
                  <a:pt x="5462914" y="3172850"/>
                  <a:pt x="5470569" y="3116649"/>
                </a:cubicBezTo>
                <a:close/>
                <a:moveTo>
                  <a:pt x="5522712" y="3085327"/>
                </a:moveTo>
                <a:cubicBezTo>
                  <a:pt x="5527162" y="3089776"/>
                  <a:pt x="5530757" y="3105194"/>
                  <a:pt x="5533492" y="3131586"/>
                </a:cubicBezTo>
                <a:cubicBezTo>
                  <a:pt x="5523783" y="3151564"/>
                  <a:pt x="5516315" y="3137747"/>
                  <a:pt x="5506792" y="3104885"/>
                </a:cubicBezTo>
                <a:cubicBezTo>
                  <a:pt x="5512953" y="3087400"/>
                  <a:pt x="5518261" y="3080879"/>
                  <a:pt x="5522712" y="3085327"/>
                </a:cubicBezTo>
                <a:close/>
                <a:moveTo>
                  <a:pt x="49013" y="3021074"/>
                </a:moveTo>
                <a:cubicBezTo>
                  <a:pt x="52233" y="3019650"/>
                  <a:pt x="55361" y="3030199"/>
                  <a:pt x="58815" y="3049804"/>
                </a:cubicBezTo>
                <a:cubicBezTo>
                  <a:pt x="53401" y="3053725"/>
                  <a:pt x="47986" y="3057460"/>
                  <a:pt x="38650" y="3064181"/>
                </a:cubicBezTo>
                <a:cubicBezTo>
                  <a:pt x="42477" y="3035894"/>
                  <a:pt x="45792" y="3022497"/>
                  <a:pt x="49013" y="3021074"/>
                </a:cubicBezTo>
                <a:close/>
                <a:moveTo>
                  <a:pt x="5570275" y="2984081"/>
                </a:moveTo>
                <a:cubicBezTo>
                  <a:pt x="5575877" y="3015262"/>
                  <a:pt x="5569155" y="3021611"/>
                  <a:pt x="5565047" y="2999578"/>
                </a:cubicBezTo>
                <a:close/>
                <a:moveTo>
                  <a:pt x="5513140" y="2861035"/>
                </a:moveTo>
                <a:lnTo>
                  <a:pt x="5521729" y="2892030"/>
                </a:lnTo>
                <a:cubicBezTo>
                  <a:pt x="5509406" y="2895951"/>
                  <a:pt x="5509592" y="2886615"/>
                  <a:pt x="5513140" y="2861035"/>
                </a:cubicBezTo>
                <a:close/>
                <a:moveTo>
                  <a:pt x="5531251" y="2787096"/>
                </a:moveTo>
                <a:cubicBezTo>
                  <a:pt x="5536293" y="2809315"/>
                  <a:pt x="5538347" y="2821825"/>
                  <a:pt x="5538720" y="2827800"/>
                </a:cubicBezTo>
                <a:cubicBezTo>
                  <a:pt x="5549923" y="2902673"/>
                  <a:pt x="5545442" y="2975118"/>
                  <a:pt x="5538347" y="3071837"/>
                </a:cubicBezTo>
                <a:cubicBezTo>
                  <a:pt x="5526397" y="2945430"/>
                  <a:pt x="5519675" y="2914249"/>
                  <a:pt x="5531251" y="2787096"/>
                </a:cubicBezTo>
                <a:close/>
                <a:moveTo>
                  <a:pt x="121376" y="2721087"/>
                </a:moveTo>
                <a:cubicBezTo>
                  <a:pt x="116545" y="2717954"/>
                  <a:pt x="114549" y="2727581"/>
                  <a:pt x="115389" y="2750127"/>
                </a:cubicBezTo>
                <a:cubicBezTo>
                  <a:pt x="121364" y="2759836"/>
                  <a:pt x="125099" y="2761703"/>
                  <a:pt x="127153" y="2756102"/>
                </a:cubicBezTo>
                <a:lnTo>
                  <a:pt x="127153" y="2732949"/>
                </a:lnTo>
                <a:cubicBezTo>
                  <a:pt x="126592" y="2732576"/>
                  <a:pt x="126219" y="2731455"/>
                  <a:pt x="127153" y="2730895"/>
                </a:cubicBezTo>
                <a:lnTo>
                  <a:pt x="127153" y="2728468"/>
                </a:lnTo>
                <a:cubicBezTo>
                  <a:pt x="124912" y="2724594"/>
                  <a:pt x="122987" y="2722132"/>
                  <a:pt x="121376" y="2721087"/>
                </a:cubicBezTo>
                <a:close/>
                <a:moveTo>
                  <a:pt x="5523613" y="2629804"/>
                </a:moveTo>
                <a:cubicBezTo>
                  <a:pt x="5525498" y="2631038"/>
                  <a:pt x="5527797" y="2633990"/>
                  <a:pt x="5530504" y="2638658"/>
                </a:cubicBezTo>
                <a:cubicBezTo>
                  <a:pt x="5532745" y="2668532"/>
                  <a:pt x="5528450" y="2677308"/>
                  <a:pt x="5517994" y="2665172"/>
                </a:cubicBezTo>
                <a:cubicBezTo>
                  <a:pt x="5516034" y="2637865"/>
                  <a:pt x="5517960" y="2626102"/>
                  <a:pt x="5523613" y="2629804"/>
                </a:cubicBezTo>
                <a:close/>
                <a:moveTo>
                  <a:pt x="5516315" y="2282778"/>
                </a:moveTo>
                <a:lnTo>
                  <a:pt x="5519676" y="2300889"/>
                </a:lnTo>
                <a:cubicBezTo>
                  <a:pt x="5515942" y="2317134"/>
                  <a:pt x="5513327" y="2316013"/>
                  <a:pt x="5511460" y="2297529"/>
                </a:cubicBezTo>
                <a:close/>
                <a:moveTo>
                  <a:pt x="5525463" y="2165334"/>
                </a:moveTo>
                <a:cubicBezTo>
                  <a:pt x="5530878" y="2172056"/>
                  <a:pt x="5530691" y="2181765"/>
                  <a:pt x="5524903" y="2194275"/>
                </a:cubicBezTo>
                <a:cubicBezTo>
                  <a:pt x="5521169" y="2183445"/>
                  <a:pt x="5521356" y="2173736"/>
                  <a:pt x="5525463" y="2165334"/>
                </a:cubicBezTo>
                <a:close/>
                <a:moveTo>
                  <a:pt x="41631" y="2132546"/>
                </a:moveTo>
                <a:cubicBezTo>
                  <a:pt x="45359" y="2132064"/>
                  <a:pt x="44204" y="2147783"/>
                  <a:pt x="39583" y="2169069"/>
                </a:cubicBezTo>
                <a:lnTo>
                  <a:pt x="36222" y="2138821"/>
                </a:lnTo>
                <a:cubicBezTo>
                  <a:pt x="38602" y="2134667"/>
                  <a:pt x="40388" y="2132706"/>
                  <a:pt x="41631" y="2132546"/>
                </a:cubicBezTo>
                <a:close/>
                <a:moveTo>
                  <a:pt x="14330" y="1327521"/>
                </a:moveTo>
                <a:cubicBezTo>
                  <a:pt x="15217" y="1327031"/>
                  <a:pt x="16337" y="1329225"/>
                  <a:pt x="17738" y="1334079"/>
                </a:cubicBezTo>
                <a:cubicBezTo>
                  <a:pt x="16431" y="1353311"/>
                  <a:pt x="14564" y="1354245"/>
                  <a:pt x="12323" y="1337067"/>
                </a:cubicBezTo>
                <a:cubicBezTo>
                  <a:pt x="12790" y="1331186"/>
                  <a:pt x="13443" y="1328012"/>
                  <a:pt x="14330" y="1327521"/>
                </a:cubicBezTo>
                <a:close/>
                <a:moveTo>
                  <a:pt x="5549362" y="829760"/>
                </a:moveTo>
                <a:lnTo>
                  <a:pt x="5551977" y="853660"/>
                </a:lnTo>
                <a:cubicBezTo>
                  <a:pt x="5552910" y="883535"/>
                  <a:pt x="5544694" y="848246"/>
                  <a:pt x="5543201" y="843018"/>
                </a:cubicBezTo>
                <a:close/>
                <a:moveTo>
                  <a:pt x="5534799" y="541659"/>
                </a:moveTo>
                <a:lnTo>
                  <a:pt x="5539094" y="558090"/>
                </a:lnTo>
                <a:lnTo>
                  <a:pt x="5539094" y="558277"/>
                </a:lnTo>
                <a:cubicBezTo>
                  <a:pt x="5538347" y="563318"/>
                  <a:pt x="5537600" y="567986"/>
                  <a:pt x="5536480" y="572280"/>
                </a:cubicBezTo>
                <a:cubicBezTo>
                  <a:pt x="5532559" y="565745"/>
                  <a:pt x="5531999" y="555663"/>
                  <a:pt x="5534799" y="541659"/>
                </a:cubicBezTo>
                <a:close/>
                <a:moveTo>
                  <a:pt x="1540027" y="220887"/>
                </a:moveTo>
                <a:lnTo>
                  <a:pt x="1508472" y="224435"/>
                </a:lnTo>
                <a:lnTo>
                  <a:pt x="1545068" y="224435"/>
                </a:lnTo>
                <a:cubicBezTo>
                  <a:pt x="1543761" y="223314"/>
                  <a:pt x="1542081" y="222194"/>
                  <a:pt x="1540027" y="220887"/>
                </a:cubicBezTo>
                <a:close/>
                <a:moveTo>
                  <a:pt x="1399197" y="193604"/>
                </a:moveTo>
                <a:cubicBezTo>
                  <a:pt x="1402978" y="193814"/>
                  <a:pt x="1409513" y="194653"/>
                  <a:pt x="1407459" y="195493"/>
                </a:cubicBezTo>
                <a:cubicBezTo>
                  <a:pt x="1394389" y="193814"/>
                  <a:pt x="1395416" y="193393"/>
                  <a:pt x="1399197" y="193604"/>
                </a:cubicBezTo>
                <a:close/>
                <a:moveTo>
                  <a:pt x="1051393" y="191944"/>
                </a:moveTo>
                <a:cubicBezTo>
                  <a:pt x="1079213" y="198292"/>
                  <a:pt x="1060168" y="203334"/>
                  <a:pt x="1027680" y="197919"/>
                </a:cubicBezTo>
                <a:close/>
                <a:moveTo>
                  <a:pt x="1356547" y="181840"/>
                </a:moveTo>
                <a:cubicBezTo>
                  <a:pt x="1346111" y="181969"/>
                  <a:pt x="1336180" y="182984"/>
                  <a:pt x="1328852" y="185224"/>
                </a:cubicBezTo>
                <a:lnTo>
                  <a:pt x="1407459" y="195494"/>
                </a:lnTo>
                <a:cubicBezTo>
                  <a:pt x="1423703" y="189053"/>
                  <a:pt x="1387854" y="181455"/>
                  <a:pt x="1356547" y="181840"/>
                </a:cubicBezTo>
                <a:close/>
                <a:moveTo>
                  <a:pt x="1094711" y="171778"/>
                </a:moveTo>
                <a:cubicBezTo>
                  <a:pt x="1121598" y="176819"/>
                  <a:pt x="1107408" y="180367"/>
                  <a:pt x="1085002" y="176072"/>
                </a:cubicBezTo>
                <a:close/>
                <a:moveTo>
                  <a:pt x="1192526" y="154273"/>
                </a:moveTo>
                <a:cubicBezTo>
                  <a:pt x="1198851" y="154133"/>
                  <a:pt x="1203099" y="155254"/>
                  <a:pt x="1217009" y="157775"/>
                </a:cubicBezTo>
                <a:cubicBezTo>
                  <a:pt x="1180413" y="165056"/>
                  <a:pt x="1189002" y="163563"/>
                  <a:pt x="1155580" y="158335"/>
                </a:cubicBezTo>
                <a:cubicBezTo>
                  <a:pt x="1177799" y="155814"/>
                  <a:pt x="1186201" y="154413"/>
                  <a:pt x="1192526" y="154273"/>
                </a:cubicBezTo>
                <a:close/>
                <a:moveTo>
                  <a:pt x="2093451" y="153296"/>
                </a:moveTo>
                <a:cubicBezTo>
                  <a:pt x="2085609" y="160298"/>
                  <a:pt x="2112530" y="161209"/>
                  <a:pt x="2140188" y="162093"/>
                </a:cubicBezTo>
                <a:lnTo>
                  <a:pt x="2166486" y="163178"/>
                </a:lnTo>
                <a:lnTo>
                  <a:pt x="2155799" y="162247"/>
                </a:lnTo>
                <a:cubicBezTo>
                  <a:pt x="2154711" y="162037"/>
                  <a:pt x="2155709" y="161932"/>
                  <a:pt x="2157471" y="161932"/>
                </a:cubicBezTo>
                <a:cubicBezTo>
                  <a:pt x="2159233" y="161932"/>
                  <a:pt x="2161760" y="162037"/>
                  <a:pt x="2163729" y="162247"/>
                </a:cubicBezTo>
                <a:lnTo>
                  <a:pt x="2166618" y="163184"/>
                </a:lnTo>
                <a:lnTo>
                  <a:pt x="2166830" y="163193"/>
                </a:lnTo>
                <a:cubicBezTo>
                  <a:pt x="2177099" y="153856"/>
                  <a:pt x="2125566" y="155350"/>
                  <a:pt x="2093451" y="153296"/>
                </a:cubicBezTo>
                <a:close/>
                <a:moveTo>
                  <a:pt x="630280" y="148952"/>
                </a:moveTo>
                <a:cubicBezTo>
                  <a:pt x="633711" y="148672"/>
                  <a:pt x="638659" y="149372"/>
                  <a:pt x="645101" y="151052"/>
                </a:cubicBezTo>
                <a:cubicBezTo>
                  <a:pt x="639313" y="154039"/>
                  <a:pt x="632404" y="154599"/>
                  <a:pt x="624562" y="152732"/>
                </a:cubicBezTo>
                <a:cubicBezTo>
                  <a:pt x="624936" y="150492"/>
                  <a:pt x="626849" y="149232"/>
                  <a:pt x="630280" y="148952"/>
                </a:cubicBezTo>
                <a:close/>
                <a:moveTo>
                  <a:pt x="912290" y="138358"/>
                </a:moveTo>
                <a:lnTo>
                  <a:pt x="985109" y="138358"/>
                </a:lnTo>
                <a:cubicBezTo>
                  <a:pt x="957662" y="149374"/>
                  <a:pt x="935629" y="148814"/>
                  <a:pt x="912290" y="138358"/>
                </a:cubicBezTo>
                <a:close/>
                <a:moveTo>
                  <a:pt x="1559608" y="118866"/>
                </a:moveTo>
                <a:cubicBezTo>
                  <a:pt x="1564346" y="118890"/>
                  <a:pt x="1568034" y="120243"/>
                  <a:pt x="1570648" y="122857"/>
                </a:cubicBezTo>
                <a:cubicBezTo>
                  <a:pt x="1561499" y="127152"/>
                  <a:pt x="1551976" y="126965"/>
                  <a:pt x="1542267" y="122857"/>
                </a:cubicBezTo>
                <a:cubicBezTo>
                  <a:pt x="1549082" y="120150"/>
                  <a:pt x="1554870" y="118843"/>
                  <a:pt x="1559608" y="118866"/>
                </a:cubicBezTo>
                <a:close/>
                <a:moveTo>
                  <a:pt x="3427718" y="101763"/>
                </a:moveTo>
                <a:cubicBezTo>
                  <a:pt x="3398777" y="112405"/>
                  <a:pt x="3371517" y="122488"/>
                  <a:pt x="3336601" y="135371"/>
                </a:cubicBezTo>
                <a:cubicBezTo>
                  <a:pt x="3444335" y="122675"/>
                  <a:pt x="3462634" y="115580"/>
                  <a:pt x="3427718" y="101763"/>
                </a:cubicBezTo>
                <a:close/>
                <a:moveTo>
                  <a:pt x="2437380" y="94854"/>
                </a:moveTo>
                <a:cubicBezTo>
                  <a:pt x="2409373" y="94107"/>
                  <a:pt x="2404332" y="98215"/>
                  <a:pt x="2421883" y="107177"/>
                </a:cubicBezTo>
                <a:cubicBezTo>
                  <a:pt x="2453438" y="109791"/>
                  <a:pt x="2458666" y="105684"/>
                  <a:pt x="2437380" y="94854"/>
                </a:cubicBezTo>
                <a:close/>
                <a:moveTo>
                  <a:pt x="3033749" y="94481"/>
                </a:moveTo>
                <a:cubicBezTo>
                  <a:pt x="3006862" y="93547"/>
                  <a:pt x="3036923" y="105497"/>
                  <a:pt x="3033935" y="103816"/>
                </a:cubicBezTo>
                <a:lnTo>
                  <a:pt x="3033936" y="103816"/>
                </a:lnTo>
                <a:lnTo>
                  <a:pt x="3032781" y="101847"/>
                </a:lnTo>
                <a:cubicBezTo>
                  <a:pt x="3033260" y="101349"/>
                  <a:pt x="3034357" y="101028"/>
                  <a:pt x="3035337" y="100946"/>
                </a:cubicBezTo>
                <a:cubicBezTo>
                  <a:pt x="3036317" y="100864"/>
                  <a:pt x="3037181" y="101022"/>
                  <a:pt x="3037192" y="101480"/>
                </a:cubicBezTo>
                <a:lnTo>
                  <a:pt x="3033939" y="103815"/>
                </a:lnTo>
                <a:lnTo>
                  <a:pt x="3046446" y="98659"/>
                </a:lnTo>
                <a:cubicBezTo>
                  <a:pt x="3049340" y="96722"/>
                  <a:pt x="3048033" y="94948"/>
                  <a:pt x="3033749" y="94481"/>
                </a:cubicBezTo>
                <a:close/>
                <a:moveTo>
                  <a:pt x="1479811" y="93569"/>
                </a:moveTo>
                <a:cubicBezTo>
                  <a:pt x="1498996" y="93359"/>
                  <a:pt x="1517434" y="96067"/>
                  <a:pt x="1540400" y="103068"/>
                </a:cubicBezTo>
                <a:cubicBezTo>
                  <a:pt x="1491854" y="102508"/>
                  <a:pt x="1464594" y="102135"/>
                  <a:pt x="1414741" y="101575"/>
                </a:cubicBezTo>
                <a:cubicBezTo>
                  <a:pt x="1440694" y="96907"/>
                  <a:pt x="1460626" y="93780"/>
                  <a:pt x="1479811" y="93569"/>
                </a:cubicBezTo>
                <a:close/>
                <a:moveTo>
                  <a:pt x="4653994" y="92544"/>
                </a:moveTo>
                <a:cubicBezTo>
                  <a:pt x="4637073" y="93594"/>
                  <a:pt x="4621669" y="97001"/>
                  <a:pt x="4606825" y="101950"/>
                </a:cubicBezTo>
                <a:cubicBezTo>
                  <a:pt x="4625683" y="103256"/>
                  <a:pt x="4644915" y="103630"/>
                  <a:pt x="4664520" y="103630"/>
                </a:cubicBezTo>
                <a:cubicBezTo>
                  <a:pt x="4680951" y="101950"/>
                  <a:pt x="4696261" y="99895"/>
                  <a:pt x="4710265" y="97468"/>
                </a:cubicBezTo>
                <a:lnTo>
                  <a:pt x="4710265" y="97281"/>
                </a:lnTo>
                <a:cubicBezTo>
                  <a:pt x="4689353" y="92800"/>
                  <a:pt x="4670915" y="91493"/>
                  <a:pt x="4653994" y="92544"/>
                </a:cubicBezTo>
                <a:close/>
                <a:moveTo>
                  <a:pt x="3969983" y="78142"/>
                </a:moveTo>
                <a:cubicBezTo>
                  <a:pt x="3985698" y="77458"/>
                  <a:pt x="4003482" y="79667"/>
                  <a:pt x="4023339" y="84770"/>
                </a:cubicBezTo>
                <a:cubicBezTo>
                  <a:pt x="3986183" y="86451"/>
                  <a:pt x="3957616" y="87571"/>
                  <a:pt x="3929048" y="88878"/>
                </a:cubicBezTo>
                <a:cubicBezTo>
                  <a:pt x="3940625" y="82406"/>
                  <a:pt x="3954269" y="78827"/>
                  <a:pt x="3969983" y="78142"/>
                </a:cubicBezTo>
                <a:close/>
                <a:moveTo>
                  <a:pt x="3776689" y="72632"/>
                </a:moveTo>
                <a:cubicBezTo>
                  <a:pt x="3800588" y="73566"/>
                  <a:pt x="3806376" y="75993"/>
                  <a:pt x="3794427" y="79914"/>
                </a:cubicBezTo>
                <a:cubicBezTo>
                  <a:pt x="3767540" y="79727"/>
                  <a:pt x="3761752" y="77300"/>
                  <a:pt x="3776689" y="72632"/>
                </a:cubicBezTo>
                <a:close/>
                <a:moveTo>
                  <a:pt x="5033471" y="64876"/>
                </a:moveTo>
                <a:cubicBezTo>
                  <a:pt x="5041544" y="65807"/>
                  <a:pt x="5048499" y="67825"/>
                  <a:pt x="5053447" y="71326"/>
                </a:cubicBezTo>
                <a:lnTo>
                  <a:pt x="4947206" y="77675"/>
                </a:lnTo>
                <a:cubicBezTo>
                  <a:pt x="4948886" y="77115"/>
                  <a:pt x="4950754" y="76368"/>
                  <a:pt x="4952808" y="75808"/>
                </a:cubicBezTo>
                <a:cubicBezTo>
                  <a:pt x="4953554" y="75621"/>
                  <a:pt x="4954114" y="75247"/>
                  <a:pt x="4954674" y="75247"/>
                </a:cubicBezTo>
                <a:cubicBezTo>
                  <a:pt x="4974980" y="69086"/>
                  <a:pt x="5009254" y="62084"/>
                  <a:pt x="5033471" y="64876"/>
                </a:cubicBezTo>
                <a:close/>
                <a:moveTo>
                  <a:pt x="4529524" y="53960"/>
                </a:moveTo>
                <a:cubicBezTo>
                  <a:pt x="4545022" y="57134"/>
                  <a:pt x="4542408" y="59935"/>
                  <a:pt x="4521869" y="62549"/>
                </a:cubicBezTo>
                <a:lnTo>
                  <a:pt x="4508799" y="58254"/>
                </a:lnTo>
                <a:lnTo>
                  <a:pt x="4529524" y="54147"/>
                </a:lnTo>
                <a:close/>
                <a:moveTo>
                  <a:pt x="3668038" y="50422"/>
                </a:moveTo>
                <a:cubicBezTo>
                  <a:pt x="3685128" y="49424"/>
                  <a:pt x="3705177" y="49389"/>
                  <a:pt x="3730010" y="50603"/>
                </a:cubicBezTo>
                <a:cubicBezTo>
                  <a:pt x="3706297" y="53777"/>
                  <a:pt x="3630304" y="60125"/>
                  <a:pt x="3636839" y="67034"/>
                </a:cubicBezTo>
                <a:cubicBezTo>
                  <a:pt x="3725902" y="67034"/>
                  <a:pt x="3730943" y="75622"/>
                  <a:pt x="3775942" y="92427"/>
                </a:cubicBezTo>
                <a:cubicBezTo>
                  <a:pt x="3826915" y="91307"/>
                  <a:pt x="3878822" y="90000"/>
                  <a:pt x="3929422" y="88879"/>
                </a:cubicBezTo>
                <a:lnTo>
                  <a:pt x="3979648" y="105870"/>
                </a:lnTo>
                <a:cubicBezTo>
                  <a:pt x="4045745" y="95414"/>
                  <a:pt x="4127900" y="75436"/>
                  <a:pt x="4213789" y="90374"/>
                </a:cubicBezTo>
                <a:cubicBezTo>
                  <a:pt x="4262148" y="98775"/>
                  <a:pt x="4249265" y="115206"/>
                  <a:pt x="4282127" y="125849"/>
                </a:cubicBezTo>
                <a:lnTo>
                  <a:pt x="4282127" y="87759"/>
                </a:lnTo>
                <a:cubicBezTo>
                  <a:pt x="4325445" y="103256"/>
                  <a:pt x="4388181" y="113899"/>
                  <a:pt x="4471083" y="109418"/>
                </a:cubicBezTo>
                <a:cubicBezTo>
                  <a:pt x="4491435" y="108298"/>
                  <a:pt x="4498530" y="104377"/>
                  <a:pt x="4501704" y="99522"/>
                </a:cubicBezTo>
                <a:cubicBezTo>
                  <a:pt x="4492928" y="102696"/>
                  <a:pt x="4471083" y="102323"/>
                  <a:pt x="4435980" y="98403"/>
                </a:cubicBezTo>
                <a:cubicBezTo>
                  <a:pt x="4431312" y="88693"/>
                  <a:pt x="4467535" y="90746"/>
                  <a:pt x="4502264" y="88693"/>
                </a:cubicBezTo>
                <a:cubicBezTo>
                  <a:pt x="4503571" y="89813"/>
                  <a:pt x="4504318" y="90933"/>
                  <a:pt x="4505065" y="91867"/>
                </a:cubicBezTo>
                <a:cubicBezTo>
                  <a:pt x="4507119" y="85145"/>
                  <a:pt x="4510480" y="78610"/>
                  <a:pt x="4533072" y="75436"/>
                </a:cubicBezTo>
                <a:cubicBezTo>
                  <a:pt x="4587593" y="67967"/>
                  <a:pt x="4730803" y="81037"/>
                  <a:pt x="4789059" y="83651"/>
                </a:cubicBezTo>
                <a:lnTo>
                  <a:pt x="4789421" y="83687"/>
                </a:lnTo>
                <a:lnTo>
                  <a:pt x="4842085" y="75246"/>
                </a:lnTo>
                <a:cubicBezTo>
                  <a:pt x="4854339" y="81455"/>
                  <a:pt x="4868165" y="85232"/>
                  <a:pt x="4815392" y="84454"/>
                </a:cubicBezTo>
                <a:lnTo>
                  <a:pt x="4791648" y="83908"/>
                </a:lnTo>
                <a:lnTo>
                  <a:pt x="4820641" y="86778"/>
                </a:lnTo>
                <a:cubicBezTo>
                  <a:pt x="4870721" y="94081"/>
                  <a:pt x="4772021" y="100759"/>
                  <a:pt x="4871027" y="92427"/>
                </a:cubicBezTo>
                <a:cubicBezTo>
                  <a:pt x="4899407" y="90000"/>
                  <a:pt x="4928162" y="87572"/>
                  <a:pt x="4957102" y="85145"/>
                </a:cubicBezTo>
                <a:cubicBezTo>
                  <a:pt x="4991271" y="82904"/>
                  <a:pt x="5031228" y="82344"/>
                  <a:pt x="5071933" y="82344"/>
                </a:cubicBezTo>
                <a:cubicBezTo>
                  <a:pt x="5132054" y="82531"/>
                  <a:pt x="5192924" y="82531"/>
                  <a:pt x="5246325" y="82531"/>
                </a:cubicBezTo>
                <a:cubicBezTo>
                  <a:pt x="5328666" y="81597"/>
                  <a:pt x="5423890" y="80290"/>
                  <a:pt x="5505672" y="79357"/>
                </a:cubicBezTo>
                <a:cubicBezTo>
                  <a:pt x="5505672" y="102136"/>
                  <a:pt x="5505672" y="121554"/>
                  <a:pt x="5505672" y="140226"/>
                </a:cubicBezTo>
                <a:cubicBezTo>
                  <a:pt x="5505112" y="281009"/>
                  <a:pt x="5492042" y="167486"/>
                  <a:pt x="5503244" y="316860"/>
                </a:cubicBezTo>
                <a:cubicBezTo>
                  <a:pt x="5502124" y="331796"/>
                  <a:pt x="5500631" y="344492"/>
                  <a:pt x="5498576" y="355135"/>
                </a:cubicBezTo>
                <a:cubicBezTo>
                  <a:pt x="5506045" y="392666"/>
                  <a:pt x="5507166" y="441211"/>
                  <a:pt x="5506792" y="491811"/>
                </a:cubicBezTo>
                <a:cubicBezTo>
                  <a:pt x="5506606" y="502081"/>
                  <a:pt x="5506232" y="512537"/>
                  <a:pt x="5506232" y="522993"/>
                </a:cubicBezTo>
                <a:cubicBezTo>
                  <a:pt x="5506045" y="531395"/>
                  <a:pt x="5505859" y="540170"/>
                  <a:pt x="5505672" y="548761"/>
                </a:cubicBezTo>
                <a:cubicBezTo>
                  <a:pt x="5505298" y="566124"/>
                  <a:pt x="5505298" y="583488"/>
                  <a:pt x="5506045" y="600667"/>
                </a:cubicBezTo>
                <a:cubicBezTo>
                  <a:pt x="5509779" y="680767"/>
                  <a:pt x="5501004" y="709334"/>
                  <a:pt x="5502684" y="787381"/>
                </a:cubicBezTo>
                <a:cubicBezTo>
                  <a:pt x="5504551" y="876819"/>
                  <a:pt x="5505859" y="955612"/>
                  <a:pt x="5509032" y="1043929"/>
                </a:cubicBezTo>
                <a:cubicBezTo>
                  <a:pt x="5512020" y="1132619"/>
                  <a:pt x="5508286" y="1226163"/>
                  <a:pt x="5510153" y="1315973"/>
                </a:cubicBezTo>
                <a:cubicBezTo>
                  <a:pt x="5512020" y="1411945"/>
                  <a:pt x="5518555" y="1501195"/>
                  <a:pt x="5522476" y="1595106"/>
                </a:cubicBezTo>
                <a:cubicBezTo>
                  <a:pt x="5526024" y="1681182"/>
                  <a:pt x="5525650" y="1769125"/>
                  <a:pt x="5527704" y="1855948"/>
                </a:cubicBezTo>
                <a:cubicBezTo>
                  <a:pt x="5511834" y="1902813"/>
                  <a:pt x="5492228" y="1930074"/>
                  <a:pt x="5491668" y="2018203"/>
                </a:cubicBezTo>
                <a:cubicBezTo>
                  <a:pt x="5490735" y="2157679"/>
                  <a:pt x="5475611" y="2459226"/>
                  <a:pt x="5499884" y="2551089"/>
                </a:cubicBezTo>
                <a:cubicBezTo>
                  <a:pt x="5490548" y="2564345"/>
                  <a:pt x="5477477" y="2559677"/>
                  <a:pt x="5479719" y="2614945"/>
                </a:cubicBezTo>
                <a:cubicBezTo>
                  <a:pt x="5480652" y="2641832"/>
                  <a:pt x="5485320" y="2654715"/>
                  <a:pt x="5490921" y="2661064"/>
                </a:cubicBezTo>
                <a:cubicBezTo>
                  <a:pt x="5495589" y="2666479"/>
                  <a:pt x="5529198" y="2707743"/>
                  <a:pt x="5507539" y="2733323"/>
                </a:cubicBezTo>
                <a:cubicBezTo>
                  <a:pt x="5497456" y="2745272"/>
                  <a:pt x="5467955" y="2682536"/>
                  <a:pt x="5470196" y="2762824"/>
                </a:cubicBezTo>
                <a:cubicBezTo>
                  <a:pt x="5471876" y="2824253"/>
                  <a:pt x="5488494" y="2819212"/>
                  <a:pt x="5499510" y="2825373"/>
                </a:cubicBezTo>
                <a:cubicBezTo>
                  <a:pt x="5491108" y="2909769"/>
                  <a:pt x="5462540" y="2947112"/>
                  <a:pt x="5475051" y="3057274"/>
                </a:cubicBezTo>
                <a:cubicBezTo>
                  <a:pt x="5465528" y="3065862"/>
                  <a:pt x="5456752" y="3002379"/>
                  <a:pt x="5450404" y="2973438"/>
                </a:cubicBezTo>
                <a:cubicBezTo>
                  <a:pt x="5446296" y="3041216"/>
                  <a:pt x="5438641" y="3199737"/>
                  <a:pt x="5450777" y="3257619"/>
                </a:cubicBezTo>
                <a:cubicBezTo>
                  <a:pt x="5458433" y="3294215"/>
                  <a:pt x="5467768" y="3265648"/>
                  <a:pt x="5463848" y="3328197"/>
                </a:cubicBezTo>
                <a:cubicBezTo>
                  <a:pt x="5461607" y="3364607"/>
                  <a:pt x="5454138" y="3382345"/>
                  <a:pt x="5446109" y="3388133"/>
                </a:cubicBezTo>
                <a:cubicBezTo>
                  <a:pt x="5448910" y="3496241"/>
                  <a:pt x="5449657" y="3606777"/>
                  <a:pt x="5458246" y="3710030"/>
                </a:cubicBezTo>
                <a:cubicBezTo>
                  <a:pt x="5467208" y="3817205"/>
                  <a:pt x="5482519" y="3914857"/>
                  <a:pt x="5492788" y="4020538"/>
                </a:cubicBezTo>
                <a:lnTo>
                  <a:pt x="5493535" y="4019231"/>
                </a:lnTo>
                <a:cubicBezTo>
                  <a:pt x="5516315" y="4252998"/>
                  <a:pt x="5548056" y="4491620"/>
                  <a:pt x="5564301" y="4735470"/>
                </a:cubicBezTo>
                <a:cubicBezTo>
                  <a:pt x="5578677" y="4950753"/>
                  <a:pt x="5601457" y="5177426"/>
                  <a:pt x="5593054" y="5402044"/>
                </a:cubicBezTo>
                <a:lnTo>
                  <a:pt x="5569342" y="5235681"/>
                </a:lnTo>
                <a:cubicBezTo>
                  <a:pt x="5561873" y="5268729"/>
                  <a:pt x="5571769" y="5307753"/>
                  <a:pt x="5566541" y="5340615"/>
                </a:cubicBezTo>
                <a:cubicBezTo>
                  <a:pt x="5557765" y="5394762"/>
                  <a:pt x="5540027" y="5232880"/>
                  <a:pt x="5535359" y="5202819"/>
                </a:cubicBezTo>
                <a:cubicBezTo>
                  <a:pt x="5517248" y="5223358"/>
                  <a:pt x="5538721" y="5401297"/>
                  <a:pt x="5541894" y="5454884"/>
                </a:cubicBezTo>
                <a:lnTo>
                  <a:pt x="5516128" y="5454884"/>
                </a:lnTo>
                <a:cubicBezTo>
                  <a:pt x="5521169" y="5374970"/>
                  <a:pt x="5501378" y="5379825"/>
                  <a:pt x="5485133" y="5378518"/>
                </a:cubicBezTo>
                <a:cubicBezTo>
                  <a:pt x="5464035" y="5376837"/>
                  <a:pt x="5466275" y="5454884"/>
                  <a:pt x="5449284" y="5454884"/>
                </a:cubicBezTo>
                <a:lnTo>
                  <a:pt x="5360967" y="5454884"/>
                </a:lnTo>
                <a:lnTo>
                  <a:pt x="5360967" y="5465154"/>
                </a:lnTo>
                <a:cubicBezTo>
                  <a:pt x="5312795" y="5468328"/>
                  <a:pt x="5249872" y="5464780"/>
                  <a:pt x="5196845" y="5467955"/>
                </a:cubicBezTo>
                <a:cubicBezTo>
                  <a:pt x="5129627" y="5471875"/>
                  <a:pt x="5062410" y="5477851"/>
                  <a:pt x="4991645" y="5476917"/>
                </a:cubicBezTo>
                <a:cubicBezTo>
                  <a:pt x="4923867" y="5476170"/>
                  <a:pt x="4864118" y="5467955"/>
                  <a:pt x="4802316" y="5462540"/>
                </a:cubicBezTo>
                <a:cubicBezTo>
                  <a:pt x="4737525" y="5456752"/>
                  <a:pt x="4718107" y="5467208"/>
                  <a:pt x="4664706" y="5472623"/>
                </a:cubicBezTo>
                <a:cubicBezTo>
                  <a:pt x="4614667" y="5477851"/>
                  <a:pt x="4557905" y="5473370"/>
                  <a:pt x="4513280" y="5467581"/>
                </a:cubicBezTo>
                <a:cubicBezTo>
                  <a:pt x="4445316" y="5458805"/>
                  <a:pt x="4372870" y="5461793"/>
                  <a:pt x="4298931" y="5460486"/>
                </a:cubicBezTo>
                <a:cubicBezTo>
                  <a:pt x="4267376" y="5459739"/>
                  <a:pt x="4228166" y="5457872"/>
                  <a:pt x="4186715" y="5456191"/>
                </a:cubicBezTo>
                <a:lnTo>
                  <a:pt x="3966952" y="5456191"/>
                </a:lnTo>
                <a:cubicBezTo>
                  <a:pt x="3955002" y="5457312"/>
                  <a:pt x="3943612" y="5458805"/>
                  <a:pt x="3933716" y="5460859"/>
                </a:cubicBezTo>
                <a:lnTo>
                  <a:pt x="4021472" y="5479344"/>
                </a:lnTo>
                <a:cubicBezTo>
                  <a:pt x="3973860" y="5481771"/>
                  <a:pt x="3960416" y="5484012"/>
                  <a:pt x="3914671" y="5479531"/>
                </a:cubicBezTo>
                <a:cubicBezTo>
                  <a:pt x="3877141" y="5475796"/>
                  <a:pt x="3862577" y="5484386"/>
                  <a:pt x="3833450" y="5480838"/>
                </a:cubicBezTo>
                <a:cubicBezTo>
                  <a:pt x="3769033" y="5473183"/>
                  <a:pt x="3746441" y="5469822"/>
                  <a:pt x="3669327" y="5471502"/>
                </a:cubicBezTo>
                <a:lnTo>
                  <a:pt x="3746441" y="5491480"/>
                </a:lnTo>
                <a:lnTo>
                  <a:pt x="3607898" y="5508472"/>
                </a:lnTo>
                <a:lnTo>
                  <a:pt x="3468795" y="5494842"/>
                </a:lnTo>
                <a:lnTo>
                  <a:pt x="3563460" y="5461419"/>
                </a:lnTo>
                <a:cubicBezTo>
                  <a:pt x="3509686" y="5460112"/>
                  <a:pt x="3382533" y="5462167"/>
                  <a:pt x="3330813" y="5456191"/>
                </a:cubicBezTo>
                <a:lnTo>
                  <a:pt x="3021426" y="5456191"/>
                </a:lnTo>
                <a:cubicBezTo>
                  <a:pt x="3009662" y="5459926"/>
                  <a:pt x="2996219" y="5463473"/>
                  <a:pt x="2978294" y="5466087"/>
                </a:cubicBezTo>
                <a:cubicBezTo>
                  <a:pt x="2916305" y="5475423"/>
                  <a:pt x="2828175" y="5468515"/>
                  <a:pt x="2817532" y="5485506"/>
                </a:cubicBezTo>
                <a:cubicBezTo>
                  <a:pt x="2802035" y="5510152"/>
                  <a:pt x="2803716" y="5521169"/>
                  <a:pt x="2688139" y="5513513"/>
                </a:cubicBezTo>
                <a:cubicBezTo>
                  <a:pt x="2609532" y="5508472"/>
                  <a:pt x="2525323" y="5506418"/>
                  <a:pt x="2459226" y="5494282"/>
                </a:cubicBezTo>
                <a:cubicBezTo>
                  <a:pt x="2421509" y="5487373"/>
                  <a:pt x="2374084" y="5484199"/>
                  <a:pt x="2329272" y="5480838"/>
                </a:cubicBezTo>
                <a:cubicBezTo>
                  <a:pt x="2266349" y="5476170"/>
                  <a:pt x="2252159" y="5483079"/>
                  <a:pt x="2200065" y="5491480"/>
                </a:cubicBezTo>
                <a:cubicBezTo>
                  <a:pt x="2144424" y="5500630"/>
                  <a:pt x="2067497" y="5506231"/>
                  <a:pt x="2067497" y="5522662"/>
                </a:cubicBezTo>
                <a:cubicBezTo>
                  <a:pt x="1982542" y="5517994"/>
                  <a:pt x="1930075" y="5501190"/>
                  <a:pt x="1834850" y="5497269"/>
                </a:cubicBezTo>
                <a:cubicBezTo>
                  <a:pt x="1771367" y="5494655"/>
                  <a:pt x="1716659" y="5491480"/>
                  <a:pt x="1656724" y="5485692"/>
                </a:cubicBezTo>
                <a:cubicBezTo>
                  <a:pt x="1589880" y="5479344"/>
                  <a:pt x="1599402" y="5485692"/>
                  <a:pt x="1567287" y="5498016"/>
                </a:cubicBezTo>
                <a:cubicBezTo>
                  <a:pt x="1490360" y="5478598"/>
                  <a:pt x="1390094" y="5473183"/>
                  <a:pt x="1281053" y="5480091"/>
                </a:cubicBezTo>
                <a:cubicBezTo>
                  <a:pt x="1368622" y="5492414"/>
                  <a:pt x="1352191" y="5503057"/>
                  <a:pt x="1357979" y="5526583"/>
                </a:cubicBezTo>
                <a:cubicBezTo>
                  <a:pt x="1261821" y="5521542"/>
                  <a:pt x="1168650" y="5514073"/>
                  <a:pt x="1068758" y="5514260"/>
                </a:cubicBezTo>
                <a:cubicBezTo>
                  <a:pt x="975213" y="5514447"/>
                  <a:pt x="883536" y="5511646"/>
                  <a:pt x="843205" y="5530317"/>
                </a:cubicBezTo>
                <a:cubicBezTo>
                  <a:pt x="815945" y="5543014"/>
                  <a:pt x="689726" y="5537226"/>
                  <a:pt x="559958" y="5527330"/>
                </a:cubicBezTo>
                <a:cubicBezTo>
                  <a:pt x="527470" y="5524716"/>
                  <a:pt x="494795" y="5522102"/>
                  <a:pt x="463427" y="5519488"/>
                </a:cubicBezTo>
                <a:cubicBezTo>
                  <a:pt x="447743" y="5517994"/>
                  <a:pt x="432432" y="5516687"/>
                  <a:pt x="417495" y="5515380"/>
                </a:cubicBezTo>
                <a:cubicBezTo>
                  <a:pt x="399944" y="5514073"/>
                  <a:pt x="383139" y="5512766"/>
                  <a:pt x="367082" y="5511459"/>
                </a:cubicBezTo>
                <a:cubicBezTo>
                  <a:pt x="302478" y="5506418"/>
                  <a:pt x="253932" y="5502310"/>
                  <a:pt x="230593" y="5501003"/>
                </a:cubicBezTo>
                <a:cubicBezTo>
                  <a:pt x="186901" y="5498389"/>
                  <a:pt x="139476" y="5495402"/>
                  <a:pt x="91303" y="5493161"/>
                </a:cubicBezTo>
                <a:cubicBezTo>
                  <a:pt x="94477" y="5416794"/>
                  <a:pt x="96158" y="5342669"/>
                  <a:pt x="92237" y="5277879"/>
                </a:cubicBezTo>
                <a:cubicBezTo>
                  <a:pt x="90743" y="5255099"/>
                  <a:pt x="88689" y="5236054"/>
                  <a:pt x="86262" y="5217382"/>
                </a:cubicBezTo>
                <a:cubicBezTo>
                  <a:pt x="83648" y="5198898"/>
                  <a:pt x="81221" y="5181160"/>
                  <a:pt x="78607" y="5161368"/>
                </a:cubicBezTo>
                <a:cubicBezTo>
                  <a:pt x="73565" y="5124772"/>
                  <a:pt x="77486" y="5060169"/>
                  <a:pt x="75993" y="5018344"/>
                </a:cubicBezTo>
                <a:cubicBezTo>
                  <a:pt x="73752" y="4958035"/>
                  <a:pt x="62736" y="4810530"/>
                  <a:pt x="79727" y="4767399"/>
                </a:cubicBezTo>
                <a:cubicBezTo>
                  <a:pt x="91863" y="4736778"/>
                  <a:pt x="114643" y="4791672"/>
                  <a:pt x="127899" y="4817252"/>
                </a:cubicBezTo>
                <a:lnTo>
                  <a:pt x="127899" y="4797833"/>
                </a:lnTo>
                <a:cubicBezTo>
                  <a:pt x="119497" y="4735844"/>
                  <a:pt x="121178" y="4717919"/>
                  <a:pt x="127899" y="4695700"/>
                </a:cubicBezTo>
                <a:lnTo>
                  <a:pt x="127899" y="3970871"/>
                </a:lnTo>
                <a:cubicBezTo>
                  <a:pt x="126406" y="3962656"/>
                  <a:pt x="125099" y="3954440"/>
                  <a:pt x="123605" y="3946412"/>
                </a:cubicBezTo>
                <a:cubicBezTo>
                  <a:pt x="115576" y="3902534"/>
                  <a:pt x="121178" y="3874153"/>
                  <a:pt x="127899" y="3835876"/>
                </a:cubicBezTo>
                <a:lnTo>
                  <a:pt x="127899" y="3796479"/>
                </a:lnTo>
                <a:cubicBezTo>
                  <a:pt x="120991" y="3783036"/>
                  <a:pt x="121738" y="3775941"/>
                  <a:pt x="127899" y="3738037"/>
                </a:cubicBezTo>
                <a:lnTo>
                  <a:pt x="127899" y="3581383"/>
                </a:lnTo>
                <a:cubicBezTo>
                  <a:pt x="119684" y="3597814"/>
                  <a:pt x="111468" y="3614432"/>
                  <a:pt x="103253" y="3627689"/>
                </a:cubicBezTo>
                <a:cubicBezTo>
                  <a:pt x="108854" y="3563272"/>
                  <a:pt x="113336" y="3521634"/>
                  <a:pt x="127339" y="3488213"/>
                </a:cubicBezTo>
                <a:cubicBezTo>
                  <a:pt x="114456" y="3411659"/>
                  <a:pt x="107547" y="3401390"/>
                  <a:pt x="86262" y="3420995"/>
                </a:cubicBezTo>
                <a:cubicBezTo>
                  <a:pt x="92237" y="3509125"/>
                  <a:pt x="86635" y="3540866"/>
                  <a:pt x="62922" y="3526863"/>
                </a:cubicBezTo>
                <a:cubicBezTo>
                  <a:pt x="53027" y="3521074"/>
                  <a:pt x="48172" y="3476076"/>
                  <a:pt x="47985" y="3436492"/>
                </a:cubicBezTo>
                <a:cubicBezTo>
                  <a:pt x="47425" y="3361806"/>
                  <a:pt x="60495" y="3318488"/>
                  <a:pt x="75059" y="3295709"/>
                </a:cubicBezTo>
                <a:cubicBezTo>
                  <a:pt x="101012" y="3255192"/>
                  <a:pt x="71138" y="3243615"/>
                  <a:pt x="60495" y="3233906"/>
                </a:cubicBezTo>
                <a:cubicBezTo>
                  <a:pt x="83835" y="3130093"/>
                  <a:pt x="85888" y="3108807"/>
                  <a:pt x="52093" y="3156046"/>
                </a:cubicBezTo>
                <a:cubicBezTo>
                  <a:pt x="66657" y="3036922"/>
                  <a:pt x="96531" y="3066796"/>
                  <a:pt x="118937" y="3002193"/>
                </a:cubicBezTo>
                <a:cubicBezTo>
                  <a:pt x="111282" y="2921345"/>
                  <a:pt x="94104" y="2912756"/>
                  <a:pt x="75993" y="2889417"/>
                </a:cubicBezTo>
                <a:cubicBezTo>
                  <a:pt x="79727" y="2795873"/>
                  <a:pt x="108481" y="2741725"/>
                  <a:pt x="83088" y="2651168"/>
                </a:cubicBezTo>
                <a:lnTo>
                  <a:pt x="79540" y="2704942"/>
                </a:lnTo>
                <a:cubicBezTo>
                  <a:pt x="68151" y="2678802"/>
                  <a:pt x="52466" y="2666479"/>
                  <a:pt x="51720" y="2603556"/>
                </a:cubicBezTo>
                <a:cubicBezTo>
                  <a:pt x="50973" y="2546234"/>
                  <a:pt x="59001" y="2507397"/>
                  <a:pt x="70578" y="2485551"/>
                </a:cubicBezTo>
                <a:cubicBezTo>
                  <a:pt x="38650" y="2385099"/>
                  <a:pt x="51159" y="2283899"/>
                  <a:pt x="55454" y="2148157"/>
                </a:cubicBezTo>
                <a:cubicBezTo>
                  <a:pt x="56948" y="2103159"/>
                  <a:pt x="52280" y="2061148"/>
                  <a:pt x="48359" y="2021191"/>
                </a:cubicBezTo>
                <a:cubicBezTo>
                  <a:pt x="59001" y="1981607"/>
                  <a:pt x="64043" y="1930260"/>
                  <a:pt x="58068" y="1871071"/>
                </a:cubicBezTo>
                <a:lnTo>
                  <a:pt x="73005" y="1855574"/>
                </a:lnTo>
                <a:cubicBezTo>
                  <a:pt x="68711" y="1801241"/>
                  <a:pt x="50226" y="1795266"/>
                  <a:pt x="38650" y="1777901"/>
                </a:cubicBezTo>
                <a:cubicBezTo>
                  <a:pt x="47052" y="1756055"/>
                  <a:pt x="58255" y="1751014"/>
                  <a:pt x="65350" y="1720019"/>
                </a:cubicBezTo>
                <a:cubicBezTo>
                  <a:pt x="77673" y="1666245"/>
                  <a:pt x="63856" y="1630957"/>
                  <a:pt x="57881" y="1584090"/>
                </a:cubicBezTo>
                <a:cubicBezTo>
                  <a:pt x="51159" y="1530503"/>
                  <a:pt x="47985" y="1469826"/>
                  <a:pt x="46305" y="1409704"/>
                </a:cubicBezTo>
                <a:cubicBezTo>
                  <a:pt x="44811" y="1358357"/>
                  <a:pt x="37903" y="1347901"/>
                  <a:pt x="35662" y="1305330"/>
                </a:cubicBezTo>
                <a:cubicBezTo>
                  <a:pt x="29314" y="1177990"/>
                  <a:pt x="2427" y="1163799"/>
                  <a:pt x="10269" y="1026191"/>
                </a:cubicBezTo>
                <a:cubicBezTo>
                  <a:pt x="12509" y="983993"/>
                  <a:pt x="8588" y="924058"/>
                  <a:pt x="13256" y="885407"/>
                </a:cubicBezTo>
                <a:cubicBezTo>
                  <a:pt x="17551" y="850679"/>
                  <a:pt x="27447" y="853665"/>
                  <a:pt x="33608" y="828459"/>
                </a:cubicBezTo>
                <a:cubicBezTo>
                  <a:pt x="58441" y="726513"/>
                  <a:pt x="35849" y="628674"/>
                  <a:pt x="44064" y="517578"/>
                </a:cubicBezTo>
                <a:cubicBezTo>
                  <a:pt x="46492" y="476875"/>
                  <a:pt x="50973" y="407976"/>
                  <a:pt x="55267" y="340011"/>
                </a:cubicBezTo>
                <a:cubicBezTo>
                  <a:pt x="59001" y="272795"/>
                  <a:pt x="61615" y="208564"/>
                  <a:pt x="59001" y="168233"/>
                </a:cubicBezTo>
                <a:cubicBezTo>
                  <a:pt x="58628" y="163379"/>
                  <a:pt x="58255" y="158524"/>
                  <a:pt x="57881" y="154230"/>
                </a:cubicBezTo>
                <a:cubicBezTo>
                  <a:pt x="85328" y="151616"/>
                  <a:pt x="109601" y="148255"/>
                  <a:pt x="131447" y="144147"/>
                </a:cubicBezTo>
                <a:cubicBezTo>
                  <a:pt x="168977" y="148628"/>
                  <a:pt x="207253" y="151989"/>
                  <a:pt x="247210" y="154230"/>
                </a:cubicBezTo>
                <a:cubicBezTo>
                  <a:pt x="290155" y="156470"/>
                  <a:pt x="323017" y="155350"/>
                  <a:pt x="355692" y="153483"/>
                </a:cubicBezTo>
                <a:cubicBezTo>
                  <a:pt x="372310" y="152736"/>
                  <a:pt x="388554" y="151802"/>
                  <a:pt x="405545" y="150869"/>
                </a:cubicBezTo>
                <a:cubicBezTo>
                  <a:pt x="412827" y="150496"/>
                  <a:pt x="420295" y="150309"/>
                  <a:pt x="427951" y="149935"/>
                </a:cubicBezTo>
                <a:cubicBezTo>
                  <a:pt x="435233" y="149748"/>
                  <a:pt x="442701" y="149748"/>
                  <a:pt x="450543" y="149748"/>
                </a:cubicBezTo>
                <a:cubicBezTo>
                  <a:pt x="527843" y="150309"/>
                  <a:pt x="529711" y="153109"/>
                  <a:pt x="548195" y="169167"/>
                </a:cubicBezTo>
                <a:lnTo>
                  <a:pt x="689539" y="169167"/>
                </a:lnTo>
                <a:lnTo>
                  <a:pt x="674041" y="181863"/>
                </a:lnTo>
                <a:cubicBezTo>
                  <a:pt x="865798" y="183918"/>
                  <a:pt x="685618" y="140039"/>
                  <a:pt x="823040" y="139479"/>
                </a:cubicBezTo>
                <a:cubicBezTo>
                  <a:pt x="929281" y="139107"/>
                  <a:pt x="827335" y="164873"/>
                  <a:pt x="829949" y="172154"/>
                </a:cubicBezTo>
                <a:cubicBezTo>
                  <a:pt x="835737" y="188025"/>
                  <a:pt x="862811" y="184104"/>
                  <a:pt x="794286" y="196242"/>
                </a:cubicBezTo>
                <a:cubicBezTo>
                  <a:pt x="819306" y="204083"/>
                  <a:pt x="835737" y="201096"/>
                  <a:pt x="843766" y="187652"/>
                </a:cubicBezTo>
                <a:cubicBezTo>
                  <a:pt x="900900" y="207257"/>
                  <a:pt x="956542" y="213418"/>
                  <a:pt x="1047472" y="224248"/>
                </a:cubicBezTo>
                <a:cubicBezTo>
                  <a:pt x="1047659" y="224248"/>
                  <a:pt x="1047845" y="224248"/>
                  <a:pt x="1047845" y="224248"/>
                </a:cubicBezTo>
                <a:lnTo>
                  <a:pt x="1133174" y="224248"/>
                </a:lnTo>
                <a:cubicBezTo>
                  <a:pt x="1153526" y="220887"/>
                  <a:pt x="1172945" y="215472"/>
                  <a:pt x="1201325" y="209872"/>
                </a:cubicBezTo>
                <a:cubicBezTo>
                  <a:pt x="1211968" y="215659"/>
                  <a:pt x="1224665" y="220327"/>
                  <a:pt x="1238855" y="224248"/>
                </a:cubicBezTo>
                <a:lnTo>
                  <a:pt x="1461793" y="224248"/>
                </a:lnTo>
                <a:lnTo>
                  <a:pt x="1461793" y="207817"/>
                </a:lnTo>
                <a:cubicBezTo>
                  <a:pt x="1387667" y="208750"/>
                  <a:pt x="1323437" y="215847"/>
                  <a:pt x="1292069" y="198668"/>
                </a:cubicBezTo>
                <a:cubicBezTo>
                  <a:pt x="1275451" y="189519"/>
                  <a:pt x="1245950" y="178130"/>
                  <a:pt x="1247631" y="167861"/>
                </a:cubicBezTo>
                <a:cubicBezTo>
                  <a:pt x="1250805" y="148255"/>
                  <a:pt x="1378518" y="138733"/>
                  <a:pt x="1386360" y="114086"/>
                </a:cubicBezTo>
                <a:cubicBezTo>
                  <a:pt x="1464034" y="123422"/>
                  <a:pt x="1438827" y="138546"/>
                  <a:pt x="1436587" y="154603"/>
                </a:cubicBezTo>
                <a:lnTo>
                  <a:pt x="1503057" y="135932"/>
                </a:lnTo>
                <a:lnTo>
                  <a:pt x="1579424" y="158524"/>
                </a:lnTo>
                <a:cubicBezTo>
                  <a:pt x="1620314" y="149188"/>
                  <a:pt x="1661392" y="139666"/>
                  <a:pt x="1701722" y="130517"/>
                </a:cubicBezTo>
                <a:cubicBezTo>
                  <a:pt x="1699668" y="130330"/>
                  <a:pt x="1697988" y="129957"/>
                  <a:pt x="1696494" y="129770"/>
                </a:cubicBezTo>
                <a:cubicBezTo>
                  <a:pt x="1660645" y="124542"/>
                  <a:pt x="1657471" y="117260"/>
                  <a:pt x="1683611" y="108858"/>
                </a:cubicBezTo>
                <a:lnTo>
                  <a:pt x="1748214" y="119687"/>
                </a:lnTo>
                <a:lnTo>
                  <a:pt x="1725248" y="125102"/>
                </a:lnTo>
                <a:cubicBezTo>
                  <a:pt x="1765579" y="115580"/>
                  <a:pt x="1837091" y="124168"/>
                  <a:pt x="1890304" y="126969"/>
                </a:cubicBezTo>
                <a:cubicBezTo>
                  <a:pt x="1902815" y="140599"/>
                  <a:pt x="1887690" y="153296"/>
                  <a:pt x="1835970" y="161511"/>
                </a:cubicBezTo>
                <a:cubicBezTo>
                  <a:pt x="1835410" y="161325"/>
                  <a:pt x="1759044" y="145081"/>
                  <a:pt x="1758857" y="145081"/>
                </a:cubicBezTo>
                <a:cubicBezTo>
                  <a:pt x="1715539" y="164499"/>
                  <a:pt x="1793213" y="172715"/>
                  <a:pt x="1859123" y="181863"/>
                </a:cubicBezTo>
                <a:lnTo>
                  <a:pt x="1835784" y="161511"/>
                </a:lnTo>
                <a:cubicBezTo>
                  <a:pt x="1882089" y="166926"/>
                  <a:pt x="1928581" y="172528"/>
                  <a:pt x="1974886" y="177942"/>
                </a:cubicBezTo>
                <a:cubicBezTo>
                  <a:pt x="2031275" y="166740"/>
                  <a:pt x="1997106" y="150869"/>
                  <a:pt x="1960696" y="139666"/>
                </a:cubicBezTo>
                <a:cubicBezTo>
                  <a:pt x="2048452" y="140413"/>
                  <a:pt x="2132287" y="135185"/>
                  <a:pt x="2213509" y="128089"/>
                </a:cubicBezTo>
                <a:cubicBezTo>
                  <a:pt x="2313588" y="119314"/>
                  <a:pt x="2307053" y="117820"/>
                  <a:pt x="2307053" y="93360"/>
                </a:cubicBezTo>
                <a:cubicBezTo>
                  <a:pt x="2387901" y="85892"/>
                  <a:pt x="2349624" y="84585"/>
                  <a:pt x="2400971" y="71702"/>
                </a:cubicBezTo>
                <a:cubicBezTo>
                  <a:pt x="2430658" y="64420"/>
                  <a:pt x="2477337" y="61806"/>
                  <a:pt x="2503104" y="53403"/>
                </a:cubicBezTo>
                <a:lnTo>
                  <a:pt x="2479578" y="87012"/>
                </a:lnTo>
                <a:lnTo>
                  <a:pt x="2626709" y="87012"/>
                </a:lnTo>
                <a:cubicBezTo>
                  <a:pt x="2611585" y="72635"/>
                  <a:pt x="2590487" y="72448"/>
                  <a:pt x="2663492" y="68341"/>
                </a:cubicBezTo>
                <a:lnTo>
                  <a:pt x="2826121" y="59192"/>
                </a:lnTo>
                <a:cubicBezTo>
                  <a:pt x="2870186" y="66473"/>
                  <a:pt x="2900061" y="78237"/>
                  <a:pt x="2951594" y="83091"/>
                </a:cubicBezTo>
                <a:cubicBezTo>
                  <a:pt x="2988564" y="86639"/>
                  <a:pt x="3026093" y="82158"/>
                  <a:pt x="3060822" y="86079"/>
                </a:cubicBezTo>
                <a:cubicBezTo>
                  <a:pt x="3093684" y="89813"/>
                  <a:pt x="3119824" y="96161"/>
                  <a:pt x="3155113" y="98962"/>
                </a:cubicBezTo>
                <a:cubicBezTo>
                  <a:pt x="3214302" y="103630"/>
                  <a:pt x="3241749" y="86265"/>
                  <a:pt x="3259674" y="76929"/>
                </a:cubicBezTo>
                <a:lnTo>
                  <a:pt x="3312141" y="93174"/>
                </a:lnTo>
                <a:lnTo>
                  <a:pt x="3439668" y="69087"/>
                </a:lnTo>
                <a:lnTo>
                  <a:pt x="3544788" y="77677"/>
                </a:lnTo>
                <a:cubicBezTo>
                  <a:pt x="3592121" y="65073"/>
                  <a:pt x="3616767" y="53415"/>
                  <a:pt x="3668038" y="50422"/>
                </a:cubicBezTo>
                <a:close/>
                <a:moveTo>
                  <a:pt x="2235728" y="11200"/>
                </a:moveTo>
                <a:cubicBezTo>
                  <a:pt x="2244317" y="12694"/>
                  <a:pt x="2243383" y="14561"/>
                  <a:pt x="2232927" y="16428"/>
                </a:cubicBezTo>
                <a:cubicBezTo>
                  <a:pt x="2216123" y="14187"/>
                  <a:pt x="2217056" y="12507"/>
                  <a:pt x="2235728" y="11200"/>
                </a:cubicBezTo>
                <a:close/>
                <a:moveTo>
                  <a:pt x="4714746" y="0"/>
                </a:moveTo>
                <a:cubicBezTo>
                  <a:pt x="4725202" y="187"/>
                  <a:pt x="4709705" y="14190"/>
                  <a:pt x="4687299" y="1494"/>
                </a:cubicBezTo>
                <a:close/>
              </a:path>
            </a:pathLst>
          </a:custGeom>
          <a:solidFill>
            <a:srgbClr val="3F3A31"/>
          </a:solidFill>
          <a:ln w="18672" cap="flat">
            <a:noFill/>
            <a:prstDash val="solid"/>
            <a:miter/>
          </a:ln>
        </p:spPr>
        <p:txBody>
          <a:bodyPr rtlCol="0" anchor="ct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000000"/>
              </a:solidFill>
              <a:effectLst/>
              <a:uLnTx/>
              <a:uFillTx/>
              <a:latin typeface="Tenorite"/>
              <a:ea typeface="+mn-ea"/>
              <a:cs typeface="+mn-cs"/>
              <a:sym typeface="Tenorite Regular"/>
            </a:endParaRPr>
          </a:p>
        </p:txBody>
      </p:sp>
      <p:sp>
        <p:nvSpPr>
          <p:cNvPr id="2" name="Title 1">
            <a:extLst>
              <a:ext uri="{FF2B5EF4-FFF2-40B4-BE49-F238E27FC236}">
                <a16:creationId xmlns:a16="http://schemas.microsoft.com/office/drawing/2014/main" id="{94FC0118-17B5-672A-FD42-764BB4F542C0}"/>
              </a:ext>
            </a:extLst>
          </p:cNvPr>
          <p:cNvSpPr>
            <a:spLocks noGrp="1"/>
          </p:cNvSpPr>
          <p:nvPr>
            <p:ph type="title"/>
          </p:nvPr>
        </p:nvSpPr>
        <p:spPr>
          <a:xfrm>
            <a:off x="838200" y="365125"/>
            <a:ext cx="10515600" cy="1325563"/>
          </a:xfrm>
        </p:spPr>
        <p:txBody>
          <a:bodyPr anchor="ctr">
            <a:normAutofit/>
          </a:bodyPr>
          <a:lstStyle/>
          <a:p>
            <a:r>
              <a:rPr lang="en-IN"/>
              <a:t>Observation and analysis for enterprise applications</a:t>
            </a:r>
          </a:p>
        </p:txBody>
      </p:sp>
      <p:sp>
        <p:nvSpPr>
          <p:cNvPr id="5" name="TextBox 4">
            <a:extLst>
              <a:ext uri="{FF2B5EF4-FFF2-40B4-BE49-F238E27FC236}">
                <a16:creationId xmlns:a16="http://schemas.microsoft.com/office/drawing/2014/main" id="{43879ED2-0D75-4E6B-DB5E-ECF7ED733E26}"/>
              </a:ext>
            </a:extLst>
          </p:cNvPr>
          <p:cNvSpPr txBox="1"/>
          <p:nvPr/>
        </p:nvSpPr>
        <p:spPr>
          <a:xfrm>
            <a:off x="838200" y="5317150"/>
            <a:ext cx="2417064" cy="1030279"/>
          </a:xfrm>
          <a:prstGeom prst="rect">
            <a:avLst/>
          </a:prstGeom>
          <a:noFill/>
          <a:ln w="3175" cap="flat" cmpd="sng" algn="ctr">
            <a:noFill/>
            <a:prstDash val="solid"/>
          </a:ln>
          <a:effectLst/>
        </p:spPr>
        <p:txBody>
          <a:bodyPr rIns="91431" rtlCol="0" anchor="ctr" anchorCtr="0"/>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defTabSz="457189" hangingPunct="1">
              <a:lnSpc>
                <a:spcPct val="100000"/>
              </a:lnSpc>
              <a:spcAft>
                <a:spcPts val="300"/>
              </a:spcAft>
              <a:tabLst/>
              <a:defRPr sz="1100" kern="1200" spc="0">
                <a:solidFill>
                  <a:srgbClr val="7D3F99"/>
                </a:solidFill>
                <a:latin typeface="Tenorite" panose="00000500000000000000" pitchFamily="2" charset="0"/>
                <a:cs typeface="Arial" panose="020B0604020202020204" pitchFamily="34" charset="0"/>
              </a:defRPr>
            </a:lvl1pPr>
            <a:lvl2pPr marL="171442" lvl="1" indent="-171442" defTabSz="761813">
              <a:lnSpc>
                <a:spcPct val="100000"/>
              </a:lnSpc>
              <a:buClr>
                <a:srgbClr val="000000"/>
              </a:buClr>
              <a:buSzPct val="100000"/>
              <a:buFont typeface="Arial" panose="020B0604020202020204" pitchFamily="34" charset="0"/>
              <a:buChar char="•"/>
              <a:tabLst/>
              <a:defRPr sz="1000" b="0" kern="0" spc="0">
                <a:solidFill>
                  <a:srgbClr val="000000"/>
                </a:solidFill>
                <a:uLnTx/>
                <a:latin typeface="Tenorite" panose="00000500000000000000" pitchFamily="2" charset="0"/>
                <a:cs typeface="Helvetica" panose="020B0604020202020204" pitchFamily="34" charset="0"/>
              </a:defRPr>
            </a:lvl2pPr>
          </a:lstStyle>
          <a:p>
            <a:pPr marR="0" lvl="0" algn="l" defTabSz="457189" rtl="0" eaLnBrk="1" fontAlgn="auto" latinLnBrk="0" hangingPunct="1">
              <a:lnSpc>
                <a:spcPct val="100000"/>
              </a:lnSpc>
              <a:spcBef>
                <a:spcPts val="0"/>
              </a:spcBef>
              <a:spcAft>
                <a:spcPts val="0"/>
              </a:spcAft>
              <a:buClrTx/>
              <a:buSzTx/>
              <a:tabLst/>
              <a:defRPr/>
            </a:pPr>
            <a:r>
              <a:rPr kumimoji="0" lang="en-US" sz="1200" b="0" i="0" u="none" strike="noStrike" kern="1200" cap="none" spc="0" normalizeH="0" baseline="0" noProof="0">
                <a:ln>
                  <a:noFill/>
                </a:ln>
                <a:solidFill>
                  <a:schemeClr val="bg1"/>
                </a:solidFill>
                <a:effectLst/>
                <a:uLnTx/>
                <a:uFillTx/>
                <a:latin typeface="Tenorite" panose="00000500000000000000" pitchFamily="2" charset="0"/>
                <a:ea typeface="+mn-ea"/>
                <a:cs typeface="Arial" panose="020B0604020202020204" pitchFamily="34" charset="0"/>
                <a:sym typeface="Arial"/>
              </a:rPr>
              <a:t>The 12 enterprise systems are operationally critical  applications. Need 24x7 coverage, high focus, and high availability</a:t>
            </a:r>
          </a:p>
        </p:txBody>
      </p:sp>
      <p:cxnSp>
        <p:nvCxnSpPr>
          <p:cNvPr id="7" name="Straight Connector 6">
            <a:extLst>
              <a:ext uri="{FF2B5EF4-FFF2-40B4-BE49-F238E27FC236}">
                <a16:creationId xmlns:a16="http://schemas.microsoft.com/office/drawing/2014/main" id="{61C70337-6DF8-F0BA-BB9A-14067B96D5DE}"/>
              </a:ext>
            </a:extLst>
          </p:cNvPr>
          <p:cNvCxnSpPr>
            <a:cxnSpLocks/>
          </p:cNvCxnSpPr>
          <p:nvPr/>
        </p:nvCxnSpPr>
        <p:spPr>
          <a:xfrm>
            <a:off x="3170746" y="5323608"/>
            <a:ext cx="0" cy="87319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E9C60DB3-2F8D-7685-E917-9A4D1083BC6F}"/>
              </a:ext>
            </a:extLst>
          </p:cNvPr>
          <p:cNvCxnSpPr>
            <a:cxnSpLocks/>
          </p:cNvCxnSpPr>
          <p:nvPr/>
        </p:nvCxnSpPr>
        <p:spPr>
          <a:xfrm>
            <a:off x="5813362" y="5323608"/>
            <a:ext cx="0" cy="87319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24D68825-D1BB-A0D5-6C0D-90A8CE0C9A99}"/>
              </a:ext>
            </a:extLst>
          </p:cNvPr>
          <p:cNvCxnSpPr>
            <a:cxnSpLocks/>
          </p:cNvCxnSpPr>
          <p:nvPr/>
        </p:nvCxnSpPr>
        <p:spPr>
          <a:xfrm>
            <a:off x="8764258" y="5323608"/>
            <a:ext cx="0" cy="87319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9C4C5B08-3B08-B470-7530-06442A379DF9}"/>
              </a:ext>
            </a:extLst>
          </p:cNvPr>
          <p:cNvSpPr txBox="1"/>
          <p:nvPr/>
        </p:nvSpPr>
        <p:spPr>
          <a:xfrm>
            <a:off x="3376073" y="5317149"/>
            <a:ext cx="2417064" cy="1030279"/>
          </a:xfrm>
          <a:prstGeom prst="rect">
            <a:avLst/>
          </a:prstGeom>
          <a:noFill/>
          <a:ln w="3175" cap="flat" cmpd="sng" algn="ctr">
            <a:noFill/>
            <a:prstDash val="solid"/>
          </a:ln>
          <a:effectLst/>
        </p:spPr>
        <p:txBody>
          <a:bodyPr rIns="91431" rtlCol="0" anchor="ctr" anchorCtr="0"/>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defTabSz="457189" hangingPunct="1">
              <a:lnSpc>
                <a:spcPct val="100000"/>
              </a:lnSpc>
              <a:spcAft>
                <a:spcPts val="300"/>
              </a:spcAft>
              <a:tabLst/>
              <a:defRPr sz="1100" kern="1200" spc="0">
                <a:solidFill>
                  <a:srgbClr val="7D3F99"/>
                </a:solidFill>
                <a:latin typeface="Tenorite" panose="00000500000000000000" pitchFamily="2" charset="0"/>
                <a:cs typeface="Arial" panose="020B0604020202020204" pitchFamily="34" charset="0"/>
              </a:defRPr>
            </a:lvl1pPr>
            <a:lvl2pPr marL="171442" lvl="1" indent="-171442" defTabSz="761813">
              <a:lnSpc>
                <a:spcPct val="100000"/>
              </a:lnSpc>
              <a:buClr>
                <a:srgbClr val="000000"/>
              </a:buClr>
              <a:buSzPct val="100000"/>
              <a:buFont typeface="Arial" panose="020B0604020202020204" pitchFamily="34" charset="0"/>
              <a:buChar char="•"/>
              <a:tabLst/>
              <a:defRPr sz="1000" b="0" kern="0" spc="0">
                <a:solidFill>
                  <a:srgbClr val="000000"/>
                </a:solidFill>
                <a:uLnTx/>
                <a:latin typeface="Tenorite" panose="00000500000000000000" pitchFamily="2" charset="0"/>
                <a:cs typeface="Helvetica" panose="020B0604020202020204" pitchFamily="34" charset="0"/>
              </a:defRPr>
            </a:lvl2pPr>
          </a:lstStyle>
          <a:p>
            <a:pPr marR="0" lvl="0" algn="l" defTabSz="457189" rtl="0" eaLnBrk="1" fontAlgn="auto" latinLnBrk="0" hangingPunct="1">
              <a:lnSpc>
                <a:spcPct val="100000"/>
              </a:lnSpc>
              <a:spcBef>
                <a:spcPts val="0"/>
              </a:spcBef>
              <a:spcAft>
                <a:spcPts val="0"/>
              </a:spcAft>
              <a:buClrTx/>
              <a:buSzTx/>
              <a:tabLst/>
              <a:defRPr/>
            </a:pPr>
            <a:r>
              <a:rPr kumimoji="0" lang="en-US" sz="1200" b="0" i="0" u="none" strike="noStrike" kern="1200" cap="none" spc="0" normalizeH="0" baseline="0" noProof="0">
                <a:ln>
                  <a:noFill/>
                </a:ln>
                <a:solidFill>
                  <a:schemeClr val="bg1"/>
                </a:solidFill>
                <a:effectLst/>
                <a:uLnTx/>
                <a:uFillTx/>
                <a:latin typeface="Tenorite" panose="00000500000000000000" pitchFamily="2" charset="0"/>
                <a:ea typeface="+mn-ea"/>
                <a:cs typeface="Arial" panose="020B0604020202020204" pitchFamily="34" charset="0"/>
                <a:sym typeface="Arial"/>
              </a:rPr>
              <a:t>Availability target: 99.8% for critical business processes</a:t>
            </a:r>
          </a:p>
        </p:txBody>
      </p:sp>
      <p:sp>
        <p:nvSpPr>
          <p:cNvPr id="13" name="TextBox 12">
            <a:extLst>
              <a:ext uri="{FF2B5EF4-FFF2-40B4-BE49-F238E27FC236}">
                <a16:creationId xmlns:a16="http://schemas.microsoft.com/office/drawing/2014/main" id="{AAE7CA2C-A838-3B7B-7C98-AEB6B97665C2}"/>
              </a:ext>
            </a:extLst>
          </p:cNvPr>
          <p:cNvSpPr txBox="1"/>
          <p:nvPr/>
        </p:nvSpPr>
        <p:spPr>
          <a:xfrm>
            <a:off x="6065236" y="5317149"/>
            <a:ext cx="2417064" cy="1030279"/>
          </a:xfrm>
          <a:prstGeom prst="rect">
            <a:avLst/>
          </a:prstGeom>
          <a:noFill/>
          <a:ln w="3175" cap="flat" cmpd="sng" algn="ctr">
            <a:noFill/>
            <a:prstDash val="solid"/>
          </a:ln>
          <a:effectLst/>
        </p:spPr>
        <p:txBody>
          <a:bodyPr rIns="91431" rtlCol="0" anchor="ctr" anchorCtr="0"/>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defTabSz="457189" hangingPunct="1">
              <a:lnSpc>
                <a:spcPct val="100000"/>
              </a:lnSpc>
              <a:spcAft>
                <a:spcPts val="300"/>
              </a:spcAft>
              <a:tabLst/>
              <a:defRPr sz="1100" kern="1200" spc="0">
                <a:solidFill>
                  <a:srgbClr val="7D3F99"/>
                </a:solidFill>
                <a:latin typeface="Tenorite" panose="00000500000000000000" pitchFamily="2" charset="0"/>
                <a:cs typeface="Arial" panose="020B0604020202020204" pitchFamily="34" charset="0"/>
              </a:defRPr>
            </a:lvl1pPr>
            <a:lvl2pPr marL="171442" lvl="1" indent="-171442" defTabSz="761813">
              <a:lnSpc>
                <a:spcPct val="100000"/>
              </a:lnSpc>
              <a:buClr>
                <a:srgbClr val="000000"/>
              </a:buClr>
              <a:buSzPct val="100000"/>
              <a:buFont typeface="Arial" panose="020B0604020202020204" pitchFamily="34" charset="0"/>
              <a:buChar char="•"/>
              <a:tabLst/>
              <a:defRPr sz="1000" b="0" kern="0" spc="0">
                <a:solidFill>
                  <a:srgbClr val="000000"/>
                </a:solidFill>
                <a:uLnTx/>
                <a:latin typeface="Tenorite" panose="00000500000000000000" pitchFamily="2" charset="0"/>
                <a:cs typeface="Helvetica" panose="020B0604020202020204" pitchFamily="34" charset="0"/>
              </a:defRPr>
            </a:lvl2pPr>
          </a:lstStyle>
          <a:p>
            <a:pPr marR="0" lvl="0" algn="l" defTabSz="457189" rtl="0" eaLnBrk="1" fontAlgn="auto" latinLnBrk="0" hangingPunct="1">
              <a:lnSpc>
                <a:spcPct val="100000"/>
              </a:lnSpc>
              <a:spcBef>
                <a:spcPts val="0"/>
              </a:spcBef>
              <a:spcAft>
                <a:spcPts val="0"/>
              </a:spcAft>
              <a:buClrTx/>
              <a:buSzTx/>
              <a:tabLst/>
              <a:defRPr/>
            </a:pPr>
            <a:r>
              <a:rPr lang="en-US" sz="1200">
                <a:solidFill>
                  <a:schemeClr val="bg1"/>
                </a:solidFill>
                <a:sym typeface="Arial"/>
              </a:rPr>
              <a:t>Performance</a:t>
            </a:r>
            <a:r>
              <a:rPr kumimoji="0" lang="en-US" sz="1200" b="0" i="0" u="none" strike="noStrike" kern="1200" cap="none" spc="0" normalizeH="0" baseline="0" noProof="0">
                <a:ln>
                  <a:noFill/>
                </a:ln>
                <a:solidFill>
                  <a:schemeClr val="bg1"/>
                </a:solidFill>
                <a:effectLst/>
                <a:uLnTx/>
                <a:uFillTx/>
                <a:latin typeface="Tenorite" panose="00000500000000000000" pitchFamily="2" charset="0"/>
                <a:ea typeface="+mn-ea"/>
                <a:cs typeface="Arial" panose="020B0604020202020204" pitchFamily="34" charset="0"/>
                <a:sym typeface="Arial"/>
              </a:rPr>
              <a:t> parameters: </a:t>
            </a:r>
          </a:p>
          <a:p>
            <a:pPr marR="0" lvl="0" algn="l" defTabSz="457189" rtl="0" eaLnBrk="1" fontAlgn="auto" latinLnBrk="0" hangingPunct="1">
              <a:lnSpc>
                <a:spcPct val="100000"/>
              </a:lnSpc>
              <a:spcBef>
                <a:spcPts val="0"/>
              </a:spcBef>
              <a:spcAft>
                <a:spcPts val="0"/>
              </a:spcAft>
              <a:buClrTx/>
              <a:buSzTx/>
              <a:tabLst/>
              <a:defRPr/>
            </a:pPr>
            <a:r>
              <a:rPr kumimoji="0" lang="en-US" sz="1200" b="0" i="0" u="none" strike="noStrike" kern="1200" cap="none" spc="0" normalizeH="0" baseline="0" noProof="0">
                <a:ln>
                  <a:noFill/>
                </a:ln>
                <a:solidFill>
                  <a:schemeClr val="bg1"/>
                </a:solidFill>
                <a:effectLst/>
                <a:uLnTx/>
                <a:uFillTx/>
                <a:latin typeface="Tenorite" panose="00000500000000000000" pitchFamily="2" charset="0"/>
                <a:ea typeface="+mn-ea"/>
                <a:cs typeface="Arial" panose="020B0604020202020204" pitchFamily="34" charset="0"/>
                <a:sym typeface="Arial"/>
              </a:rPr>
              <a:t>•Defined response and resolution times.</a:t>
            </a:r>
          </a:p>
          <a:p>
            <a:pPr marR="0" lvl="0" algn="l" defTabSz="457189" rtl="0" eaLnBrk="1" fontAlgn="auto" latinLnBrk="0" hangingPunct="1">
              <a:lnSpc>
                <a:spcPct val="100000"/>
              </a:lnSpc>
              <a:spcBef>
                <a:spcPts val="0"/>
              </a:spcBef>
              <a:spcAft>
                <a:spcPts val="0"/>
              </a:spcAft>
              <a:buClrTx/>
              <a:buSzTx/>
              <a:tabLst/>
              <a:defRPr/>
            </a:pPr>
            <a:r>
              <a:rPr kumimoji="0" lang="en-US" sz="1200" b="0" i="0" u="none" strike="noStrike" kern="1200" cap="none" spc="0" normalizeH="0" baseline="0" noProof="0">
                <a:ln>
                  <a:noFill/>
                </a:ln>
                <a:solidFill>
                  <a:schemeClr val="bg1"/>
                </a:solidFill>
                <a:effectLst/>
                <a:uLnTx/>
                <a:uFillTx/>
                <a:latin typeface="Tenorite" panose="00000500000000000000" pitchFamily="2" charset="0"/>
                <a:ea typeface="+mn-ea"/>
                <a:cs typeface="Arial" panose="020B0604020202020204" pitchFamily="34" charset="0"/>
                <a:sym typeface="Arial"/>
              </a:rPr>
              <a:t>•Focus on Zero Preventable Incidents.</a:t>
            </a:r>
          </a:p>
          <a:p>
            <a:pPr marR="0" lvl="0" algn="l" defTabSz="457189" rtl="0" eaLnBrk="1" fontAlgn="auto" latinLnBrk="0" hangingPunct="1">
              <a:lnSpc>
                <a:spcPct val="100000"/>
              </a:lnSpc>
              <a:spcBef>
                <a:spcPts val="0"/>
              </a:spcBef>
              <a:spcAft>
                <a:spcPts val="0"/>
              </a:spcAft>
              <a:buClrTx/>
              <a:buSzTx/>
              <a:tabLst/>
              <a:defRPr/>
            </a:pPr>
            <a:endParaRPr kumimoji="0" lang="en-US" sz="1200" b="0" i="0" u="none" strike="noStrike" kern="1200" cap="none" spc="0" normalizeH="0" baseline="0" noProof="0">
              <a:ln>
                <a:noFill/>
              </a:ln>
              <a:solidFill>
                <a:schemeClr val="bg1"/>
              </a:solidFill>
              <a:effectLst/>
              <a:uLnTx/>
              <a:uFillTx/>
              <a:latin typeface="Tenorite" panose="00000500000000000000" pitchFamily="2" charset="0"/>
              <a:ea typeface="+mn-ea"/>
              <a:cs typeface="Arial" panose="020B0604020202020204" pitchFamily="34" charset="0"/>
              <a:sym typeface="Arial"/>
            </a:endParaRPr>
          </a:p>
        </p:txBody>
      </p:sp>
      <p:sp>
        <p:nvSpPr>
          <p:cNvPr id="14" name="TextBox 13">
            <a:extLst>
              <a:ext uri="{FF2B5EF4-FFF2-40B4-BE49-F238E27FC236}">
                <a16:creationId xmlns:a16="http://schemas.microsoft.com/office/drawing/2014/main" id="{4400DE4A-AD36-A890-E658-467F1D4F7DD2}"/>
              </a:ext>
            </a:extLst>
          </p:cNvPr>
          <p:cNvSpPr txBox="1"/>
          <p:nvPr/>
        </p:nvSpPr>
        <p:spPr>
          <a:xfrm>
            <a:off x="8936738" y="5323608"/>
            <a:ext cx="2417064" cy="1030279"/>
          </a:xfrm>
          <a:prstGeom prst="rect">
            <a:avLst/>
          </a:prstGeom>
          <a:noFill/>
          <a:ln w="3175" cap="flat" cmpd="sng" algn="ctr">
            <a:noFill/>
            <a:prstDash val="solid"/>
          </a:ln>
          <a:effectLst/>
        </p:spPr>
        <p:txBody>
          <a:bodyPr rIns="91431" rtlCol="0" anchor="ctr" anchorCtr="0"/>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defTabSz="457189" hangingPunct="1">
              <a:lnSpc>
                <a:spcPct val="100000"/>
              </a:lnSpc>
              <a:spcAft>
                <a:spcPts val="300"/>
              </a:spcAft>
              <a:tabLst/>
              <a:defRPr sz="1100" kern="1200" spc="0">
                <a:solidFill>
                  <a:srgbClr val="7D3F99"/>
                </a:solidFill>
                <a:latin typeface="Tenorite" panose="00000500000000000000" pitchFamily="2" charset="0"/>
                <a:cs typeface="Arial" panose="020B0604020202020204" pitchFamily="34" charset="0"/>
              </a:defRPr>
            </a:lvl1pPr>
            <a:lvl2pPr marL="171442" lvl="1" indent="-171442" defTabSz="761813">
              <a:lnSpc>
                <a:spcPct val="100000"/>
              </a:lnSpc>
              <a:buClr>
                <a:srgbClr val="000000"/>
              </a:buClr>
              <a:buSzPct val="100000"/>
              <a:buFont typeface="Arial" panose="020B0604020202020204" pitchFamily="34" charset="0"/>
              <a:buChar char="•"/>
              <a:tabLst/>
              <a:defRPr sz="1000" b="0" kern="0" spc="0">
                <a:solidFill>
                  <a:srgbClr val="000000"/>
                </a:solidFill>
                <a:uLnTx/>
                <a:latin typeface="Tenorite" panose="00000500000000000000" pitchFamily="2" charset="0"/>
                <a:cs typeface="Helvetica" panose="020B0604020202020204" pitchFamily="34" charset="0"/>
              </a:defRPr>
            </a:lvl2pPr>
          </a:lstStyle>
          <a:p>
            <a:pPr marL="171450" marR="0" lvl="0" indent="-171450" algn="l" defTabSz="457189"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chemeClr val="bg1"/>
                </a:solidFill>
                <a:effectLst/>
                <a:uLnTx/>
                <a:uFillTx/>
                <a:latin typeface="Tenorite" panose="00000500000000000000" pitchFamily="2" charset="0"/>
                <a:ea typeface="+mn-ea"/>
                <a:cs typeface="Arial" panose="020B0604020202020204" pitchFamily="34" charset="0"/>
                <a:sym typeface="Arial"/>
              </a:rPr>
              <a:t>AI-powered self-help via ServiceNow.</a:t>
            </a:r>
          </a:p>
          <a:p>
            <a:pPr marL="171450" marR="0" lvl="0" indent="-171450" algn="l" defTabSz="457189"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chemeClr val="bg1"/>
                </a:solidFill>
                <a:effectLst/>
                <a:uLnTx/>
                <a:uFillTx/>
                <a:latin typeface="Tenorite" panose="00000500000000000000" pitchFamily="2" charset="0"/>
                <a:ea typeface="+mn-ea"/>
                <a:cs typeface="Arial" panose="020B0604020202020204" pitchFamily="34" charset="0"/>
                <a:sym typeface="Arial"/>
              </a:rPr>
              <a:t>Continuous improvement of knowledge base</a:t>
            </a:r>
          </a:p>
        </p:txBody>
      </p:sp>
      <p:graphicFrame>
        <p:nvGraphicFramePr>
          <p:cNvPr id="15" name="Table 64">
            <a:extLst>
              <a:ext uri="{FF2B5EF4-FFF2-40B4-BE49-F238E27FC236}">
                <a16:creationId xmlns:a16="http://schemas.microsoft.com/office/drawing/2014/main" id="{62AA6582-BF48-D37C-87C6-A4726CE885FB}"/>
              </a:ext>
            </a:extLst>
          </p:cNvPr>
          <p:cNvGraphicFramePr>
            <a:graphicFrameLocks noGrp="1"/>
          </p:cNvGraphicFramePr>
          <p:nvPr/>
        </p:nvGraphicFramePr>
        <p:xfrm>
          <a:off x="685800" y="1768371"/>
          <a:ext cx="6195060" cy="3073736"/>
        </p:xfrm>
        <a:graphic>
          <a:graphicData uri="http://schemas.openxmlformats.org/drawingml/2006/table">
            <a:tbl>
              <a:tblPr firstRow="1" bandRow="1">
                <a:tableStyleId>{85BE263C-DBD7-4A20-BB59-AAB30ACAA65A}</a:tableStyleId>
              </a:tblPr>
              <a:tblGrid>
                <a:gridCol w="1074420">
                  <a:extLst>
                    <a:ext uri="{9D8B030D-6E8A-4147-A177-3AD203B41FA5}">
                      <a16:colId xmlns:a16="http://schemas.microsoft.com/office/drawing/2014/main" val="2378239622"/>
                    </a:ext>
                  </a:extLst>
                </a:gridCol>
                <a:gridCol w="1554480">
                  <a:extLst>
                    <a:ext uri="{9D8B030D-6E8A-4147-A177-3AD203B41FA5}">
                      <a16:colId xmlns:a16="http://schemas.microsoft.com/office/drawing/2014/main" val="3946828292"/>
                    </a:ext>
                  </a:extLst>
                </a:gridCol>
                <a:gridCol w="974271">
                  <a:extLst>
                    <a:ext uri="{9D8B030D-6E8A-4147-A177-3AD203B41FA5}">
                      <a16:colId xmlns:a16="http://schemas.microsoft.com/office/drawing/2014/main" val="1948162190"/>
                    </a:ext>
                  </a:extLst>
                </a:gridCol>
                <a:gridCol w="2591889">
                  <a:extLst>
                    <a:ext uri="{9D8B030D-6E8A-4147-A177-3AD203B41FA5}">
                      <a16:colId xmlns:a16="http://schemas.microsoft.com/office/drawing/2014/main" val="124859172"/>
                    </a:ext>
                  </a:extLst>
                </a:gridCol>
              </a:tblGrid>
              <a:tr h="50910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900" b="1" kern="0">
                          <a:solidFill>
                            <a:schemeClr val="tx1"/>
                          </a:solidFill>
                          <a:latin typeface="+mj-lt"/>
                          <a:cs typeface="Arial" panose="020B0604020202020204" pitchFamily="34" charset="0"/>
                          <a:sym typeface="Helvetica"/>
                        </a:rPr>
                        <a:t>Criticality</a:t>
                      </a: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CF8F0"/>
                    </a:solidFill>
                  </a:tcPr>
                </a:tc>
                <a:tc>
                  <a:txBody>
                    <a:bodyPr/>
                    <a:lstStyle/>
                    <a:p>
                      <a:pPr marL="10800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chemeClr val="tx1"/>
                          </a:solidFill>
                          <a:effectLst/>
                          <a:uLnTx/>
                          <a:uFillTx/>
                          <a:latin typeface="+mj-lt"/>
                          <a:cs typeface="Arial" panose="020B0604020202020204" pitchFamily="34" charset="0"/>
                        </a:rPr>
                        <a:t>Business and operationally critical</a:t>
                      </a: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0800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a:ln>
                            <a:noFill/>
                          </a:ln>
                          <a:solidFill>
                            <a:schemeClr val="tx1"/>
                          </a:solidFill>
                          <a:effectLst/>
                          <a:uLnTx/>
                          <a:uFillTx/>
                          <a:latin typeface="+mj-lt"/>
                          <a:ea typeface="+mn-ea"/>
                          <a:cs typeface="Arial" panose="020B0604020202020204" pitchFamily="34" charset="0"/>
                          <a:sym typeface="Helvetica"/>
                        </a:rPr>
                        <a:t>Key Service Areas &amp; deliverables</a:t>
                      </a: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CF8F0"/>
                    </a:solidFill>
                  </a:tcPr>
                </a:tc>
                <a:tc>
                  <a:txBody>
                    <a:bodyPr/>
                    <a:lstStyle/>
                    <a:p>
                      <a:pPr marL="279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a:ln>
                            <a:noFill/>
                          </a:ln>
                          <a:solidFill>
                            <a:schemeClr val="tx1"/>
                          </a:solidFill>
                          <a:effectLst/>
                          <a:uLnTx/>
                          <a:uFillTx/>
                          <a:latin typeface="+mj-lt"/>
                          <a:ea typeface="+mn-ea"/>
                          <a:cs typeface="Arial" panose="020B0604020202020204" pitchFamily="34" charset="0"/>
                          <a:sym typeface="Helvetica"/>
                        </a:rPr>
                        <a:t>Frontline support hub </a:t>
                      </a:r>
                    </a:p>
                    <a:p>
                      <a:pPr marL="279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a:ln>
                            <a:noFill/>
                          </a:ln>
                          <a:solidFill>
                            <a:schemeClr val="tx1"/>
                          </a:solidFill>
                          <a:effectLst/>
                          <a:uLnTx/>
                          <a:uFillTx/>
                          <a:latin typeface="+mj-lt"/>
                          <a:ea typeface="+mn-ea"/>
                          <a:cs typeface="Arial" panose="020B0604020202020204" pitchFamily="34" charset="0"/>
                          <a:sym typeface="Helvetica"/>
                        </a:rPr>
                        <a:t>Rapid resolution, root cause analysis, and prevention.</a:t>
                      </a:r>
                    </a:p>
                    <a:p>
                      <a:pPr marL="279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a:ln>
                            <a:noFill/>
                          </a:ln>
                          <a:solidFill>
                            <a:schemeClr val="tx1"/>
                          </a:solidFill>
                          <a:effectLst/>
                          <a:uLnTx/>
                          <a:uFillTx/>
                          <a:latin typeface="+mj-lt"/>
                          <a:ea typeface="+mn-ea"/>
                          <a:cs typeface="Arial" panose="020B0604020202020204" pitchFamily="34" charset="0"/>
                          <a:sym typeface="Helvetica"/>
                        </a:rPr>
                        <a:t>Safe, efficient delivery with zero tolerance for failures.</a:t>
                      </a:r>
                    </a:p>
                    <a:p>
                      <a:pPr marL="279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a:ln>
                            <a:noFill/>
                          </a:ln>
                          <a:solidFill>
                            <a:schemeClr val="tx1"/>
                          </a:solidFill>
                          <a:effectLst/>
                          <a:uLnTx/>
                          <a:uFillTx/>
                          <a:latin typeface="+mj-lt"/>
                          <a:ea typeface="+mn-ea"/>
                          <a:cs typeface="Arial" panose="020B0604020202020204" pitchFamily="34" charset="0"/>
                          <a:sym typeface="Helvetica"/>
                        </a:rPr>
                        <a:t>Secure, compliant, and automated.</a:t>
                      </a:r>
                    </a:p>
                    <a:p>
                      <a:pPr marL="279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a:ln>
                            <a:noFill/>
                          </a:ln>
                          <a:solidFill>
                            <a:schemeClr val="tx1"/>
                          </a:solidFill>
                          <a:effectLst/>
                          <a:uLnTx/>
                          <a:uFillTx/>
                          <a:latin typeface="+mj-lt"/>
                          <a:ea typeface="+mn-ea"/>
                          <a:cs typeface="Arial" panose="020B0604020202020204" pitchFamily="34" charset="0"/>
                          <a:sym typeface="Helvetica"/>
                        </a:rPr>
                        <a:t>License Management, compliance</a:t>
                      </a:r>
                    </a:p>
                    <a:p>
                      <a:pPr marL="279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a:ln>
                            <a:noFill/>
                          </a:ln>
                          <a:solidFill>
                            <a:schemeClr val="tx1"/>
                          </a:solidFill>
                          <a:effectLst/>
                          <a:uLnTx/>
                          <a:uFillTx/>
                          <a:latin typeface="+mj-lt"/>
                          <a:ea typeface="+mn-ea"/>
                          <a:cs typeface="Arial" panose="020B0604020202020204" pitchFamily="34" charset="0"/>
                          <a:sym typeface="Helvetica"/>
                        </a:rPr>
                        <a:t>Innovation &amp; Continuous Improvement</a:t>
                      </a:r>
                    </a:p>
                    <a:p>
                      <a:pPr marL="279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a:ln>
                            <a:noFill/>
                          </a:ln>
                          <a:solidFill>
                            <a:schemeClr val="tx1"/>
                          </a:solidFill>
                          <a:effectLst/>
                          <a:uLnTx/>
                          <a:uFillTx/>
                          <a:latin typeface="+mj-lt"/>
                          <a:ea typeface="+mn-ea"/>
                          <a:cs typeface="Arial" panose="020B0604020202020204" pitchFamily="34" charset="0"/>
                          <a:sym typeface="Helvetica"/>
                        </a:rPr>
                        <a:t>Ways of working: Agile, DevOps, and automation-driven enhancements.</a:t>
                      </a: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97550723"/>
                  </a:ext>
                </a:extLst>
              </a:tr>
              <a:tr h="46769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900" b="1" kern="0">
                          <a:solidFill>
                            <a:schemeClr val="tx1"/>
                          </a:solidFill>
                          <a:latin typeface="+mj-lt"/>
                          <a:cs typeface="Arial" panose="020B0604020202020204" pitchFamily="34" charset="0"/>
                          <a:sym typeface="Helvetica"/>
                        </a:rPr>
                        <a:t>Hosting</a:t>
                      </a: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CF8F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chemeClr val="tx1"/>
                          </a:solidFill>
                          <a:effectLst/>
                          <a:uLnTx/>
                          <a:uFillTx/>
                          <a:latin typeface="+mj-lt"/>
                          <a:cs typeface="Arial" panose="020B0604020202020204" pitchFamily="34" charset="0"/>
                        </a:rPr>
                        <a:t>Cloud (9)</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chemeClr val="tx1"/>
                          </a:solidFill>
                          <a:effectLst/>
                          <a:uLnTx/>
                          <a:uFillTx/>
                          <a:latin typeface="+mj-lt"/>
                          <a:cs typeface="Arial" panose="020B0604020202020204" pitchFamily="34" charset="0"/>
                        </a:rPr>
                        <a:t>On-premise (3)</a:t>
                      </a:r>
                      <a:endParaRPr kumimoji="0" lang="en-US" sz="900" b="1" i="0" u="none" strike="noStrike" kern="1200" cap="none" spc="0" normalizeH="0" baseline="0" noProof="0">
                        <a:ln>
                          <a:noFill/>
                        </a:ln>
                        <a:solidFill>
                          <a:schemeClr val="tx1"/>
                        </a:solidFill>
                        <a:effectLst/>
                        <a:uLnTx/>
                        <a:uFillTx/>
                        <a:latin typeface="+mj-lt"/>
                        <a:cs typeface="Arial" panose="020B0604020202020204" pitchFamily="34" charset="0"/>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chemeClr val="tx1"/>
                          </a:solidFill>
                          <a:effectLst/>
                          <a:uLnTx/>
                          <a:uFillTx/>
                          <a:latin typeface="+mj-lt"/>
                          <a:cs typeface="Arial" panose="020B0604020202020204" pitchFamily="34" charset="0"/>
                        </a:rPr>
                        <a:t>AIOps, </a:t>
                      </a:r>
                      <a:r>
                        <a:rPr kumimoji="0" lang="en-US" sz="900" b="1" i="0" u="none" strike="noStrike" kern="1200" cap="none" spc="0" normalizeH="0" baseline="0" noProof="0" err="1">
                          <a:ln>
                            <a:noFill/>
                          </a:ln>
                          <a:solidFill>
                            <a:schemeClr val="tx1"/>
                          </a:solidFill>
                          <a:effectLst/>
                          <a:uLnTx/>
                          <a:uFillTx/>
                          <a:latin typeface="+mj-lt"/>
                          <a:cs typeface="Arial" panose="020B0604020202020204" pitchFamily="34" charset="0"/>
                        </a:rPr>
                        <a:t>Autoation</a:t>
                      </a:r>
                      <a:r>
                        <a:rPr kumimoji="0" lang="en-US" sz="900" b="1" i="0" u="none" strike="noStrike" kern="1200" cap="none" spc="0" normalizeH="0" baseline="0" noProof="0">
                          <a:ln>
                            <a:noFill/>
                          </a:ln>
                          <a:solidFill>
                            <a:schemeClr val="tx1"/>
                          </a:solidFill>
                          <a:effectLst/>
                          <a:uLnTx/>
                          <a:uFillTx/>
                          <a:latin typeface="+mj-lt"/>
                          <a:cs typeface="Arial" panose="020B0604020202020204" pitchFamily="34" charset="0"/>
                        </a:rPr>
                        <a:t> and GenAI</a:t>
                      </a: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CF8F0"/>
                    </a:solidFill>
                  </a:tcPr>
                </a:tc>
                <a:tc>
                  <a: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a:ln>
                            <a:noFill/>
                          </a:ln>
                          <a:solidFill>
                            <a:schemeClr val="tx1"/>
                          </a:solidFill>
                          <a:effectLst/>
                          <a:uLnTx/>
                          <a:uFillTx/>
                          <a:latin typeface="+mj-lt"/>
                          <a:cs typeface="Arial" panose="020B0604020202020204" pitchFamily="34" charset="0"/>
                        </a:rPr>
                        <a:t>Proactive monitoring, self-help enablement, and incident prevention, Zero Preventable Incidents</a:t>
                      </a: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02914322"/>
                  </a:ext>
                </a:extLst>
              </a:tr>
              <a:tr h="85348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900" b="1" kern="0">
                          <a:solidFill>
                            <a:schemeClr val="tx1"/>
                          </a:solidFill>
                          <a:latin typeface="+mj-lt"/>
                          <a:cs typeface="Arial" panose="020B0604020202020204" pitchFamily="34" charset="0"/>
                          <a:sym typeface="Helvetica"/>
                        </a:rPr>
                        <a:t>Key Functional Areas</a:t>
                      </a: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CF8F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solidFill>
                            <a:schemeClr val="tx1"/>
                          </a:solidFill>
                          <a:latin typeface="+mj-lt"/>
                          <a:cs typeface="Arial" panose="020B0604020202020204" pitchFamily="34" charset="0"/>
                          <a:sym typeface="Helvetica"/>
                        </a:rPr>
                        <a:t>Finance, HR, CRM, Engineering, Field Service Management</a:t>
                      </a: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b="1">
                          <a:solidFill>
                            <a:schemeClr val="tx1"/>
                          </a:solidFill>
                          <a:latin typeface="+mj-lt"/>
                          <a:cs typeface="Arial" panose="020B0604020202020204" pitchFamily="34" charset="0"/>
                          <a:sym typeface="Helvetica"/>
                        </a:rPr>
                        <a:t>Enable Collaboration</a:t>
                      </a: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CF8F0"/>
                    </a:solidFill>
                  </a:tcPr>
                </a:tc>
                <a:tc>
                  <a:txBody>
                    <a:bodyPr/>
                    <a:lstStyle/>
                    <a:p>
                      <a:pPr marL="171450" marR="0" lvl="0" indent="-171450" algn="l" defTabSz="1219038" rtl="0" eaLnBrk="1" fontAlgn="auto" latinLnBrk="0" hangingPunct="1">
                        <a:lnSpc>
                          <a:spcPct val="100000"/>
                        </a:lnSpc>
                        <a:spcBef>
                          <a:spcPts val="0"/>
                        </a:spcBef>
                        <a:spcAft>
                          <a:spcPts val="0"/>
                        </a:spcAft>
                        <a:buClrTx/>
                        <a:buSzTx/>
                        <a:buFont typeface="Arial" panose="020B0604020202020204" pitchFamily="34" charset="0"/>
                        <a:buChar char="•"/>
                        <a:tabLst>
                          <a:tab pos="599282" algn="l"/>
                        </a:tabLst>
                        <a:defRPr/>
                      </a:pPr>
                      <a:r>
                        <a:rPr lang="en-US" sz="900">
                          <a:solidFill>
                            <a:schemeClr val="tx1"/>
                          </a:solidFill>
                          <a:latin typeface="+mj-lt"/>
                          <a:cs typeface="Arial" panose="020B0604020202020204" pitchFamily="34" charset="0"/>
                          <a:sym typeface="Helvetica"/>
                        </a:rPr>
                        <a:t>SIAM</a:t>
                      </a:r>
                    </a:p>
                    <a:p>
                      <a:pPr marL="171450" marR="0" lvl="0" indent="-171450" algn="l" defTabSz="1219038" rtl="0" eaLnBrk="1" fontAlgn="auto" latinLnBrk="0" hangingPunct="1">
                        <a:lnSpc>
                          <a:spcPct val="100000"/>
                        </a:lnSpc>
                        <a:spcBef>
                          <a:spcPts val="0"/>
                        </a:spcBef>
                        <a:spcAft>
                          <a:spcPts val="0"/>
                        </a:spcAft>
                        <a:buClrTx/>
                        <a:buSzTx/>
                        <a:buFont typeface="Arial" panose="020B0604020202020204" pitchFamily="34" charset="0"/>
                        <a:buChar char="•"/>
                        <a:tabLst>
                          <a:tab pos="599282" algn="l"/>
                        </a:tabLst>
                        <a:defRPr/>
                      </a:pPr>
                      <a:r>
                        <a:rPr lang="en-US" sz="900">
                          <a:solidFill>
                            <a:schemeClr val="tx1"/>
                          </a:solidFill>
                          <a:latin typeface="+mj-lt"/>
                          <a:cs typeface="Arial" panose="020B0604020202020204" pitchFamily="34" charset="0"/>
                          <a:sym typeface="Helvetica"/>
                        </a:rPr>
                        <a:t>Application lifecycle management</a:t>
                      </a:r>
                    </a:p>
                    <a:p>
                      <a:pPr marL="171450" marR="0" lvl="0" indent="-171450" algn="l" defTabSz="1219038" rtl="0" eaLnBrk="1" fontAlgn="auto" latinLnBrk="0" hangingPunct="1">
                        <a:lnSpc>
                          <a:spcPct val="100000"/>
                        </a:lnSpc>
                        <a:spcBef>
                          <a:spcPts val="0"/>
                        </a:spcBef>
                        <a:spcAft>
                          <a:spcPts val="0"/>
                        </a:spcAft>
                        <a:buClrTx/>
                        <a:buSzTx/>
                        <a:buFont typeface="Arial" panose="020B0604020202020204" pitchFamily="34" charset="0"/>
                        <a:buChar char="•"/>
                        <a:tabLst>
                          <a:tab pos="599282" algn="l"/>
                        </a:tabLst>
                        <a:defRPr/>
                      </a:pPr>
                      <a:r>
                        <a:rPr lang="en-US" sz="900">
                          <a:solidFill>
                            <a:schemeClr val="tx1"/>
                          </a:solidFill>
                          <a:latin typeface="+mj-lt"/>
                          <a:cs typeface="Arial" panose="020B0604020202020204" pitchFamily="34" charset="0"/>
                          <a:sym typeface="Helvetica"/>
                        </a:rPr>
                        <a:t>Program Governance, DevOps, and innovation.</a:t>
                      </a:r>
                    </a:p>
                    <a:p>
                      <a:pPr marL="171450" marR="0" lvl="0" indent="-171450" algn="l" defTabSz="1219038" rtl="0" eaLnBrk="1" fontAlgn="auto" latinLnBrk="0" hangingPunct="1">
                        <a:lnSpc>
                          <a:spcPct val="100000"/>
                        </a:lnSpc>
                        <a:spcBef>
                          <a:spcPts val="0"/>
                        </a:spcBef>
                        <a:spcAft>
                          <a:spcPts val="0"/>
                        </a:spcAft>
                        <a:buClrTx/>
                        <a:buSzTx/>
                        <a:buFont typeface="Arial" panose="020B0604020202020204" pitchFamily="34" charset="0"/>
                        <a:buChar char="•"/>
                        <a:tabLst>
                          <a:tab pos="599282" algn="l"/>
                        </a:tabLst>
                        <a:defRPr/>
                      </a:pPr>
                      <a:r>
                        <a:rPr lang="en-US" sz="900">
                          <a:solidFill>
                            <a:schemeClr val="tx1"/>
                          </a:solidFill>
                          <a:latin typeface="+mj-lt"/>
                          <a:cs typeface="Arial" panose="020B0604020202020204" pitchFamily="34" charset="0"/>
                          <a:sym typeface="Helvetica"/>
                        </a:rPr>
                        <a:t>Device monitoring Intune support, Tech Bar, and lifecycle management.</a:t>
                      </a:r>
                    </a:p>
                    <a:p>
                      <a:pPr marL="171450" marR="0" lvl="0" indent="-171450" algn="l" defTabSz="1219038" rtl="0" eaLnBrk="1" fontAlgn="auto" latinLnBrk="0" hangingPunct="1">
                        <a:lnSpc>
                          <a:spcPct val="100000"/>
                        </a:lnSpc>
                        <a:spcBef>
                          <a:spcPts val="0"/>
                        </a:spcBef>
                        <a:spcAft>
                          <a:spcPts val="0"/>
                        </a:spcAft>
                        <a:buClrTx/>
                        <a:buSzTx/>
                        <a:buFont typeface="Arial" panose="020B0604020202020204" pitchFamily="34" charset="0"/>
                        <a:buChar char="•"/>
                        <a:tabLst>
                          <a:tab pos="599282" algn="l"/>
                        </a:tabLst>
                        <a:defRPr/>
                      </a:pPr>
                      <a:r>
                        <a:rPr lang="en-US" sz="900">
                          <a:solidFill>
                            <a:schemeClr val="tx1"/>
                          </a:solidFill>
                          <a:latin typeface="+mj-lt"/>
                          <a:cs typeface="Arial" panose="020B0604020202020204" pitchFamily="34" charset="0"/>
                          <a:sym typeface="Helvetica"/>
                        </a:rPr>
                        <a:t>Data governance, privacy, and regulatory compliance.</a:t>
                      </a:r>
                    </a:p>
                    <a:p>
                      <a:pPr marL="171450" marR="0" lvl="0" indent="-171450" algn="l" defTabSz="1219038" rtl="0" eaLnBrk="1" fontAlgn="auto" latinLnBrk="0" hangingPunct="1">
                        <a:lnSpc>
                          <a:spcPct val="100000"/>
                        </a:lnSpc>
                        <a:spcBef>
                          <a:spcPts val="0"/>
                        </a:spcBef>
                        <a:spcAft>
                          <a:spcPts val="0"/>
                        </a:spcAft>
                        <a:buClrTx/>
                        <a:buSzTx/>
                        <a:buFont typeface="Arial" panose="020B0604020202020204" pitchFamily="34" charset="0"/>
                        <a:buChar char="•"/>
                        <a:tabLst>
                          <a:tab pos="599282" algn="l"/>
                        </a:tabLst>
                        <a:defRPr/>
                      </a:pPr>
                      <a:endParaRPr lang="en-US" sz="900">
                        <a:solidFill>
                          <a:schemeClr val="tx1"/>
                        </a:solidFill>
                        <a:latin typeface="+mj-lt"/>
                        <a:cs typeface="Arial" panose="020B0604020202020204" pitchFamily="34" charset="0"/>
                        <a:sym typeface="Helvetica"/>
                      </a:endParaRP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5544800"/>
                  </a:ext>
                </a:extLst>
              </a:tr>
            </a:tbl>
          </a:graphicData>
        </a:graphic>
      </p:graphicFrame>
      <p:sp>
        <p:nvSpPr>
          <p:cNvPr id="16" name="Rectangle: Rounded Corners 116">
            <a:extLst>
              <a:ext uri="{FF2B5EF4-FFF2-40B4-BE49-F238E27FC236}">
                <a16:creationId xmlns:a16="http://schemas.microsoft.com/office/drawing/2014/main" id="{05102663-E903-DEF3-1846-47C3EEF9818D}"/>
              </a:ext>
            </a:extLst>
          </p:cNvPr>
          <p:cNvSpPr/>
          <p:nvPr/>
        </p:nvSpPr>
        <p:spPr>
          <a:xfrm>
            <a:off x="7434263" y="1270750"/>
            <a:ext cx="4148136" cy="333719"/>
          </a:xfrm>
          <a:prstGeom prst="roundRect">
            <a:avLst>
              <a:gd name="adj" fmla="val 50000"/>
            </a:avLst>
          </a:prstGeom>
          <a:solidFill>
            <a:srgbClr val="F7EEDC"/>
          </a:solidFill>
          <a:ln>
            <a:noFill/>
          </a:ln>
        </p:spPr>
        <p:txBody>
          <a:bodyPr tIns="0" bIns="0" anchor="ctr" anchorCtr="0"/>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prstClr val="black"/>
                </a:solidFill>
                <a:effectLst/>
                <a:uLnTx/>
                <a:uFillTx/>
                <a:latin typeface="Tenorite" pitchFamily="2" charset="0"/>
                <a:ea typeface="+mn-ea"/>
                <a:cs typeface="+mn-cs"/>
                <a:sym typeface="Tenorite Regular"/>
              </a:rPr>
              <a:t>Design Principles and ways of working </a:t>
            </a:r>
          </a:p>
        </p:txBody>
      </p:sp>
      <p:sp>
        <p:nvSpPr>
          <p:cNvPr id="17" name="TextBox 16">
            <a:extLst>
              <a:ext uri="{FF2B5EF4-FFF2-40B4-BE49-F238E27FC236}">
                <a16:creationId xmlns:a16="http://schemas.microsoft.com/office/drawing/2014/main" id="{5AC31F24-C212-D00A-143F-EA6685225767}"/>
              </a:ext>
            </a:extLst>
          </p:cNvPr>
          <p:cNvSpPr txBox="1"/>
          <p:nvPr/>
        </p:nvSpPr>
        <p:spPr>
          <a:xfrm>
            <a:off x="7353300" y="1562839"/>
            <a:ext cx="4044950" cy="1569660"/>
          </a:xfrm>
          <a:prstGeom prst="rect">
            <a:avLst/>
          </a:prstGeom>
          <a:noFill/>
        </p:spPr>
        <p:txBody>
          <a:bodyPr wrap="square">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IN" sz="1200" b="1" i="0" u="none" strike="noStrike" kern="0" cap="none" spc="0" normalizeH="0" baseline="0" noProof="0">
                <a:ln>
                  <a:noFill/>
                </a:ln>
                <a:solidFill>
                  <a:srgbClr val="000000"/>
                </a:solidFill>
                <a:effectLst/>
                <a:uLnTx/>
                <a:uFillTx/>
                <a:latin typeface="Tenorite"/>
                <a:ea typeface="+mn-ea"/>
                <a:cs typeface="+mn-cs"/>
                <a:sym typeface="Tenorite Regular"/>
              </a:rPr>
              <a:t>People Design</a:t>
            </a:r>
          </a:p>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IN" sz="300" b="1" i="0" u="none" strike="noStrike" kern="0" cap="none" spc="0" normalizeH="0" baseline="0" noProof="0">
              <a:ln>
                <a:noFill/>
              </a:ln>
              <a:solidFill>
                <a:srgbClr val="000000"/>
              </a:solidFill>
              <a:effectLst/>
              <a:uLnTx/>
              <a:uFillTx/>
              <a:latin typeface="Tenorite"/>
              <a:ea typeface="+mn-ea"/>
              <a:cs typeface="+mn-cs"/>
              <a:sym typeface="Tenorite Regular"/>
            </a:endParaRPr>
          </a:p>
          <a:p>
            <a:pPr marL="142875" marR="0" lvl="0" indent="-142875" algn="l" defTabSz="1651022" rtl="0" eaLnBrk="1" fontAlgn="auto" latinLnBrk="0" hangingPunct="1">
              <a:lnSpc>
                <a:spcPct val="90000"/>
              </a:lnSpc>
              <a:spcBef>
                <a:spcPts val="0"/>
              </a:spcBef>
              <a:spcAft>
                <a:spcPts val="0"/>
              </a:spcAft>
              <a:buClr>
                <a:srgbClr val="000000"/>
              </a:buClr>
              <a:buSzTx/>
              <a:buFont typeface="Arial" panose="020B0604020202020204" pitchFamily="34" charset="0"/>
              <a:buChar char="•"/>
              <a:tabLst>
                <a:tab pos="495300" algn="l"/>
                <a:tab pos="1003300" algn="l"/>
                <a:tab pos="1524000" algn="l"/>
                <a:tab pos="2019300" algn="l"/>
                <a:tab pos="2527300" algn="l"/>
                <a:tab pos="3035300" algn="l"/>
                <a:tab pos="3543300" algn="l"/>
                <a:tab pos="4038600" algn="l"/>
                <a:tab pos="4546600" algn="l"/>
                <a:tab pos="5054600" algn="l"/>
                <a:tab pos="5562600" algn="l"/>
                <a:tab pos="6070600" algn="l"/>
              </a:tabLst>
              <a:defRPr/>
            </a:pPr>
            <a:r>
              <a:rPr kumimoji="0" lang="en-IN" sz="900" b="1" i="0" u="none" strike="noStrike" kern="1200" cap="none" spc="0" normalizeH="0" baseline="0" noProof="0">
                <a:ln>
                  <a:noFill/>
                </a:ln>
                <a:solidFill>
                  <a:srgbClr val="000000"/>
                </a:solidFill>
                <a:effectLst/>
                <a:uLnTx/>
                <a:uFillTx/>
                <a:latin typeface="Tenorite" pitchFamily="2" charset="0"/>
                <a:ea typeface="+mn-ea"/>
                <a:cs typeface="Arial" panose="020B0604020202020204" pitchFamily="34" charset="0"/>
                <a:sym typeface="Helvetica"/>
              </a:rPr>
              <a:t>People skills </a:t>
            </a:r>
            <a:r>
              <a:rPr kumimoji="0" lang="en-IN" sz="900" b="0" i="0" u="none" strike="noStrike" kern="1200" cap="none" spc="0" normalizeH="0" baseline="0" noProof="0">
                <a:ln>
                  <a:noFill/>
                </a:ln>
                <a:solidFill>
                  <a:srgbClr val="000000"/>
                </a:solidFill>
                <a:effectLst/>
                <a:uLnTx/>
                <a:uFillTx/>
                <a:latin typeface="Tenorite" pitchFamily="2" charset="0"/>
                <a:ea typeface="+mn-ea"/>
                <a:cs typeface="Arial" panose="020B0604020202020204" pitchFamily="34" charset="0"/>
                <a:sym typeface="Helvetica"/>
              </a:rPr>
              <a:t>– </a:t>
            </a:r>
            <a:r>
              <a:rPr kumimoji="0" lang="en-GB" sz="900" b="0" i="0" u="none" strike="noStrike" kern="1200" cap="none" spc="0" normalizeH="0" baseline="0" noProof="0">
                <a:ln>
                  <a:noFill/>
                </a:ln>
                <a:solidFill>
                  <a:srgbClr val="000000"/>
                </a:solidFill>
                <a:effectLst/>
                <a:uLnTx/>
                <a:uFillTx/>
                <a:latin typeface="Tenorite" pitchFamily="2" charset="0"/>
                <a:ea typeface="+mn-ea"/>
                <a:cs typeface="Arial" panose="020B0604020202020204" pitchFamily="34" charset="0"/>
                <a:sym typeface="Helvetica"/>
              </a:rPr>
              <a:t>Techno-functional resources with good process knowledge of utilities focussed on </a:t>
            </a:r>
            <a:r>
              <a:rPr kumimoji="0" lang="en-US" sz="900" b="0" i="0" u="none" strike="noStrike" kern="1200" cap="none" spc="0" normalizeH="0" baseline="0" noProof="0">
                <a:ln>
                  <a:noFill/>
                </a:ln>
                <a:solidFill>
                  <a:srgbClr val="000000"/>
                </a:solidFill>
                <a:effectLst/>
                <a:uLnTx/>
                <a:uFillTx/>
                <a:latin typeface="Tenorite" pitchFamily="2" charset="0"/>
                <a:ea typeface="+mn-ea"/>
                <a:cs typeface="Arial" panose="020B0604020202020204" pitchFamily="34" charset="0"/>
                <a:sym typeface="Helvetica"/>
              </a:rPr>
              <a:t>Finance, HR, CRM, Engineering, Field Service Management</a:t>
            </a:r>
          </a:p>
          <a:p>
            <a:pPr marL="142875" marR="0" lvl="0" indent="-142875" algn="l" defTabSz="1651022" rtl="0" eaLnBrk="1" fontAlgn="auto" latinLnBrk="0" hangingPunct="1">
              <a:lnSpc>
                <a:spcPct val="90000"/>
              </a:lnSpc>
              <a:spcBef>
                <a:spcPts val="0"/>
              </a:spcBef>
              <a:spcAft>
                <a:spcPts val="0"/>
              </a:spcAft>
              <a:buClr>
                <a:srgbClr val="000000"/>
              </a:buClr>
              <a:buSzTx/>
              <a:buFont typeface="Arial" panose="020B0604020202020204" pitchFamily="34" charset="0"/>
              <a:buChar char="•"/>
              <a:tabLst>
                <a:tab pos="495300" algn="l"/>
                <a:tab pos="1003300" algn="l"/>
                <a:tab pos="1524000" algn="l"/>
                <a:tab pos="2019300" algn="l"/>
                <a:tab pos="2527300" algn="l"/>
                <a:tab pos="3035300" algn="l"/>
                <a:tab pos="3543300" algn="l"/>
                <a:tab pos="4038600" algn="l"/>
                <a:tab pos="4546600" algn="l"/>
                <a:tab pos="5054600" algn="l"/>
                <a:tab pos="5562600" algn="l"/>
                <a:tab pos="6070600" algn="l"/>
              </a:tabLst>
              <a:defRPr/>
            </a:pPr>
            <a:r>
              <a:rPr kumimoji="0" lang="en-GB" sz="900" b="0" i="0" u="none" strike="noStrike" kern="1200" cap="none" spc="0" normalizeH="0" baseline="0" noProof="0">
                <a:ln>
                  <a:noFill/>
                </a:ln>
                <a:solidFill>
                  <a:srgbClr val="000000"/>
                </a:solidFill>
                <a:effectLst/>
                <a:uLnTx/>
                <a:uFillTx/>
                <a:latin typeface="Tenorite" pitchFamily="2" charset="0"/>
                <a:ea typeface="+mn-ea"/>
                <a:cs typeface="Arial" panose="020B0604020202020204" pitchFamily="34" charset="0"/>
                <a:sym typeface="Helvetica"/>
              </a:rPr>
              <a:t>Agile, DevOps ways of working</a:t>
            </a:r>
          </a:p>
          <a:p>
            <a:pPr marL="142875" marR="0" lvl="0" indent="-142875" algn="l" defTabSz="1651022" rtl="0" eaLnBrk="1" fontAlgn="auto" latinLnBrk="0" hangingPunct="1">
              <a:lnSpc>
                <a:spcPct val="90000"/>
              </a:lnSpc>
              <a:spcBef>
                <a:spcPts val="0"/>
              </a:spcBef>
              <a:spcAft>
                <a:spcPts val="0"/>
              </a:spcAft>
              <a:buClr>
                <a:srgbClr val="000000"/>
              </a:buClr>
              <a:buSzTx/>
              <a:buFont typeface="Arial" panose="020B0604020202020204" pitchFamily="34" charset="0"/>
              <a:buChar char="•"/>
              <a:tabLst>
                <a:tab pos="495300" algn="l"/>
                <a:tab pos="1003300" algn="l"/>
                <a:tab pos="1524000" algn="l"/>
                <a:tab pos="2019300" algn="l"/>
                <a:tab pos="2527300" algn="l"/>
                <a:tab pos="3035300" algn="l"/>
                <a:tab pos="3543300" algn="l"/>
                <a:tab pos="4038600" algn="l"/>
                <a:tab pos="4546600" algn="l"/>
                <a:tab pos="5054600" algn="l"/>
                <a:tab pos="5562600" algn="l"/>
                <a:tab pos="6070600" algn="l"/>
              </a:tabLst>
              <a:defRPr/>
            </a:pPr>
            <a:r>
              <a:rPr kumimoji="0" lang="en-US" sz="900" b="0" i="0" u="none" strike="noStrike" kern="1200" cap="none" spc="0" normalizeH="0" baseline="0" noProof="0">
                <a:ln>
                  <a:noFill/>
                </a:ln>
                <a:solidFill>
                  <a:srgbClr val="000000"/>
                </a:solidFill>
                <a:effectLst/>
                <a:uLnTx/>
                <a:uFillTx/>
                <a:latin typeface="Tenorite" pitchFamily="2" charset="0"/>
                <a:ea typeface="+mn-ea"/>
                <a:cs typeface="Arial" panose="020B0604020202020204" pitchFamily="34" charset="0"/>
                <a:sym typeface="Helvetica"/>
              </a:rPr>
              <a:t>Cross Training for specific skills for monitoring, Self-service, L1.5 smart operations through SOP based resolution capabilities</a:t>
            </a:r>
          </a:p>
          <a:p>
            <a:pPr marL="142875" marR="0" lvl="0" indent="-142875" algn="l" defTabSz="1651022" rtl="0" eaLnBrk="1" fontAlgn="auto" latinLnBrk="0" hangingPunct="1">
              <a:lnSpc>
                <a:spcPct val="90000"/>
              </a:lnSpc>
              <a:spcBef>
                <a:spcPts val="0"/>
              </a:spcBef>
              <a:spcAft>
                <a:spcPts val="0"/>
              </a:spcAft>
              <a:buClr>
                <a:srgbClr val="000000"/>
              </a:buClr>
              <a:buSzTx/>
              <a:buFont typeface="Arial" panose="020B0604020202020204" pitchFamily="34" charset="0"/>
              <a:buChar char="•"/>
              <a:tabLst>
                <a:tab pos="495300" algn="l"/>
                <a:tab pos="1003300" algn="l"/>
                <a:tab pos="1524000" algn="l"/>
                <a:tab pos="2019300" algn="l"/>
                <a:tab pos="2527300" algn="l"/>
                <a:tab pos="3035300" algn="l"/>
                <a:tab pos="3543300" algn="l"/>
                <a:tab pos="4038600" algn="l"/>
                <a:tab pos="4546600" algn="l"/>
                <a:tab pos="5054600" algn="l"/>
                <a:tab pos="5562600" algn="l"/>
                <a:tab pos="6070600" algn="l"/>
              </a:tabLst>
              <a:defRPr/>
            </a:pPr>
            <a:r>
              <a:rPr kumimoji="0" lang="en-US" sz="900" b="1" i="0" u="none" strike="noStrike" kern="1200" cap="none" spc="0" normalizeH="0" baseline="0" noProof="0">
                <a:ln>
                  <a:noFill/>
                </a:ln>
                <a:solidFill>
                  <a:srgbClr val="000000"/>
                </a:solidFill>
                <a:effectLst/>
                <a:uLnTx/>
                <a:uFillTx/>
                <a:latin typeface="Tenorite" pitchFamily="2" charset="0"/>
                <a:ea typeface="+mn-ea"/>
                <a:cs typeface="Arial" panose="020B0604020202020204" pitchFamily="34" charset="0"/>
                <a:sym typeface="Helvetica"/>
              </a:rPr>
              <a:t>Problem Management team </a:t>
            </a:r>
            <a:r>
              <a:rPr kumimoji="0" lang="en-US" sz="900" b="0" i="0" u="none" strike="noStrike" kern="1200" cap="none" spc="0" normalizeH="0" baseline="0" noProof="0">
                <a:ln>
                  <a:noFill/>
                </a:ln>
                <a:solidFill>
                  <a:srgbClr val="000000"/>
                </a:solidFill>
                <a:effectLst/>
                <a:uLnTx/>
                <a:uFillTx/>
                <a:latin typeface="Tenorite" pitchFamily="2" charset="0"/>
                <a:ea typeface="+mn-ea"/>
                <a:cs typeface="Arial" panose="020B0604020202020204" pitchFamily="34" charset="0"/>
                <a:sym typeface="Helvetica"/>
              </a:rPr>
              <a:t>focus on top contributing apps – Dynamics, Field Service Management, CCS, FAB, GIS, Microsoft 365, </a:t>
            </a:r>
            <a:r>
              <a:rPr kumimoji="0" lang="en-US" sz="900" b="0" i="0" u="none" strike="noStrike" kern="1200" cap="none" spc="0" normalizeH="0" baseline="0" noProof="0" err="1">
                <a:ln>
                  <a:noFill/>
                </a:ln>
                <a:solidFill>
                  <a:srgbClr val="000000"/>
                </a:solidFill>
                <a:effectLst/>
                <a:uLnTx/>
                <a:uFillTx/>
                <a:latin typeface="Tenorite" pitchFamily="2" charset="0"/>
                <a:ea typeface="+mn-ea"/>
                <a:cs typeface="Arial" panose="020B0604020202020204" pitchFamily="34" charset="0"/>
                <a:sym typeface="Helvetica"/>
              </a:rPr>
              <a:t>Puzzel</a:t>
            </a:r>
            <a:r>
              <a:rPr kumimoji="0" lang="en-US" sz="900" b="0" i="0" u="none" strike="noStrike" kern="1200" cap="none" spc="0" normalizeH="0" baseline="0" noProof="0">
                <a:ln>
                  <a:noFill/>
                </a:ln>
                <a:solidFill>
                  <a:srgbClr val="000000"/>
                </a:solidFill>
                <a:effectLst/>
                <a:uLnTx/>
                <a:uFillTx/>
                <a:latin typeface="Tenorite" pitchFamily="2" charset="0"/>
                <a:ea typeface="+mn-ea"/>
                <a:cs typeface="Arial" panose="020B0604020202020204" pitchFamily="34" charset="0"/>
                <a:sym typeface="Helvetica"/>
              </a:rPr>
              <a:t>, Open Enterprise</a:t>
            </a:r>
          </a:p>
          <a:p>
            <a:pPr marL="142875" marR="0" lvl="0" indent="-142875" algn="l" defTabSz="1651022" rtl="0" eaLnBrk="1" fontAlgn="auto" latinLnBrk="0" hangingPunct="1">
              <a:lnSpc>
                <a:spcPct val="90000"/>
              </a:lnSpc>
              <a:spcBef>
                <a:spcPts val="0"/>
              </a:spcBef>
              <a:spcAft>
                <a:spcPts val="0"/>
              </a:spcAft>
              <a:buClr>
                <a:srgbClr val="000000"/>
              </a:buClr>
              <a:buSzTx/>
              <a:buFont typeface="Arial" panose="020B0604020202020204" pitchFamily="34" charset="0"/>
              <a:buChar char="•"/>
              <a:tabLst>
                <a:tab pos="495300" algn="l"/>
                <a:tab pos="1003300" algn="l"/>
                <a:tab pos="1524000" algn="l"/>
                <a:tab pos="2019300" algn="l"/>
                <a:tab pos="2527300" algn="l"/>
                <a:tab pos="3035300" algn="l"/>
                <a:tab pos="3543300" algn="l"/>
                <a:tab pos="4038600" algn="l"/>
                <a:tab pos="4546600" algn="l"/>
                <a:tab pos="5054600" algn="l"/>
                <a:tab pos="5562600" algn="l"/>
                <a:tab pos="6070600" algn="l"/>
              </a:tabLst>
              <a:defRPr/>
            </a:pPr>
            <a:r>
              <a:rPr kumimoji="0" lang="en-US" sz="900" b="0" i="0" u="none" strike="noStrike" kern="1200" cap="none" spc="0" normalizeH="0" baseline="0" noProof="0">
                <a:ln>
                  <a:noFill/>
                </a:ln>
                <a:solidFill>
                  <a:srgbClr val="000000"/>
                </a:solidFill>
                <a:effectLst/>
                <a:uLnTx/>
                <a:uFillTx/>
                <a:latin typeface="Tenorite" pitchFamily="2" charset="0"/>
                <a:ea typeface="+mn-ea"/>
                <a:cs typeface="Arial" panose="020B0604020202020204" pitchFamily="34" charset="0"/>
                <a:sym typeface="Helvetica"/>
              </a:rPr>
              <a:t>Knowledge management and self-help</a:t>
            </a:r>
          </a:p>
        </p:txBody>
      </p:sp>
      <p:sp>
        <p:nvSpPr>
          <p:cNvPr id="18" name="TextBox 17">
            <a:extLst>
              <a:ext uri="{FF2B5EF4-FFF2-40B4-BE49-F238E27FC236}">
                <a16:creationId xmlns:a16="http://schemas.microsoft.com/office/drawing/2014/main" id="{1C36EEEE-E695-B498-706B-A118833B0C36}"/>
              </a:ext>
            </a:extLst>
          </p:cNvPr>
          <p:cNvSpPr txBox="1"/>
          <p:nvPr/>
        </p:nvSpPr>
        <p:spPr>
          <a:xfrm>
            <a:off x="7353300" y="3083197"/>
            <a:ext cx="4044950" cy="1195712"/>
          </a:xfrm>
          <a:prstGeom prst="rect">
            <a:avLst/>
          </a:prstGeom>
          <a:noFill/>
        </p:spPr>
        <p:txBody>
          <a:bodyPr wrap="square">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IN" sz="1200" b="1" i="0" u="none" strike="noStrike" kern="0" cap="none" spc="0" normalizeH="0" baseline="0" noProof="0">
                <a:ln>
                  <a:noFill/>
                </a:ln>
                <a:solidFill>
                  <a:srgbClr val="000000"/>
                </a:solidFill>
                <a:effectLst/>
                <a:uLnTx/>
                <a:uFillTx/>
                <a:latin typeface="Tenorite"/>
                <a:ea typeface="+mn-ea"/>
                <a:cs typeface="+mn-cs"/>
                <a:sym typeface="Tenorite Regular"/>
              </a:rPr>
              <a:t>Model Design</a:t>
            </a:r>
          </a:p>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IN" sz="300" b="1" i="0" u="none" strike="noStrike" kern="0" cap="none" spc="0" normalizeH="0" baseline="0" noProof="0">
              <a:ln>
                <a:noFill/>
              </a:ln>
              <a:solidFill>
                <a:srgbClr val="000000"/>
              </a:solidFill>
              <a:effectLst/>
              <a:uLnTx/>
              <a:uFillTx/>
              <a:latin typeface="Tenorite"/>
              <a:ea typeface="+mn-ea"/>
              <a:cs typeface="+mn-cs"/>
              <a:sym typeface="Tenorite Regular"/>
            </a:endParaRPr>
          </a:p>
          <a:p>
            <a:pPr marL="142875" marR="0" lvl="0" indent="-142875" algn="l" defTabSz="1651022" rtl="0" eaLnBrk="1" fontAlgn="auto" latinLnBrk="0" hangingPunct="1">
              <a:lnSpc>
                <a:spcPct val="90000"/>
              </a:lnSpc>
              <a:spcBef>
                <a:spcPts val="0"/>
              </a:spcBef>
              <a:spcAft>
                <a:spcPts val="0"/>
              </a:spcAft>
              <a:buClr>
                <a:srgbClr val="000000"/>
              </a:buClr>
              <a:buSzTx/>
              <a:buFont typeface="Arial" panose="020B0604020202020204" pitchFamily="34" charset="0"/>
              <a:buChar char="•"/>
              <a:tabLst>
                <a:tab pos="495300" algn="l"/>
                <a:tab pos="1003300" algn="l"/>
                <a:tab pos="1524000" algn="l"/>
                <a:tab pos="2019300" algn="l"/>
                <a:tab pos="2527300" algn="l"/>
                <a:tab pos="3035300" algn="l"/>
                <a:tab pos="3543300" algn="l"/>
                <a:tab pos="4038600" algn="l"/>
                <a:tab pos="4546600" algn="l"/>
                <a:tab pos="5054600" algn="l"/>
                <a:tab pos="5562600" algn="l"/>
                <a:tab pos="6070600" algn="l"/>
              </a:tabLst>
              <a:defRPr/>
            </a:pPr>
            <a:r>
              <a:rPr kumimoji="0" lang="en-GB" sz="900" b="0" i="0" u="none" strike="noStrike" kern="1200" cap="none" spc="0" normalizeH="0" baseline="0" noProof="0">
                <a:ln>
                  <a:noFill/>
                </a:ln>
                <a:solidFill>
                  <a:srgbClr val="000000"/>
                </a:solidFill>
                <a:effectLst/>
                <a:uLnTx/>
                <a:uFillTx/>
                <a:latin typeface="Tenorite" pitchFamily="2" charset="0"/>
                <a:ea typeface="+mn-ea"/>
                <a:cs typeface="Arial" panose="020B0604020202020204" pitchFamily="34" charset="0"/>
                <a:sym typeface="Helvetica"/>
              </a:rPr>
              <a:t>Support teams aligned by functional capabilities for greater autonomy and speed to value realization</a:t>
            </a:r>
          </a:p>
          <a:p>
            <a:pPr marL="142875" marR="0" lvl="0" indent="-142875" algn="l" defTabSz="1651022" rtl="0" eaLnBrk="1" fontAlgn="auto" latinLnBrk="0" hangingPunct="1">
              <a:lnSpc>
                <a:spcPct val="90000"/>
              </a:lnSpc>
              <a:spcBef>
                <a:spcPts val="0"/>
              </a:spcBef>
              <a:spcAft>
                <a:spcPts val="0"/>
              </a:spcAft>
              <a:buClr>
                <a:srgbClr val="000000"/>
              </a:buClr>
              <a:buSzTx/>
              <a:buFont typeface="Arial" panose="020B0604020202020204" pitchFamily="34" charset="0"/>
              <a:buChar char="•"/>
              <a:tabLst>
                <a:tab pos="495300" algn="l"/>
                <a:tab pos="1003300" algn="l"/>
                <a:tab pos="1524000" algn="l"/>
                <a:tab pos="2019300" algn="l"/>
                <a:tab pos="2527300" algn="l"/>
                <a:tab pos="3035300" algn="l"/>
                <a:tab pos="3543300" algn="l"/>
                <a:tab pos="4038600" algn="l"/>
                <a:tab pos="4546600" algn="l"/>
                <a:tab pos="5054600" algn="l"/>
                <a:tab pos="5562600" algn="l"/>
                <a:tab pos="6070600" algn="l"/>
              </a:tabLst>
              <a:defRPr/>
            </a:pPr>
            <a:r>
              <a:rPr kumimoji="0" lang="en-GB" sz="900" b="0" i="0" u="none" strike="noStrike" kern="1200" cap="none" spc="0" normalizeH="0" baseline="0" noProof="0">
                <a:ln>
                  <a:noFill/>
                </a:ln>
                <a:solidFill>
                  <a:srgbClr val="000000"/>
                </a:solidFill>
                <a:effectLst/>
                <a:uLnTx/>
                <a:uFillTx/>
                <a:latin typeface="Tenorite" pitchFamily="2" charset="0"/>
                <a:ea typeface="+mn-ea"/>
                <a:cs typeface="Arial" panose="020B0604020202020204" pitchFamily="34" charset="0"/>
                <a:sym typeface="Helvetica"/>
              </a:rPr>
              <a:t>Capability Building – Cross skilled resources trained in Functions, Technical,  ITIL and Automation</a:t>
            </a:r>
          </a:p>
          <a:p>
            <a:pPr marL="142875" marR="0" lvl="0" indent="-142875" algn="l" defTabSz="1651022" rtl="0" eaLnBrk="1" fontAlgn="auto" latinLnBrk="0" hangingPunct="1">
              <a:lnSpc>
                <a:spcPct val="90000"/>
              </a:lnSpc>
              <a:spcBef>
                <a:spcPts val="0"/>
              </a:spcBef>
              <a:spcAft>
                <a:spcPts val="0"/>
              </a:spcAft>
              <a:buClr>
                <a:srgbClr val="000000"/>
              </a:buClr>
              <a:buSzTx/>
              <a:buFont typeface="Arial" panose="020B0604020202020204" pitchFamily="34" charset="0"/>
              <a:buChar char="•"/>
              <a:tabLst>
                <a:tab pos="495300" algn="l"/>
                <a:tab pos="1003300" algn="l"/>
                <a:tab pos="1524000" algn="l"/>
                <a:tab pos="2019300" algn="l"/>
                <a:tab pos="2527300" algn="l"/>
                <a:tab pos="3035300" algn="l"/>
                <a:tab pos="3543300" algn="l"/>
                <a:tab pos="4038600" algn="l"/>
                <a:tab pos="4546600" algn="l"/>
                <a:tab pos="5054600" algn="l"/>
                <a:tab pos="5562600" algn="l"/>
                <a:tab pos="6070600" algn="l"/>
              </a:tabLst>
              <a:defRPr/>
            </a:pPr>
            <a:r>
              <a:rPr lang="en-GB" sz="900">
                <a:solidFill>
                  <a:srgbClr val="000000"/>
                </a:solidFill>
                <a:latin typeface="Tenorite" pitchFamily="2" charset="0"/>
                <a:cs typeface="Arial" panose="020B0604020202020204" pitchFamily="34" charset="0"/>
                <a:sym typeface="Helvetica"/>
              </a:rPr>
              <a:t>CICD pipeline </a:t>
            </a:r>
            <a:endParaRPr kumimoji="0" lang="en-GB" sz="900" b="0" i="0" u="none" strike="noStrike" kern="1200" cap="none" spc="0" normalizeH="0" baseline="0" noProof="0">
              <a:ln>
                <a:noFill/>
              </a:ln>
              <a:solidFill>
                <a:srgbClr val="000000"/>
              </a:solidFill>
              <a:effectLst/>
              <a:uLnTx/>
              <a:uFillTx/>
              <a:latin typeface="Tenorite" pitchFamily="2" charset="0"/>
              <a:ea typeface="+mn-ea"/>
              <a:cs typeface="Arial" panose="020B0604020202020204" pitchFamily="34" charset="0"/>
              <a:sym typeface="Helvetica"/>
            </a:endParaRPr>
          </a:p>
          <a:p>
            <a:pPr marL="142875" marR="0" lvl="0" indent="-142875" algn="l" defTabSz="1651022" rtl="0" eaLnBrk="1" fontAlgn="auto" latinLnBrk="0" hangingPunct="1">
              <a:lnSpc>
                <a:spcPct val="90000"/>
              </a:lnSpc>
              <a:spcBef>
                <a:spcPts val="0"/>
              </a:spcBef>
              <a:spcAft>
                <a:spcPts val="0"/>
              </a:spcAft>
              <a:buClr>
                <a:srgbClr val="000000"/>
              </a:buClr>
              <a:buSzTx/>
              <a:buFont typeface="Arial" panose="020B0604020202020204" pitchFamily="34" charset="0"/>
              <a:buChar char="•"/>
              <a:tabLst>
                <a:tab pos="495300" algn="l"/>
                <a:tab pos="1003300" algn="l"/>
                <a:tab pos="1524000" algn="l"/>
                <a:tab pos="2019300" algn="l"/>
                <a:tab pos="2527300" algn="l"/>
                <a:tab pos="3035300" algn="l"/>
                <a:tab pos="3543300" algn="l"/>
                <a:tab pos="4038600" algn="l"/>
                <a:tab pos="4546600" algn="l"/>
                <a:tab pos="5054600" algn="l"/>
                <a:tab pos="5562600" algn="l"/>
                <a:tab pos="6070600" algn="l"/>
              </a:tabLst>
              <a:defRPr/>
            </a:pPr>
            <a:r>
              <a:rPr kumimoji="0" lang="en-GB" sz="900" b="0" i="0" u="none" strike="noStrike" kern="1200" cap="none" spc="0" normalizeH="0" baseline="0" noProof="0">
                <a:ln>
                  <a:noFill/>
                </a:ln>
                <a:solidFill>
                  <a:srgbClr val="000000"/>
                </a:solidFill>
                <a:effectLst/>
                <a:uLnTx/>
                <a:uFillTx/>
                <a:latin typeface="Tenorite" pitchFamily="2" charset="0"/>
                <a:ea typeface="+mn-ea"/>
                <a:cs typeface="Arial" panose="020B0604020202020204" pitchFamily="34" charset="0"/>
                <a:sym typeface="Helvetica"/>
              </a:rPr>
              <a:t>Tools/Scripts for proactive diagnostics to ensure reliability</a:t>
            </a:r>
          </a:p>
          <a:p>
            <a:pPr marL="142875" marR="0" lvl="0" indent="-142875" algn="l" defTabSz="1651022" rtl="0" eaLnBrk="1" fontAlgn="auto" latinLnBrk="0" hangingPunct="1">
              <a:lnSpc>
                <a:spcPct val="90000"/>
              </a:lnSpc>
              <a:spcBef>
                <a:spcPts val="0"/>
              </a:spcBef>
              <a:spcAft>
                <a:spcPts val="0"/>
              </a:spcAft>
              <a:buClr>
                <a:srgbClr val="000000"/>
              </a:buClr>
              <a:buSzTx/>
              <a:buFont typeface="Arial" panose="020B0604020202020204" pitchFamily="34" charset="0"/>
              <a:buChar char="•"/>
              <a:tabLst>
                <a:tab pos="495300" algn="l"/>
                <a:tab pos="1003300" algn="l"/>
                <a:tab pos="1524000" algn="l"/>
                <a:tab pos="2019300" algn="l"/>
                <a:tab pos="2527300" algn="l"/>
                <a:tab pos="3035300" algn="l"/>
                <a:tab pos="3543300" algn="l"/>
                <a:tab pos="4038600" algn="l"/>
                <a:tab pos="4546600" algn="l"/>
                <a:tab pos="5054600" algn="l"/>
                <a:tab pos="5562600" algn="l"/>
                <a:tab pos="6070600" algn="l"/>
              </a:tabLst>
              <a:defRPr/>
            </a:pPr>
            <a:r>
              <a:rPr lang="en-GB" sz="900">
                <a:solidFill>
                  <a:srgbClr val="000000"/>
                </a:solidFill>
                <a:latin typeface="Tenorite" pitchFamily="2" charset="0"/>
                <a:cs typeface="Arial" panose="020B0604020202020204" pitchFamily="34" charset="0"/>
                <a:sym typeface="Helvetica"/>
              </a:rPr>
              <a:t>Focus on Observability , Automation, Self Service enablement</a:t>
            </a:r>
            <a:endParaRPr kumimoji="0" lang="en-GB" sz="900" b="0" i="0" u="none" strike="noStrike" kern="1200" cap="none" spc="0" normalizeH="0" baseline="0" noProof="0">
              <a:ln>
                <a:noFill/>
              </a:ln>
              <a:solidFill>
                <a:srgbClr val="000000"/>
              </a:solidFill>
              <a:effectLst/>
              <a:uLnTx/>
              <a:uFillTx/>
              <a:latin typeface="Tenorite" pitchFamily="2" charset="0"/>
              <a:ea typeface="+mn-ea"/>
              <a:cs typeface="Arial" panose="020B0604020202020204" pitchFamily="34" charset="0"/>
              <a:sym typeface="Helvetica"/>
            </a:endParaRPr>
          </a:p>
        </p:txBody>
      </p:sp>
      <p:sp>
        <p:nvSpPr>
          <p:cNvPr id="19" name="TextBox 18">
            <a:extLst>
              <a:ext uri="{FF2B5EF4-FFF2-40B4-BE49-F238E27FC236}">
                <a16:creationId xmlns:a16="http://schemas.microsoft.com/office/drawing/2014/main" id="{6D6EEFFD-33B8-4D6C-6B7E-739F6AC1451D}"/>
              </a:ext>
            </a:extLst>
          </p:cNvPr>
          <p:cNvSpPr txBox="1"/>
          <p:nvPr/>
        </p:nvSpPr>
        <p:spPr>
          <a:xfrm>
            <a:off x="7353300" y="4255684"/>
            <a:ext cx="4044950" cy="697114"/>
          </a:xfrm>
          <a:prstGeom prst="rect">
            <a:avLst/>
          </a:prstGeom>
          <a:noFill/>
        </p:spPr>
        <p:txBody>
          <a:bodyPr wrap="square">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IN" sz="1200" b="1" i="0" u="none" strike="noStrike" kern="0" cap="none" spc="0" normalizeH="0" baseline="0" noProof="0">
                <a:ln>
                  <a:noFill/>
                </a:ln>
                <a:solidFill>
                  <a:srgbClr val="000000"/>
                </a:solidFill>
                <a:effectLst/>
                <a:uLnTx/>
                <a:uFillTx/>
                <a:latin typeface="Tenorite"/>
                <a:ea typeface="+mn-ea"/>
                <a:cs typeface="+mn-cs"/>
                <a:sym typeface="Tenorite Regular"/>
              </a:rPr>
              <a:t>Location/shift Design</a:t>
            </a:r>
          </a:p>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IN" sz="300" b="1" i="0" u="none" strike="noStrike" kern="0" cap="none" spc="0" normalizeH="0" baseline="0" noProof="0">
              <a:ln>
                <a:noFill/>
              </a:ln>
              <a:solidFill>
                <a:srgbClr val="000000"/>
              </a:solidFill>
              <a:effectLst/>
              <a:uLnTx/>
              <a:uFillTx/>
              <a:latin typeface="Tenorite"/>
              <a:ea typeface="+mn-ea"/>
              <a:cs typeface="+mn-cs"/>
              <a:sym typeface="Tenorite Regular"/>
            </a:endParaRPr>
          </a:p>
          <a:p>
            <a:pPr marL="142875" marR="0" lvl="0" indent="-142875" algn="l" defTabSz="1651022" rtl="0" eaLnBrk="1" fontAlgn="auto" latinLnBrk="0" hangingPunct="1">
              <a:lnSpc>
                <a:spcPct val="90000"/>
              </a:lnSpc>
              <a:spcBef>
                <a:spcPts val="0"/>
              </a:spcBef>
              <a:spcAft>
                <a:spcPts val="0"/>
              </a:spcAft>
              <a:buClr>
                <a:srgbClr val="000000"/>
              </a:buClr>
              <a:buSzTx/>
              <a:buFont typeface="Arial" panose="020B0604020202020204" pitchFamily="34" charset="0"/>
              <a:buChar char="•"/>
              <a:tabLst>
                <a:tab pos="495300" algn="l"/>
                <a:tab pos="1003300" algn="l"/>
                <a:tab pos="1524000" algn="l"/>
                <a:tab pos="2019300" algn="l"/>
                <a:tab pos="2527300" algn="l"/>
                <a:tab pos="3035300" algn="l"/>
                <a:tab pos="3543300" algn="l"/>
                <a:tab pos="4038600" algn="l"/>
                <a:tab pos="4546600" algn="l"/>
                <a:tab pos="5054600" algn="l"/>
                <a:tab pos="5562600" algn="l"/>
                <a:tab pos="6070600" algn="l"/>
              </a:tabLst>
              <a:defRPr/>
            </a:pPr>
            <a:r>
              <a:rPr kumimoji="0" lang="en-GB" sz="900" b="0" i="0" u="none" strike="noStrike" kern="1200" cap="none" spc="0" normalizeH="0" baseline="0" noProof="0">
                <a:ln>
                  <a:noFill/>
                </a:ln>
                <a:solidFill>
                  <a:srgbClr val="000000"/>
                </a:solidFill>
                <a:effectLst/>
                <a:uLnTx/>
                <a:uFillTx/>
                <a:latin typeface="Tenorite" pitchFamily="2" charset="0"/>
                <a:ea typeface="+mn-ea"/>
                <a:cs typeface="Arial" panose="020B0604020202020204" pitchFamily="34" charset="0"/>
                <a:sym typeface="Helvetica"/>
              </a:rPr>
              <a:t>Dedicated Onsite personnel in Scotland for business interactions and critical incidents </a:t>
            </a:r>
          </a:p>
          <a:p>
            <a:pPr marL="142875" marR="0" lvl="0" indent="-142875" algn="l" defTabSz="1651022" rtl="0" eaLnBrk="1" fontAlgn="auto" latinLnBrk="0" hangingPunct="1">
              <a:lnSpc>
                <a:spcPct val="90000"/>
              </a:lnSpc>
              <a:spcBef>
                <a:spcPts val="0"/>
              </a:spcBef>
              <a:spcAft>
                <a:spcPts val="0"/>
              </a:spcAft>
              <a:buClr>
                <a:srgbClr val="000000"/>
              </a:buClr>
              <a:buSzTx/>
              <a:buFont typeface="Arial" panose="020B0604020202020204" pitchFamily="34" charset="0"/>
              <a:buChar char="•"/>
              <a:tabLst>
                <a:tab pos="495300" algn="l"/>
                <a:tab pos="1003300" algn="l"/>
                <a:tab pos="1524000" algn="l"/>
                <a:tab pos="2019300" algn="l"/>
                <a:tab pos="2527300" algn="l"/>
                <a:tab pos="3035300" algn="l"/>
                <a:tab pos="3543300" algn="l"/>
                <a:tab pos="4038600" algn="l"/>
                <a:tab pos="4546600" algn="l"/>
                <a:tab pos="5054600" algn="l"/>
                <a:tab pos="5562600" algn="l"/>
                <a:tab pos="6070600" algn="l"/>
              </a:tabLst>
              <a:defRPr/>
            </a:pPr>
            <a:r>
              <a:rPr kumimoji="0" lang="en-GB" sz="900" b="0" i="0" u="none" strike="noStrike" kern="1200" cap="none" spc="0" normalizeH="0" baseline="0" noProof="0">
                <a:ln>
                  <a:noFill/>
                </a:ln>
                <a:solidFill>
                  <a:srgbClr val="000000"/>
                </a:solidFill>
                <a:effectLst/>
                <a:uLnTx/>
                <a:uFillTx/>
                <a:latin typeface="Tenorite" pitchFamily="2" charset="0"/>
                <a:ea typeface="+mn-ea"/>
                <a:cs typeface="Arial" panose="020B0604020202020204" pitchFamily="34" charset="0"/>
                <a:sym typeface="Helvetica"/>
              </a:rPr>
              <a:t>24*7 support</a:t>
            </a:r>
          </a:p>
        </p:txBody>
      </p:sp>
    </p:spTree>
    <p:extLst>
      <p:ext uri="{BB962C8B-B14F-4D97-AF65-F5344CB8AC3E}">
        <p14:creationId xmlns:p14="http://schemas.microsoft.com/office/powerpoint/2010/main" val="107210320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890353-C097-A708-71DE-7D418F4C338A}"/>
            </a:ext>
          </a:extLst>
        </p:cNvPr>
        <p:cNvGrpSpPr/>
        <p:nvPr/>
      </p:nvGrpSpPr>
      <p:grpSpPr>
        <a:xfrm>
          <a:off x="0" y="0"/>
          <a:ext cx="0" cy="0"/>
          <a:chOff x="0" y="0"/>
          <a:chExt cx="0" cy="0"/>
        </a:xfrm>
      </p:grpSpPr>
      <p:sp>
        <p:nvSpPr>
          <p:cNvPr id="533" name="Title 532">
            <a:extLst>
              <a:ext uri="{FF2B5EF4-FFF2-40B4-BE49-F238E27FC236}">
                <a16:creationId xmlns:a16="http://schemas.microsoft.com/office/drawing/2014/main" id="{9D0FA600-5630-AE7A-4F9D-A64AEC005A46}"/>
              </a:ext>
            </a:extLst>
          </p:cNvPr>
          <p:cNvSpPr>
            <a:spLocks noGrp="1"/>
          </p:cNvSpPr>
          <p:nvPr>
            <p:ph type="title"/>
          </p:nvPr>
        </p:nvSpPr>
        <p:spPr>
          <a:xfrm>
            <a:off x="43583" y="18039"/>
            <a:ext cx="10842023" cy="685800"/>
          </a:xfrm>
        </p:spPr>
        <p:txBody>
          <a:bodyPr/>
          <a:lstStyle/>
          <a:p>
            <a:r>
              <a:rPr lang="en-US" sz="2200" b="1">
                <a:latin typeface="Tenorite"/>
              </a:rPr>
              <a:t>   LIMS On-Premise to Cloud Migration </a:t>
            </a:r>
          </a:p>
        </p:txBody>
      </p:sp>
      <p:sp>
        <p:nvSpPr>
          <p:cNvPr id="17" name="Rectangle 16">
            <a:extLst>
              <a:ext uri="{FF2B5EF4-FFF2-40B4-BE49-F238E27FC236}">
                <a16:creationId xmlns:a16="http://schemas.microsoft.com/office/drawing/2014/main" id="{872A1A43-CF7A-B18C-5923-A5B177902109}"/>
              </a:ext>
            </a:extLst>
          </p:cNvPr>
          <p:cNvSpPr/>
          <p:nvPr/>
        </p:nvSpPr>
        <p:spPr>
          <a:xfrm>
            <a:off x="370852" y="586362"/>
            <a:ext cx="11014020" cy="5591110"/>
          </a:xfrm>
          <a:prstGeom prst="rect">
            <a:avLst/>
          </a:prstGeom>
          <a:solidFill>
            <a:srgbClr val="FFFFFF"/>
          </a:solidFill>
          <a:ln w="3175" cap="flat" cmpd="sng" algn="ctr">
            <a:solidFill>
              <a:schemeClr val="bg1">
                <a:lumMod val="75000"/>
              </a:schemeClr>
            </a:solidFill>
            <a:prstDash val="solid"/>
          </a:ln>
          <a:effectLst/>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R="0" lvl="0" algn="l" defTabSz="609593" rtl="0" eaLnBrk="1" fontAlgn="auto" latinLnBrk="0" hangingPunct="1">
              <a:lnSpc>
                <a:spcPct val="100000"/>
              </a:lnSpc>
              <a:spcBef>
                <a:spcPts val="0"/>
              </a:spcBef>
              <a:spcAft>
                <a:spcPts val="100"/>
              </a:spcAft>
              <a:buClr>
                <a:srgbClr val="000000"/>
              </a:buClr>
              <a:buSzTx/>
              <a:tabLst/>
              <a:defRPr/>
            </a:pPr>
            <a:endParaRPr kumimoji="0" lang="en-IN" sz="1400" b="1" i="0" u="none" strike="noStrike" kern="1200" cap="none" spc="0" normalizeH="0" baseline="0" noProof="0">
              <a:ln>
                <a:noFill/>
              </a:ln>
              <a:solidFill>
                <a:srgbClr val="000000"/>
              </a:solidFill>
              <a:effectLst/>
              <a:uLnTx/>
              <a:uFillTx/>
              <a:latin typeface="Tenorite" panose="00000500000000000000" pitchFamily="2" charset="0"/>
              <a:ea typeface="+mn-ea"/>
              <a:cs typeface="Calibri" panose="020F0502020204030204" pitchFamily="34" charset="0"/>
            </a:endParaRPr>
          </a:p>
          <a:p>
            <a:pPr marL="152398" marR="0" lvl="0" indent="-152398" algn="l" defTabSz="609593" rtl="0" eaLnBrk="1" fontAlgn="auto" latinLnBrk="0" hangingPunct="1">
              <a:lnSpc>
                <a:spcPct val="100000"/>
              </a:lnSpc>
              <a:spcBef>
                <a:spcPts val="0"/>
              </a:spcBef>
              <a:spcAft>
                <a:spcPts val="100"/>
              </a:spcAft>
              <a:buClr>
                <a:srgbClr val="000000"/>
              </a:buClr>
              <a:buSzTx/>
              <a:buFont typeface="Arial" panose="020B0604020202020204" pitchFamily="34" charset="0"/>
              <a:buChar char="•"/>
              <a:tabLst/>
              <a:defRPr/>
            </a:pPr>
            <a:endParaRPr lang="en-IN" sz="1400" b="1">
              <a:solidFill>
                <a:srgbClr val="000000"/>
              </a:solidFill>
              <a:latin typeface="Tenorite" panose="00000500000000000000" pitchFamily="2" charset="0"/>
              <a:cs typeface="Calibri" panose="020F0502020204030204" pitchFamily="34" charset="0"/>
            </a:endParaRPr>
          </a:p>
          <a:p>
            <a:pPr marL="152398" marR="0" lvl="0" indent="-152398" algn="l" defTabSz="609593" rtl="0" eaLnBrk="1" fontAlgn="auto" latinLnBrk="0" hangingPunct="1">
              <a:lnSpc>
                <a:spcPct val="100000"/>
              </a:lnSpc>
              <a:spcBef>
                <a:spcPts val="0"/>
              </a:spcBef>
              <a:spcAft>
                <a:spcPts val="100"/>
              </a:spcAft>
              <a:buClr>
                <a:srgbClr val="000000"/>
              </a:buClr>
              <a:buSzTx/>
              <a:buFont typeface="Arial" panose="020B0604020202020204" pitchFamily="34" charset="0"/>
              <a:buChar char="•"/>
              <a:tabLst/>
              <a:defRPr/>
            </a:pPr>
            <a:endParaRPr kumimoji="0" lang="en-IN" sz="1400" b="1" i="0" u="none" strike="noStrike" kern="1200" cap="none" spc="0" normalizeH="0" baseline="0" noProof="0">
              <a:ln>
                <a:noFill/>
              </a:ln>
              <a:solidFill>
                <a:srgbClr val="000000"/>
              </a:solidFill>
              <a:effectLst/>
              <a:uLnTx/>
              <a:uFillTx/>
              <a:latin typeface="Tenorite" panose="00000500000000000000" pitchFamily="2" charset="0"/>
              <a:ea typeface="+mn-ea"/>
              <a:cs typeface="Calibri" panose="020F0502020204030204" pitchFamily="34" charset="0"/>
            </a:endParaRPr>
          </a:p>
          <a:p>
            <a:pPr marL="152398" marR="0" lvl="0" indent="-152398" algn="l" defTabSz="609593" rtl="0" eaLnBrk="1" fontAlgn="auto" latinLnBrk="0" hangingPunct="1">
              <a:lnSpc>
                <a:spcPct val="100000"/>
              </a:lnSpc>
              <a:spcBef>
                <a:spcPts val="0"/>
              </a:spcBef>
              <a:spcAft>
                <a:spcPts val="100"/>
              </a:spcAft>
              <a:buClr>
                <a:srgbClr val="000000"/>
              </a:buClr>
              <a:buSzTx/>
              <a:buFont typeface="Arial" panose="020B0604020202020204" pitchFamily="34" charset="0"/>
              <a:buChar char="•"/>
              <a:tabLst/>
              <a:defRPr/>
            </a:pPr>
            <a:endParaRPr kumimoji="0" lang="en-IN" sz="1200" b="1" i="0" u="none" strike="noStrike" kern="1200" cap="none" spc="0" normalizeH="0" baseline="0" noProof="0">
              <a:ln>
                <a:noFill/>
              </a:ln>
              <a:solidFill>
                <a:srgbClr val="000000"/>
              </a:solidFill>
              <a:effectLst/>
              <a:uLnTx/>
              <a:uFillTx/>
              <a:latin typeface="Tenorite" panose="00000500000000000000" pitchFamily="2" charset="0"/>
              <a:ea typeface="+mn-ea"/>
              <a:cs typeface="Calibri" panose="020F0502020204030204" pitchFamily="34" charset="0"/>
            </a:endParaRPr>
          </a:p>
          <a:p>
            <a:pPr marL="152398" indent="-152398" defTabSz="609593">
              <a:spcAft>
                <a:spcPts val="100"/>
              </a:spcAft>
              <a:buClr>
                <a:srgbClr val="000000"/>
              </a:buClr>
              <a:buFont typeface="Arial" panose="020B0604020202020204" pitchFamily="34" charset="0"/>
              <a:buChar char="•"/>
              <a:defRPr/>
            </a:pPr>
            <a:endParaRPr lang="en-IN" sz="1400">
              <a:solidFill>
                <a:srgbClr val="000000"/>
              </a:solidFill>
              <a:latin typeface="Tenorite" panose="00000500000000000000" pitchFamily="2" charset="0"/>
              <a:cs typeface="Calibri" panose="020F0502020204030204" pitchFamily="34" charset="0"/>
            </a:endParaRPr>
          </a:p>
          <a:p>
            <a:pPr marL="152398" indent="-152398" defTabSz="609593">
              <a:spcAft>
                <a:spcPts val="100"/>
              </a:spcAft>
              <a:buClr>
                <a:srgbClr val="000000"/>
              </a:buClr>
              <a:buFont typeface="Arial" panose="020B0604020202020204" pitchFamily="34" charset="0"/>
              <a:buChar char="•"/>
              <a:defRPr/>
            </a:pPr>
            <a:endParaRPr lang="en-IN" sz="1400">
              <a:solidFill>
                <a:srgbClr val="000000"/>
              </a:solidFill>
              <a:latin typeface="Tenorite" panose="00000500000000000000" pitchFamily="2" charset="0"/>
              <a:cs typeface="Calibri" panose="020F0502020204030204" pitchFamily="34" charset="0"/>
            </a:endParaRPr>
          </a:p>
          <a:p>
            <a:pPr marL="152398" indent="-152398" defTabSz="609593">
              <a:spcAft>
                <a:spcPts val="100"/>
              </a:spcAft>
              <a:buClr>
                <a:srgbClr val="000000"/>
              </a:buClr>
              <a:buFont typeface="Arial" panose="020B0604020202020204" pitchFamily="34" charset="0"/>
              <a:buChar char="•"/>
              <a:defRPr/>
            </a:pPr>
            <a:endParaRPr kumimoji="0" lang="en-IN" sz="1400" b="0" i="0" u="none" strike="noStrike" kern="1200" cap="none" spc="0" normalizeH="0" baseline="0" noProof="0">
              <a:ln>
                <a:noFill/>
              </a:ln>
              <a:solidFill>
                <a:srgbClr val="000000"/>
              </a:solidFill>
              <a:effectLst/>
              <a:uLnTx/>
              <a:uFillTx/>
              <a:latin typeface="Tenorite" panose="00000500000000000000" pitchFamily="2" charset="0"/>
              <a:ea typeface="+mn-ea"/>
              <a:cs typeface="Calibri" panose="020F0502020204030204" pitchFamily="34" charset="0"/>
            </a:endParaRPr>
          </a:p>
          <a:p>
            <a:pPr marL="152398" marR="0" lvl="0" indent="-152398" algn="l" defTabSz="609593" rtl="0" eaLnBrk="1" fontAlgn="auto" latinLnBrk="0" hangingPunct="1">
              <a:lnSpc>
                <a:spcPct val="100000"/>
              </a:lnSpc>
              <a:spcBef>
                <a:spcPts val="0"/>
              </a:spcBef>
              <a:spcAft>
                <a:spcPts val="100"/>
              </a:spcAft>
              <a:buClr>
                <a:srgbClr val="000000"/>
              </a:buClr>
              <a:buSzTx/>
              <a:buFont typeface="Arial" panose="020B0604020202020204" pitchFamily="34" charset="0"/>
              <a:buChar char="•"/>
              <a:tabLst/>
              <a:defRPr/>
            </a:pPr>
            <a:endParaRPr kumimoji="0" lang="en-IN" sz="1200" b="0" i="0" u="none" strike="noStrike" kern="1200" cap="none" spc="0" normalizeH="0" baseline="0" noProof="0">
              <a:ln>
                <a:noFill/>
              </a:ln>
              <a:solidFill>
                <a:srgbClr val="000000"/>
              </a:solidFill>
              <a:effectLst/>
              <a:uLnTx/>
              <a:uFillTx/>
              <a:latin typeface="Tenorite" panose="00000500000000000000" pitchFamily="2" charset="0"/>
              <a:ea typeface="+mn-ea"/>
              <a:cs typeface="Calibri" panose="020F0502020204030204" pitchFamily="34" charset="0"/>
            </a:endParaRPr>
          </a:p>
          <a:p>
            <a:pPr marL="609598" marR="0" lvl="1" indent="-152398" algn="l" defTabSz="609593" rtl="0" eaLnBrk="1" fontAlgn="auto" latinLnBrk="0" hangingPunct="1">
              <a:lnSpc>
                <a:spcPct val="100000"/>
              </a:lnSpc>
              <a:spcBef>
                <a:spcPts val="0"/>
              </a:spcBef>
              <a:spcAft>
                <a:spcPts val="100"/>
              </a:spcAft>
              <a:buClr>
                <a:srgbClr val="000000"/>
              </a:buClr>
              <a:buSzTx/>
              <a:buFont typeface="Arial" panose="020B0604020202020204" pitchFamily="34" charset="0"/>
              <a:buChar char="•"/>
              <a:tabLst/>
              <a:defRPr/>
            </a:pPr>
            <a:endParaRPr kumimoji="0" lang="en-IN" sz="1000" b="0" i="0" u="none" strike="noStrike" kern="1200" cap="none" spc="0" normalizeH="0" baseline="0" noProof="0">
              <a:ln>
                <a:noFill/>
              </a:ln>
              <a:solidFill>
                <a:srgbClr val="000000"/>
              </a:solidFill>
              <a:effectLst/>
              <a:uLnTx/>
              <a:uFillTx/>
              <a:latin typeface="Tenorite" panose="00000500000000000000" pitchFamily="2" charset="0"/>
              <a:ea typeface="+mn-ea"/>
              <a:cs typeface="Calibri" panose="020F0502020204030204" pitchFamily="34" charset="0"/>
            </a:endParaRPr>
          </a:p>
        </p:txBody>
      </p:sp>
      <p:pic>
        <p:nvPicPr>
          <p:cNvPr id="2" name="Picture 1" descr="A diagram of a cloud computing system&#10;&#10;AI-generated content may be incorrect.">
            <a:extLst>
              <a:ext uri="{FF2B5EF4-FFF2-40B4-BE49-F238E27FC236}">
                <a16:creationId xmlns:a16="http://schemas.microsoft.com/office/drawing/2014/main" id="{59D4C7B4-C717-BCDD-1818-4E87C35A8022}"/>
              </a:ext>
            </a:extLst>
          </p:cNvPr>
          <p:cNvPicPr>
            <a:picLocks noChangeAspect="1"/>
          </p:cNvPicPr>
          <p:nvPr/>
        </p:nvPicPr>
        <p:blipFill>
          <a:blip r:embed="rId3"/>
          <a:stretch>
            <a:fillRect/>
          </a:stretch>
        </p:blipFill>
        <p:spPr>
          <a:xfrm>
            <a:off x="3538538" y="1227019"/>
            <a:ext cx="5114925" cy="2189852"/>
          </a:xfrm>
          <a:prstGeom prst="rect">
            <a:avLst/>
          </a:prstGeom>
        </p:spPr>
      </p:pic>
      <p:graphicFrame>
        <p:nvGraphicFramePr>
          <p:cNvPr id="3" name="Table 2">
            <a:extLst>
              <a:ext uri="{FF2B5EF4-FFF2-40B4-BE49-F238E27FC236}">
                <a16:creationId xmlns:a16="http://schemas.microsoft.com/office/drawing/2014/main" id="{1B9E3F9F-C1BF-A273-9320-08CAACFE5E8B}"/>
              </a:ext>
            </a:extLst>
          </p:cNvPr>
          <p:cNvGraphicFramePr>
            <a:graphicFrameLocks noGrp="1"/>
          </p:cNvGraphicFramePr>
          <p:nvPr>
            <p:extLst>
              <p:ext uri="{D42A27DB-BD31-4B8C-83A1-F6EECF244321}">
                <p14:modId xmlns:p14="http://schemas.microsoft.com/office/powerpoint/2010/main" val="174941627"/>
              </p:ext>
            </p:extLst>
          </p:nvPr>
        </p:nvGraphicFramePr>
        <p:xfrm>
          <a:off x="1594737" y="3827885"/>
          <a:ext cx="8168640" cy="2225040"/>
        </p:xfrm>
        <a:graphic>
          <a:graphicData uri="http://schemas.openxmlformats.org/drawingml/2006/table">
            <a:tbl>
              <a:tblPr firstRow="1" bandRow="1">
                <a:tableStyleId>{5C22544A-7EE6-4342-B048-85BDC9FD1C3A}</a:tableStyleId>
              </a:tblPr>
              <a:tblGrid>
                <a:gridCol w="4084320">
                  <a:extLst>
                    <a:ext uri="{9D8B030D-6E8A-4147-A177-3AD203B41FA5}">
                      <a16:colId xmlns:a16="http://schemas.microsoft.com/office/drawing/2014/main" val="4020848609"/>
                    </a:ext>
                  </a:extLst>
                </a:gridCol>
                <a:gridCol w="4084320">
                  <a:extLst>
                    <a:ext uri="{9D8B030D-6E8A-4147-A177-3AD203B41FA5}">
                      <a16:colId xmlns:a16="http://schemas.microsoft.com/office/drawing/2014/main" val="2163708717"/>
                    </a:ext>
                  </a:extLst>
                </a:gridCol>
              </a:tblGrid>
              <a:tr h="370840">
                <a:tc>
                  <a:txBody>
                    <a:bodyPr/>
                    <a:lstStyle/>
                    <a:p>
                      <a:r>
                        <a:rPr lang="en-US"/>
                        <a:t>Benefit </a:t>
                      </a:r>
                    </a:p>
                  </a:txBody>
                  <a:tcPr/>
                </a:tc>
                <a:tc>
                  <a:txBody>
                    <a:bodyPr/>
                    <a:lstStyle/>
                    <a:p>
                      <a:pPr lvl="0">
                        <a:buNone/>
                      </a:pPr>
                      <a:r>
                        <a:rPr lang="en-US" sz="1800" b="1" i="0" u="none" strike="noStrike" noProof="0">
                          <a:solidFill>
                            <a:srgbClr val="FFFFFF"/>
                          </a:solidFill>
                          <a:latin typeface="Calibri"/>
                        </a:rPr>
                        <a:t>Key Features</a:t>
                      </a:r>
                      <a:endParaRPr lang="en-US"/>
                    </a:p>
                  </a:txBody>
                  <a:tcPr/>
                </a:tc>
                <a:extLst>
                  <a:ext uri="{0D108BD9-81ED-4DB2-BD59-A6C34878D82A}">
                    <a16:rowId xmlns:a16="http://schemas.microsoft.com/office/drawing/2014/main" val="3823281549"/>
                  </a:ext>
                </a:extLst>
              </a:tr>
              <a:tr h="370840">
                <a:tc>
                  <a:txBody>
                    <a:bodyPr/>
                    <a:lstStyle/>
                    <a:p>
                      <a:r>
                        <a:rPr lang="en-US"/>
                        <a:t>Operational</a:t>
                      </a:r>
                    </a:p>
                  </a:txBody>
                  <a:tcPr/>
                </a:tc>
                <a:tc>
                  <a:txBody>
                    <a:bodyPr/>
                    <a:lstStyle/>
                    <a:p>
                      <a:r>
                        <a:rPr lang="en-US"/>
                        <a:t>Scalability ,Reliability, Disaster Recovery.</a:t>
                      </a:r>
                    </a:p>
                  </a:txBody>
                  <a:tcPr/>
                </a:tc>
                <a:extLst>
                  <a:ext uri="{0D108BD9-81ED-4DB2-BD59-A6C34878D82A}">
                    <a16:rowId xmlns:a16="http://schemas.microsoft.com/office/drawing/2014/main" val="149293966"/>
                  </a:ext>
                </a:extLst>
              </a:tr>
              <a:tr h="370840">
                <a:tc>
                  <a:txBody>
                    <a:bodyPr/>
                    <a:lstStyle/>
                    <a:p>
                      <a:r>
                        <a:rPr lang="en-US"/>
                        <a:t>Financial</a:t>
                      </a:r>
                    </a:p>
                  </a:txBody>
                  <a:tcPr/>
                </a:tc>
                <a:tc>
                  <a:txBody>
                    <a:bodyPr/>
                    <a:lstStyle/>
                    <a:p>
                      <a:r>
                        <a:rPr lang="en-US"/>
                        <a:t>Reduced IT costs</a:t>
                      </a:r>
                    </a:p>
                  </a:txBody>
                  <a:tcPr/>
                </a:tc>
                <a:extLst>
                  <a:ext uri="{0D108BD9-81ED-4DB2-BD59-A6C34878D82A}">
                    <a16:rowId xmlns:a16="http://schemas.microsoft.com/office/drawing/2014/main" val="3538265676"/>
                  </a:ext>
                </a:extLst>
              </a:tr>
              <a:tr h="370840">
                <a:tc>
                  <a:txBody>
                    <a:bodyPr/>
                    <a:lstStyle/>
                    <a:p>
                      <a:r>
                        <a:rPr lang="en-US"/>
                        <a:t>Security</a:t>
                      </a:r>
                    </a:p>
                  </a:txBody>
                  <a:tcPr/>
                </a:tc>
                <a:tc>
                  <a:txBody>
                    <a:bodyPr/>
                    <a:lstStyle/>
                    <a:p>
                      <a:r>
                        <a:rPr lang="en-US"/>
                        <a:t>Advanced protection,compliance.</a:t>
                      </a:r>
                    </a:p>
                  </a:txBody>
                  <a:tcPr/>
                </a:tc>
                <a:extLst>
                  <a:ext uri="{0D108BD9-81ED-4DB2-BD59-A6C34878D82A}">
                    <a16:rowId xmlns:a16="http://schemas.microsoft.com/office/drawing/2014/main" val="164475971"/>
                  </a:ext>
                </a:extLst>
              </a:tr>
              <a:tr h="370840">
                <a:tc>
                  <a:txBody>
                    <a:bodyPr/>
                    <a:lstStyle/>
                    <a:p>
                      <a:r>
                        <a:rPr lang="en-US"/>
                        <a:t>Agility</a:t>
                      </a:r>
                    </a:p>
                  </a:txBody>
                  <a:tcPr/>
                </a:tc>
                <a:tc>
                  <a:txBody>
                    <a:bodyPr/>
                    <a:lstStyle/>
                    <a:p>
                      <a:r>
                        <a:rPr lang="en-US"/>
                        <a:t>Faster deployments,innovation support</a:t>
                      </a:r>
                    </a:p>
                  </a:txBody>
                  <a:tcPr/>
                </a:tc>
                <a:extLst>
                  <a:ext uri="{0D108BD9-81ED-4DB2-BD59-A6C34878D82A}">
                    <a16:rowId xmlns:a16="http://schemas.microsoft.com/office/drawing/2014/main" val="3091321901"/>
                  </a:ext>
                </a:extLst>
              </a:tr>
              <a:tr h="370840">
                <a:tc>
                  <a:txBody>
                    <a:bodyPr/>
                    <a:lstStyle/>
                    <a:p>
                      <a:r>
                        <a:rPr lang="en-US"/>
                        <a:t>Management</a:t>
                      </a:r>
                    </a:p>
                  </a:txBody>
                  <a:tcPr/>
                </a:tc>
                <a:tc>
                  <a:txBody>
                    <a:bodyPr/>
                    <a:lstStyle/>
                    <a:p>
                      <a:r>
                        <a:rPr lang="en-US"/>
                        <a:t>Centralized tools,automation,analytics.</a:t>
                      </a:r>
                    </a:p>
                  </a:txBody>
                  <a:tcPr/>
                </a:tc>
                <a:extLst>
                  <a:ext uri="{0D108BD9-81ED-4DB2-BD59-A6C34878D82A}">
                    <a16:rowId xmlns:a16="http://schemas.microsoft.com/office/drawing/2014/main" val="672789410"/>
                  </a:ext>
                </a:extLst>
              </a:tr>
            </a:tbl>
          </a:graphicData>
        </a:graphic>
      </p:graphicFrame>
      <p:sp>
        <p:nvSpPr>
          <p:cNvPr id="5" name="TextBox 4">
            <a:extLst>
              <a:ext uri="{FF2B5EF4-FFF2-40B4-BE49-F238E27FC236}">
                <a16:creationId xmlns:a16="http://schemas.microsoft.com/office/drawing/2014/main" id="{43FCC1F1-7A67-1B02-B12E-A059F5B35649}"/>
              </a:ext>
            </a:extLst>
          </p:cNvPr>
          <p:cNvSpPr txBox="1"/>
          <p:nvPr/>
        </p:nvSpPr>
        <p:spPr>
          <a:xfrm>
            <a:off x="2485868" y="687048"/>
            <a:ext cx="662065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Calibri"/>
                <a:cs typeface="Calibri"/>
              </a:rPr>
              <a:t>                  On-Premise to Cloud migration &amp; its Benefits</a:t>
            </a:r>
            <a:endParaRPr lang="en-US"/>
          </a:p>
        </p:txBody>
      </p:sp>
    </p:spTree>
    <p:extLst>
      <p:ext uri="{BB962C8B-B14F-4D97-AF65-F5344CB8AC3E}">
        <p14:creationId xmlns:p14="http://schemas.microsoft.com/office/powerpoint/2010/main" val="32229856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AF001A-C726-99EA-41BF-B5F01F1751D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AD4B830-66D8-88FB-7A79-2E2308DE8145}"/>
              </a:ext>
            </a:extLst>
          </p:cNvPr>
          <p:cNvSpPr>
            <a:spLocks noGrp="1"/>
          </p:cNvSpPr>
          <p:nvPr>
            <p:ph type="title"/>
          </p:nvPr>
        </p:nvSpPr>
        <p:spPr>
          <a:xfrm>
            <a:off x="95671" y="86094"/>
            <a:ext cx="10842023" cy="685800"/>
          </a:xfrm>
        </p:spPr>
        <p:txBody>
          <a:bodyPr/>
          <a:lstStyle/>
          <a:p>
            <a:r>
              <a:rPr lang="en-US" sz="2400" b="1">
                <a:solidFill>
                  <a:prstClr val="black"/>
                </a:solidFill>
                <a:latin typeface="Tenorite" pitchFamily="2" charset="0"/>
                <a:cs typeface="Arial" panose="020B0604020202020204" pitchFamily="34" charset="0"/>
              </a:rPr>
              <a:t>Our Solution theme aligned to Scottish Water’s goals</a:t>
            </a:r>
            <a:endParaRPr lang="en-IN" sz="2400" b="1">
              <a:solidFill>
                <a:prstClr val="black"/>
              </a:solidFill>
              <a:latin typeface="Tenorite" pitchFamily="2" charset="0"/>
              <a:cs typeface="Arial" panose="020B0604020202020204" pitchFamily="34" charset="0"/>
            </a:endParaRPr>
          </a:p>
        </p:txBody>
      </p:sp>
    </p:spTree>
    <p:extLst>
      <p:ext uri="{BB962C8B-B14F-4D97-AF65-F5344CB8AC3E}">
        <p14:creationId xmlns:p14="http://schemas.microsoft.com/office/powerpoint/2010/main" val="6371713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Freeform: Shape 60">
            <a:extLst>
              <a:ext uri="{FF2B5EF4-FFF2-40B4-BE49-F238E27FC236}">
                <a16:creationId xmlns:a16="http://schemas.microsoft.com/office/drawing/2014/main" id="{7BA01B99-398B-41A6-6600-8471DAECA5B8}"/>
              </a:ext>
            </a:extLst>
          </p:cNvPr>
          <p:cNvSpPr/>
          <p:nvPr/>
        </p:nvSpPr>
        <p:spPr>
          <a:xfrm>
            <a:off x="609598" y="1403594"/>
            <a:ext cx="8675607" cy="1308378"/>
          </a:xfrm>
          <a:custGeom>
            <a:avLst/>
            <a:gdLst>
              <a:gd name="connsiteX0" fmla="*/ 1623488 w 5644588"/>
              <a:gd name="connsiteY0" fmla="*/ 5677262 h 5681302"/>
              <a:gd name="connsiteX1" fmla="*/ 1649441 w 5644588"/>
              <a:gd name="connsiteY1" fmla="*/ 5677635 h 5681302"/>
              <a:gd name="connsiteX2" fmla="*/ 1623488 w 5644588"/>
              <a:gd name="connsiteY2" fmla="*/ 5677262 h 5681302"/>
              <a:gd name="connsiteX3" fmla="*/ 1504385 w 5644588"/>
              <a:gd name="connsiteY3" fmla="*/ 5627537 h 5681302"/>
              <a:gd name="connsiteX4" fmla="*/ 1556085 w 5644588"/>
              <a:gd name="connsiteY4" fmla="*/ 5633943 h 5681302"/>
              <a:gd name="connsiteX5" fmla="*/ 1504385 w 5644588"/>
              <a:gd name="connsiteY5" fmla="*/ 5627537 h 5681302"/>
              <a:gd name="connsiteX6" fmla="*/ 1599776 w 5644588"/>
              <a:gd name="connsiteY6" fmla="*/ 5615086 h 5681302"/>
              <a:gd name="connsiteX7" fmla="*/ 1670354 w 5644588"/>
              <a:gd name="connsiteY7" fmla="*/ 5644774 h 5681302"/>
              <a:gd name="connsiteX8" fmla="*/ 1599776 w 5644588"/>
              <a:gd name="connsiteY8" fmla="*/ 5615086 h 5681302"/>
              <a:gd name="connsiteX9" fmla="*/ 1621192 w 5644588"/>
              <a:gd name="connsiteY9" fmla="*/ 5597085 h 5681302"/>
              <a:gd name="connsiteX10" fmla="*/ 1619380 w 5644588"/>
              <a:gd name="connsiteY10" fmla="*/ 5604069 h 5681302"/>
              <a:gd name="connsiteX11" fmla="*/ 1600522 w 5644588"/>
              <a:gd name="connsiteY11" fmla="*/ 5599402 h 5681302"/>
              <a:gd name="connsiteX12" fmla="*/ 1621192 w 5644588"/>
              <a:gd name="connsiteY12" fmla="*/ 5597085 h 5681302"/>
              <a:gd name="connsiteX13" fmla="*/ 1789817 w 5644588"/>
              <a:gd name="connsiteY13" fmla="*/ 5596496 h 5681302"/>
              <a:gd name="connsiteX14" fmla="*/ 1817859 w 5644588"/>
              <a:gd name="connsiteY14" fmla="*/ 5603323 h 5681302"/>
              <a:gd name="connsiteX15" fmla="*/ 1789817 w 5644588"/>
              <a:gd name="connsiteY15" fmla="*/ 5596496 h 5681302"/>
              <a:gd name="connsiteX16" fmla="*/ 1540587 w 5644588"/>
              <a:gd name="connsiteY16" fmla="*/ 5593800 h 5681302"/>
              <a:gd name="connsiteX17" fmla="*/ 1556457 w 5644588"/>
              <a:gd name="connsiteY17" fmla="*/ 5599028 h 5681302"/>
              <a:gd name="connsiteX18" fmla="*/ 1538533 w 5644588"/>
              <a:gd name="connsiteY18" fmla="*/ 5602389 h 5681302"/>
              <a:gd name="connsiteX19" fmla="*/ 1538533 w 5644588"/>
              <a:gd name="connsiteY19" fmla="*/ 5602576 h 5681302"/>
              <a:gd name="connsiteX20" fmla="*/ 1540587 w 5644588"/>
              <a:gd name="connsiteY20" fmla="*/ 5593800 h 5681302"/>
              <a:gd name="connsiteX21" fmla="*/ 1669607 w 5644588"/>
              <a:gd name="connsiteY21" fmla="*/ 5566166 h 5681302"/>
              <a:gd name="connsiteX22" fmla="*/ 1669607 w 5644588"/>
              <a:gd name="connsiteY22" fmla="*/ 5566353 h 5681302"/>
              <a:gd name="connsiteX23" fmla="*/ 1668589 w 5644588"/>
              <a:gd name="connsiteY23" fmla="*/ 5566230 h 5681302"/>
              <a:gd name="connsiteX24" fmla="*/ 1149045 w 5644588"/>
              <a:gd name="connsiteY24" fmla="*/ 5564299 h 5681302"/>
              <a:gd name="connsiteX25" fmla="*/ 1153526 w 5644588"/>
              <a:gd name="connsiteY25" fmla="*/ 5569340 h 5681302"/>
              <a:gd name="connsiteX26" fmla="*/ 1149045 w 5644588"/>
              <a:gd name="connsiteY26" fmla="*/ 5564299 h 5681302"/>
              <a:gd name="connsiteX27" fmla="*/ 1721701 w 5644588"/>
              <a:gd name="connsiteY27" fmla="*/ 5563552 h 5681302"/>
              <a:gd name="connsiteX28" fmla="*/ 1966485 w 5644588"/>
              <a:gd name="connsiteY28" fmla="*/ 5570273 h 5681302"/>
              <a:gd name="connsiteX29" fmla="*/ 1721701 w 5644588"/>
              <a:gd name="connsiteY29" fmla="*/ 5563552 h 5681302"/>
              <a:gd name="connsiteX30" fmla="*/ 910610 w 5644588"/>
              <a:gd name="connsiteY30" fmla="*/ 5558511 h 5681302"/>
              <a:gd name="connsiteX31" fmla="*/ 911917 w 5644588"/>
              <a:gd name="connsiteY31" fmla="*/ 5564112 h 5681302"/>
              <a:gd name="connsiteX32" fmla="*/ 910610 w 5644588"/>
              <a:gd name="connsiteY32" fmla="*/ 5558511 h 5681302"/>
              <a:gd name="connsiteX33" fmla="*/ 2836928 w 5644588"/>
              <a:gd name="connsiteY33" fmla="*/ 5558091 h 5681302"/>
              <a:gd name="connsiteX34" fmla="*/ 2884376 w 5644588"/>
              <a:gd name="connsiteY34" fmla="*/ 5565232 h 5681302"/>
              <a:gd name="connsiteX35" fmla="*/ 2811184 w 5644588"/>
              <a:gd name="connsiteY35" fmla="*/ 5565793 h 5681302"/>
              <a:gd name="connsiteX36" fmla="*/ 2836928 w 5644588"/>
              <a:gd name="connsiteY36" fmla="*/ 5558091 h 5681302"/>
              <a:gd name="connsiteX37" fmla="*/ 1260701 w 5644588"/>
              <a:gd name="connsiteY37" fmla="*/ 5553843 h 5681302"/>
              <a:gd name="connsiteX38" fmla="*/ 1300658 w 5644588"/>
              <a:gd name="connsiteY38" fmla="*/ 5558884 h 5681302"/>
              <a:gd name="connsiteX39" fmla="*/ 1260701 w 5644588"/>
              <a:gd name="connsiteY39" fmla="*/ 5553843 h 5681302"/>
              <a:gd name="connsiteX40" fmla="*/ 1549736 w 5644588"/>
              <a:gd name="connsiteY40" fmla="*/ 5551789 h 5681302"/>
              <a:gd name="connsiteX41" fmla="*/ 1668589 w 5644588"/>
              <a:gd name="connsiteY41" fmla="*/ 5566230 h 5681302"/>
              <a:gd name="connsiteX42" fmla="*/ 1633571 w 5644588"/>
              <a:gd name="connsiteY42" fmla="*/ 5568407 h 5681302"/>
              <a:gd name="connsiteX43" fmla="*/ 1549736 w 5644588"/>
              <a:gd name="connsiteY43" fmla="*/ 5551789 h 5681302"/>
              <a:gd name="connsiteX44" fmla="*/ 2420389 w 5644588"/>
              <a:gd name="connsiteY44" fmla="*/ 5547121 h 5681302"/>
              <a:gd name="connsiteX45" fmla="*/ 2454184 w 5644588"/>
              <a:gd name="connsiteY45" fmla="*/ 5547494 h 5681302"/>
              <a:gd name="connsiteX46" fmla="*/ 2462773 w 5644588"/>
              <a:gd name="connsiteY46" fmla="*/ 5555523 h 5681302"/>
              <a:gd name="connsiteX47" fmla="*/ 2164216 w 5644588"/>
              <a:gd name="connsiteY47" fmla="*/ 5537599 h 5681302"/>
              <a:gd name="connsiteX48" fmla="*/ 2224899 w 5644588"/>
              <a:gd name="connsiteY48" fmla="*/ 5543201 h 5681302"/>
              <a:gd name="connsiteX49" fmla="*/ 2216870 w 5644588"/>
              <a:gd name="connsiteY49" fmla="*/ 5548056 h 5681302"/>
              <a:gd name="connsiteX50" fmla="*/ 2216683 w 5644588"/>
              <a:gd name="connsiteY50" fmla="*/ 5548056 h 5681302"/>
              <a:gd name="connsiteX51" fmla="*/ 2164216 w 5644588"/>
              <a:gd name="connsiteY51" fmla="*/ 5537599 h 5681302"/>
              <a:gd name="connsiteX52" fmla="*/ 2581525 w 5644588"/>
              <a:gd name="connsiteY52" fmla="*/ 5522848 h 5681302"/>
              <a:gd name="connsiteX53" fmla="*/ 2586006 w 5644588"/>
              <a:gd name="connsiteY53" fmla="*/ 5527889 h 5681302"/>
              <a:gd name="connsiteX54" fmla="*/ 2581525 w 5644588"/>
              <a:gd name="connsiteY54" fmla="*/ 5522848 h 5681302"/>
              <a:gd name="connsiteX55" fmla="*/ 1778202 w 5644588"/>
              <a:gd name="connsiteY55" fmla="*/ 5521115 h 5681302"/>
              <a:gd name="connsiteX56" fmla="*/ 1817112 w 5644588"/>
              <a:gd name="connsiteY56" fmla="*/ 5523034 h 5681302"/>
              <a:gd name="connsiteX57" fmla="*/ 1964991 w 5644588"/>
              <a:gd name="connsiteY57" fmla="*/ 5535731 h 5681302"/>
              <a:gd name="connsiteX58" fmla="*/ 1921673 w 5644588"/>
              <a:gd name="connsiteY58" fmla="*/ 5539092 h 5681302"/>
              <a:gd name="connsiteX59" fmla="*/ 1921673 w 5644588"/>
              <a:gd name="connsiteY59" fmla="*/ 5539279 h 5681302"/>
              <a:gd name="connsiteX60" fmla="*/ 1733277 w 5644588"/>
              <a:gd name="connsiteY60" fmla="*/ 5539652 h 5681302"/>
              <a:gd name="connsiteX61" fmla="*/ 1778202 w 5644588"/>
              <a:gd name="connsiteY61" fmla="*/ 5521115 h 5681302"/>
              <a:gd name="connsiteX62" fmla="*/ 1643934 w 5644588"/>
              <a:gd name="connsiteY62" fmla="*/ 5519207 h 5681302"/>
              <a:gd name="connsiteX63" fmla="*/ 1677076 w 5644588"/>
              <a:gd name="connsiteY63" fmla="*/ 5523034 h 5681302"/>
              <a:gd name="connsiteX64" fmla="*/ 1660085 w 5644588"/>
              <a:gd name="connsiteY64" fmla="*/ 5534424 h 5681302"/>
              <a:gd name="connsiteX65" fmla="*/ 1643934 w 5644588"/>
              <a:gd name="connsiteY65" fmla="*/ 5519207 h 5681302"/>
              <a:gd name="connsiteX66" fmla="*/ 4839232 w 5644588"/>
              <a:gd name="connsiteY66" fmla="*/ 5498070 h 5681302"/>
              <a:gd name="connsiteX67" fmla="*/ 4879616 w 5644588"/>
              <a:gd name="connsiteY67" fmla="*/ 5503243 h 5681302"/>
              <a:gd name="connsiteX68" fmla="*/ 4879616 w 5644588"/>
              <a:gd name="connsiteY68" fmla="*/ 5503243 h 5681302"/>
              <a:gd name="connsiteX69" fmla="*/ 4850301 w 5644588"/>
              <a:gd name="connsiteY69" fmla="*/ 5506231 h 5681302"/>
              <a:gd name="connsiteX70" fmla="*/ 4837044 w 5644588"/>
              <a:gd name="connsiteY70" fmla="*/ 5500442 h 5681302"/>
              <a:gd name="connsiteX71" fmla="*/ 4839232 w 5644588"/>
              <a:gd name="connsiteY71" fmla="*/ 5498070 h 5681302"/>
              <a:gd name="connsiteX72" fmla="*/ 2624095 w 5644588"/>
              <a:gd name="connsiteY72" fmla="*/ 5474116 h 5681302"/>
              <a:gd name="connsiteX73" fmla="*/ 2568853 w 5644588"/>
              <a:gd name="connsiteY73" fmla="*/ 5498006 h 5681302"/>
              <a:gd name="connsiteX74" fmla="*/ 2568641 w 5644588"/>
              <a:gd name="connsiteY74" fmla="*/ 5498016 h 5681302"/>
              <a:gd name="connsiteX75" fmla="*/ 2568828 w 5644588"/>
              <a:gd name="connsiteY75" fmla="*/ 5498016 h 5681302"/>
              <a:gd name="connsiteX76" fmla="*/ 2568831 w 5644588"/>
              <a:gd name="connsiteY76" fmla="*/ 5498015 h 5681302"/>
              <a:gd name="connsiteX77" fmla="*/ 2568828 w 5644588"/>
              <a:gd name="connsiteY77" fmla="*/ 5498015 h 5681302"/>
              <a:gd name="connsiteX78" fmla="*/ 2568834 w 5644588"/>
              <a:gd name="connsiteY78" fmla="*/ 5498014 h 5681302"/>
              <a:gd name="connsiteX79" fmla="*/ 2568853 w 5644588"/>
              <a:gd name="connsiteY79" fmla="*/ 5498006 h 5681302"/>
              <a:gd name="connsiteX80" fmla="*/ 2568873 w 5644588"/>
              <a:gd name="connsiteY80" fmla="*/ 5498005 h 5681302"/>
              <a:gd name="connsiteX81" fmla="*/ 2588521 w 5644588"/>
              <a:gd name="connsiteY81" fmla="*/ 5493263 h 5681302"/>
              <a:gd name="connsiteX82" fmla="*/ 2603837 w 5644588"/>
              <a:gd name="connsiteY82" fmla="*/ 5492904 h 5681302"/>
              <a:gd name="connsiteX83" fmla="*/ 2589888 w 5644588"/>
              <a:gd name="connsiteY83" fmla="*/ 5496583 h 5681302"/>
              <a:gd name="connsiteX84" fmla="*/ 2569318 w 5644588"/>
              <a:gd name="connsiteY84" fmla="*/ 5497982 h 5681302"/>
              <a:gd name="connsiteX85" fmla="*/ 2741913 w 5644588"/>
              <a:gd name="connsiteY85" fmla="*/ 5489240 h 5681302"/>
              <a:gd name="connsiteX86" fmla="*/ 2624095 w 5644588"/>
              <a:gd name="connsiteY86" fmla="*/ 5474116 h 5681302"/>
              <a:gd name="connsiteX87" fmla="*/ 64440 w 5644588"/>
              <a:gd name="connsiteY87" fmla="*/ 5459199 h 5681302"/>
              <a:gd name="connsiteX88" fmla="*/ 67777 w 5644588"/>
              <a:gd name="connsiteY88" fmla="*/ 5470381 h 5681302"/>
              <a:gd name="connsiteX89" fmla="*/ 62549 w 5644588"/>
              <a:gd name="connsiteY89" fmla="*/ 5494094 h 5681302"/>
              <a:gd name="connsiteX90" fmla="*/ 64440 w 5644588"/>
              <a:gd name="connsiteY90" fmla="*/ 5459199 h 5681302"/>
              <a:gd name="connsiteX91" fmla="*/ 5544322 w 5644588"/>
              <a:gd name="connsiteY91" fmla="*/ 4925173 h 5681302"/>
              <a:gd name="connsiteX92" fmla="*/ 5544322 w 5644588"/>
              <a:gd name="connsiteY92" fmla="*/ 4925173 h 5681302"/>
              <a:gd name="connsiteX93" fmla="*/ 5549713 w 5644588"/>
              <a:gd name="connsiteY93" fmla="*/ 4924823 h 5681302"/>
              <a:gd name="connsiteX94" fmla="*/ 5544322 w 5644588"/>
              <a:gd name="connsiteY94" fmla="*/ 4925173 h 5681302"/>
              <a:gd name="connsiteX95" fmla="*/ 5554965 w 5644588"/>
              <a:gd name="connsiteY95" fmla="*/ 4985109 h 5681302"/>
              <a:gd name="connsiteX96" fmla="*/ 5549713 w 5644588"/>
              <a:gd name="connsiteY96" fmla="*/ 4924823 h 5681302"/>
              <a:gd name="connsiteX97" fmla="*/ 5512207 w 5644588"/>
              <a:gd name="connsiteY97" fmla="*/ 4771693 h 5681302"/>
              <a:gd name="connsiteX98" fmla="*/ 5512207 w 5644588"/>
              <a:gd name="connsiteY98" fmla="*/ 4771695 h 5681302"/>
              <a:gd name="connsiteX99" fmla="*/ 5513707 w 5644588"/>
              <a:gd name="connsiteY99" fmla="*/ 4774542 h 5681302"/>
              <a:gd name="connsiteX100" fmla="*/ 5511685 w 5644588"/>
              <a:gd name="connsiteY100" fmla="*/ 4794208 h 5681302"/>
              <a:gd name="connsiteX101" fmla="*/ 5512204 w 5644588"/>
              <a:gd name="connsiteY101" fmla="*/ 4771797 h 5681302"/>
              <a:gd name="connsiteX102" fmla="*/ 5505485 w 5644588"/>
              <a:gd name="connsiteY102" fmla="*/ 4972039 h 5681302"/>
              <a:gd name="connsiteX103" fmla="*/ 5512207 w 5644588"/>
              <a:gd name="connsiteY103" fmla="*/ 4771693 h 5681302"/>
              <a:gd name="connsiteX104" fmla="*/ 86252 w 5644588"/>
              <a:gd name="connsiteY104" fmla="*/ 4540802 h 5681302"/>
              <a:gd name="connsiteX105" fmla="*/ 83275 w 5644588"/>
              <a:gd name="connsiteY105" fmla="*/ 4579936 h 5681302"/>
              <a:gd name="connsiteX106" fmla="*/ 75993 w 5644588"/>
              <a:gd name="connsiteY106" fmla="*/ 4558090 h 5681302"/>
              <a:gd name="connsiteX107" fmla="*/ 82513 w 5644588"/>
              <a:gd name="connsiteY107" fmla="*/ 4541916 h 5681302"/>
              <a:gd name="connsiteX108" fmla="*/ 86252 w 5644588"/>
              <a:gd name="connsiteY108" fmla="*/ 4540802 h 5681302"/>
              <a:gd name="connsiteX109" fmla="*/ 109974 w 5644588"/>
              <a:gd name="connsiteY109" fmla="*/ 4500582 h 5681302"/>
              <a:gd name="connsiteX110" fmla="*/ 108667 w 5644588"/>
              <a:gd name="connsiteY110" fmla="*/ 4522801 h 5681302"/>
              <a:gd name="connsiteX111" fmla="*/ 109974 w 5644588"/>
              <a:gd name="connsiteY111" fmla="*/ 4500582 h 5681302"/>
              <a:gd name="connsiteX112" fmla="*/ 5644588 w 5644588"/>
              <a:gd name="connsiteY112" fmla="*/ 4479110 h 5681302"/>
              <a:gd name="connsiteX113" fmla="*/ 5619568 w 5644588"/>
              <a:gd name="connsiteY113" fmla="*/ 4497595 h 5681302"/>
              <a:gd name="connsiteX114" fmla="*/ 5644588 w 5644588"/>
              <a:gd name="connsiteY114" fmla="*/ 4479110 h 5681302"/>
              <a:gd name="connsiteX115" fmla="*/ 5591748 w 5644588"/>
              <a:gd name="connsiteY115" fmla="*/ 4342621 h 5681302"/>
              <a:gd name="connsiteX116" fmla="*/ 5593428 w 5644588"/>
              <a:gd name="connsiteY116" fmla="*/ 4362786 h 5681302"/>
              <a:gd name="connsiteX117" fmla="*/ 5578304 w 5644588"/>
              <a:gd name="connsiteY117" fmla="*/ 4361666 h 5681302"/>
              <a:gd name="connsiteX118" fmla="*/ 83647 w 5644588"/>
              <a:gd name="connsiteY118" fmla="*/ 4336763 h 5681302"/>
              <a:gd name="connsiteX119" fmla="*/ 79913 w 5644588"/>
              <a:gd name="connsiteY119" fmla="*/ 4385939 h 5681302"/>
              <a:gd name="connsiteX120" fmla="*/ 76179 w 5644588"/>
              <a:gd name="connsiteY120" fmla="*/ 4353264 h 5681302"/>
              <a:gd name="connsiteX121" fmla="*/ 83647 w 5644588"/>
              <a:gd name="connsiteY121" fmla="*/ 4336763 h 5681302"/>
              <a:gd name="connsiteX122" fmla="*/ 118377 w 5644588"/>
              <a:gd name="connsiteY122" fmla="*/ 4312794 h 5681302"/>
              <a:gd name="connsiteX123" fmla="*/ 117070 w 5644588"/>
              <a:gd name="connsiteY123" fmla="*/ 4358865 h 5681302"/>
              <a:gd name="connsiteX124" fmla="*/ 110722 w 5644588"/>
              <a:gd name="connsiteY124" fmla="*/ 4327497 h 5681302"/>
              <a:gd name="connsiteX125" fmla="*/ 118377 w 5644588"/>
              <a:gd name="connsiteY125" fmla="*/ 4312794 h 5681302"/>
              <a:gd name="connsiteX126" fmla="*/ 5637492 w 5644588"/>
              <a:gd name="connsiteY126" fmla="*/ 4095177 h 5681302"/>
              <a:gd name="connsiteX127" fmla="*/ 5641227 w 5644588"/>
              <a:gd name="connsiteY127" fmla="*/ 4102692 h 5681302"/>
              <a:gd name="connsiteX128" fmla="*/ 5636559 w 5644588"/>
              <a:gd name="connsiteY128" fmla="*/ 4111468 h 5681302"/>
              <a:gd name="connsiteX129" fmla="*/ 5637492 w 5644588"/>
              <a:gd name="connsiteY129" fmla="*/ 4095177 h 5681302"/>
              <a:gd name="connsiteX130" fmla="*/ 74331 w 5644588"/>
              <a:gd name="connsiteY130" fmla="*/ 4043807 h 5681302"/>
              <a:gd name="connsiteX131" fmla="*/ 92050 w 5644588"/>
              <a:gd name="connsiteY131" fmla="*/ 4085888 h 5681302"/>
              <a:gd name="connsiteX132" fmla="*/ 84954 w 5644588"/>
              <a:gd name="connsiteY132" fmla="*/ 4106987 h 5681302"/>
              <a:gd name="connsiteX133" fmla="*/ 76062 w 5644588"/>
              <a:gd name="connsiteY133" fmla="*/ 4087686 h 5681302"/>
              <a:gd name="connsiteX134" fmla="*/ 74125 w 5644588"/>
              <a:gd name="connsiteY134" fmla="*/ 4043317 h 5681302"/>
              <a:gd name="connsiteX135" fmla="*/ 74312 w 5644588"/>
              <a:gd name="connsiteY135" fmla="*/ 4043317 h 5681302"/>
              <a:gd name="connsiteX136" fmla="*/ 74331 w 5644588"/>
              <a:gd name="connsiteY136" fmla="*/ 4043807 h 5681302"/>
              <a:gd name="connsiteX137" fmla="*/ 12883 w 5644588"/>
              <a:gd name="connsiteY137" fmla="*/ 3891190 h 5681302"/>
              <a:gd name="connsiteX138" fmla="*/ 14937 w 5644588"/>
              <a:gd name="connsiteY138" fmla="*/ 3906454 h 5681302"/>
              <a:gd name="connsiteX139" fmla="*/ 9709 w 5644588"/>
              <a:gd name="connsiteY139" fmla="*/ 3901973 h 5681302"/>
              <a:gd name="connsiteX140" fmla="*/ 12883 w 5644588"/>
              <a:gd name="connsiteY140" fmla="*/ 3891190 h 5681302"/>
              <a:gd name="connsiteX141" fmla="*/ 87289 w 5644588"/>
              <a:gd name="connsiteY141" fmla="*/ 3839955 h 5681302"/>
              <a:gd name="connsiteX142" fmla="*/ 94664 w 5644588"/>
              <a:gd name="connsiteY142" fmla="*/ 3842598 h 5681302"/>
              <a:gd name="connsiteX143" fmla="*/ 76366 w 5644588"/>
              <a:gd name="connsiteY143" fmla="*/ 3895252 h 5681302"/>
              <a:gd name="connsiteX144" fmla="*/ 87289 w 5644588"/>
              <a:gd name="connsiteY144" fmla="*/ 3839955 h 5681302"/>
              <a:gd name="connsiteX145" fmla="*/ 77299 w 5644588"/>
              <a:gd name="connsiteY145" fmla="*/ 3754620 h 5681302"/>
              <a:gd name="connsiteX146" fmla="*/ 78980 w 5644588"/>
              <a:gd name="connsiteY146" fmla="*/ 3786023 h 5681302"/>
              <a:gd name="connsiteX147" fmla="*/ 76179 w 5644588"/>
              <a:gd name="connsiteY147" fmla="*/ 3761003 h 5681302"/>
              <a:gd name="connsiteX148" fmla="*/ 77299 w 5644588"/>
              <a:gd name="connsiteY148" fmla="*/ 3754620 h 5681302"/>
              <a:gd name="connsiteX149" fmla="*/ 84862 w 5644588"/>
              <a:gd name="connsiteY149" fmla="*/ 3636861 h 5681302"/>
              <a:gd name="connsiteX150" fmla="*/ 100079 w 5644588"/>
              <a:gd name="connsiteY150" fmla="*/ 3653455 h 5681302"/>
              <a:gd name="connsiteX151" fmla="*/ 72445 w 5644588"/>
              <a:gd name="connsiteY151" fmla="*/ 3673621 h 5681302"/>
              <a:gd name="connsiteX152" fmla="*/ 84862 w 5644588"/>
              <a:gd name="connsiteY152" fmla="*/ 3636861 h 5681302"/>
              <a:gd name="connsiteX153" fmla="*/ 30241 w 5644588"/>
              <a:gd name="connsiteY153" fmla="*/ 3623254 h 5681302"/>
              <a:gd name="connsiteX154" fmla="*/ 23152 w 5644588"/>
              <a:gd name="connsiteY154" fmla="*/ 3639638 h 5681302"/>
              <a:gd name="connsiteX155" fmla="*/ 30241 w 5644588"/>
              <a:gd name="connsiteY155" fmla="*/ 3623254 h 5681302"/>
              <a:gd name="connsiteX156" fmla="*/ 4787 w 5644588"/>
              <a:gd name="connsiteY156" fmla="*/ 3583525 h 5681302"/>
              <a:gd name="connsiteX157" fmla="*/ 5601 w 5644588"/>
              <a:gd name="connsiteY157" fmla="*/ 3612565 h 5681302"/>
              <a:gd name="connsiteX158" fmla="*/ 0 w 5644588"/>
              <a:gd name="connsiteY158" fmla="*/ 3597254 h 5681302"/>
              <a:gd name="connsiteX159" fmla="*/ 4787 w 5644588"/>
              <a:gd name="connsiteY159" fmla="*/ 3583525 h 5681302"/>
              <a:gd name="connsiteX160" fmla="*/ 5590020 w 5644588"/>
              <a:gd name="connsiteY160" fmla="*/ 3486321 h 5681302"/>
              <a:gd name="connsiteX161" fmla="*/ 5591560 w 5644588"/>
              <a:gd name="connsiteY161" fmla="*/ 3502589 h 5681302"/>
              <a:gd name="connsiteX162" fmla="*/ 5586519 w 5644588"/>
              <a:gd name="connsiteY162" fmla="*/ 3494560 h 5681302"/>
              <a:gd name="connsiteX163" fmla="*/ 5590020 w 5644588"/>
              <a:gd name="connsiteY163" fmla="*/ 3486321 h 5681302"/>
              <a:gd name="connsiteX164" fmla="*/ 106054 w 5644588"/>
              <a:gd name="connsiteY164" fmla="*/ 3331558 h 5681302"/>
              <a:gd name="connsiteX165" fmla="*/ 108854 w 5644588"/>
              <a:gd name="connsiteY165" fmla="*/ 3352844 h 5681302"/>
              <a:gd name="connsiteX166" fmla="*/ 5549304 w 5644588"/>
              <a:gd name="connsiteY166" fmla="*/ 3317318 h 5681302"/>
              <a:gd name="connsiteX167" fmla="*/ 5548802 w 5644588"/>
              <a:gd name="connsiteY167" fmla="*/ 3331745 h 5681302"/>
              <a:gd name="connsiteX168" fmla="*/ 5542827 w 5644588"/>
              <a:gd name="connsiteY168" fmla="*/ 3370022 h 5681302"/>
              <a:gd name="connsiteX169" fmla="*/ 5538720 w 5644588"/>
              <a:gd name="connsiteY169" fmla="*/ 3363113 h 5681302"/>
              <a:gd name="connsiteX170" fmla="*/ 5538906 w 5644588"/>
              <a:gd name="connsiteY170" fmla="*/ 3362926 h 5681302"/>
              <a:gd name="connsiteX171" fmla="*/ 5549304 w 5644588"/>
              <a:gd name="connsiteY171" fmla="*/ 3317318 h 5681302"/>
              <a:gd name="connsiteX172" fmla="*/ 5464408 w 5644588"/>
              <a:gd name="connsiteY172" fmla="*/ 3245669 h 5681302"/>
              <a:gd name="connsiteX173" fmla="*/ 5498390 w 5644588"/>
              <a:gd name="connsiteY173" fmla="*/ 3328944 h 5681302"/>
              <a:gd name="connsiteX174" fmla="*/ 5475424 w 5644588"/>
              <a:gd name="connsiteY174" fmla="*/ 3393734 h 5681302"/>
              <a:gd name="connsiteX175" fmla="*/ 5475424 w 5644588"/>
              <a:gd name="connsiteY175" fmla="*/ 3393921 h 5681302"/>
              <a:gd name="connsiteX176" fmla="*/ 5464408 w 5644588"/>
              <a:gd name="connsiteY176" fmla="*/ 3245669 h 5681302"/>
              <a:gd name="connsiteX177" fmla="*/ 111676 w 5644588"/>
              <a:gd name="connsiteY177" fmla="*/ 3170551 h 5681302"/>
              <a:gd name="connsiteX178" fmla="*/ 94477 w 5644588"/>
              <a:gd name="connsiteY178" fmla="*/ 3208886 h 5681302"/>
              <a:gd name="connsiteX179" fmla="*/ 118190 w 5644588"/>
              <a:gd name="connsiteY179" fmla="*/ 3176211 h 5681302"/>
              <a:gd name="connsiteX180" fmla="*/ 111676 w 5644588"/>
              <a:gd name="connsiteY180" fmla="*/ 3170551 h 5681302"/>
              <a:gd name="connsiteX181" fmla="*/ 5578864 w 5644588"/>
              <a:gd name="connsiteY181" fmla="*/ 3142042 h 5681302"/>
              <a:gd name="connsiteX182" fmla="*/ 5547495 w 5644588"/>
              <a:gd name="connsiteY182" fmla="*/ 3311393 h 5681302"/>
              <a:gd name="connsiteX183" fmla="*/ 5550669 w 5644588"/>
              <a:gd name="connsiteY183" fmla="*/ 3149510 h 5681302"/>
              <a:gd name="connsiteX184" fmla="*/ 5470569 w 5644588"/>
              <a:gd name="connsiteY184" fmla="*/ 3116649 h 5681302"/>
              <a:gd name="connsiteX185" fmla="*/ 5484946 w 5644588"/>
              <a:gd name="connsiteY185" fmla="*/ 3206459 h 5681302"/>
              <a:gd name="connsiteX186" fmla="*/ 5464408 w 5644588"/>
              <a:gd name="connsiteY186" fmla="*/ 3245669 h 5681302"/>
              <a:gd name="connsiteX187" fmla="*/ 5470569 w 5644588"/>
              <a:gd name="connsiteY187" fmla="*/ 3116649 h 5681302"/>
              <a:gd name="connsiteX188" fmla="*/ 5522712 w 5644588"/>
              <a:gd name="connsiteY188" fmla="*/ 3085327 h 5681302"/>
              <a:gd name="connsiteX189" fmla="*/ 5533492 w 5644588"/>
              <a:gd name="connsiteY189" fmla="*/ 3131586 h 5681302"/>
              <a:gd name="connsiteX190" fmla="*/ 5506792 w 5644588"/>
              <a:gd name="connsiteY190" fmla="*/ 3104885 h 5681302"/>
              <a:gd name="connsiteX191" fmla="*/ 5522712 w 5644588"/>
              <a:gd name="connsiteY191" fmla="*/ 3085327 h 5681302"/>
              <a:gd name="connsiteX192" fmla="*/ 49013 w 5644588"/>
              <a:gd name="connsiteY192" fmla="*/ 3021074 h 5681302"/>
              <a:gd name="connsiteX193" fmla="*/ 58815 w 5644588"/>
              <a:gd name="connsiteY193" fmla="*/ 3049804 h 5681302"/>
              <a:gd name="connsiteX194" fmla="*/ 38650 w 5644588"/>
              <a:gd name="connsiteY194" fmla="*/ 3064181 h 5681302"/>
              <a:gd name="connsiteX195" fmla="*/ 49013 w 5644588"/>
              <a:gd name="connsiteY195" fmla="*/ 3021074 h 5681302"/>
              <a:gd name="connsiteX196" fmla="*/ 5570275 w 5644588"/>
              <a:gd name="connsiteY196" fmla="*/ 2984081 h 5681302"/>
              <a:gd name="connsiteX197" fmla="*/ 5565047 w 5644588"/>
              <a:gd name="connsiteY197" fmla="*/ 2999578 h 5681302"/>
              <a:gd name="connsiteX198" fmla="*/ 5513140 w 5644588"/>
              <a:gd name="connsiteY198" fmla="*/ 2861035 h 5681302"/>
              <a:gd name="connsiteX199" fmla="*/ 5521729 w 5644588"/>
              <a:gd name="connsiteY199" fmla="*/ 2892030 h 5681302"/>
              <a:gd name="connsiteX200" fmla="*/ 5513140 w 5644588"/>
              <a:gd name="connsiteY200" fmla="*/ 2861035 h 5681302"/>
              <a:gd name="connsiteX201" fmla="*/ 5531251 w 5644588"/>
              <a:gd name="connsiteY201" fmla="*/ 2787096 h 5681302"/>
              <a:gd name="connsiteX202" fmla="*/ 5538720 w 5644588"/>
              <a:gd name="connsiteY202" fmla="*/ 2827800 h 5681302"/>
              <a:gd name="connsiteX203" fmla="*/ 5538347 w 5644588"/>
              <a:gd name="connsiteY203" fmla="*/ 3071837 h 5681302"/>
              <a:gd name="connsiteX204" fmla="*/ 5531251 w 5644588"/>
              <a:gd name="connsiteY204" fmla="*/ 2787096 h 5681302"/>
              <a:gd name="connsiteX205" fmla="*/ 121376 w 5644588"/>
              <a:gd name="connsiteY205" fmla="*/ 2721087 h 5681302"/>
              <a:gd name="connsiteX206" fmla="*/ 115389 w 5644588"/>
              <a:gd name="connsiteY206" fmla="*/ 2750127 h 5681302"/>
              <a:gd name="connsiteX207" fmla="*/ 127153 w 5644588"/>
              <a:gd name="connsiteY207" fmla="*/ 2756102 h 5681302"/>
              <a:gd name="connsiteX208" fmla="*/ 127153 w 5644588"/>
              <a:gd name="connsiteY208" fmla="*/ 2732949 h 5681302"/>
              <a:gd name="connsiteX209" fmla="*/ 127153 w 5644588"/>
              <a:gd name="connsiteY209" fmla="*/ 2730895 h 5681302"/>
              <a:gd name="connsiteX210" fmla="*/ 127153 w 5644588"/>
              <a:gd name="connsiteY210" fmla="*/ 2728468 h 5681302"/>
              <a:gd name="connsiteX211" fmla="*/ 121376 w 5644588"/>
              <a:gd name="connsiteY211" fmla="*/ 2721087 h 5681302"/>
              <a:gd name="connsiteX212" fmla="*/ 5523613 w 5644588"/>
              <a:gd name="connsiteY212" fmla="*/ 2629804 h 5681302"/>
              <a:gd name="connsiteX213" fmla="*/ 5530504 w 5644588"/>
              <a:gd name="connsiteY213" fmla="*/ 2638658 h 5681302"/>
              <a:gd name="connsiteX214" fmla="*/ 5517994 w 5644588"/>
              <a:gd name="connsiteY214" fmla="*/ 2665172 h 5681302"/>
              <a:gd name="connsiteX215" fmla="*/ 5523613 w 5644588"/>
              <a:gd name="connsiteY215" fmla="*/ 2629804 h 5681302"/>
              <a:gd name="connsiteX216" fmla="*/ 5516315 w 5644588"/>
              <a:gd name="connsiteY216" fmla="*/ 2282778 h 5681302"/>
              <a:gd name="connsiteX217" fmla="*/ 5519676 w 5644588"/>
              <a:gd name="connsiteY217" fmla="*/ 2300889 h 5681302"/>
              <a:gd name="connsiteX218" fmla="*/ 5511460 w 5644588"/>
              <a:gd name="connsiteY218" fmla="*/ 2297529 h 5681302"/>
              <a:gd name="connsiteX219" fmla="*/ 5525463 w 5644588"/>
              <a:gd name="connsiteY219" fmla="*/ 2165334 h 5681302"/>
              <a:gd name="connsiteX220" fmla="*/ 5524903 w 5644588"/>
              <a:gd name="connsiteY220" fmla="*/ 2194275 h 5681302"/>
              <a:gd name="connsiteX221" fmla="*/ 5525463 w 5644588"/>
              <a:gd name="connsiteY221" fmla="*/ 2165334 h 5681302"/>
              <a:gd name="connsiteX222" fmla="*/ 41631 w 5644588"/>
              <a:gd name="connsiteY222" fmla="*/ 2132546 h 5681302"/>
              <a:gd name="connsiteX223" fmla="*/ 39583 w 5644588"/>
              <a:gd name="connsiteY223" fmla="*/ 2169069 h 5681302"/>
              <a:gd name="connsiteX224" fmla="*/ 36222 w 5644588"/>
              <a:gd name="connsiteY224" fmla="*/ 2138821 h 5681302"/>
              <a:gd name="connsiteX225" fmla="*/ 41631 w 5644588"/>
              <a:gd name="connsiteY225" fmla="*/ 2132546 h 5681302"/>
              <a:gd name="connsiteX226" fmla="*/ 14330 w 5644588"/>
              <a:gd name="connsiteY226" fmla="*/ 1327521 h 5681302"/>
              <a:gd name="connsiteX227" fmla="*/ 17738 w 5644588"/>
              <a:gd name="connsiteY227" fmla="*/ 1334079 h 5681302"/>
              <a:gd name="connsiteX228" fmla="*/ 12323 w 5644588"/>
              <a:gd name="connsiteY228" fmla="*/ 1337067 h 5681302"/>
              <a:gd name="connsiteX229" fmla="*/ 14330 w 5644588"/>
              <a:gd name="connsiteY229" fmla="*/ 1327521 h 5681302"/>
              <a:gd name="connsiteX230" fmla="*/ 5549362 w 5644588"/>
              <a:gd name="connsiteY230" fmla="*/ 829760 h 5681302"/>
              <a:gd name="connsiteX231" fmla="*/ 5551977 w 5644588"/>
              <a:gd name="connsiteY231" fmla="*/ 853660 h 5681302"/>
              <a:gd name="connsiteX232" fmla="*/ 5543201 w 5644588"/>
              <a:gd name="connsiteY232" fmla="*/ 843018 h 5681302"/>
              <a:gd name="connsiteX233" fmla="*/ 5534799 w 5644588"/>
              <a:gd name="connsiteY233" fmla="*/ 541659 h 5681302"/>
              <a:gd name="connsiteX234" fmla="*/ 5539094 w 5644588"/>
              <a:gd name="connsiteY234" fmla="*/ 558090 h 5681302"/>
              <a:gd name="connsiteX235" fmla="*/ 5539094 w 5644588"/>
              <a:gd name="connsiteY235" fmla="*/ 558277 h 5681302"/>
              <a:gd name="connsiteX236" fmla="*/ 5536480 w 5644588"/>
              <a:gd name="connsiteY236" fmla="*/ 572280 h 5681302"/>
              <a:gd name="connsiteX237" fmla="*/ 5534799 w 5644588"/>
              <a:gd name="connsiteY237" fmla="*/ 541659 h 5681302"/>
              <a:gd name="connsiteX238" fmla="*/ 1540027 w 5644588"/>
              <a:gd name="connsiteY238" fmla="*/ 220887 h 5681302"/>
              <a:gd name="connsiteX239" fmla="*/ 1508472 w 5644588"/>
              <a:gd name="connsiteY239" fmla="*/ 224435 h 5681302"/>
              <a:gd name="connsiteX240" fmla="*/ 1545068 w 5644588"/>
              <a:gd name="connsiteY240" fmla="*/ 224435 h 5681302"/>
              <a:gd name="connsiteX241" fmla="*/ 1540027 w 5644588"/>
              <a:gd name="connsiteY241" fmla="*/ 220887 h 5681302"/>
              <a:gd name="connsiteX242" fmla="*/ 1399197 w 5644588"/>
              <a:gd name="connsiteY242" fmla="*/ 193604 h 5681302"/>
              <a:gd name="connsiteX243" fmla="*/ 1407459 w 5644588"/>
              <a:gd name="connsiteY243" fmla="*/ 195493 h 5681302"/>
              <a:gd name="connsiteX244" fmla="*/ 1399197 w 5644588"/>
              <a:gd name="connsiteY244" fmla="*/ 193604 h 5681302"/>
              <a:gd name="connsiteX245" fmla="*/ 1051393 w 5644588"/>
              <a:gd name="connsiteY245" fmla="*/ 191944 h 5681302"/>
              <a:gd name="connsiteX246" fmla="*/ 1027680 w 5644588"/>
              <a:gd name="connsiteY246" fmla="*/ 197919 h 5681302"/>
              <a:gd name="connsiteX247" fmla="*/ 1356547 w 5644588"/>
              <a:gd name="connsiteY247" fmla="*/ 181840 h 5681302"/>
              <a:gd name="connsiteX248" fmla="*/ 1328852 w 5644588"/>
              <a:gd name="connsiteY248" fmla="*/ 185224 h 5681302"/>
              <a:gd name="connsiteX249" fmla="*/ 1407459 w 5644588"/>
              <a:gd name="connsiteY249" fmla="*/ 195494 h 5681302"/>
              <a:gd name="connsiteX250" fmla="*/ 1356547 w 5644588"/>
              <a:gd name="connsiteY250" fmla="*/ 181840 h 5681302"/>
              <a:gd name="connsiteX251" fmla="*/ 1094711 w 5644588"/>
              <a:gd name="connsiteY251" fmla="*/ 171778 h 5681302"/>
              <a:gd name="connsiteX252" fmla="*/ 1085002 w 5644588"/>
              <a:gd name="connsiteY252" fmla="*/ 176072 h 5681302"/>
              <a:gd name="connsiteX253" fmla="*/ 1192526 w 5644588"/>
              <a:gd name="connsiteY253" fmla="*/ 154273 h 5681302"/>
              <a:gd name="connsiteX254" fmla="*/ 1217009 w 5644588"/>
              <a:gd name="connsiteY254" fmla="*/ 157775 h 5681302"/>
              <a:gd name="connsiteX255" fmla="*/ 1155580 w 5644588"/>
              <a:gd name="connsiteY255" fmla="*/ 158335 h 5681302"/>
              <a:gd name="connsiteX256" fmla="*/ 1192526 w 5644588"/>
              <a:gd name="connsiteY256" fmla="*/ 154273 h 5681302"/>
              <a:gd name="connsiteX257" fmla="*/ 2093451 w 5644588"/>
              <a:gd name="connsiteY257" fmla="*/ 153296 h 5681302"/>
              <a:gd name="connsiteX258" fmla="*/ 2140188 w 5644588"/>
              <a:gd name="connsiteY258" fmla="*/ 162093 h 5681302"/>
              <a:gd name="connsiteX259" fmla="*/ 2166486 w 5644588"/>
              <a:gd name="connsiteY259" fmla="*/ 163178 h 5681302"/>
              <a:gd name="connsiteX260" fmla="*/ 2155799 w 5644588"/>
              <a:gd name="connsiteY260" fmla="*/ 162247 h 5681302"/>
              <a:gd name="connsiteX261" fmla="*/ 2157471 w 5644588"/>
              <a:gd name="connsiteY261" fmla="*/ 161932 h 5681302"/>
              <a:gd name="connsiteX262" fmla="*/ 2163729 w 5644588"/>
              <a:gd name="connsiteY262" fmla="*/ 162247 h 5681302"/>
              <a:gd name="connsiteX263" fmla="*/ 2166618 w 5644588"/>
              <a:gd name="connsiteY263" fmla="*/ 163184 h 5681302"/>
              <a:gd name="connsiteX264" fmla="*/ 2166830 w 5644588"/>
              <a:gd name="connsiteY264" fmla="*/ 163193 h 5681302"/>
              <a:gd name="connsiteX265" fmla="*/ 2093451 w 5644588"/>
              <a:gd name="connsiteY265" fmla="*/ 153296 h 5681302"/>
              <a:gd name="connsiteX266" fmla="*/ 630280 w 5644588"/>
              <a:gd name="connsiteY266" fmla="*/ 148952 h 5681302"/>
              <a:gd name="connsiteX267" fmla="*/ 645101 w 5644588"/>
              <a:gd name="connsiteY267" fmla="*/ 151052 h 5681302"/>
              <a:gd name="connsiteX268" fmla="*/ 624562 w 5644588"/>
              <a:gd name="connsiteY268" fmla="*/ 152732 h 5681302"/>
              <a:gd name="connsiteX269" fmla="*/ 630280 w 5644588"/>
              <a:gd name="connsiteY269" fmla="*/ 148952 h 5681302"/>
              <a:gd name="connsiteX270" fmla="*/ 912290 w 5644588"/>
              <a:gd name="connsiteY270" fmla="*/ 138358 h 5681302"/>
              <a:gd name="connsiteX271" fmla="*/ 985109 w 5644588"/>
              <a:gd name="connsiteY271" fmla="*/ 138358 h 5681302"/>
              <a:gd name="connsiteX272" fmla="*/ 912290 w 5644588"/>
              <a:gd name="connsiteY272" fmla="*/ 138358 h 5681302"/>
              <a:gd name="connsiteX273" fmla="*/ 1559608 w 5644588"/>
              <a:gd name="connsiteY273" fmla="*/ 118866 h 5681302"/>
              <a:gd name="connsiteX274" fmla="*/ 1570648 w 5644588"/>
              <a:gd name="connsiteY274" fmla="*/ 122857 h 5681302"/>
              <a:gd name="connsiteX275" fmla="*/ 1542267 w 5644588"/>
              <a:gd name="connsiteY275" fmla="*/ 122857 h 5681302"/>
              <a:gd name="connsiteX276" fmla="*/ 1559608 w 5644588"/>
              <a:gd name="connsiteY276" fmla="*/ 118866 h 5681302"/>
              <a:gd name="connsiteX277" fmla="*/ 3427718 w 5644588"/>
              <a:gd name="connsiteY277" fmla="*/ 101763 h 5681302"/>
              <a:gd name="connsiteX278" fmla="*/ 3336601 w 5644588"/>
              <a:gd name="connsiteY278" fmla="*/ 135371 h 5681302"/>
              <a:gd name="connsiteX279" fmla="*/ 3427718 w 5644588"/>
              <a:gd name="connsiteY279" fmla="*/ 101763 h 5681302"/>
              <a:gd name="connsiteX280" fmla="*/ 2437380 w 5644588"/>
              <a:gd name="connsiteY280" fmla="*/ 94854 h 5681302"/>
              <a:gd name="connsiteX281" fmla="*/ 2421883 w 5644588"/>
              <a:gd name="connsiteY281" fmla="*/ 107177 h 5681302"/>
              <a:gd name="connsiteX282" fmla="*/ 2437380 w 5644588"/>
              <a:gd name="connsiteY282" fmla="*/ 94854 h 5681302"/>
              <a:gd name="connsiteX283" fmla="*/ 3033749 w 5644588"/>
              <a:gd name="connsiteY283" fmla="*/ 94481 h 5681302"/>
              <a:gd name="connsiteX284" fmla="*/ 3033935 w 5644588"/>
              <a:gd name="connsiteY284" fmla="*/ 103816 h 5681302"/>
              <a:gd name="connsiteX285" fmla="*/ 3033936 w 5644588"/>
              <a:gd name="connsiteY285" fmla="*/ 103816 h 5681302"/>
              <a:gd name="connsiteX286" fmla="*/ 3032781 w 5644588"/>
              <a:gd name="connsiteY286" fmla="*/ 101847 h 5681302"/>
              <a:gd name="connsiteX287" fmla="*/ 3035337 w 5644588"/>
              <a:gd name="connsiteY287" fmla="*/ 100946 h 5681302"/>
              <a:gd name="connsiteX288" fmla="*/ 3037192 w 5644588"/>
              <a:gd name="connsiteY288" fmla="*/ 101480 h 5681302"/>
              <a:gd name="connsiteX289" fmla="*/ 3033939 w 5644588"/>
              <a:gd name="connsiteY289" fmla="*/ 103815 h 5681302"/>
              <a:gd name="connsiteX290" fmla="*/ 3046446 w 5644588"/>
              <a:gd name="connsiteY290" fmla="*/ 98659 h 5681302"/>
              <a:gd name="connsiteX291" fmla="*/ 3033749 w 5644588"/>
              <a:gd name="connsiteY291" fmla="*/ 94481 h 5681302"/>
              <a:gd name="connsiteX292" fmla="*/ 1479811 w 5644588"/>
              <a:gd name="connsiteY292" fmla="*/ 93569 h 5681302"/>
              <a:gd name="connsiteX293" fmla="*/ 1540400 w 5644588"/>
              <a:gd name="connsiteY293" fmla="*/ 103068 h 5681302"/>
              <a:gd name="connsiteX294" fmla="*/ 1414741 w 5644588"/>
              <a:gd name="connsiteY294" fmla="*/ 101575 h 5681302"/>
              <a:gd name="connsiteX295" fmla="*/ 1479811 w 5644588"/>
              <a:gd name="connsiteY295" fmla="*/ 93569 h 5681302"/>
              <a:gd name="connsiteX296" fmla="*/ 4653994 w 5644588"/>
              <a:gd name="connsiteY296" fmla="*/ 92544 h 5681302"/>
              <a:gd name="connsiteX297" fmla="*/ 4606825 w 5644588"/>
              <a:gd name="connsiteY297" fmla="*/ 101950 h 5681302"/>
              <a:gd name="connsiteX298" fmla="*/ 4664520 w 5644588"/>
              <a:gd name="connsiteY298" fmla="*/ 103630 h 5681302"/>
              <a:gd name="connsiteX299" fmla="*/ 4710265 w 5644588"/>
              <a:gd name="connsiteY299" fmla="*/ 97468 h 5681302"/>
              <a:gd name="connsiteX300" fmla="*/ 4710265 w 5644588"/>
              <a:gd name="connsiteY300" fmla="*/ 97281 h 5681302"/>
              <a:gd name="connsiteX301" fmla="*/ 4653994 w 5644588"/>
              <a:gd name="connsiteY301" fmla="*/ 92544 h 5681302"/>
              <a:gd name="connsiteX302" fmla="*/ 3969983 w 5644588"/>
              <a:gd name="connsiteY302" fmla="*/ 78142 h 5681302"/>
              <a:gd name="connsiteX303" fmla="*/ 4023339 w 5644588"/>
              <a:gd name="connsiteY303" fmla="*/ 84770 h 5681302"/>
              <a:gd name="connsiteX304" fmla="*/ 3929048 w 5644588"/>
              <a:gd name="connsiteY304" fmla="*/ 88878 h 5681302"/>
              <a:gd name="connsiteX305" fmla="*/ 3969983 w 5644588"/>
              <a:gd name="connsiteY305" fmla="*/ 78142 h 5681302"/>
              <a:gd name="connsiteX306" fmla="*/ 3776689 w 5644588"/>
              <a:gd name="connsiteY306" fmla="*/ 72632 h 5681302"/>
              <a:gd name="connsiteX307" fmla="*/ 3794427 w 5644588"/>
              <a:gd name="connsiteY307" fmla="*/ 79914 h 5681302"/>
              <a:gd name="connsiteX308" fmla="*/ 3776689 w 5644588"/>
              <a:gd name="connsiteY308" fmla="*/ 72632 h 5681302"/>
              <a:gd name="connsiteX309" fmla="*/ 5033471 w 5644588"/>
              <a:gd name="connsiteY309" fmla="*/ 64876 h 5681302"/>
              <a:gd name="connsiteX310" fmla="*/ 5053447 w 5644588"/>
              <a:gd name="connsiteY310" fmla="*/ 71326 h 5681302"/>
              <a:gd name="connsiteX311" fmla="*/ 4947206 w 5644588"/>
              <a:gd name="connsiteY311" fmla="*/ 77675 h 5681302"/>
              <a:gd name="connsiteX312" fmla="*/ 4952808 w 5644588"/>
              <a:gd name="connsiteY312" fmla="*/ 75808 h 5681302"/>
              <a:gd name="connsiteX313" fmla="*/ 4954674 w 5644588"/>
              <a:gd name="connsiteY313" fmla="*/ 75247 h 5681302"/>
              <a:gd name="connsiteX314" fmla="*/ 5033471 w 5644588"/>
              <a:gd name="connsiteY314" fmla="*/ 64876 h 5681302"/>
              <a:gd name="connsiteX315" fmla="*/ 4529524 w 5644588"/>
              <a:gd name="connsiteY315" fmla="*/ 53960 h 5681302"/>
              <a:gd name="connsiteX316" fmla="*/ 4521869 w 5644588"/>
              <a:gd name="connsiteY316" fmla="*/ 62549 h 5681302"/>
              <a:gd name="connsiteX317" fmla="*/ 4508799 w 5644588"/>
              <a:gd name="connsiteY317" fmla="*/ 58254 h 5681302"/>
              <a:gd name="connsiteX318" fmla="*/ 4529524 w 5644588"/>
              <a:gd name="connsiteY318" fmla="*/ 54147 h 5681302"/>
              <a:gd name="connsiteX319" fmla="*/ 3668038 w 5644588"/>
              <a:gd name="connsiteY319" fmla="*/ 50422 h 5681302"/>
              <a:gd name="connsiteX320" fmla="*/ 3730010 w 5644588"/>
              <a:gd name="connsiteY320" fmla="*/ 50603 h 5681302"/>
              <a:gd name="connsiteX321" fmla="*/ 3636839 w 5644588"/>
              <a:gd name="connsiteY321" fmla="*/ 67034 h 5681302"/>
              <a:gd name="connsiteX322" fmla="*/ 3775942 w 5644588"/>
              <a:gd name="connsiteY322" fmla="*/ 92427 h 5681302"/>
              <a:gd name="connsiteX323" fmla="*/ 3929422 w 5644588"/>
              <a:gd name="connsiteY323" fmla="*/ 88879 h 5681302"/>
              <a:gd name="connsiteX324" fmla="*/ 3979648 w 5644588"/>
              <a:gd name="connsiteY324" fmla="*/ 105870 h 5681302"/>
              <a:gd name="connsiteX325" fmla="*/ 4213789 w 5644588"/>
              <a:gd name="connsiteY325" fmla="*/ 90374 h 5681302"/>
              <a:gd name="connsiteX326" fmla="*/ 4282127 w 5644588"/>
              <a:gd name="connsiteY326" fmla="*/ 125849 h 5681302"/>
              <a:gd name="connsiteX327" fmla="*/ 4282127 w 5644588"/>
              <a:gd name="connsiteY327" fmla="*/ 87759 h 5681302"/>
              <a:gd name="connsiteX328" fmla="*/ 4471083 w 5644588"/>
              <a:gd name="connsiteY328" fmla="*/ 109418 h 5681302"/>
              <a:gd name="connsiteX329" fmla="*/ 4501704 w 5644588"/>
              <a:gd name="connsiteY329" fmla="*/ 99522 h 5681302"/>
              <a:gd name="connsiteX330" fmla="*/ 4435980 w 5644588"/>
              <a:gd name="connsiteY330" fmla="*/ 98403 h 5681302"/>
              <a:gd name="connsiteX331" fmla="*/ 4502264 w 5644588"/>
              <a:gd name="connsiteY331" fmla="*/ 88693 h 5681302"/>
              <a:gd name="connsiteX332" fmla="*/ 4505065 w 5644588"/>
              <a:gd name="connsiteY332" fmla="*/ 91867 h 5681302"/>
              <a:gd name="connsiteX333" fmla="*/ 4533072 w 5644588"/>
              <a:gd name="connsiteY333" fmla="*/ 75436 h 5681302"/>
              <a:gd name="connsiteX334" fmla="*/ 4789059 w 5644588"/>
              <a:gd name="connsiteY334" fmla="*/ 83651 h 5681302"/>
              <a:gd name="connsiteX335" fmla="*/ 4789421 w 5644588"/>
              <a:gd name="connsiteY335" fmla="*/ 83687 h 5681302"/>
              <a:gd name="connsiteX336" fmla="*/ 4842085 w 5644588"/>
              <a:gd name="connsiteY336" fmla="*/ 75246 h 5681302"/>
              <a:gd name="connsiteX337" fmla="*/ 4815392 w 5644588"/>
              <a:gd name="connsiteY337" fmla="*/ 84454 h 5681302"/>
              <a:gd name="connsiteX338" fmla="*/ 4791648 w 5644588"/>
              <a:gd name="connsiteY338" fmla="*/ 83908 h 5681302"/>
              <a:gd name="connsiteX339" fmla="*/ 4820641 w 5644588"/>
              <a:gd name="connsiteY339" fmla="*/ 86778 h 5681302"/>
              <a:gd name="connsiteX340" fmla="*/ 4871027 w 5644588"/>
              <a:gd name="connsiteY340" fmla="*/ 92427 h 5681302"/>
              <a:gd name="connsiteX341" fmla="*/ 4957102 w 5644588"/>
              <a:gd name="connsiteY341" fmla="*/ 85145 h 5681302"/>
              <a:gd name="connsiteX342" fmla="*/ 5071933 w 5644588"/>
              <a:gd name="connsiteY342" fmla="*/ 82344 h 5681302"/>
              <a:gd name="connsiteX343" fmla="*/ 5246325 w 5644588"/>
              <a:gd name="connsiteY343" fmla="*/ 82531 h 5681302"/>
              <a:gd name="connsiteX344" fmla="*/ 5505672 w 5644588"/>
              <a:gd name="connsiteY344" fmla="*/ 79357 h 5681302"/>
              <a:gd name="connsiteX345" fmla="*/ 5505672 w 5644588"/>
              <a:gd name="connsiteY345" fmla="*/ 140226 h 5681302"/>
              <a:gd name="connsiteX346" fmla="*/ 5503244 w 5644588"/>
              <a:gd name="connsiteY346" fmla="*/ 316860 h 5681302"/>
              <a:gd name="connsiteX347" fmla="*/ 5498576 w 5644588"/>
              <a:gd name="connsiteY347" fmla="*/ 355135 h 5681302"/>
              <a:gd name="connsiteX348" fmla="*/ 5506792 w 5644588"/>
              <a:gd name="connsiteY348" fmla="*/ 491811 h 5681302"/>
              <a:gd name="connsiteX349" fmla="*/ 5506232 w 5644588"/>
              <a:gd name="connsiteY349" fmla="*/ 522993 h 5681302"/>
              <a:gd name="connsiteX350" fmla="*/ 5505672 w 5644588"/>
              <a:gd name="connsiteY350" fmla="*/ 548761 h 5681302"/>
              <a:gd name="connsiteX351" fmla="*/ 5506045 w 5644588"/>
              <a:gd name="connsiteY351" fmla="*/ 600667 h 5681302"/>
              <a:gd name="connsiteX352" fmla="*/ 5502684 w 5644588"/>
              <a:gd name="connsiteY352" fmla="*/ 787381 h 5681302"/>
              <a:gd name="connsiteX353" fmla="*/ 5509032 w 5644588"/>
              <a:gd name="connsiteY353" fmla="*/ 1043929 h 5681302"/>
              <a:gd name="connsiteX354" fmla="*/ 5510153 w 5644588"/>
              <a:gd name="connsiteY354" fmla="*/ 1315973 h 5681302"/>
              <a:gd name="connsiteX355" fmla="*/ 5522476 w 5644588"/>
              <a:gd name="connsiteY355" fmla="*/ 1595106 h 5681302"/>
              <a:gd name="connsiteX356" fmla="*/ 5527704 w 5644588"/>
              <a:gd name="connsiteY356" fmla="*/ 1855948 h 5681302"/>
              <a:gd name="connsiteX357" fmla="*/ 5491668 w 5644588"/>
              <a:gd name="connsiteY357" fmla="*/ 2018203 h 5681302"/>
              <a:gd name="connsiteX358" fmla="*/ 5499884 w 5644588"/>
              <a:gd name="connsiteY358" fmla="*/ 2551089 h 5681302"/>
              <a:gd name="connsiteX359" fmla="*/ 5479719 w 5644588"/>
              <a:gd name="connsiteY359" fmla="*/ 2614945 h 5681302"/>
              <a:gd name="connsiteX360" fmla="*/ 5490921 w 5644588"/>
              <a:gd name="connsiteY360" fmla="*/ 2661064 h 5681302"/>
              <a:gd name="connsiteX361" fmla="*/ 5507539 w 5644588"/>
              <a:gd name="connsiteY361" fmla="*/ 2733323 h 5681302"/>
              <a:gd name="connsiteX362" fmla="*/ 5470196 w 5644588"/>
              <a:gd name="connsiteY362" fmla="*/ 2762824 h 5681302"/>
              <a:gd name="connsiteX363" fmla="*/ 5499510 w 5644588"/>
              <a:gd name="connsiteY363" fmla="*/ 2825373 h 5681302"/>
              <a:gd name="connsiteX364" fmla="*/ 5475051 w 5644588"/>
              <a:gd name="connsiteY364" fmla="*/ 3057274 h 5681302"/>
              <a:gd name="connsiteX365" fmla="*/ 5450404 w 5644588"/>
              <a:gd name="connsiteY365" fmla="*/ 2973438 h 5681302"/>
              <a:gd name="connsiteX366" fmla="*/ 5450777 w 5644588"/>
              <a:gd name="connsiteY366" fmla="*/ 3257619 h 5681302"/>
              <a:gd name="connsiteX367" fmla="*/ 5463848 w 5644588"/>
              <a:gd name="connsiteY367" fmla="*/ 3328197 h 5681302"/>
              <a:gd name="connsiteX368" fmla="*/ 5446109 w 5644588"/>
              <a:gd name="connsiteY368" fmla="*/ 3388133 h 5681302"/>
              <a:gd name="connsiteX369" fmla="*/ 5458246 w 5644588"/>
              <a:gd name="connsiteY369" fmla="*/ 3710030 h 5681302"/>
              <a:gd name="connsiteX370" fmla="*/ 5492788 w 5644588"/>
              <a:gd name="connsiteY370" fmla="*/ 4020538 h 5681302"/>
              <a:gd name="connsiteX371" fmla="*/ 5493535 w 5644588"/>
              <a:gd name="connsiteY371" fmla="*/ 4019231 h 5681302"/>
              <a:gd name="connsiteX372" fmla="*/ 5564301 w 5644588"/>
              <a:gd name="connsiteY372" fmla="*/ 4735470 h 5681302"/>
              <a:gd name="connsiteX373" fmla="*/ 5593054 w 5644588"/>
              <a:gd name="connsiteY373" fmla="*/ 5402044 h 5681302"/>
              <a:gd name="connsiteX374" fmla="*/ 5569342 w 5644588"/>
              <a:gd name="connsiteY374" fmla="*/ 5235681 h 5681302"/>
              <a:gd name="connsiteX375" fmla="*/ 5566541 w 5644588"/>
              <a:gd name="connsiteY375" fmla="*/ 5340615 h 5681302"/>
              <a:gd name="connsiteX376" fmla="*/ 5535359 w 5644588"/>
              <a:gd name="connsiteY376" fmla="*/ 5202819 h 5681302"/>
              <a:gd name="connsiteX377" fmla="*/ 5541894 w 5644588"/>
              <a:gd name="connsiteY377" fmla="*/ 5454884 h 5681302"/>
              <a:gd name="connsiteX378" fmla="*/ 5516128 w 5644588"/>
              <a:gd name="connsiteY378" fmla="*/ 5454884 h 5681302"/>
              <a:gd name="connsiteX379" fmla="*/ 5485133 w 5644588"/>
              <a:gd name="connsiteY379" fmla="*/ 5378518 h 5681302"/>
              <a:gd name="connsiteX380" fmla="*/ 5449284 w 5644588"/>
              <a:gd name="connsiteY380" fmla="*/ 5454884 h 5681302"/>
              <a:gd name="connsiteX381" fmla="*/ 5360967 w 5644588"/>
              <a:gd name="connsiteY381" fmla="*/ 5454884 h 5681302"/>
              <a:gd name="connsiteX382" fmla="*/ 5360967 w 5644588"/>
              <a:gd name="connsiteY382" fmla="*/ 5465154 h 5681302"/>
              <a:gd name="connsiteX383" fmla="*/ 5196845 w 5644588"/>
              <a:gd name="connsiteY383" fmla="*/ 5467955 h 5681302"/>
              <a:gd name="connsiteX384" fmla="*/ 4991645 w 5644588"/>
              <a:gd name="connsiteY384" fmla="*/ 5476917 h 5681302"/>
              <a:gd name="connsiteX385" fmla="*/ 4802316 w 5644588"/>
              <a:gd name="connsiteY385" fmla="*/ 5462540 h 5681302"/>
              <a:gd name="connsiteX386" fmla="*/ 4664706 w 5644588"/>
              <a:gd name="connsiteY386" fmla="*/ 5472623 h 5681302"/>
              <a:gd name="connsiteX387" fmla="*/ 4513280 w 5644588"/>
              <a:gd name="connsiteY387" fmla="*/ 5467581 h 5681302"/>
              <a:gd name="connsiteX388" fmla="*/ 4298931 w 5644588"/>
              <a:gd name="connsiteY388" fmla="*/ 5460486 h 5681302"/>
              <a:gd name="connsiteX389" fmla="*/ 4186715 w 5644588"/>
              <a:gd name="connsiteY389" fmla="*/ 5456191 h 5681302"/>
              <a:gd name="connsiteX390" fmla="*/ 3966952 w 5644588"/>
              <a:gd name="connsiteY390" fmla="*/ 5456191 h 5681302"/>
              <a:gd name="connsiteX391" fmla="*/ 3933716 w 5644588"/>
              <a:gd name="connsiteY391" fmla="*/ 5460859 h 5681302"/>
              <a:gd name="connsiteX392" fmla="*/ 4021472 w 5644588"/>
              <a:gd name="connsiteY392" fmla="*/ 5479344 h 5681302"/>
              <a:gd name="connsiteX393" fmla="*/ 3914671 w 5644588"/>
              <a:gd name="connsiteY393" fmla="*/ 5479531 h 5681302"/>
              <a:gd name="connsiteX394" fmla="*/ 3833450 w 5644588"/>
              <a:gd name="connsiteY394" fmla="*/ 5480838 h 5681302"/>
              <a:gd name="connsiteX395" fmla="*/ 3669327 w 5644588"/>
              <a:gd name="connsiteY395" fmla="*/ 5471502 h 5681302"/>
              <a:gd name="connsiteX396" fmla="*/ 3746441 w 5644588"/>
              <a:gd name="connsiteY396" fmla="*/ 5491480 h 5681302"/>
              <a:gd name="connsiteX397" fmla="*/ 3607898 w 5644588"/>
              <a:gd name="connsiteY397" fmla="*/ 5508472 h 5681302"/>
              <a:gd name="connsiteX398" fmla="*/ 3468795 w 5644588"/>
              <a:gd name="connsiteY398" fmla="*/ 5494842 h 5681302"/>
              <a:gd name="connsiteX399" fmla="*/ 3563460 w 5644588"/>
              <a:gd name="connsiteY399" fmla="*/ 5461419 h 5681302"/>
              <a:gd name="connsiteX400" fmla="*/ 3330813 w 5644588"/>
              <a:gd name="connsiteY400" fmla="*/ 5456191 h 5681302"/>
              <a:gd name="connsiteX401" fmla="*/ 3021426 w 5644588"/>
              <a:gd name="connsiteY401" fmla="*/ 5456191 h 5681302"/>
              <a:gd name="connsiteX402" fmla="*/ 2978294 w 5644588"/>
              <a:gd name="connsiteY402" fmla="*/ 5466087 h 5681302"/>
              <a:gd name="connsiteX403" fmla="*/ 2817532 w 5644588"/>
              <a:gd name="connsiteY403" fmla="*/ 5485506 h 5681302"/>
              <a:gd name="connsiteX404" fmla="*/ 2688139 w 5644588"/>
              <a:gd name="connsiteY404" fmla="*/ 5513513 h 5681302"/>
              <a:gd name="connsiteX405" fmla="*/ 2459226 w 5644588"/>
              <a:gd name="connsiteY405" fmla="*/ 5494282 h 5681302"/>
              <a:gd name="connsiteX406" fmla="*/ 2329272 w 5644588"/>
              <a:gd name="connsiteY406" fmla="*/ 5480838 h 5681302"/>
              <a:gd name="connsiteX407" fmla="*/ 2200065 w 5644588"/>
              <a:gd name="connsiteY407" fmla="*/ 5491480 h 5681302"/>
              <a:gd name="connsiteX408" fmla="*/ 2067497 w 5644588"/>
              <a:gd name="connsiteY408" fmla="*/ 5522662 h 5681302"/>
              <a:gd name="connsiteX409" fmla="*/ 1834850 w 5644588"/>
              <a:gd name="connsiteY409" fmla="*/ 5497269 h 5681302"/>
              <a:gd name="connsiteX410" fmla="*/ 1656724 w 5644588"/>
              <a:gd name="connsiteY410" fmla="*/ 5485692 h 5681302"/>
              <a:gd name="connsiteX411" fmla="*/ 1567287 w 5644588"/>
              <a:gd name="connsiteY411" fmla="*/ 5498016 h 5681302"/>
              <a:gd name="connsiteX412" fmla="*/ 1281053 w 5644588"/>
              <a:gd name="connsiteY412" fmla="*/ 5480091 h 5681302"/>
              <a:gd name="connsiteX413" fmla="*/ 1357979 w 5644588"/>
              <a:gd name="connsiteY413" fmla="*/ 5526583 h 5681302"/>
              <a:gd name="connsiteX414" fmla="*/ 1068758 w 5644588"/>
              <a:gd name="connsiteY414" fmla="*/ 5514260 h 5681302"/>
              <a:gd name="connsiteX415" fmla="*/ 843205 w 5644588"/>
              <a:gd name="connsiteY415" fmla="*/ 5530317 h 5681302"/>
              <a:gd name="connsiteX416" fmla="*/ 559958 w 5644588"/>
              <a:gd name="connsiteY416" fmla="*/ 5527330 h 5681302"/>
              <a:gd name="connsiteX417" fmla="*/ 463427 w 5644588"/>
              <a:gd name="connsiteY417" fmla="*/ 5519488 h 5681302"/>
              <a:gd name="connsiteX418" fmla="*/ 417495 w 5644588"/>
              <a:gd name="connsiteY418" fmla="*/ 5515380 h 5681302"/>
              <a:gd name="connsiteX419" fmla="*/ 367082 w 5644588"/>
              <a:gd name="connsiteY419" fmla="*/ 5511459 h 5681302"/>
              <a:gd name="connsiteX420" fmla="*/ 230593 w 5644588"/>
              <a:gd name="connsiteY420" fmla="*/ 5501003 h 5681302"/>
              <a:gd name="connsiteX421" fmla="*/ 91303 w 5644588"/>
              <a:gd name="connsiteY421" fmla="*/ 5493161 h 5681302"/>
              <a:gd name="connsiteX422" fmla="*/ 92237 w 5644588"/>
              <a:gd name="connsiteY422" fmla="*/ 5277879 h 5681302"/>
              <a:gd name="connsiteX423" fmla="*/ 86262 w 5644588"/>
              <a:gd name="connsiteY423" fmla="*/ 5217382 h 5681302"/>
              <a:gd name="connsiteX424" fmla="*/ 78607 w 5644588"/>
              <a:gd name="connsiteY424" fmla="*/ 5161368 h 5681302"/>
              <a:gd name="connsiteX425" fmla="*/ 75993 w 5644588"/>
              <a:gd name="connsiteY425" fmla="*/ 5018344 h 5681302"/>
              <a:gd name="connsiteX426" fmla="*/ 79727 w 5644588"/>
              <a:gd name="connsiteY426" fmla="*/ 4767399 h 5681302"/>
              <a:gd name="connsiteX427" fmla="*/ 127899 w 5644588"/>
              <a:gd name="connsiteY427" fmla="*/ 4817252 h 5681302"/>
              <a:gd name="connsiteX428" fmla="*/ 127899 w 5644588"/>
              <a:gd name="connsiteY428" fmla="*/ 4797833 h 5681302"/>
              <a:gd name="connsiteX429" fmla="*/ 127899 w 5644588"/>
              <a:gd name="connsiteY429" fmla="*/ 4695700 h 5681302"/>
              <a:gd name="connsiteX430" fmla="*/ 127899 w 5644588"/>
              <a:gd name="connsiteY430" fmla="*/ 3970871 h 5681302"/>
              <a:gd name="connsiteX431" fmla="*/ 123605 w 5644588"/>
              <a:gd name="connsiteY431" fmla="*/ 3946412 h 5681302"/>
              <a:gd name="connsiteX432" fmla="*/ 127899 w 5644588"/>
              <a:gd name="connsiteY432" fmla="*/ 3835876 h 5681302"/>
              <a:gd name="connsiteX433" fmla="*/ 127899 w 5644588"/>
              <a:gd name="connsiteY433" fmla="*/ 3796479 h 5681302"/>
              <a:gd name="connsiteX434" fmla="*/ 127899 w 5644588"/>
              <a:gd name="connsiteY434" fmla="*/ 3738037 h 5681302"/>
              <a:gd name="connsiteX435" fmla="*/ 127899 w 5644588"/>
              <a:gd name="connsiteY435" fmla="*/ 3581383 h 5681302"/>
              <a:gd name="connsiteX436" fmla="*/ 103253 w 5644588"/>
              <a:gd name="connsiteY436" fmla="*/ 3627689 h 5681302"/>
              <a:gd name="connsiteX437" fmla="*/ 127339 w 5644588"/>
              <a:gd name="connsiteY437" fmla="*/ 3488213 h 5681302"/>
              <a:gd name="connsiteX438" fmla="*/ 86262 w 5644588"/>
              <a:gd name="connsiteY438" fmla="*/ 3420995 h 5681302"/>
              <a:gd name="connsiteX439" fmla="*/ 62922 w 5644588"/>
              <a:gd name="connsiteY439" fmla="*/ 3526863 h 5681302"/>
              <a:gd name="connsiteX440" fmla="*/ 47985 w 5644588"/>
              <a:gd name="connsiteY440" fmla="*/ 3436492 h 5681302"/>
              <a:gd name="connsiteX441" fmla="*/ 75059 w 5644588"/>
              <a:gd name="connsiteY441" fmla="*/ 3295709 h 5681302"/>
              <a:gd name="connsiteX442" fmla="*/ 60495 w 5644588"/>
              <a:gd name="connsiteY442" fmla="*/ 3233906 h 5681302"/>
              <a:gd name="connsiteX443" fmla="*/ 52093 w 5644588"/>
              <a:gd name="connsiteY443" fmla="*/ 3156046 h 5681302"/>
              <a:gd name="connsiteX444" fmla="*/ 118937 w 5644588"/>
              <a:gd name="connsiteY444" fmla="*/ 3002193 h 5681302"/>
              <a:gd name="connsiteX445" fmla="*/ 75993 w 5644588"/>
              <a:gd name="connsiteY445" fmla="*/ 2889417 h 5681302"/>
              <a:gd name="connsiteX446" fmla="*/ 83088 w 5644588"/>
              <a:gd name="connsiteY446" fmla="*/ 2651168 h 5681302"/>
              <a:gd name="connsiteX447" fmla="*/ 79540 w 5644588"/>
              <a:gd name="connsiteY447" fmla="*/ 2704942 h 5681302"/>
              <a:gd name="connsiteX448" fmla="*/ 51720 w 5644588"/>
              <a:gd name="connsiteY448" fmla="*/ 2603556 h 5681302"/>
              <a:gd name="connsiteX449" fmla="*/ 70578 w 5644588"/>
              <a:gd name="connsiteY449" fmla="*/ 2485551 h 5681302"/>
              <a:gd name="connsiteX450" fmla="*/ 55454 w 5644588"/>
              <a:gd name="connsiteY450" fmla="*/ 2148157 h 5681302"/>
              <a:gd name="connsiteX451" fmla="*/ 48359 w 5644588"/>
              <a:gd name="connsiteY451" fmla="*/ 2021191 h 5681302"/>
              <a:gd name="connsiteX452" fmla="*/ 58068 w 5644588"/>
              <a:gd name="connsiteY452" fmla="*/ 1871071 h 5681302"/>
              <a:gd name="connsiteX453" fmla="*/ 73005 w 5644588"/>
              <a:gd name="connsiteY453" fmla="*/ 1855574 h 5681302"/>
              <a:gd name="connsiteX454" fmla="*/ 38650 w 5644588"/>
              <a:gd name="connsiteY454" fmla="*/ 1777901 h 5681302"/>
              <a:gd name="connsiteX455" fmla="*/ 65350 w 5644588"/>
              <a:gd name="connsiteY455" fmla="*/ 1720019 h 5681302"/>
              <a:gd name="connsiteX456" fmla="*/ 57881 w 5644588"/>
              <a:gd name="connsiteY456" fmla="*/ 1584090 h 5681302"/>
              <a:gd name="connsiteX457" fmla="*/ 46305 w 5644588"/>
              <a:gd name="connsiteY457" fmla="*/ 1409704 h 5681302"/>
              <a:gd name="connsiteX458" fmla="*/ 35662 w 5644588"/>
              <a:gd name="connsiteY458" fmla="*/ 1305330 h 5681302"/>
              <a:gd name="connsiteX459" fmla="*/ 10269 w 5644588"/>
              <a:gd name="connsiteY459" fmla="*/ 1026191 h 5681302"/>
              <a:gd name="connsiteX460" fmla="*/ 13256 w 5644588"/>
              <a:gd name="connsiteY460" fmla="*/ 885407 h 5681302"/>
              <a:gd name="connsiteX461" fmla="*/ 33608 w 5644588"/>
              <a:gd name="connsiteY461" fmla="*/ 828459 h 5681302"/>
              <a:gd name="connsiteX462" fmla="*/ 44064 w 5644588"/>
              <a:gd name="connsiteY462" fmla="*/ 517578 h 5681302"/>
              <a:gd name="connsiteX463" fmla="*/ 55267 w 5644588"/>
              <a:gd name="connsiteY463" fmla="*/ 340011 h 5681302"/>
              <a:gd name="connsiteX464" fmla="*/ 59001 w 5644588"/>
              <a:gd name="connsiteY464" fmla="*/ 168233 h 5681302"/>
              <a:gd name="connsiteX465" fmla="*/ 57881 w 5644588"/>
              <a:gd name="connsiteY465" fmla="*/ 154230 h 5681302"/>
              <a:gd name="connsiteX466" fmla="*/ 131447 w 5644588"/>
              <a:gd name="connsiteY466" fmla="*/ 144147 h 5681302"/>
              <a:gd name="connsiteX467" fmla="*/ 247210 w 5644588"/>
              <a:gd name="connsiteY467" fmla="*/ 154230 h 5681302"/>
              <a:gd name="connsiteX468" fmla="*/ 355692 w 5644588"/>
              <a:gd name="connsiteY468" fmla="*/ 153483 h 5681302"/>
              <a:gd name="connsiteX469" fmla="*/ 405545 w 5644588"/>
              <a:gd name="connsiteY469" fmla="*/ 150869 h 5681302"/>
              <a:gd name="connsiteX470" fmla="*/ 427951 w 5644588"/>
              <a:gd name="connsiteY470" fmla="*/ 149935 h 5681302"/>
              <a:gd name="connsiteX471" fmla="*/ 450543 w 5644588"/>
              <a:gd name="connsiteY471" fmla="*/ 149748 h 5681302"/>
              <a:gd name="connsiteX472" fmla="*/ 548195 w 5644588"/>
              <a:gd name="connsiteY472" fmla="*/ 169167 h 5681302"/>
              <a:gd name="connsiteX473" fmla="*/ 689539 w 5644588"/>
              <a:gd name="connsiteY473" fmla="*/ 169167 h 5681302"/>
              <a:gd name="connsiteX474" fmla="*/ 674041 w 5644588"/>
              <a:gd name="connsiteY474" fmla="*/ 181863 h 5681302"/>
              <a:gd name="connsiteX475" fmla="*/ 823040 w 5644588"/>
              <a:gd name="connsiteY475" fmla="*/ 139479 h 5681302"/>
              <a:gd name="connsiteX476" fmla="*/ 829949 w 5644588"/>
              <a:gd name="connsiteY476" fmla="*/ 172154 h 5681302"/>
              <a:gd name="connsiteX477" fmla="*/ 794286 w 5644588"/>
              <a:gd name="connsiteY477" fmla="*/ 196242 h 5681302"/>
              <a:gd name="connsiteX478" fmla="*/ 843766 w 5644588"/>
              <a:gd name="connsiteY478" fmla="*/ 187652 h 5681302"/>
              <a:gd name="connsiteX479" fmla="*/ 1047472 w 5644588"/>
              <a:gd name="connsiteY479" fmla="*/ 224248 h 5681302"/>
              <a:gd name="connsiteX480" fmla="*/ 1047845 w 5644588"/>
              <a:gd name="connsiteY480" fmla="*/ 224248 h 5681302"/>
              <a:gd name="connsiteX481" fmla="*/ 1133174 w 5644588"/>
              <a:gd name="connsiteY481" fmla="*/ 224248 h 5681302"/>
              <a:gd name="connsiteX482" fmla="*/ 1201325 w 5644588"/>
              <a:gd name="connsiteY482" fmla="*/ 209872 h 5681302"/>
              <a:gd name="connsiteX483" fmla="*/ 1238855 w 5644588"/>
              <a:gd name="connsiteY483" fmla="*/ 224248 h 5681302"/>
              <a:gd name="connsiteX484" fmla="*/ 1461793 w 5644588"/>
              <a:gd name="connsiteY484" fmla="*/ 224248 h 5681302"/>
              <a:gd name="connsiteX485" fmla="*/ 1461793 w 5644588"/>
              <a:gd name="connsiteY485" fmla="*/ 207817 h 5681302"/>
              <a:gd name="connsiteX486" fmla="*/ 1292069 w 5644588"/>
              <a:gd name="connsiteY486" fmla="*/ 198668 h 5681302"/>
              <a:gd name="connsiteX487" fmla="*/ 1247631 w 5644588"/>
              <a:gd name="connsiteY487" fmla="*/ 167861 h 5681302"/>
              <a:gd name="connsiteX488" fmla="*/ 1386360 w 5644588"/>
              <a:gd name="connsiteY488" fmla="*/ 114086 h 5681302"/>
              <a:gd name="connsiteX489" fmla="*/ 1436587 w 5644588"/>
              <a:gd name="connsiteY489" fmla="*/ 154603 h 5681302"/>
              <a:gd name="connsiteX490" fmla="*/ 1503057 w 5644588"/>
              <a:gd name="connsiteY490" fmla="*/ 135932 h 5681302"/>
              <a:gd name="connsiteX491" fmla="*/ 1579424 w 5644588"/>
              <a:gd name="connsiteY491" fmla="*/ 158524 h 5681302"/>
              <a:gd name="connsiteX492" fmla="*/ 1701722 w 5644588"/>
              <a:gd name="connsiteY492" fmla="*/ 130517 h 5681302"/>
              <a:gd name="connsiteX493" fmla="*/ 1696494 w 5644588"/>
              <a:gd name="connsiteY493" fmla="*/ 129770 h 5681302"/>
              <a:gd name="connsiteX494" fmla="*/ 1683611 w 5644588"/>
              <a:gd name="connsiteY494" fmla="*/ 108858 h 5681302"/>
              <a:gd name="connsiteX495" fmla="*/ 1748214 w 5644588"/>
              <a:gd name="connsiteY495" fmla="*/ 119687 h 5681302"/>
              <a:gd name="connsiteX496" fmla="*/ 1725248 w 5644588"/>
              <a:gd name="connsiteY496" fmla="*/ 125102 h 5681302"/>
              <a:gd name="connsiteX497" fmla="*/ 1890304 w 5644588"/>
              <a:gd name="connsiteY497" fmla="*/ 126969 h 5681302"/>
              <a:gd name="connsiteX498" fmla="*/ 1835970 w 5644588"/>
              <a:gd name="connsiteY498" fmla="*/ 161511 h 5681302"/>
              <a:gd name="connsiteX499" fmla="*/ 1758857 w 5644588"/>
              <a:gd name="connsiteY499" fmla="*/ 145081 h 5681302"/>
              <a:gd name="connsiteX500" fmla="*/ 1859123 w 5644588"/>
              <a:gd name="connsiteY500" fmla="*/ 181863 h 5681302"/>
              <a:gd name="connsiteX501" fmla="*/ 1835784 w 5644588"/>
              <a:gd name="connsiteY501" fmla="*/ 161511 h 5681302"/>
              <a:gd name="connsiteX502" fmla="*/ 1974886 w 5644588"/>
              <a:gd name="connsiteY502" fmla="*/ 177942 h 5681302"/>
              <a:gd name="connsiteX503" fmla="*/ 1960696 w 5644588"/>
              <a:gd name="connsiteY503" fmla="*/ 139666 h 5681302"/>
              <a:gd name="connsiteX504" fmla="*/ 2213509 w 5644588"/>
              <a:gd name="connsiteY504" fmla="*/ 128089 h 5681302"/>
              <a:gd name="connsiteX505" fmla="*/ 2307053 w 5644588"/>
              <a:gd name="connsiteY505" fmla="*/ 93360 h 5681302"/>
              <a:gd name="connsiteX506" fmla="*/ 2400971 w 5644588"/>
              <a:gd name="connsiteY506" fmla="*/ 71702 h 5681302"/>
              <a:gd name="connsiteX507" fmla="*/ 2503104 w 5644588"/>
              <a:gd name="connsiteY507" fmla="*/ 53403 h 5681302"/>
              <a:gd name="connsiteX508" fmla="*/ 2479578 w 5644588"/>
              <a:gd name="connsiteY508" fmla="*/ 87012 h 5681302"/>
              <a:gd name="connsiteX509" fmla="*/ 2626709 w 5644588"/>
              <a:gd name="connsiteY509" fmla="*/ 87012 h 5681302"/>
              <a:gd name="connsiteX510" fmla="*/ 2663492 w 5644588"/>
              <a:gd name="connsiteY510" fmla="*/ 68341 h 5681302"/>
              <a:gd name="connsiteX511" fmla="*/ 2826121 w 5644588"/>
              <a:gd name="connsiteY511" fmla="*/ 59192 h 5681302"/>
              <a:gd name="connsiteX512" fmla="*/ 2951594 w 5644588"/>
              <a:gd name="connsiteY512" fmla="*/ 83091 h 5681302"/>
              <a:gd name="connsiteX513" fmla="*/ 3060822 w 5644588"/>
              <a:gd name="connsiteY513" fmla="*/ 86079 h 5681302"/>
              <a:gd name="connsiteX514" fmla="*/ 3155113 w 5644588"/>
              <a:gd name="connsiteY514" fmla="*/ 98962 h 5681302"/>
              <a:gd name="connsiteX515" fmla="*/ 3259674 w 5644588"/>
              <a:gd name="connsiteY515" fmla="*/ 76929 h 5681302"/>
              <a:gd name="connsiteX516" fmla="*/ 3312141 w 5644588"/>
              <a:gd name="connsiteY516" fmla="*/ 93174 h 5681302"/>
              <a:gd name="connsiteX517" fmla="*/ 3439668 w 5644588"/>
              <a:gd name="connsiteY517" fmla="*/ 69087 h 5681302"/>
              <a:gd name="connsiteX518" fmla="*/ 3544788 w 5644588"/>
              <a:gd name="connsiteY518" fmla="*/ 77677 h 5681302"/>
              <a:gd name="connsiteX519" fmla="*/ 3668038 w 5644588"/>
              <a:gd name="connsiteY519" fmla="*/ 50422 h 5681302"/>
              <a:gd name="connsiteX520" fmla="*/ 2235728 w 5644588"/>
              <a:gd name="connsiteY520" fmla="*/ 11200 h 5681302"/>
              <a:gd name="connsiteX521" fmla="*/ 2232927 w 5644588"/>
              <a:gd name="connsiteY521" fmla="*/ 16428 h 5681302"/>
              <a:gd name="connsiteX522" fmla="*/ 2235728 w 5644588"/>
              <a:gd name="connsiteY522" fmla="*/ 11200 h 5681302"/>
              <a:gd name="connsiteX523" fmla="*/ 4714746 w 5644588"/>
              <a:gd name="connsiteY523" fmla="*/ 0 h 5681302"/>
              <a:gd name="connsiteX524" fmla="*/ 4687299 w 5644588"/>
              <a:gd name="connsiteY524" fmla="*/ 1494 h 5681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Lst>
            <a:rect l="l" t="t" r="r" b="b"/>
            <a:pathLst>
              <a:path w="5644588" h="5681302">
                <a:moveTo>
                  <a:pt x="1623488" y="5677262"/>
                </a:moveTo>
                <a:cubicBezTo>
                  <a:pt x="1633944" y="5673714"/>
                  <a:pt x="1642720" y="5673901"/>
                  <a:pt x="1649441" y="5677635"/>
                </a:cubicBezTo>
                <a:cubicBezTo>
                  <a:pt x="1641226" y="5682677"/>
                  <a:pt x="1632450" y="5682490"/>
                  <a:pt x="1623488" y="5677262"/>
                </a:cubicBezTo>
                <a:close/>
                <a:moveTo>
                  <a:pt x="1504385" y="5627537"/>
                </a:moveTo>
                <a:cubicBezTo>
                  <a:pt x="1516758" y="5627840"/>
                  <a:pt x="1534286" y="5629602"/>
                  <a:pt x="1556085" y="5633943"/>
                </a:cubicBezTo>
                <a:cubicBezTo>
                  <a:pt x="1476544" y="5638845"/>
                  <a:pt x="1467266" y="5626627"/>
                  <a:pt x="1504385" y="5627537"/>
                </a:cubicBezTo>
                <a:close/>
                <a:moveTo>
                  <a:pt x="1599776" y="5615086"/>
                </a:moveTo>
                <a:cubicBezTo>
                  <a:pt x="1630024" y="5627783"/>
                  <a:pt x="1649816" y="5636184"/>
                  <a:pt x="1670354" y="5644774"/>
                </a:cubicBezTo>
                <a:cubicBezTo>
                  <a:pt x="1621435" y="5642029"/>
                  <a:pt x="1597909" y="5632133"/>
                  <a:pt x="1599776" y="5615086"/>
                </a:cubicBezTo>
                <a:close/>
                <a:moveTo>
                  <a:pt x="1621192" y="5597085"/>
                </a:moveTo>
                <a:cubicBezTo>
                  <a:pt x="1634189" y="5597733"/>
                  <a:pt x="1626522" y="5605470"/>
                  <a:pt x="1619380" y="5604069"/>
                </a:cubicBezTo>
                <a:lnTo>
                  <a:pt x="1600522" y="5599402"/>
                </a:lnTo>
                <a:cubicBezTo>
                  <a:pt x="1610231" y="5597442"/>
                  <a:pt x="1616860" y="5596870"/>
                  <a:pt x="1621192" y="5597085"/>
                </a:cubicBezTo>
                <a:close/>
                <a:moveTo>
                  <a:pt x="1789817" y="5596496"/>
                </a:moveTo>
                <a:cubicBezTo>
                  <a:pt x="1802770" y="5596508"/>
                  <a:pt x="1814358" y="5598282"/>
                  <a:pt x="1817859" y="5603323"/>
                </a:cubicBezTo>
                <a:cubicBezTo>
                  <a:pt x="1699808" y="5612285"/>
                  <a:pt x="1750957" y="5596461"/>
                  <a:pt x="1789817" y="5596496"/>
                </a:cubicBezTo>
                <a:close/>
                <a:moveTo>
                  <a:pt x="1540587" y="5593800"/>
                </a:moveTo>
                <a:lnTo>
                  <a:pt x="1556457" y="5599028"/>
                </a:lnTo>
                <a:lnTo>
                  <a:pt x="1538533" y="5602389"/>
                </a:lnTo>
                <a:lnTo>
                  <a:pt x="1538533" y="5602576"/>
                </a:lnTo>
                <a:cubicBezTo>
                  <a:pt x="1520795" y="5598841"/>
                  <a:pt x="1521542" y="5595854"/>
                  <a:pt x="1540587" y="5593800"/>
                </a:cubicBezTo>
                <a:close/>
                <a:moveTo>
                  <a:pt x="1669607" y="5566166"/>
                </a:moveTo>
                <a:lnTo>
                  <a:pt x="1669607" y="5566353"/>
                </a:lnTo>
                <a:lnTo>
                  <a:pt x="1668589" y="5566230"/>
                </a:lnTo>
                <a:close/>
                <a:moveTo>
                  <a:pt x="1149045" y="5564299"/>
                </a:moveTo>
                <a:cubicBezTo>
                  <a:pt x="1169583" y="5565045"/>
                  <a:pt x="1171077" y="5566726"/>
                  <a:pt x="1153526" y="5569340"/>
                </a:cubicBezTo>
                <a:cubicBezTo>
                  <a:pt x="1142323" y="5568593"/>
                  <a:pt x="1140829" y="5566913"/>
                  <a:pt x="1149045" y="5564299"/>
                </a:cubicBezTo>
                <a:close/>
                <a:moveTo>
                  <a:pt x="1721701" y="5563552"/>
                </a:moveTo>
                <a:cubicBezTo>
                  <a:pt x="1796014" y="5565606"/>
                  <a:pt x="1870326" y="5567660"/>
                  <a:pt x="1966485" y="5570273"/>
                </a:cubicBezTo>
                <a:cubicBezTo>
                  <a:pt x="1867526" y="5583344"/>
                  <a:pt x="1782383" y="5581477"/>
                  <a:pt x="1721701" y="5563552"/>
                </a:cubicBezTo>
                <a:close/>
                <a:moveTo>
                  <a:pt x="910610" y="5558511"/>
                </a:moveTo>
                <a:cubicBezTo>
                  <a:pt x="928348" y="5560378"/>
                  <a:pt x="928721" y="5562245"/>
                  <a:pt x="911917" y="5564112"/>
                </a:cubicBezTo>
                <a:cubicBezTo>
                  <a:pt x="897166" y="5562432"/>
                  <a:pt x="896606" y="5560565"/>
                  <a:pt x="910610" y="5558511"/>
                </a:cubicBezTo>
                <a:close/>
                <a:moveTo>
                  <a:pt x="2836928" y="5558091"/>
                </a:moveTo>
                <a:cubicBezTo>
                  <a:pt x="2849134" y="5557998"/>
                  <a:pt x="2864958" y="5560378"/>
                  <a:pt x="2884376" y="5565232"/>
                </a:cubicBezTo>
                <a:cubicBezTo>
                  <a:pt x="2869626" y="5574568"/>
                  <a:pt x="2845353" y="5568407"/>
                  <a:pt x="2811184" y="5565793"/>
                </a:cubicBezTo>
                <a:cubicBezTo>
                  <a:pt x="2816132" y="5560752"/>
                  <a:pt x="2824721" y="5558184"/>
                  <a:pt x="2836928" y="5558091"/>
                </a:cubicBezTo>
                <a:close/>
                <a:moveTo>
                  <a:pt x="1260701" y="5553843"/>
                </a:moveTo>
                <a:lnTo>
                  <a:pt x="1300658" y="5558884"/>
                </a:lnTo>
                <a:cubicBezTo>
                  <a:pt x="1287775" y="5566726"/>
                  <a:pt x="1244457" y="5562992"/>
                  <a:pt x="1260701" y="5553843"/>
                </a:cubicBezTo>
                <a:close/>
                <a:moveTo>
                  <a:pt x="1549736" y="5551789"/>
                </a:moveTo>
                <a:lnTo>
                  <a:pt x="1668589" y="5566230"/>
                </a:lnTo>
                <a:lnTo>
                  <a:pt x="1633571" y="5568407"/>
                </a:lnTo>
                <a:cubicBezTo>
                  <a:pt x="1580918" y="5570087"/>
                  <a:pt x="1523036" y="5565793"/>
                  <a:pt x="1549736" y="5551789"/>
                </a:cubicBezTo>
                <a:close/>
                <a:moveTo>
                  <a:pt x="2420389" y="5547121"/>
                </a:moveTo>
                <a:lnTo>
                  <a:pt x="2454184" y="5547494"/>
                </a:lnTo>
                <a:cubicBezTo>
                  <a:pt x="2458852" y="5550109"/>
                  <a:pt x="2461653" y="5552723"/>
                  <a:pt x="2462773" y="5555523"/>
                </a:cubicBezTo>
                <a:close/>
                <a:moveTo>
                  <a:pt x="2164216" y="5537599"/>
                </a:moveTo>
                <a:lnTo>
                  <a:pt x="2224899" y="5543201"/>
                </a:lnTo>
                <a:lnTo>
                  <a:pt x="2216870" y="5548056"/>
                </a:lnTo>
                <a:lnTo>
                  <a:pt x="2216683" y="5548056"/>
                </a:lnTo>
                <a:cubicBezTo>
                  <a:pt x="2160855" y="5548429"/>
                  <a:pt x="2143491" y="5544881"/>
                  <a:pt x="2164216" y="5537599"/>
                </a:cubicBezTo>
                <a:close/>
                <a:moveTo>
                  <a:pt x="2581525" y="5522848"/>
                </a:moveTo>
                <a:cubicBezTo>
                  <a:pt x="2602063" y="5523594"/>
                  <a:pt x="2603744" y="5525275"/>
                  <a:pt x="2586006" y="5527889"/>
                </a:cubicBezTo>
                <a:cubicBezTo>
                  <a:pt x="2574803" y="5527142"/>
                  <a:pt x="2573309" y="5525649"/>
                  <a:pt x="2581525" y="5522848"/>
                </a:cubicBezTo>
                <a:close/>
                <a:moveTo>
                  <a:pt x="1778202" y="5521115"/>
                </a:moveTo>
                <a:cubicBezTo>
                  <a:pt x="1787377" y="5520946"/>
                  <a:pt x="1799747" y="5521541"/>
                  <a:pt x="1817112" y="5523034"/>
                </a:cubicBezTo>
                <a:lnTo>
                  <a:pt x="1964991" y="5535731"/>
                </a:lnTo>
                <a:cubicBezTo>
                  <a:pt x="1945386" y="5538158"/>
                  <a:pt x="1931195" y="5539092"/>
                  <a:pt x="1921673" y="5539092"/>
                </a:cubicBezTo>
                <a:lnTo>
                  <a:pt x="1921673" y="5539279"/>
                </a:lnTo>
                <a:cubicBezTo>
                  <a:pt x="1860430" y="5541893"/>
                  <a:pt x="1796200" y="5536478"/>
                  <a:pt x="1733277" y="5539652"/>
                </a:cubicBezTo>
                <a:cubicBezTo>
                  <a:pt x="1751902" y="5529010"/>
                  <a:pt x="1750676" y="5521623"/>
                  <a:pt x="1778202" y="5521115"/>
                </a:cubicBezTo>
                <a:close/>
                <a:moveTo>
                  <a:pt x="1643934" y="5519207"/>
                </a:moveTo>
                <a:cubicBezTo>
                  <a:pt x="1655417" y="5517946"/>
                  <a:pt x="1675115" y="5519860"/>
                  <a:pt x="1677076" y="5523034"/>
                </a:cubicBezTo>
                <a:cubicBezTo>
                  <a:pt x="1674462" y="5527142"/>
                  <a:pt x="1668861" y="5530877"/>
                  <a:pt x="1660085" y="5534424"/>
                </a:cubicBezTo>
                <a:cubicBezTo>
                  <a:pt x="1629183" y="5524902"/>
                  <a:pt x="1632451" y="5520467"/>
                  <a:pt x="1643934" y="5519207"/>
                </a:cubicBezTo>
                <a:close/>
                <a:moveTo>
                  <a:pt x="4839232" y="5498070"/>
                </a:moveTo>
                <a:cubicBezTo>
                  <a:pt x="4847127" y="5497432"/>
                  <a:pt x="4869253" y="5501283"/>
                  <a:pt x="4879616" y="5503243"/>
                </a:cubicBezTo>
                <a:lnTo>
                  <a:pt x="4879616" y="5503243"/>
                </a:lnTo>
                <a:lnTo>
                  <a:pt x="4850301" y="5506231"/>
                </a:lnTo>
                <a:lnTo>
                  <a:pt x="4837044" y="5500442"/>
                </a:lnTo>
                <a:cubicBezTo>
                  <a:pt x="4835551" y="5498995"/>
                  <a:pt x="4836601" y="5498283"/>
                  <a:pt x="4839232" y="5498070"/>
                </a:cubicBezTo>
                <a:close/>
                <a:moveTo>
                  <a:pt x="2624095" y="5474116"/>
                </a:moveTo>
                <a:lnTo>
                  <a:pt x="2568853" y="5498006"/>
                </a:lnTo>
                <a:lnTo>
                  <a:pt x="2568641" y="5498016"/>
                </a:lnTo>
                <a:lnTo>
                  <a:pt x="2568828" y="5498016"/>
                </a:lnTo>
                <a:lnTo>
                  <a:pt x="2568831" y="5498015"/>
                </a:lnTo>
                <a:lnTo>
                  <a:pt x="2568828" y="5498015"/>
                </a:lnTo>
                <a:lnTo>
                  <a:pt x="2568834" y="5498014"/>
                </a:lnTo>
                <a:lnTo>
                  <a:pt x="2568853" y="5498006"/>
                </a:lnTo>
                <a:lnTo>
                  <a:pt x="2568873" y="5498005"/>
                </a:lnTo>
                <a:lnTo>
                  <a:pt x="2588521" y="5493263"/>
                </a:lnTo>
                <a:cubicBezTo>
                  <a:pt x="2595085" y="5492513"/>
                  <a:pt x="2600920" y="5492495"/>
                  <a:pt x="2603837" y="5492904"/>
                </a:cubicBezTo>
                <a:cubicBezTo>
                  <a:pt x="2608214" y="5493517"/>
                  <a:pt x="2606025" y="5495087"/>
                  <a:pt x="2589888" y="5496583"/>
                </a:cubicBezTo>
                <a:lnTo>
                  <a:pt x="2569318" y="5497982"/>
                </a:lnTo>
                <a:lnTo>
                  <a:pt x="2741913" y="5489240"/>
                </a:lnTo>
                <a:cubicBezTo>
                  <a:pt x="2720254" y="5474676"/>
                  <a:pt x="2674322" y="5478411"/>
                  <a:pt x="2624095" y="5474116"/>
                </a:cubicBezTo>
                <a:close/>
                <a:moveTo>
                  <a:pt x="64440" y="5459199"/>
                </a:moveTo>
                <a:cubicBezTo>
                  <a:pt x="65560" y="5460766"/>
                  <a:pt x="66750" y="5464407"/>
                  <a:pt x="67777" y="5470381"/>
                </a:cubicBezTo>
                <a:lnTo>
                  <a:pt x="62549" y="5494094"/>
                </a:lnTo>
                <a:cubicBezTo>
                  <a:pt x="58348" y="5468468"/>
                  <a:pt x="61079" y="5454499"/>
                  <a:pt x="64440" y="5459199"/>
                </a:cubicBezTo>
                <a:close/>
                <a:moveTo>
                  <a:pt x="5544322" y="4925173"/>
                </a:moveTo>
                <a:cubicBezTo>
                  <a:pt x="5546189" y="4922932"/>
                  <a:pt x="5545442" y="4947952"/>
                  <a:pt x="5544322" y="4925173"/>
                </a:cubicBezTo>
                <a:close/>
                <a:moveTo>
                  <a:pt x="5549713" y="4924823"/>
                </a:moveTo>
                <a:cubicBezTo>
                  <a:pt x="5548465" y="4922501"/>
                  <a:pt x="5546749" y="4922372"/>
                  <a:pt x="5544322" y="4925173"/>
                </a:cubicBezTo>
                <a:cubicBezTo>
                  <a:pt x="5546375" y="4969238"/>
                  <a:pt x="5543015" y="4998366"/>
                  <a:pt x="5554965" y="4985109"/>
                </a:cubicBezTo>
                <a:cubicBezTo>
                  <a:pt x="5553004" y="4958502"/>
                  <a:pt x="5553459" y="4931790"/>
                  <a:pt x="5549713" y="4924823"/>
                </a:cubicBezTo>
                <a:close/>
                <a:moveTo>
                  <a:pt x="5512207" y="4771693"/>
                </a:moveTo>
                <a:lnTo>
                  <a:pt x="5512207" y="4771695"/>
                </a:lnTo>
                <a:lnTo>
                  <a:pt x="5513707" y="4774542"/>
                </a:lnTo>
                <a:cubicBezTo>
                  <a:pt x="5515606" y="4785981"/>
                  <a:pt x="5511466" y="4826250"/>
                  <a:pt x="5511685" y="4794208"/>
                </a:cubicBezTo>
                <a:lnTo>
                  <a:pt x="5512204" y="4771797"/>
                </a:lnTo>
                <a:lnTo>
                  <a:pt x="5505485" y="4972039"/>
                </a:lnTo>
                <a:cubicBezTo>
                  <a:pt x="5528824" y="4896233"/>
                  <a:pt x="5568782" y="4759183"/>
                  <a:pt x="5512207" y="4771693"/>
                </a:cubicBezTo>
                <a:close/>
                <a:moveTo>
                  <a:pt x="86252" y="4540802"/>
                </a:moveTo>
                <a:cubicBezTo>
                  <a:pt x="89196" y="4543892"/>
                  <a:pt x="89366" y="4558931"/>
                  <a:pt x="83275" y="4579936"/>
                </a:cubicBezTo>
                <a:cubicBezTo>
                  <a:pt x="80661" y="4573961"/>
                  <a:pt x="78234" y="4566679"/>
                  <a:pt x="75993" y="4558090"/>
                </a:cubicBezTo>
                <a:cubicBezTo>
                  <a:pt x="78280" y="4549595"/>
                  <a:pt x="80556" y="4544378"/>
                  <a:pt x="82513" y="4541916"/>
                </a:cubicBezTo>
                <a:cubicBezTo>
                  <a:pt x="83982" y="4540070"/>
                  <a:pt x="85271" y="4539772"/>
                  <a:pt x="86252" y="4540802"/>
                </a:cubicBezTo>
                <a:close/>
                <a:moveTo>
                  <a:pt x="109974" y="4500582"/>
                </a:moveTo>
                <a:cubicBezTo>
                  <a:pt x="111841" y="4513092"/>
                  <a:pt x="111468" y="4520374"/>
                  <a:pt x="108667" y="4522801"/>
                </a:cubicBezTo>
                <a:cubicBezTo>
                  <a:pt x="104560" y="4510665"/>
                  <a:pt x="104933" y="4503196"/>
                  <a:pt x="109974" y="4500582"/>
                </a:cubicBezTo>
                <a:close/>
                <a:moveTo>
                  <a:pt x="5644588" y="4479110"/>
                </a:moveTo>
                <a:cubicBezTo>
                  <a:pt x="5635625" y="4528403"/>
                  <a:pt x="5627279" y="4534564"/>
                  <a:pt x="5619568" y="4497595"/>
                </a:cubicBezTo>
                <a:cubicBezTo>
                  <a:pt x="5627036" y="4492180"/>
                  <a:pt x="5632825" y="4487699"/>
                  <a:pt x="5644588" y="4479110"/>
                </a:cubicBezTo>
                <a:close/>
                <a:moveTo>
                  <a:pt x="5591748" y="4342621"/>
                </a:moveTo>
                <a:lnTo>
                  <a:pt x="5593428" y="4362786"/>
                </a:lnTo>
                <a:cubicBezTo>
                  <a:pt x="5584465" y="4397328"/>
                  <a:pt x="5579424" y="4396955"/>
                  <a:pt x="5578304" y="4361666"/>
                </a:cubicBezTo>
                <a:close/>
                <a:moveTo>
                  <a:pt x="83647" y="4336763"/>
                </a:moveTo>
                <a:cubicBezTo>
                  <a:pt x="86028" y="4338934"/>
                  <a:pt x="86541" y="4352051"/>
                  <a:pt x="79913" y="4385939"/>
                </a:cubicBezTo>
                <a:cubicBezTo>
                  <a:pt x="78046" y="4376230"/>
                  <a:pt x="76926" y="4365401"/>
                  <a:pt x="76179" y="4353264"/>
                </a:cubicBezTo>
                <a:cubicBezTo>
                  <a:pt x="77019" y="4343368"/>
                  <a:pt x="81267" y="4334593"/>
                  <a:pt x="83647" y="4336763"/>
                </a:cubicBezTo>
                <a:close/>
                <a:moveTo>
                  <a:pt x="118377" y="4312794"/>
                </a:moveTo>
                <a:cubicBezTo>
                  <a:pt x="121691" y="4312980"/>
                  <a:pt x="123511" y="4323296"/>
                  <a:pt x="117070" y="4358865"/>
                </a:cubicBezTo>
                <a:lnTo>
                  <a:pt x="110722" y="4327497"/>
                </a:lnTo>
                <a:cubicBezTo>
                  <a:pt x="110255" y="4322550"/>
                  <a:pt x="115063" y="4312607"/>
                  <a:pt x="118377" y="4312794"/>
                </a:cubicBezTo>
                <a:close/>
                <a:moveTo>
                  <a:pt x="5637492" y="4095177"/>
                </a:moveTo>
                <a:cubicBezTo>
                  <a:pt x="5638286" y="4093730"/>
                  <a:pt x="5639547" y="4096251"/>
                  <a:pt x="5641227" y="4102692"/>
                </a:cubicBezTo>
                <a:cubicBezTo>
                  <a:pt x="5640107" y="4115949"/>
                  <a:pt x="5638613" y="4118937"/>
                  <a:pt x="5636559" y="4111468"/>
                </a:cubicBezTo>
                <a:cubicBezTo>
                  <a:pt x="5636372" y="4102039"/>
                  <a:pt x="5636699" y="4096624"/>
                  <a:pt x="5637492" y="4095177"/>
                </a:cubicBezTo>
                <a:close/>
                <a:moveTo>
                  <a:pt x="74331" y="4043807"/>
                </a:moveTo>
                <a:lnTo>
                  <a:pt x="92050" y="4085888"/>
                </a:lnTo>
                <a:cubicBezTo>
                  <a:pt x="89996" y="4095037"/>
                  <a:pt x="87568" y="4102132"/>
                  <a:pt x="84954" y="4106987"/>
                </a:cubicBezTo>
                <a:cubicBezTo>
                  <a:pt x="80660" y="4105960"/>
                  <a:pt x="77766" y="4098912"/>
                  <a:pt x="76062" y="4087686"/>
                </a:cubicBezTo>
                <a:close/>
                <a:moveTo>
                  <a:pt x="74125" y="4043317"/>
                </a:moveTo>
                <a:lnTo>
                  <a:pt x="74312" y="4043317"/>
                </a:lnTo>
                <a:lnTo>
                  <a:pt x="74331" y="4043807"/>
                </a:lnTo>
                <a:close/>
                <a:moveTo>
                  <a:pt x="12883" y="3891190"/>
                </a:moveTo>
                <a:cubicBezTo>
                  <a:pt x="13770" y="3891937"/>
                  <a:pt x="14470" y="3897025"/>
                  <a:pt x="14937" y="3906454"/>
                </a:cubicBezTo>
                <a:cubicBezTo>
                  <a:pt x="12510" y="3922325"/>
                  <a:pt x="10643" y="3920831"/>
                  <a:pt x="9709" y="3901973"/>
                </a:cubicBezTo>
                <a:cubicBezTo>
                  <a:pt x="10922" y="3894038"/>
                  <a:pt x="11996" y="3890443"/>
                  <a:pt x="12883" y="3891190"/>
                </a:cubicBezTo>
                <a:close/>
                <a:moveTo>
                  <a:pt x="87289" y="3839955"/>
                </a:moveTo>
                <a:cubicBezTo>
                  <a:pt x="89623" y="3839692"/>
                  <a:pt x="92143" y="3840778"/>
                  <a:pt x="94664" y="3842598"/>
                </a:cubicBezTo>
                <a:cubicBezTo>
                  <a:pt x="93544" y="3848573"/>
                  <a:pt x="78046" y="3945852"/>
                  <a:pt x="76366" y="3895252"/>
                </a:cubicBezTo>
                <a:cubicBezTo>
                  <a:pt x="74966" y="3853661"/>
                  <a:pt x="80287" y="3840743"/>
                  <a:pt x="87289" y="3839955"/>
                </a:cubicBezTo>
                <a:close/>
                <a:moveTo>
                  <a:pt x="77299" y="3754620"/>
                </a:moveTo>
                <a:cubicBezTo>
                  <a:pt x="79645" y="3752799"/>
                  <a:pt x="84301" y="3764318"/>
                  <a:pt x="78980" y="3786023"/>
                </a:cubicBezTo>
                <a:lnTo>
                  <a:pt x="76179" y="3761003"/>
                </a:lnTo>
                <a:cubicBezTo>
                  <a:pt x="75992" y="3757315"/>
                  <a:pt x="76517" y="3755227"/>
                  <a:pt x="77299" y="3754620"/>
                </a:cubicBezTo>
                <a:close/>
                <a:moveTo>
                  <a:pt x="84862" y="3636861"/>
                </a:moveTo>
                <a:cubicBezTo>
                  <a:pt x="89296" y="3635297"/>
                  <a:pt x="94197" y="3642626"/>
                  <a:pt x="100079" y="3653455"/>
                </a:cubicBezTo>
                <a:cubicBezTo>
                  <a:pt x="90370" y="3680342"/>
                  <a:pt x="83088" y="3685010"/>
                  <a:pt x="72445" y="3673621"/>
                </a:cubicBezTo>
                <a:cubicBezTo>
                  <a:pt x="76459" y="3648881"/>
                  <a:pt x="80427" y="3638425"/>
                  <a:pt x="84862" y="3636861"/>
                </a:cubicBezTo>
                <a:close/>
                <a:moveTo>
                  <a:pt x="30241" y="3623254"/>
                </a:moveTo>
                <a:cubicBezTo>
                  <a:pt x="35125" y="3625355"/>
                  <a:pt x="33234" y="3669886"/>
                  <a:pt x="23152" y="3639638"/>
                </a:cubicBezTo>
                <a:cubicBezTo>
                  <a:pt x="26233" y="3626568"/>
                  <a:pt x="28614" y="3622554"/>
                  <a:pt x="30241" y="3623254"/>
                </a:cubicBezTo>
                <a:close/>
                <a:moveTo>
                  <a:pt x="4787" y="3583525"/>
                </a:moveTo>
                <a:cubicBezTo>
                  <a:pt x="8052" y="3583122"/>
                  <a:pt x="7141" y="3615226"/>
                  <a:pt x="5601" y="3612565"/>
                </a:cubicBezTo>
                <a:lnTo>
                  <a:pt x="0" y="3597254"/>
                </a:lnTo>
                <a:cubicBezTo>
                  <a:pt x="2147" y="3587405"/>
                  <a:pt x="3699" y="3583659"/>
                  <a:pt x="4787" y="3583525"/>
                </a:cubicBezTo>
                <a:close/>
                <a:moveTo>
                  <a:pt x="5590020" y="3486321"/>
                </a:moveTo>
                <a:cubicBezTo>
                  <a:pt x="5590860" y="3487652"/>
                  <a:pt x="5591374" y="3493067"/>
                  <a:pt x="5591560" y="3502589"/>
                </a:cubicBezTo>
                <a:cubicBezTo>
                  <a:pt x="5588573" y="3516219"/>
                  <a:pt x="5586892" y="3513605"/>
                  <a:pt x="5586519" y="3494560"/>
                </a:cubicBezTo>
                <a:cubicBezTo>
                  <a:pt x="5588012" y="3487745"/>
                  <a:pt x="5589179" y="3484991"/>
                  <a:pt x="5590020" y="3486321"/>
                </a:cubicBezTo>
                <a:close/>
                <a:moveTo>
                  <a:pt x="106054" y="3331558"/>
                </a:moveTo>
                <a:cubicBezTo>
                  <a:pt x="104933" y="3326890"/>
                  <a:pt x="98585" y="3356391"/>
                  <a:pt x="108854" y="3352844"/>
                </a:cubicBezTo>
                <a:close/>
                <a:moveTo>
                  <a:pt x="5549304" y="3317318"/>
                </a:moveTo>
                <a:cubicBezTo>
                  <a:pt x="5549899" y="3317975"/>
                  <a:pt x="5549876" y="3322223"/>
                  <a:pt x="5548802" y="3331745"/>
                </a:cubicBezTo>
                <a:lnTo>
                  <a:pt x="5542827" y="3370022"/>
                </a:lnTo>
                <a:cubicBezTo>
                  <a:pt x="5541334" y="3368901"/>
                  <a:pt x="5540027" y="3366474"/>
                  <a:pt x="5538720" y="3363113"/>
                </a:cubicBezTo>
                <a:lnTo>
                  <a:pt x="5538906" y="3362926"/>
                </a:lnTo>
                <a:cubicBezTo>
                  <a:pt x="5540167" y="3345702"/>
                  <a:pt x="5547519" y="3315349"/>
                  <a:pt x="5549304" y="3317318"/>
                </a:cubicBezTo>
                <a:close/>
                <a:moveTo>
                  <a:pt x="5464408" y="3245669"/>
                </a:moveTo>
                <a:lnTo>
                  <a:pt x="5498390" y="3328944"/>
                </a:lnTo>
                <a:cubicBezTo>
                  <a:pt x="5495029" y="3372076"/>
                  <a:pt x="5481399" y="3521261"/>
                  <a:pt x="5475424" y="3393734"/>
                </a:cubicBezTo>
                <a:lnTo>
                  <a:pt x="5475424" y="3393921"/>
                </a:lnTo>
                <a:cubicBezTo>
                  <a:pt x="5473183" y="3344628"/>
                  <a:pt x="5460860" y="3293282"/>
                  <a:pt x="5464408" y="3245669"/>
                </a:cubicBezTo>
                <a:close/>
                <a:moveTo>
                  <a:pt x="111676" y="3170551"/>
                </a:moveTo>
                <a:cubicBezTo>
                  <a:pt x="105260" y="3167050"/>
                  <a:pt x="99239" y="3172477"/>
                  <a:pt x="94477" y="3208886"/>
                </a:cubicBezTo>
                <a:cubicBezTo>
                  <a:pt x="106240" y="3230545"/>
                  <a:pt x="112029" y="3200671"/>
                  <a:pt x="118190" y="3176211"/>
                </a:cubicBezTo>
                <a:cubicBezTo>
                  <a:pt x="115996" y="3173877"/>
                  <a:pt x="113814" y="3171718"/>
                  <a:pt x="111676" y="3170551"/>
                </a:cubicBezTo>
                <a:close/>
                <a:moveTo>
                  <a:pt x="5578864" y="3142042"/>
                </a:moveTo>
                <a:cubicBezTo>
                  <a:pt x="5574569" y="3218408"/>
                  <a:pt x="5567474" y="3297949"/>
                  <a:pt x="5547495" y="3311393"/>
                </a:cubicBezTo>
                <a:cubicBezTo>
                  <a:pt x="5554217" y="3248470"/>
                  <a:pt x="5554964" y="3216541"/>
                  <a:pt x="5550669" y="3149510"/>
                </a:cubicBezTo>
                <a:close/>
                <a:moveTo>
                  <a:pt x="5470569" y="3116649"/>
                </a:moveTo>
                <a:lnTo>
                  <a:pt x="5484946" y="3206459"/>
                </a:lnTo>
                <a:cubicBezTo>
                  <a:pt x="5481585" y="3212621"/>
                  <a:pt x="5467955" y="3238948"/>
                  <a:pt x="5464408" y="3245669"/>
                </a:cubicBezTo>
                <a:cubicBezTo>
                  <a:pt x="5456192" y="3190588"/>
                  <a:pt x="5462914" y="3172850"/>
                  <a:pt x="5470569" y="3116649"/>
                </a:cubicBezTo>
                <a:close/>
                <a:moveTo>
                  <a:pt x="5522712" y="3085327"/>
                </a:moveTo>
                <a:cubicBezTo>
                  <a:pt x="5527162" y="3089776"/>
                  <a:pt x="5530757" y="3105194"/>
                  <a:pt x="5533492" y="3131586"/>
                </a:cubicBezTo>
                <a:cubicBezTo>
                  <a:pt x="5523783" y="3151564"/>
                  <a:pt x="5516315" y="3137747"/>
                  <a:pt x="5506792" y="3104885"/>
                </a:cubicBezTo>
                <a:cubicBezTo>
                  <a:pt x="5512953" y="3087400"/>
                  <a:pt x="5518261" y="3080879"/>
                  <a:pt x="5522712" y="3085327"/>
                </a:cubicBezTo>
                <a:close/>
                <a:moveTo>
                  <a:pt x="49013" y="3021074"/>
                </a:moveTo>
                <a:cubicBezTo>
                  <a:pt x="52233" y="3019650"/>
                  <a:pt x="55361" y="3030199"/>
                  <a:pt x="58815" y="3049804"/>
                </a:cubicBezTo>
                <a:cubicBezTo>
                  <a:pt x="53401" y="3053725"/>
                  <a:pt x="47986" y="3057460"/>
                  <a:pt x="38650" y="3064181"/>
                </a:cubicBezTo>
                <a:cubicBezTo>
                  <a:pt x="42477" y="3035894"/>
                  <a:pt x="45792" y="3022497"/>
                  <a:pt x="49013" y="3021074"/>
                </a:cubicBezTo>
                <a:close/>
                <a:moveTo>
                  <a:pt x="5570275" y="2984081"/>
                </a:moveTo>
                <a:cubicBezTo>
                  <a:pt x="5575877" y="3015262"/>
                  <a:pt x="5569155" y="3021611"/>
                  <a:pt x="5565047" y="2999578"/>
                </a:cubicBezTo>
                <a:close/>
                <a:moveTo>
                  <a:pt x="5513140" y="2861035"/>
                </a:moveTo>
                <a:lnTo>
                  <a:pt x="5521729" y="2892030"/>
                </a:lnTo>
                <a:cubicBezTo>
                  <a:pt x="5509406" y="2895951"/>
                  <a:pt x="5509592" y="2886615"/>
                  <a:pt x="5513140" y="2861035"/>
                </a:cubicBezTo>
                <a:close/>
                <a:moveTo>
                  <a:pt x="5531251" y="2787096"/>
                </a:moveTo>
                <a:cubicBezTo>
                  <a:pt x="5536293" y="2809315"/>
                  <a:pt x="5538347" y="2821825"/>
                  <a:pt x="5538720" y="2827800"/>
                </a:cubicBezTo>
                <a:cubicBezTo>
                  <a:pt x="5549923" y="2902673"/>
                  <a:pt x="5545442" y="2975118"/>
                  <a:pt x="5538347" y="3071837"/>
                </a:cubicBezTo>
                <a:cubicBezTo>
                  <a:pt x="5526397" y="2945430"/>
                  <a:pt x="5519675" y="2914249"/>
                  <a:pt x="5531251" y="2787096"/>
                </a:cubicBezTo>
                <a:close/>
                <a:moveTo>
                  <a:pt x="121376" y="2721087"/>
                </a:moveTo>
                <a:cubicBezTo>
                  <a:pt x="116545" y="2717954"/>
                  <a:pt x="114549" y="2727581"/>
                  <a:pt x="115389" y="2750127"/>
                </a:cubicBezTo>
                <a:cubicBezTo>
                  <a:pt x="121364" y="2759836"/>
                  <a:pt x="125099" y="2761703"/>
                  <a:pt x="127153" y="2756102"/>
                </a:cubicBezTo>
                <a:lnTo>
                  <a:pt x="127153" y="2732949"/>
                </a:lnTo>
                <a:cubicBezTo>
                  <a:pt x="126592" y="2732576"/>
                  <a:pt x="126219" y="2731455"/>
                  <a:pt x="127153" y="2730895"/>
                </a:cubicBezTo>
                <a:lnTo>
                  <a:pt x="127153" y="2728468"/>
                </a:lnTo>
                <a:cubicBezTo>
                  <a:pt x="124912" y="2724594"/>
                  <a:pt x="122987" y="2722132"/>
                  <a:pt x="121376" y="2721087"/>
                </a:cubicBezTo>
                <a:close/>
                <a:moveTo>
                  <a:pt x="5523613" y="2629804"/>
                </a:moveTo>
                <a:cubicBezTo>
                  <a:pt x="5525498" y="2631038"/>
                  <a:pt x="5527797" y="2633990"/>
                  <a:pt x="5530504" y="2638658"/>
                </a:cubicBezTo>
                <a:cubicBezTo>
                  <a:pt x="5532745" y="2668532"/>
                  <a:pt x="5528450" y="2677308"/>
                  <a:pt x="5517994" y="2665172"/>
                </a:cubicBezTo>
                <a:cubicBezTo>
                  <a:pt x="5516034" y="2637865"/>
                  <a:pt x="5517960" y="2626102"/>
                  <a:pt x="5523613" y="2629804"/>
                </a:cubicBezTo>
                <a:close/>
                <a:moveTo>
                  <a:pt x="5516315" y="2282778"/>
                </a:moveTo>
                <a:lnTo>
                  <a:pt x="5519676" y="2300889"/>
                </a:lnTo>
                <a:cubicBezTo>
                  <a:pt x="5515942" y="2317134"/>
                  <a:pt x="5513327" y="2316013"/>
                  <a:pt x="5511460" y="2297529"/>
                </a:cubicBezTo>
                <a:close/>
                <a:moveTo>
                  <a:pt x="5525463" y="2165334"/>
                </a:moveTo>
                <a:cubicBezTo>
                  <a:pt x="5530878" y="2172056"/>
                  <a:pt x="5530691" y="2181765"/>
                  <a:pt x="5524903" y="2194275"/>
                </a:cubicBezTo>
                <a:cubicBezTo>
                  <a:pt x="5521169" y="2183445"/>
                  <a:pt x="5521356" y="2173736"/>
                  <a:pt x="5525463" y="2165334"/>
                </a:cubicBezTo>
                <a:close/>
                <a:moveTo>
                  <a:pt x="41631" y="2132546"/>
                </a:moveTo>
                <a:cubicBezTo>
                  <a:pt x="45359" y="2132064"/>
                  <a:pt x="44204" y="2147783"/>
                  <a:pt x="39583" y="2169069"/>
                </a:cubicBezTo>
                <a:lnTo>
                  <a:pt x="36222" y="2138821"/>
                </a:lnTo>
                <a:cubicBezTo>
                  <a:pt x="38602" y="2134667"/>
                  <a:pt x="40388" y="2132706"/>
                  <a:pt x="41631" y="2132546"/>
                </a:cubicBezTo>
                <a:close/>
                <a:moveTo>
                  <a:pt x="14330" y="1327521"/>
                </a:moveTo>
                <a:cubicBezTo>
                  <a:pt x="15217" y="1327031"/>
                  <a:pt x="16337" y="1329225"/>
                  <a:pt x="17738" y="1334079"/>
                </a:cubicBezTo>
                <a:cubicBezTo>
                  <a:pt x="16431" y="1353311"/>
                  <a:pt x="14564" y="1354245"/>
                  <a:pt x="12323" y="1337067"/>
                </a:cubicBezTo>
                <a:cubicBezTo>
                  <a:pt x="12790" y="1331186"/>
                  <a:pt x="13443" y="1328012"/>
                  <a:pt x="14330" y="1327521"/>
                </a:cubicBezTo>
                <a:close/>
                <a:moveTo>
                  <a:pt x="5549362" y="829760"/>
                </a:moveTo>
                <a:lnTo>
                  <a:pt x="5551977" y="853660"/>
                </a:lnTo>
                <a:cubicBezTo>
                  <a:pt x="5552910" y="883535"/>
                  <a:pt x="5544694" y="848246"/>
                  <a:pt x="5543201" y="843018"/>
                </a:cubicBezTo>
                <a:close/>
                <a:moveTo>
                  <a:pt x="5534799" y="541659"/>
                </a:moveTo>
                <a:lnTo>
                  <a:pt x="5539094" y="558090"/>
                </a:lnTo>
                <a:lnTo>
                  <a:pt x="5539094" y="558277"/>
                </a:lnTo>
                <a:cubicBezTo>
                  <a:pt x="5538347" y="563318"/>
                  <a:pt x="5537600" y="567986"/>
                  <a:pt x="5536480" y="572280"/>
                </a:cubicBezTo>
                <a:cubicBezTo>
                  <a:pt x="5532559" y="565745"/>
                  <a:pt x="5531999" y="555663"/>
                  <a:pt x="5534799" y="541659"/>
                </a:cubicBezTo>
                <a:close/>
                <a:moveTo>
                  <a:pt x="1540027" y="220887"/>
                </a:moveTo>
                <a:lnTo>
                  <a:pt x="1508472" y="224435"/>
                </a:lnTo>
                <a:lnTo>
                  <a:pt x="1545068" y="224435"/>
                </a:lnTo>
                <a:cubicBezTo>
                  <a:pt x="1543761" y="223314"/>
                  <a:pt x="1542081" y="222194"/>
                  <a:pt x="1540027" y="220887"/>
                </a:cubicBezTo>
                <a:close/>
                <a:moveTo>
                  <a:pt x="1399197" y="193604"/>
                </a:moveTo>
                <a:cubicBezTo>
                  <a:pt x="1402978" y="193814"/>
                  <a:pt x="1409513" y="194653"/>
                  <a:pt x="1407459" y="195493"/>
                </a:cubicBezTo>
                <a:cubicBezTo>
                  <a:pt x="1394389" y="193814"/>
                  <a:pt x="1395416" y="193393"/>
                  <a:pt x="1399197" y="193604"/>
                </a:cubicBezTo>
                <a:close/>
                <a:moveTo>
                  <a:pt x="1051393" y="191944"/>
                </a:moveTo>
                <a:cubicBezTo>
                  <a:pt x="1079213" y="198292"/>
                  <a:pt x="1060168" y="203334"/>
                  <a:pt x="1027680" y="197919"/>
                </a:cubicBezTo>
                <a:close/>
                <a:moveTo>
                  <a:pt x="1356547" y="181840"/>
                </a:moveTo>
                <a:cubicBezTo>
                  <a:pt x="1346111" y="181969"/>
                  <a:pt x="1336180" y="182984"/>
                  <a:pt x="1328852" y="185224"/>
                </a:cubicBezTo>
                <a:lnTo>
                  <a:pt x="1407459" y="195494"/>
                </a:lnTo>
                <a:cubicBezTo>
                  <a:pt x="1423703" y="189053"/>
                  <a:pt x="1387854" y="181455"/>
                  <a:pt x="1356547" y="181840"/>
                </a:cubicBezTo>
                <a:close/>
                <a:moveTo>
                  <a:pt x="1094711" y="171778"/>
                </a:moveTo>
                <a:cubicBezTo>
                  <a:pt x="1121598" y="176819"/>
                  <a:pt x="1107408" y="180367"/>
                  <a:pt x="1085002" y="176072"/>
                </a:cubicBezTo>
                <a:close/>
                <a:moveTo>
                  <a:pt x="1192526" y="154273"/>
                </a:moveTo>
                <a:cubicBezTo>
                  <a:pt x="1198851" y="154133"/>
                  <a:pt x="1203099" y="155254"/>
                  <a:pt x="1217009" y="157775"/>
                </a:cubicBezTo>
                <a:cubicBezTo>
                  <a:pt x="1180413" y="165056"/>
                  <a:pt x="1189002" y="163563"/>
                  <a:pt x="1155580" y="158335"/>
                </a:cubicBezTo>
                <a:cubicBezTo>
                  <a:pt x="1177799" y="155814"/>
                  <a:pt x="1186201" y="154413"/>
                  <a:pt x="1192526" y="154273"/>
                </a:cubicBezTo>
                <a:close/>
                <a:moveTo>
                  <a:pt x="2093451" y="153296"/>
                </a:moveTo>
                <a:cubicBezTo>
                  <a:pt x="2085609" y="160298"/>
                  <a:pt x="2112530" y="161209"/>
                  <a:pt x="2140188" y="162093"/>
                </a:cubicBezTo>
                <a:lnTo>
                  <a:pt x="2166486" y="163178"/>
                </a:lnTo>
                <a:lnTo>
                  <a:pt x="2155799" y="162247"/>
                </a:lnTo>
                <a:cubicBezTo>
                  <a:pt x="2154711" y="162037"/>
                  <a:pt x="2155709" y="161932"/>
                  <a:pt x="2157471" y="161932"/>
                </a:cubicBezTo>
                <a:cubicBezTo>
                  <a:pt x="2159233" y="161932"/>
                  <a:pt x="2161760" y="162037"/>
                  <a:pt x="2163729" y="162247"/>
                </a:cubicBezTo>
                <a:lnTo>
                  <a:pt x="2166618" y="163184"/>
                </a:lnTo>
                <a:lnTo>
                  <a:pt x="2166830" y="163193"/>
                </a:lnTo>
                <a:cubicBezTo>
                  <a:pt x="2177099" y="153856"/>
                  <a:pt x="2125566" y="155350"/>
                  <a:pt x="2093451" y="153296"/>
                </a:cubicBezTo>
                <a:close/>
                <a:moveTo>
                  <a:pt x="630280" y="148952"/>
                </a:moveTo>
                <a:cubicBezTo>
                  <a:pt x="633711" y="148672"/>
                  <a:pt x="638659" y="149372"/>
                  <a:pt x="645101" y="151052"/>
                </a:cubicBezTo>
                <a:cubicBezTo>
                  <a:pt x="639313" y="154039"/>
                  <a:pt x="632404" y="154599"/>
                  <a:pt x="624562" y="152732"/>
                </a:cubicBezTo>
                <a:cubicBezTo>
                  <a:pt x="624936" y="150492"/>
                  <a:pt x="626849" y="149232"/>
                  <a:pt x="630280" y="148952"/>
                </a:cubicBezTo>
                <a:close/>
                <a:moveTo>
                  <a:pt x="912290" y="138358"/>
                </a:moveTo>
                <a:lnTo>
                  <a:pt x="985109" y="138358"/>
                </a:lnTo>
                <a:cubicBezTo>
                  <a:pt x="957662" y="149374"/>
                  <a:pt x="935629" y="148814"/>
                  <a:pt x="912290" y="138358"/>
                </a:cubicBezTo>
                <a:close/>
                <a:moveTo>
                  <a:pt x="1559608" y="118866"/>
                </a:moveTo>
                <a:cubicBezTo>
                  <a:pt x="1564346" y="118890"/>
                  <a:pt x="1568034" y="120243"/>
                  <a:pt x="1570648" y="122857"/>
                </a:cubicBezTo>
                <a:cubicBezTo>
                  <a:pt x="1561499" y="127152"/>
                  <a:pt x="1551976" y="126965"/>
                  <a:pt x="1542267" y="122857"/>
                </a:cubicBezTo>
                <a:cubicBezTo>
                  <a:pt x="1549082" y="120150"/>
                  <a:pt x="1554870" y="118843"/>
                  <a:pt x="1559608" y="118866"/>
                </a:cubicBezTo>
                <a:close/>
                <a:moveTo>
                  <a:pt x="3427718" y="101763"/>
                </a:moveTo>
                <a:cubicBezTo>
                  <a:pt x="3398777" y="112405"/>
                  <a:pt x="3371517" y="122488"/>
                  <a:pt x="3336601" y="135371"/>
                </a:cubicBezTo>
                <a:cubicBezTo>
                  <a:pt x="3444335" y="122675"/>
                  <a:pt x="3462634" y="115580"/>
                  <a:pt x="3427718" y="101763"/>
                </a:cubicBezTo>
                <a:close/>
                <a:moveTo>
                  <a:pt x="2437380" y="94854"/>
                </a:moveTo>
                <a:cubicBezTo>
                  <a:pt x="2409373" y="94107"/>
                  <a:pt x="2404332" y="98215"/>
                  <a:pt x="2421883" y="107177"/>
                </a:cubicBezTo>
                <a:cubicBezTo>
                  <a:pt x="2453438" y="109791"/>
                  <a:pt x="2458666" y="105684"/>
                  <a:pt x="2437380" y="94854"/>
                </a:cubicBezTo>
                <a:close/>
                <a:moveTo>
                  <a:pt x="3033749" y="94481"/>
                </a:moveTo>
                <a:cubicBezTo>
                  <a:pt x="3006862" y="93547"/>
                  <a:pt x="3036923" y="105497"/>
                  <a:pt x="3033935" y="103816"/>
                </a:cubicBezTo>
                <a:lnTo>
                  <a:pt x="3033936" y="103816"/>
                </a:lnTo>
                <a:lnTo>
                  <a:pt x="3032781" y="101847"/>
                </a:lnTo>
                <a:cubicBezTo>
                  <a:pt x="3033260" y="101349"/>
                  <a:pt x="3034357" y="101028"/>
                  <a:pt x="3035337" y="100946"/>
                </a:cubicBezTo>
                <a:cubicBezTo>
                  <a:pt x="3036317" y="100864"/>
                  <a:pt x="3037181" y="101022"/>
                  <a:pt x="3037192" y="101480"/>
                </a:cubicBezTo>
                <a:lnTo>
                  <a:pt x="3033939" y="103815"/>
                </a:lnTo>
                <a:lnTo>
                  <a:pt x="3046446" y="98659"/>
                </a:lnTo>
                <a:cubicBezTo>
                  <a:pt x="3049340" y="96722"/>
                  <a:pt x="3048033" y="94948"/>
                  <a:pt x="3033749" y="94481"/>
                </a:cubicBezTo>
                <a:close/>
                <a:moveTo>
                  <a:pt x="1479811" y="93569"/>
                </a:moveTo>
                <a:cubicBezTo>
                  <a:pt x="1498996" y="93359"/>
                  <a:pt x="1517434" y="96067"/>
                  <a:pt x="1540400" y="103068"/>
                </a:cubicBezTo>
                <a:cubicBezTo>
                  <a:pt x="1491854" y="102508"/>
                  <a:pt x="1464594" y="102135"/>
                  <a:pt x="1414741" y="101575"/>
                </a:cubicBezTo>
                <a:cubicBezTo>
                  <a:pt x="1440694" y="96907"/>
                  <a:pt x="1460626" y="93780"/>
                  <a:pt x="1479811" y="93569"/>
                </a:cubicBezTo>
                <a:close/>
                <a:moveTo>
                  <a:pt x="4653994" y="92544"/>
                </a:moveTo>
                <a:cubicBezTo>
                  <a:pt x="4637073" y="93594"/>
                  <a:pt x="4621669" y="97001"/>
                  <a:pt x="4606825" y="101950"/>
                </a:cubicBezTo>
                <a:cubicBezTo>
                  <a:pt x="4625683" y="103256"/>
                  <a:pt x="4644915" y="103630"/>
                  <a:pt x="4664520" y="103630"/>
                </a:cubicBezTo>
                <a:cubicBezTo>
                  <a:pt x="4680951" y="101950"/>
                  <a:pt x="4696261" y="99895"/>
                  <a:pt x="4710265" y="97468"/>
                </a:cubicBezTo>
                <a:lnTo>
                  <a:pt x="4710265" y="97281"/>
                </a:lnTo>
                <a:cubicBezTo>
                  <a:pt x="4689353" y="92800"/>
                  <a:pt x="4670915" y="91493"/>
                  <a:pt x="4653994" y="92544"/>
                </a:cubicBezTo>
                <a:close/>
                <a:moveTo>
                  <a:pt x="3969983" y="78142"/>
                </a:moveTo>
                <a:cubicBezTo>
                  <a:pt x="3985698" y="77458"/>
                  <a:pt x="4003482" y="79667"/>
                  <a:pt x="4023339" y="84770"/>
                </a:cubicBezTo>
                <a:cubicBezTo>
                  <a:pt x="3986183" y="86451"/>
                  <a:pt x="3957616" y="87571"/>
                  <a:pt x="3929048" y="88878"/>
                </a:cubicBezTo>
                <a:cubicBezTo>
                  <a:pt x="3940625" y="82406"/>
                  <a:pt x="3954269" y="78827"/>
                  <a:pt x="3969983" y="78142"/>
                </a:cubicBezTo>
                <a:close/>
                <a:moveTo>
                  <a:pt x="3776689" y="72632"/>
                </a:moveTo>
                <a:cubicBezTo>
                  <a:pt x="3800588" y="73566"/>
                  <a:pt x="3806376" y="75993"/>
                  <a:pt x="3794427" y="79914"/>
                </a:cubicBezTo>
                <a:cubicBezTo>
                  <a:pt x="3767540" y="79727"/>
                  <a:pt x="3761752" y="77300"/>
                  <a:pt x="3776689" y="72632"/>
                </a:cubicBezTo>
                <a:close/>
                <a:moveTo>
                  <a:pt x="5033471" y="64876"/>
                </a:moveTo>
                <a:cubicBezTo>
                  <a:pt x="5041544" y="65807"/>
                  <a:pt x="5048499" y="67825"/>
                  <a:pt x="5053447" y="71326"/>
                </a:cubicBezTo>
                <a:lnTo>
                  <a:pt x="4947206" y="77675"/>
                </a:lnTo>
                <a:cubicBezTo>
                  <a:pt x="4948886" y="77115"/>
                  <a:pt x="4950754" y="76368"/>
                  <a:pt x="4952808" y="75808"/>
                </a:cubicBezTo>
                <a:cubicBezTo>
                  <a:pt x="4953554" y="75621"/>
                  <a:pt x="4954114" y="75247"/>
                  <a:pt x="4954674" y="75247"/>
                </a:cubicBezTo>
                <a:cubicBezTo>
                  <a:pt x="4974980" y="69086"/>
                  <a:pt x="5009254" y="62084"/>
                  <a:pt x="5033471" y="64876"/>
                </a:cubicBezTo>
                <a:close/>
                <a:moveTo>
                  <a:pt x="4529524" y="53960"/>
                </a:moveTo>
                <a:cubicBezTo>
                  <a:pt x="4545022" y="57134"/>
                  <a:pt x="4542408" y="59935"/>
                  <a:pt x="4521869" y="62549"/>
                </a:cubicBezTo>
                <a:lnTo>
                  <a:pt x="4508799" y="58254"/>
                </a:lnTo>
                <a:lnTo>
                  <a:pt x="4529524" y="54147"/>
                </a:lnTo>
                <a:close/>
                <a:moveTo>
                  <a:pt x="3668038" y="50422"/>
                </a:moveTo>
                <a:cubicBezTo>
                  <a:pt x="3685128" y="49424"/>
                  <a:pt x="3705177" y="49389"/>
                  <a:pt x="3730010" y="50603"/>
                </a:cubicBezTo>
                <a:cubicBezTo>
                  <a:pt x="3706297" y="53777"/>
                  <a:pt x="3630304" y="60125"/>
                  <a:pt x="3636839" y="67034"/>
                </a:cubicBezTo>
                <a:cubicBezTo>
                  <a:pt x="3725902" y="67034"/>
                  <a:pt x="3730943" y="75622"/>
                  <a:pt x="3775942" y="92427"/>
                </a:cubicBezTo>
                <a:cubicBezTo>
                  <a:pt x="3826915" y="91307"/>
                  <a:pt x="3878822" y="90000"/>
                  <a:pt x="3929422" y="88879"/>
                </a:cubicBezTo>
                <a:lnTo>
                  <a:pt x="3979648" y="105870"/>
                </a:lnTo>
                <a:cubicBezTo>
                  <a:pt x="4045745" y="95414"/>
                  <a:pt x="4127900" y="75436"/>
                  <a:pt x="4213789" y="90374"/>
                </a:cubicBezTo>
                <a:cubicBezTo>
                  <a:pt x="4262148" y="98775"/>
                  <a:pt x="4249265" y="115206"/>
                  <a:pt x="4282127" y="125849"/>
                </a:cubicBezTo>
                <a:lnTo>
                  <a:pt x="4282127" y="87759"/>
                </a:lnTo>
                <a:cubicBezTo>
                  <a:pt x="4325445" y="103256"/>
                  <a:pt x="4388181" y="113899"/>
                  <a:pt x="4471083" y="109418"/>
                </a:cubicBezTo>
                <a:cubicBezTo>
                  <a:pt x="4491435" y="108298"/>
                  <a:pt x="4498530" y="104377"/>
                  <a:pt x="4501704" y="99522"/>
                </a:cubicBezTo>
                <a:cubicBezTo>
                  <a:pt x="4492928" y="102696"/>
                  <a:pt x="4471083" y="102323"/>
                  <a:pt x="4435980" y="98403"/>
                </a:cubicBezTo>
                <a:cubicBezTo>
                  <a:pt x="4431312" y="88693"/>
                  <a:pt x="4467535" y="90746"/>
                  <a:pt x="4502264" y="88693"/>
                </a:cubicBezTo>
                <a:cubicBezTo>
                  <a:pt x="4503571" y="89813"/>
                  <a:pt x="4504318" y="90933"/>
                  <a:pt x="4505065" y="91867"/>
                </a:cubicBezTo>
                <a:cubicBezTo>
                  <a:pt x="4507119" y="85145"/>
                  <a:pt x="4510480" y="78610"/>
                  <a:pt x="4533072" y="75436"/>
                </a:cubicBezTo>
                <a:cubicBezTo>
                  <a:pt x="4587593" y="67967"/>
                  <a:pt x="4730803" y="81037"/>
                  <a:pt x="4789059" y="83651"/>
                </a:cubicBezTo>
                <a:lnTo>
                  <a:pt x="4789421" y="83687"/>
                </a:lnTo>
                <a:lnTo>
                  <a:pt x="4842085" y="75246"/>
                </a:lnTo>
                <a:cubicBezTo>
                  <a:pt x="4854339" y="81455"/>
                  <a:pt x="4868165" y="85232"/>
                  <a:pt x="4815392" y="84454"/>
                </a:cubicBezTo>
                <a:lnTo>
                  <a:pt x="4791648" y="83908"/>
                </a:lnTo>
                <a:lnTo>
                  <a:pt x="4820641" y="86778"/>
                </a:lnTo>
                <a:cubicBezTo>
                  <a:pt x="4870721" y="94081"/>
                  <a:pt x="4772021" y="100759"/>
                  <a:pt x="4871027" y="92427"/>
                </a:cubicBezTo>
                <a:cubicBezTo>
                  <a:pt x="4899407" y="90000"/>
                  <a:pt x="4928162" y="87572"/>
                  <a:pt x="4957102" y="85145"/>
                </a:cubicBezTo>
                <a:cubicBezTo>
                  <a:pt x="4991271" y="82904"/>
                  <a:pt x="5031228" y="82344"/>
                  <a:pt x="5071933" y="82344"/>
                </a:cubicBezTo>
                <a:cubicBezTo>
                  <a:pt x="5132054" y="82531"/>
                  <a:pt x="5192924" y="82531"/>
                  <a:pt x="5246325" y="82531"/>
                </a:cubicBezTo>
                <a:cubicBezTo>
                  <a:pt x="5328666" y="81597"/>
                  <a:pt x="5423890" y="80290"/>
                  <a:pt x="5505672" y="79357"/>
                </a:cubicBezTo>
                <a:cubicBezTo>
                  <a:pt x="5505672" y="102136"/>
                  <a:pt x="5505672" y="121554"/>
                  <a:pt x="5505672" y="140226"/>
                </a:cubicBezTo>
                <a:cubicBezTo>
                  <a:pt x="5505112" y="281009"/>
                  <a:pt x="5492042" y="167486"/>
                  <a:pt x="5503244" y="316860"/>
                </a:cubicBezTo>
                <a:cubicBezTo>
                  <a:pt x="5502124" y="331796"/>
                  <a:pt x="5500631" y="344492"/>
                  <a:pt x="5498576" y="355135"/>
                </a:cubicBezTo>
                <a:cubicBezTo>
                  <a:pt x="5506045" y="392666"/>
                  <a:pt x="5507166" y="441211"/>
                  <a:pt x="5506792" y="491811"/>
                </a:cubicBezTo>
                <a:cubicBezTo>
                  <a:pt x="5506606" y="502081"/>
                  <a:pt x="5506232" y="512537"/>
                  <a:pt x="5506232" y="522993"/>
                </a:cubicBezTo>
                <a:cubicBezTo>
                  <a:pt x="5506045" y="531395"/>
                  <a:pt x="5505859" y="540170"/>
                  <a:pt x="5505672" y="548761"/>
                </a:cubicBezTo>
                <a:cubicBezTo>
                  <a:pt x="5505298" y="566124"/>
                  <a:pt x="5505298" y="583488"/>
                  <a:pt x="5506045" y="600667"/>
                </a:cubicBezTo>
                <a:cubicBezTo>
                  <a:pt x="5509779" y="680767"/>
                  <a:pt x="5501004" y="709334"/>
                  <a:pt x="5502684" y="787381"/>
                </a:cubicBezTo>
                <a:cubicBezTo>
                  <a:pt x="5504551" y="876819"/>
                  <a:pt x="5505859" y="955612"/>
                  <a:pt x="5509032" y="1043929"/>
                </a:cubicBezTo>
                <a:cubicBezTo>
                  <a:pt x="5512020" y="1132619"/>
                  <a:pt x="5508286" y="1226163"/>
                  <a:pt x="5510153" y="1315973"/>
                </a:cubicBezTo>
                <a:cubicBezTo>
                  <a:pt x="5512020" y="1411945"/>
                  <a:pt x="5518555" y="1501195"/>
                  <a:pt x="5522476" y="1595106"/>
                </a:cubicBezTo>
                <a:cubicBezTo>
                  <a:pt x="5526024" y="1681182"/>
                  <a:pt x="5525650" y="1769125"/>
                  <a:pt x="5527704" y="1855948"/>
                </a:cubicBezTo>
                <a:cubicBezTo>
                  <a:pt x="5511834" y="1902813"/>
                  <a:pt x="5492228" y="1930074"/>
                  <a:pt x="5491668" y="2018203"/>
                </a:cubicBezTo>
                <a:cubicBezTo>
                  <a:pt x="5490735" y="2157679"/>
                  <a:pt x="5475611" y="2459226"/>
                  <a:pt x="5499884" y="2551089"/>
                </a:cubicBezTo>
                <a:cubicBezTo>
                  <a:pt x="5490548" y="2564345"/>
                  <a:pt x="5477477" y="2559677"/>
                  <a:pt x="5479719" y="2614945"/>
                </a:cubicBezTo>
                <a:cubicBezTo>
                  <a:pt x="5480652" y="2641832"/>
                  <a:pt x="5485320" y="2654715"/>
                  <a:pt x="5490921" y="2661064"/>
                </a:cubicBezTo>
                <a:cubicBezTo>
                  <a:pt x="5495589" y="2666479"/>
                  <a:pt x="5529198" y="2707743"/>
                  <a:pt x="5507539" y="2733323"/>
                </a:cubicBezTo>
                <a:cubicBezTo>
                  <a:pt x="5497456" y="2745272"/>
                  <a:pt x="5467955" y="2682536"/>
                  <a:pt x="5470196" y="2762824"/>
                </a:cubicBezTo>
                <a:cubicBezTo>
                  <a:pt x="5471876" y="2824253"/>
                  <a:pt x="5488494" y="2819212"/>
                  <a:pt x="5499510" y="2825373"/>
                </a:cubicBezTo>
                <a:cubicBezTo>
                  <a:pt x="5491108" y="2909769"/>
                  <a:pt x="5462540" y="2947112"/>
                  <a:pt x="5475051" y="3057274"/>
                </a:cubicBezTo>
                <a:cubicBezTo>
                  <a:pt x="5465528" y="3065862"/>
                  <a:pt x="5456752" y="3002379"/>
                  <a:pt x="5450404" y="2973438"/>
                </a:cubicBezTo>
                <a:cubicBezTo>
                  <a:pt x="5446296" y="3041216"/>
                  <a:pt x="5438641" y="3199737"/>
                  <a:pt x="5450777" y="3257619"/>
                </a:cubicBezTo>
                <a:cubicBezTo>
                  <a:pt x="5458433" y="3294215"/>
                  <a:pt x="5467768" y="3265648"/>
                  <a:pt x="5463848" y="3328197"/>
                </a:cubicBezTo>
                <a:cubicBezTo>
                  <a:pt x="5461607" y="3364607"/>
                  <a:pt x="5454138" y="3382345"/>
                  <a:pt x="5446109" y="3388133"/>
                </a:cubicBezTo>
                <a:cubicBezTo>
                  <a:pt x="5448910" y="3496241"/>
                  <a:pt x="5449657" y="3606777"/>
                  <a:pt x="5458246" y="3710030"/>
                </a:cubicBezTo>
                <a:cubicBezTo>
                  <a:pt x="5467208" y="3817205"/>
                  <a:pt x="5482519" y="3914857"/>
                  <a:pt x="5492788" y="4020538"/>
                </a:cubicBezTo>
                <a:lnTo>
                  <a:pt x="5493535" y="4019231"/>
                </a:lnTo>
                <a:cubicBezTo>
                  <a:pt x="5516315" y="4252998"/>
                  <a:pt x="5548056" y="4491620"/>
                  <a:pt x="5564301" y="4735470"/>
                </a:cubicBezTo>
                <a:cubicBezTo>
                  <a:pt x="5578677" y="4950753"/>
                  <a:pt x="5601457" y="5177426"/>
                  <a:pt x="5593054" y="5402044"/>
                </a:cubicBezTo>
                <a:lnTo>
                  <a:pt x="5569342" y="5235681"/>
                </a:lnTo>
                <a:cubicBezTo>
                  <a:pt x="5561873" y="5268729"/>
                  <a:pt x="5571769" y="5307753"/>
                  <a:pt x="5566541" y="5340615"/>
                </a:cubicBezTo>
                <a:cubicBezTo>
                  <a:pt x="5557765" y="5394762"/>
                  <a:pt x="5540027" y="5232880"/>
                  <a:pt x="5535359" y="5202819"/>
                </a:cubicBezTo>
                <a:cubicBezTo>
                  <a:pt x="5517248" y="5223358"/>
                  <a:pt x="5538721" y="5401297"/>
                  <a:pt x="5541894" y="5454884"/>
                </a:cubicBezTo>
                <a:lnTo>
                  <a:pt x="5516128" y="5454884"/>
                </a:lnTo>
                <a:cubicBezTo>
                  <a:pt x="5521169" y="5374970"/>
                  <a:pt x="5501378" y="5379825"/>
                  <a:pt x="5485133" y="5378518"/>
                </a:cubicBezTo>
                <a:cubicBezTo>
                  <a:pt x="5464035" y="5376837"/>
                  <a:pt x="5466275" y="5454884"/>
                  <a:pt x="5449284" y="5454884"/>
                </a:cubicBezTo>
                <a:lnTo>
                  <a:pt x="5360967" y="5454884"/>
                </a:lnTo>
                <a:lnTo>
                  <a:pt x="5360967" y="5465154"/>
                </a:lnTo>
                <a:cubicBezTo>
                  <a:pt x="5312795" y="5468328"/>
                  <a:pt x="5249872" y="5464780"/>
                  <a:pt x="5196845" y="5467955"/>
                </a:cubicBezTo>
                <a:cubicBezTo>
                  <a:pt x="5129627" y="5471875"/>
                  <a:pt x="5062410" y="5477851"/>
                  <a:pt x="4991645" y="5476917"/>
                </a:cubicBezTo>
                <a:cubicBezTo>
                  <a:pt x="4923867" y="5476170"/>
                  <a:pt x="4864118" y="5467955"/>
                  <a:pt x="4802316" y="5462540"/>
                </a:cubicBezTo>
                <a:cubicBezTo>
                  <a:pt x="4737525" y="5456752"/>
                  <a:pt x="4718107" y="5467208"/>
                  <a:pt x="4664706" y="5472623"/>
                </a:cubicBezTo>
                <a:cubicBezTo>
                  <a:pt x="4614667" y="5477851"/>
                  <a:pt x="4557905" y="5473370"/>
                  <a:pt x="4513280" y="5467581"/>
                </a:cubicBezTo>
                <a:cubicBezTo>
                  <a:pt x="4445316" y="5458805"/>
                  <a:pt x="4372870" y="5461793"/>
                  <a:pt x="4298931" y="5460486"/>
                </a:cubicBezTo>
                <a:cubicBezTo>
                  <a:pt x="4267376" y="5459739"/>
                  <a:pt x="4228166" y="5457872"/>
                  <a:pt x="4186715" y="5456191"/>
                </a:cubicBezTo>
                <a:lnTo>
                  <a:pt x="3966952" y="5456191"/>
                </a:lnTo>
                <a:cubicBezTo>
                  <a:pt x="3955002" y="5457312"/>
                  <a:pt x="3943612" y="5458805"/>
                  <a:pt x="3933716" y="5460859"/>
                </a:cubicBezTo>
                <a:lnTo>
                  <a:pt x="4021472" y="5479344"/>
                </a:lnTo>
                <a:cubicBezTo>
                  <a:pt x="3973860" y="5481771"/>
                  <a:pt x="3960416" y="5484012"/>
                  <a:pt x="3914671" y="5479531"/>
                </a:cubicBezTo>
                <a:cubicBezTo>
                  <a:pt x="3877141" y="5475796"/>
                  <a:pt x="3862577" y="5484386"/>
                  <a:pt x="3833450" y="5480838"/>
                </a:cubicBezTo>
                <a:cubicBezTo>
                  <a:pt x="3769033" y="5473183"/>
                  <a:pt x="3746441" y="5469822"/>
                  <a:pt x="3669327" y="5471502"/>
                </a:cubicBezTo>
                <a:lnTo>
                  <a:pt x="3746441" y="5491480"/>
                </a:lnTo>
                <a:lnTo>
                  <a:pt x="3607898" y="5508472"/>
                </a:lnTo>
                <a:lnTo>
                  <a:pt x="3468795" y="5494842"/>
                </a:lnTo>
                <a:lnTo>
                  <a:pt x="3563460" y="5461419"/>
                </a:lnTo>
                <a:cubicBezTo>
                  <a:pt x="3509686" y="5460112"/>
                  <a:pt x="3382533" y="5462167"/>
                  <a:pt x="3330813" y="5456191"/>
                </a:cubicBezTo>
                <a:lnTo>
                  <a:pt x="3021426" y="5456191"/>
                </a:lnTo>
                <a:cubicBezTo>
                  <a:pt x="3009662" y="5459926"/>
                  <a:pt x="2996219" y="5463473"/>
                  <a:pt x="2978294" y="5466087"/>
                </a:cubicBezTo>
                <a:cubicBezTo>
                  <a:pt x="2916305" y="5475423"/>
                  <a:pt x="2828175" y="5468515"/>
                  <a:pt x="2817532" y="5485506"/>
                </a:cubicBezTo>
                <a:cubicBezTo>
                  <a:pt x="2802035" y="5510152"/>
                  <a:pt x="2803716" y="5521169"/>
                  <a:pt x="2688139" y="5513513"/>
                </a:cubicBezTo>
                <a:cubicBezTo>
                  <a:pt x="2609532" y="5508472"/>
                  <a:pt x="2525323" y="5506418"/>
                  <a:pt x="2459226" y="5494282"/>
                </a:cubicBezTo>
                <a:cubicBezTo>
                  <a:pt x="2421509" y="5487373"/>
                  <a:pt x="2374084" y="5484199"/>
                  <a:pt x="2329272" y="5480838"/>
                </a:cubicBezTo>
                <a:cubicBezTo>
                  <a:pt x="2266349" y="5476170"/>
                  <a:pt x="2252159" y="5483079"/>
                  <a:pt x="2200065" y="5491480"/>
                </a:cubicBezTo>
                <a:cubicBezTo>
                  <a:pt x="2144424" y="5500630"/>
                  <a:pt x="2067497" y="5506231"/>
                  <a:pt x="2067497" y="5522662"/>
                </a:cubicBezTo>
                <a:cubicBezTo>
                  <a:pt x="1982542" y="5517994"/>
                  <a:pt x="1930075" y="5501190"/>
                  <a:pt x="1834850" y="5497269"/>
                </a:cubicBezTo>
                <a:cubicBezTo>
                  <a:pt x="1771367" y="5494655"/>
                  <a:pt x="1716659" y="5491480"/>
                  <a:pt x="1656724" y="5485692"/>
                </a:cubicBezTo>
                <a:cubicBezTo>
                  <a:pt x="1589880" y="5479344"/>
                  <a:pt x="1599402" y="5485692"/>
                  <a:pt x="1567287" y="5498016"/>
                </a:cubicBezTo>
                <a:cubicBezTo>
                  <a:pt x="1490360" y="5478598"/>
                  <a:pt x="1390094" y="5473183"/>
                  <a:pt x="1281053" y="5480091"/>
                </a:cubicBezTo>
                <a:cubicBezTo>
                  <a:pt x="1368622" y="5492414"/>
                  <a:pt x="1352191" y="5503057"/>
                  <a:pt x="1357979" y="5526583"/>
                </a:cubicBezTo>
                <a:cubicBezTo>
                  <a:pt x="1261821" y="5521542"/>
                  <a:pt x="1168650" y="5514073"/>
                  <a:pt x="1068758" y="5514260"/>
                </a:cubicBezTo>
                <a:cubicBezTo>
                  <a:pt x="975213" y="5514447"/>
                  <a:pt x="883536" y="5511646"/>
                  <a:pt x="843205" y="5530317"/>
                </a:cubicBezTo>
                <a:cubicBezTo>
                  <a:pt x="815945" y="5543014"/>
                  <a:pt x="689726" y="5537226"/>
                  <a:pt x="559958" y="5527330"/>
                </a:cubicBezTo>
                <a:cubicBezTo>
                  <a:pt x="527470" y="5524716"/>
                  <a:pt x="494795" y="5522102"/>
                  <a:pt x="463427" y="5519488"/>
                </a:cubicBezTo>
                <a:cubicBezTo>
                  <a:pt x="447743" y="5517994"/>
                  <a:pt x="432432" y="5516687"/>
                  <a:pt x="417495" y="5515380"/>
                </a:cubicBezTo>
                <a:cubicBezTo>
                  <a:pt x="399944" y="5514073"/>
                  <a:pt x="383139" y="5512766"/>
                  <a:pt x="367082" y="5511459"/>
                </a:cubicBezTo>
                <a:cubicBezTo>
                  <a:pt x="302478" y="5506418"/>
                  <a:pt x="253932" y="5502310"/>
                  <a:pt x="230593" y="5501003"/>
                </a:cubicBezTo>
                <a:cubicBezTo>
                  <a:pt x="186901" y="5498389"/>
                  <a:pt x="139476" y="5495402"/>
                  <a:pt x="91303" y="5493161"/>
                </a:cubicBezTo>
                <a:cubicBezTo>
                  <a:pt x="94477" y="5416794"/>
                  <a:pt x="96158" y="5342669"/>
                  <a:pt x="92237" y="5277879"/>
                </a:cubicBezTo>
                <a:cubicBezTo>
                  <a:pt x="90743" y="5255099"/>
                  <a:pt x="88689" y="5236054"/>
                  <a:pt x="86262" y="5217382"/>
                </a:cubicBezTo>
                <a:cubicBezTo>
                  <a:pt x="83648" y="5198898"/>
                  <a:pt x="81221" y="5181160"/>
                  <a:pt x="78607" y="5161368"/>
                </a:cubicBezTo>
                <a:cubicBezTo>
                  <a:pt x="73565" y="5124772"/>
                  <a:pt x="77486" y="5060169"/>
                  <a:pt x="75993" y="5018344"/>
                </a:cubicBezTo>
                <a:cubicBezTo>
                  <a:pt x="73752" y="4958035"/>
                  <a:pt x="62736" y="4810530"/>
                  <a:pt x="79727" y="4767399"/>
                </a:cubicBezTo>
                <a:cubicBezTo>
                  <a:pt x="91863" y="4736778"/>
                  <a:pt x="114643" y="4791672"/>
                  <a:pt x="127899" y="4817252"/>
                </a:cubicBezTo>
                <a:lnTo>
                  <a:pt x="127899" y="4797833"/>
                </a:lnTo>
                <a:cubicBezTo>
                  <a:pt x="119497" y="4735844"/>
                  <a:pt x="121178" y="4717919"/>
                  <a:pt x="127899" y="4695700"/>
                </a:cubicBezTo>
                <a:lnTo>
                  <a:pt x="127899" y="3970871"/>
                </a:lnTo>
                <a:cubicBezTo>
                  <a:pt x="126406" y="3962656"/>
                  <a:pt x="125099" y="3954440"/>
                  <a:pt x="123605" y="3946412"/>
                </a:cubicBezTo>
                <a:cubicBezTo>
                  <a:pt x="115576" y="3902534"/>
                  <a:pt x="121178" y="3874153"/>
                  <a:pt x="127899" y="3835876"/>
                </a:cubicBezTo>
                <a:lnTo>
                  <a:pt x="127899" y="3796479"/>
                </a:lnTo>
                <a:cubicBezTo>
                  <a:pt x="120991" y="3783036"/>
                  <a:pt x="121738" y="3775941"/>
                  <a:pt x="127899" y="3738037"/>
                </a:cubicBezTo>
                <a:lnTo>
                  <a:pt x="127899" y="3581383"/>
                </a:lnTo>
                <a:cubicBezTo>
                  <a:pt x="119684" y="3597814"/>
                  <a:pt x="111468" y="3614432"/>
                  <a:pt x="103253" y="3627689"/>
                </a:cubicBezTo>
                <a:cubicBezTo>
                  <a:pt x="108854" y="3563272"/>
                  <a:pt x="113336" y="3521634"/>
                  <a:pt x="127339" y="3488213"/>
                </a:cubicBezTo>
                <a:cubicBezTo>
                  <a:pt x="114456" y="3411659"/>
                  <a:pt x="107547" y="3401390"/>
                  <a:pt x="86262" y="3420995"/>
                </a:cubicBezTo>
                <a:cubicBezTo>
                  <a:pt x="92237" y="3509125"/>
                  <a:pt x="86635" y="3540866"/>
                  <a:pt x="62922" y="3526863"/>
                </a:cubicBezTo>
                <a:cubicBezTo>
                  <a:pt x="53027" y="3521074"/>
                  <a:pt x="48172" y="3476076"/>
                  <a:pt x="47985" y="3436492"/>
                </a:cubicBezTo>
                <a:cubicBezTo>
                  <a:pt x="47425" y="3361806"/>
                  <a:pt x="60495" y="3318488"/>
                  <a:pt x="75059" y="3295709"/>
                </a:cubicBezTo>
                <a:cubicBezTo>
                  <a:pt x="101012" y="3255192"/>
                  <a:pt x="71138" y="3243615"/>
                  <a:pt x="60495" y="3233906"/>
                </a:cubicBezTo>
                <a:cubicBezTo>
                  <a:pt x="83835" y="3130093"/>
                  <a:pt x="85888" y="3108807"/>
                  <a:pt x="52093" y="3156046"/>
                </a:cubicBezTo>
                <a:cubicBezTo>
                  <a:pt x="66657" y="3036922"/>
                  <a:pt x="96531" y="3066796"/>
                  <a:pt x="118937" y="3002193"/>
                </a:cubicBezTo>
                <a:cubicBezTo>
                  <a:pt x="111282" y="2921345"/>
                  <a:pt x="94104" y="2912756"/>
                  <a:pt x="75993" y="2889417"/>
                </a:cubicBezTo>
                <a:cubicBezTo>
                  <a:pt x="79727" y="2795873"/>
                  <a:pt x="108481" y="2741725"/>
                  <a:pt x="83088" y="2651168"/>
                </a:cubicBezTo>
                <a:lnTo>
                  <a:pt x="79540" y="2704942"/>
                </a:lnTo>
                <a:cubicBezTo>
                  <a:pt x="68151" y="2678802"/>
                  <a:pt x="52466" y="2666479"/>
                  <a:pt x="51720" y="2603556"/>
                </a:cubicBezTo>
                <a:cubicBezTo>
                  <a:pt x="50973" y="2546234"/>
                  <a:pt x="59001" y="2507397"/>
                  <a:pt x="70578" y="2485551"/>
                </a:cubicBezTo>
                <a:cubicBezTo>
                  <a:pt x="38650" y="2385099"/>
                  <a:pt x="51159" y="2283899"/>
                  <a:pt x="55454" y="2148157"/>
                </a:cubicBezTo>
                <a:cubicBezTo>
                  <a:pt x="56948" y="2103159"/>
                  <a:pt x="52280" y="2061148"/>
                  <a:pt x="48359" y="2021191"/>
                </a:cubicBezTo>
                <a:cubicBezTo>
                  <a:pt x="59001" y="1981607"/>
                  <a:pt x="64043" y="1930260"/>
                  <a:pt x="58068" y="1871071"/>
                </a:cubicBezTo>
                <a:lnTo>
                  <a:pt x="73005" y="1855574"/>
                </a:lnTo>
                <a:cubicBezTo>
                  <a:pt x="68711" y="1801241"/>
                  <a:pt x="50226" y="1795266"/>
                  <a:pt x="38650" y="1777901"/>
                </a:cubicBezTo>
                <a:cubicBezTo>
                  <a:pt x="47052" y="1756055"/>
                  <a:pt x="58255" y="1751014"/>
                  <a:pt x="65350" y="1720019"/>
                </a:cubicBezTo>
                <a:cubicBezTo>
                  <a:pt x="77673" y="1666245"/>
                  <a:pt x="63856" y="1630957"/>
                  <a:pt x="57881" y="1584090"/>
                </a:cubicBezTo>
                <a:cubicBezTo>
                  <a:pt x="51159" y="1530503"/>
                  <a:pt x="47985" y="1469826"/>
                  <a:pt x="46305" y="1409704"/>
                </a:cubicBezTo>
                <a:cubicBezTo>
                  <a:pt x="44811" y="1358357"/>
                  <a:pt x="37903" y="1347901"/>
                  <a:pt x="35662" y="1305330"/>
                </a:cubicBezTo>
                <a:cubicBezTo>
                  <a:pt x="29314" y="1177990"/>
                  <a:pt x="2427" y="1163799"/>
                  <a:pt x="10269" y="1026191"/>
                </a:cubicBezTo>
                <a:cubicBezTo>
                  <a:pt x="12509" y="983993"/>
                  <a:pt x="8588" y="924058"/>
                  <a:pt x="13256" y="885407"/>
                </a:cubicBezTo>
                <a:cubicBezTo>
                  <a:pt x="17551" y="850679"/>
                  <a:pt x="27447" y="853665"/>
                  <a:pt x="33608" y="828459"/>
                </a:cubicBezTo>
                <a:cubicBezTo>
                  <a:pt x="58441" y="726513"/>
                  <a:pt x="35849" y="628674"/>
                  <a:pt x="44064" y="517578"/>
                </a:cubicBezTo>
                <a:cubicBezTo>
                  <a:pt x="46492" y="476875"/>
                  <a:pt x="50973" y="407976"/>
                  <a:pt x="55267" y="340011"/>
                </a:cubicBezTo>
                <a:cubicBezTo>
                  <a:pt x="59001" y="272795"/>
                  <a:pt x="61615" y="208564"/>
                  <a:pt x="59001" y="168233"/>
                </a:cubicBezTo>
                <a:cubicBezTo>
                  <a:pt x="58628" y="163379"/>
                  <a:pt x="58255" y="158524"/>
                  <a:pt x="57881" y="154230"/>
                </a:cubicBezTo>
                <a:cubicBezTo>
                  <a:pt x="85328" y="151616"/>
                  <a:pt x="109601" y="148255"/>
                  <a:pt x="131447" y="144147"/>
                </a:cubicBezTo>
                <a:cubicBezTo>
                  <a:pt x="168977" y="148628"/>
                  <a:pt x="207253" y="151989"/>
                  <a:pt x="247210" y="154230"/>
                </a:cubicBezTo>
                <a:cubicBezTo>
                  <a:pt x="290155" y="156470"/>
                  <a:pt x="323017" y="155350"/>
                  <a:pt x="355692" y="153483"/>
                </a:cubicBezTo>
                <a:cubicBezTo>
                  <a:pt x="372310" y="152736"/>
                  <a:pt x="388554" y="151802"/>
                  <a:pt x="405545" y="150869"/>
                </a:cubicBezTo>
                <a:cubicBezTo>
                  <a:pt x="412827" y="150496"/>
                  <a:pt x="420295" y="150309"/>
                  <a:pt x="427951" y="149935"/>
                </a:cubicBezTo>
                <a:cubicBezTo>
                  <a:pt x="435233" y="149748"/>
                  <a:pt x="442701" y="149748"/>
                  <a:pt x="450543" y="149748"/>
                </a:cubicBezTo>
                <a:cubicBezTo>
                  <a:pt x="527843" y="150309"/>
                  <a:pt x="529711" y="153109"/>
                  <a:pt x="548195" y="169167"/>
                </a:cubicBezTo>
                <a:lnTo>
                  <a:pt x="689539" y="169167"/>
                </a:lnTo>
                <a:lnTo>
                  <a:pt x="674041" y="181863"/>
                </a:lnTo>
                <a:cubicBezTo>
                  <a:pt x="865798" y="183918"/>
                  <a:pt x="685618" y="140039"/>
                  <a:pt x="823040" y="139479"/>
                </a:cubicBezTo>
                <a:cubicBezTo>
                  <a:pt x="929281" y="139107"/>
                  <a:pt x="827335" y="164873"/>
                  <a:pt x="829949" y="172154"/>
                </a:cubicBezTo>
                <a:cubicBezTo>
                  <a:pt x="835737" y="188025"/>
                  <a:pt x="862811" y="184104"/>
                  <a:pt x="794286" y="196242"/>
                </a:cubicBezTo>
                <a:cubicBezTo>
                  <a:pt x="819306" y="204083"/>
                  <a:pt x="835737" y="201096"/>
                  <a:pt x="843766" y="187652"/>
                </a:cubicBezTo>
                <a:cubicBezTo>
                  <a:pt x="900900" y="207257"/>
                  <a:pt x="956542" y="213418"/>
                  <a:pt x="1047472" y="224248"/>
                </a:cubicBezTo>
                <a:cubicBezTo>
                  <a:pt x="1047659" y="224248"/>
                  <a:pt x="1047845" y="224248"/>
                  <a:pt x="1047845" y="224248"/>
                </a:cubicBezTo>
                <a:lnTo>
                  <a:pt x="1133174" y="224248"/>
                </a:lnTo>
                <a:cubicBezTo>
                  <a:pt x="1153526" y="220887"/>
                  <a:pt x="1172945" y="215472"/>
                  <a:pt x="1201325" y="209872"/>
                </a:cubicBezTo>
                <a:cubicBezTo>
                  <a:pt x="1211968" y="215659"/>
                  <a:pt x="1224665" y="220327"/>
                  <a:pt x="1238855" y="224248"/>
                </a:cubicBezTo>
                <a:lnTo>
                  <a:pt x="1461793" y="224248"/>
                </a:lnTo>
                <a:lnTo>
                  <a:pt x="1461793" y="207817"/>
                </a:lnTo>
                <a:cubicBezTo>
                  <a:pt x="1387667" y="208750"/>
                  <a:pt x="1323437" y="215847"/>
                  <a:pt x="1292069" y="198668"/>
                </a:cubicBezTo>
                <a:cubicBezTo>
                  <a:pt x="1275451" y="189519"/>
                  <a:pt x="1245950" y="178130"/>
                  <a:pt x="1247631" y="167861"/>
                </a:cubicBezTo>
                <a:cubicBezTo>
                  <a:pt x="1250805" y="148255"/>
                  <a:pt x="1378518" y="138733"/>
                  <a:pt x="1386360" y="114086"/>
                </a:cubicBezTo>
                <a:cubicBezTo>
                  <a:pt x="1464034" y="123422"/>
                  <a:pt x="1438827" y="138546"/>
                  <a:pt x="1436587" y="154603"/>
                </a:cubicBezTo>
                <a:lnTo>
                  <a:pt x="1503057" y="135932"/>
                </a:lnTo>
                <a:lnTo>
                  <a:pt x="1579424" y="158524"/>
                </a:lnTo>
                <a:cubicBezTo>
                  <a:pt x="1620314" y="149188"/>
                  <a:pt x="1661392" y="139666"/>
                  <a:pt x="1701722" y="130517"/>
                </a:cubicBezTo>
                <a:cubicBezTo>
                  <a:pt x="1699668" y="130330"/>
                  <a:pt x="1697988" y="129957"/>
                  <a:pt x="1696494" y="129770"/>
                </a:cubicBezTo>
                <a:cubicBezTo>
                  <a:pt x="1660645" y="124542"/>
                  <a:pt x="1657471" y="117260"/>
                  <a:pt x="1683611" y="108858"/>
                </a:cubicBezTo>
                <a:lnTo>
                  <a:pt x="1748214" y="119687"/>
                </a:lnTo>
                <a:lnTo>
                  <a:pt x="1725248" y="125102"/>
                </a:lnTo>
                <a:cubicBezTo>
                  <a:pt x="1765579" y="115580"/>
                  <a:pt x="1837091" y="124168"/>
                  <a:pt x="1890304" y="126969"/>
                </a:cubicBezTo>
                <a:cubicBezTo>
                  <a:pt x="1902815" y="140599"/>
                  <a:pt x="1887690" y="153296"/>
                  <a:pt x="1835970" y="161511"/>
                </a:cubicBezTo>
                <a:cubicBezTo>
                  <a:pt x="1835410" y="161325"/>
                  <a:pt x="1759044" y="145081"/>
                  <a:pt x="1758857" y="145081"/>
                </a:cubicBezTo>
                <a:cubicBezTo>
                  <a:pt x="1715539" y="164499"/>
                  <a:pt x="1793213" y="172715"/>
                  <a:pt x="1859123" y="181863"/>
                </a:cubicBezTo>
                <a:lnTo>
                  <a:pt x="1835784" y="161511"/>
                </a:lnTo>
                <a:cubicBezTo>
                  <a:pt x="1882089" y="166926"/>
                  <a:pt x="1928581" y="172528"/>
                  <a:pt x="1974886" y="177942"/>
                </a:cubicBezTo>
                <a:cubicBezTo>
                  <a:pt x="2031275" y="166740"/>
                  <a:pt x="1997106" y="150869"/>
                  <a:pt x="1960696" y="139666"/>
                </a:cubicBezTo>
                <a:cubicBezTo>
                  <a:pt x="2048452" y="140413"/>
                  <a:pt x="2132287" y="135185"/>
                  <a:pt x="2213509" y="128089"/>
                </a:cubicBezTo>
                <a:cubicBezTo>
                  <a:pt x="2313588" y="119314"/>
                  <a:pt x="2307053" y="117820"/>
                  <a:pt x="2307053" y="93360"/>
                </a:cubicBezTo>
                <a:cubicBezTo>
                  <a:pt x="2387901" y="85892"/>
                  <a:pt x="2349624" y="84585"/>
                  <a:pt x="2400971" y="71702"/>
                </a:cubicBezTo>
                <a:cubicBezTo>
                  <a:pt x="2430658" y="64420"/>
                  <a:pt x="2477337" y="61806"/>
                  <a:pt x="2503104" y="53403"/>
                </a:cubicBezTo>
                <a:lnTo>
                  <a:pt x="2479578" y="87012"/>
                </a:lnTo>
                <a:lnTo>
                  <a:pt x="2626709" y="87012"/>
                </a:lnTo>
                <a:cubicBezTo>
                  <a:pt x="2611585" y="72635"/>
                  <a:pt x="2590487" y="72448"/>
                  <a:pt x="2663492" y="68341"/>
                </a:cubicBezTo>
                <a:lnTo>
                  <a:pt x="2826121" y="59192"/>
                </a:lnTo>
                <a:cubicBezTo>
                  <a:pt x="2870186" y="66473"/>
                  <a:pt x="2900061" y="78237"/>
                  <a:pt x="2951594" y="83091"/>
                </a:cubicBezTo>
                <a:cubicBezTo>
                  <a:pt x="2988564" y="86639"/>
                  <a:pt x="3026093" y="82158"/>
                  <a:pt x="3060822" y="86079"/>
                </a:cubicBezTo>
                <a:cubicBezTo>
                  <a:pt x="3093684" y="89813"/>
                  <a:pt x="3119824" y="96161"/>
                  <a:pt x="3155113" y="98962"/>
                </a:cubicBezTo>
                <a:cubicBezTo>
                  <a:pt x="3214302" y="103630"/>
                  <a:pt x="3241749" y="86265"/>
                  <a:pt x="3259674" y="76929"/>
                </a:cubicBezTo>
                <a:lnTo>
                  <a:pt x="3312141" y="93174"/>
                </a:lnTo>
                <a:lnTo>
                  <a:pt x="3439668" y="69087"/>
                </a:lnTo>
                <a:lnTo>
                  <a:pt x="3544788" y="77677"/>
                </a:lnTo>
                <a:cubicBezTo>
                  <a:pt x="3592121" y="65073"/>
                  <a:pt x="3616767" y="53415"/>
                  <a:pt x="3668038" y="50422"/>
                </a:cubicBezTo>
                <a:close/>
                <a:moveTo>
                  <a:pt x="2235728" y="11200"/>
                </a:moveTo>
                <a:cubicBezTo>
                  <a:pt x="2244317" y="12694"/>
                  <a:pt x="2243383" y="14561"/>
                  <a:pt x="2232927" y="16428"/>
                </a:cubicBezTo>
                <a:cubicBezTo>
                  <a:pt x="2216123" y="14187"/>
                  <a:pt x="2217056" y="12507"/>
                  <a:pt x="2235728" y="11200"/>
                </a:cubicBezTo>
                <a:close/>
                <a:moveTo>
                  <a:pt x="4714746" y="0"/>
                </a:moveTo>
                <a:cubicBezTo>
                  <a:pt x="4725202" y="187"/>
                  <a:pt x="4709705" y="14190"/>
                  <a:pt x="4687299" y="1494"/>
                </a:cubicBezTo>
                <a:close/>
              </a:path>
            </a:pathLst>
          </a:custGeom>
          <a:solidFill>
            <a:srgbClr val="F7EEDC"/>
          </a:solidFill>
          <a:ln w="18672" cap="flat">
            <a:noFill/>
            <a:prstDash val="solid"/>
            <a:miter/>
          </a:ln>
        </p:spPr>
        <p:txBody>
          <a:bodyPr rtlCol="0" anchor="ct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000000"/>
              </a:solidFill>
              <a:effectLst/>
              <a:uLnTx/>
              <a:uFillTx/>
              <a:latin typeface="Tenorite"/>
              <a:ea typeface="+mn-ea"/>
              <a:cs typeface="+mn-cs"/>
              <a:sym typeface="Tenorite Regular"/>
            </a:endParaRPr>
          </a:p>
        </p:txBody>
      </p:sp>
      <p:sp>
        <p:nvSpPr>
          <p:cNvPr id="62" name="Freeform: Shape 61">
            <a:extLst>
              <a:ext uri="{FF2B5EF4-FFF2-40B4-BE49-F238E27FC236}">
                <a16:creationId xmlns:a16="http://schemas.microsoft.com/office/drawing/2014/main" id="{BC4D7BB7-F097-CE3C-35B7-4E0C6A4CFA67}"/>
              </a:ext>
            </a:extLst>
          </p:cNvPr>
          <p:cNvSpPr/>
          <p:nvPr/>
        </p:nvSpPr>
        <p:spPr>
          <a:xfrm>
            <a:off x="609598" y="2900299"/>
            <a:ext cx="8675607" cy="1308378"/>
          </a:xfrm>
          <a:custGeom>
            <a:avLst/>
            <a:gdLst>
              <a:gd name="connsiteX0" fmla="*/ 1623488 w 5644588"/>
              <a:gd name="connsiteY0" fmla="*/ 5677262 h 5681302"/>
              <a:gd name="connsiteX1" fmla="*/ 1649441 w 5644588"/>
              <a:gd name="connsiteY1" fmla="*/ 5677635 h 5681302"/>
              <a:gd name="connsiteX2" fmla="*/ 1623488 w 5644588"/>
              <a:gd name="connsiteY2" fmla="*/ 5677262 h 5681302"/>
              <a:gd name="connsiteX3" fmla="*/ 1504385 w 5644588"/>
              <a:gd name="connsiteY3" fmla="*/ 5627537 h 5681302"/>
              <a:gd name="connsiteX4" fmla="*/ 1556085 w 5644588"/>
              <a:gd name="connsiteY4" fmla="*/ 5633943 h 5681302"/>
              <a:gd name="connsiteX5" fmla="*/ 1504385 w 5644588"/>
              <a:gd name="connsiteY5" fmla="*/ 5627537 h 5681302"/>
              <a:gd name="connsiteX6" fmla="*/ 1599776 w 5644588"/>
              <a:gd name="connsiteY6" fmla="*/ 5615086 h 5681302"/>
              <a:gd name="connsiteX7" fmla="*/ 1670354 w 5644588"/>
              <a:gd name="connsiteY7" fmla="*/ 5644774 h 5681302"/>
              <a:gd name="connsiteX8" fmla="*/ 1599776 w 5644588"/>
              <a:gd name="connsiteY8" fmla="*/ 5615086 h 5681302"/>
              <a:gd name="connsiteX9" fmla="*/ 1621192 w 5644588"/>
              <a:gd name="connsiteY9" fmla="*/ 5597085 h 5681302"/>
              <a:gd name="connsiteX10" fmla="*/ 1619380 w 5644588"/>
              <a:gd name="connsiteY10" fmla="*/ 5604069 h 5681302"/>
              <a:gd name="connsiteX11" fmla="*/ 1600522 w 5644588"/>
              <a:gd name="connsiteY11" fmla="*/ 5599402 h 5681302"/>
              <a:gd name="connsiteX12" fmla="*/ 1621192 w 5644588"/>
              <a:gd name="connsiteY12" fmla="*/ 5597085 h 5681302"/>
              <a:gd name="connsiteX13" fmla="*/ 1789817 w 5644588"/>
              <a:gd name="connsiteY13" fmla="*/ 5596496 h 5681302"/>
              <a:gd name="connsiteX14" fmla="*/ 1817859 w 5644588"/>
              <a:gd name="connsiteY14" fmla="*/ 5603323 h 5681302"/>
              <a:gd name="connsiteX15" fmla="*/ 1789817 w 5644588"/>
              <a:gd name="connsiteY15" fmla="*/ 5596496 h 5681302"/>
              <a:gd name="connsiteX16" fmla="*/ 1540587 w 5644588"/>
              <a:gd name="connsiteY16" fmla="*/ 5593800 h 5681302"/>
              <a:gd name="connsiteX17" fmla="*/ 1556457 w 5644588"/>
              <a:gd name="connsiteY17" fmla="*/ 5599028 h 5681302"/>
              <a:gd name="connsiteX18" fmla="*/ 1538533 w 5644588"/>
              <a:gd name="connsiteY18" fmla="*/ 5602389 h 5681302"/>
              <a:gd name="connsiteX19" fmla="*/ 1538533 w 5644588"/>
              <a:gd name="connsiteY19" fmla="*/ 5602576 h 5681302"/>
              <a:gd name="connsiteX20" fmla="*/ 1540587 w 5644588"/>
              <a:gd name="connsiteY20" fmla="*/ 5593800 h 5681302"/>
              <a:gd name="connsiteX21" fmla="*/ 1669607 w 5644588"/>
              <a:gd name="connsiteY21" fmla="*/ 5566166 h 5681302"/>
              <a:gd name="connsiteX22" fmla="*/ 1669607 w 5644588"/>
              <a:gd name="connsiteY22" fmla="*/ 5566353 h 5681302"/>
              <a:gd name="connsiteX23" fmla="*/ 1668589 w 5644588"/>
              <a:gd name="connsiteY23" fmla="*/ 5566230 h 5681302"/>
              <a:gd name="connsiteX24" fmla="*/ 1149045 w 5644588"/>
              <a:gd name="connsiteY24" fmla="*/ 5564299 h 5681302"/>
              <a:gd name="connsiteX25" fmla="*/ 1153526 w 5644588"/>
              <a:gd name="connsiteY25" fmla="*/ 5569340 h 5681302"/>
              <a:gd name="connsiteX26" fmla="*/ 1149045 w 5644588"/>
              <a:gd name="connsiteY26" fmla="*/ 5564299 h 5681302"/>
              <a:gd name="connsiteX27" fmla="*/ 1721701 w 5644588"/>
              <a:gd name="connsiteY27" fmla="*/ 5563552 h 5681302"/>
              <a:gd name="connsiteX28" fmla="*/ 1966485 w 5644588"/>
              <a:gd name="connsiteY28" fmla="*/ 5570273 h 5681302"/>
              <a:gd name="connsiteX29" fmla="*/ 1721701 w 5644588"/>
              <a:gd name="connsiteY29" fmla="*/ 5563552 h 5681302"/>
              <a:gd name="connsiteX30" fmla="*/ 910610 w 5644588"/>
              <a:gd name="connsiteY30" fmla="*/ 5558511 h 5681302"/>
              <a:gd name="connsiteX31" fmla="*/ 911917 w 5644588"/>
              <a:gd name="connsiteY31" fmla="*/ 5564112 h 5681302"/>
              <a:gd name="connsiteX32" fmla="*/ 910610 w 5644588"/>
              <a:gd name="connsiteY32" fmla="*/ 5558511 h 5681302"/>
              <a:gd name="connsiteX33" fmla="*/ 2836928 w 5644588"/>
              <a:gd name="connsiteY33" fmla="*/ 5558091 h 5681302"/>
              <a:gd name="connsiteX34" fmla="*/ 2884376 w 5644588"/>
              <a:gd name="connsiteY34" fmla="*/ 5565232 h 5681302"/>
              <a:gd name="connsiteX35" fmla="*/ 2811184 w 5644588"/>
              <a:gd name="connsiteY35" fmla="*/ 5565793 h 5681302"/>
              <a:gd name="connsiteX36" fmla="*/ 2836928 w 5644588"/>
              <a:gd name="connsiteY36" fmla="*/ 5558091 h 5681302"/>
              <a:gd name="connsiteX37" fmla="*/ 1260701 w 5644588"/>
              <a:gd name="connsiteY37" fmla="*/ 5553843 h 5681302"/>
              <a:gd name="connsiteX38" fmla="*/ 1300658 w 5644588"/>
              <a:gd name="connsiteY38" fmla="*/ 5558884 h 5681302"/>
              <a:gd name="connsiteX39" fmla="*/ 1260701 w 5644588"/>
              <a:gd name="connsiteY39" fmla="*/ 5553843 h 5681302"/>
              <a:gd name="connsiteX40" fmla="*/ 1549736 w 5644588"/>
              <a:gd name="connsiteY40" fmla="*/ 5551789 h 5681302"/>
              <a:gd name="connsiteX41" fmla="*/ 1668589 w 5644588"/>
              <a:gd name="connsiteY41" fmla="*/ 5566230 h 5681302"/>
              <a:gd name="connsiteX42" fmla="*/ 1633571 w 5644588"/>
              <a:gd name="connsiteY42" fmla="*/ 5568407 h 5681302"/>
              <a:gd name="connsiteX43" fmla="*/ 1549736 w 5644588"/>
              <a:gd name="connsiteY43" fmla="*/ 5551789 h 5681302"/>
              <a:gd name="connsiteX44" fmla="*/ 2420389 w 5644588"/>
              <a:gd name="connsiteY44" fmla="*/ 5547121 h 5681302"/>
              <a:gd name="connsiteX45" fmla="*/ 2454184 w 5644588"/>
              <a:gd name="connsiteY45" fmla="*/ 5547494 h 5681302"/>
              <a:gd name="connsiteX46" fmla="*/ 2462773 w 5644588"/>
              <a:gd name="connsiteY46" fmla="*/ 5555523 h 5681302"/>
              <a:gd name="connsiteX47" fmla="*/ 2164216 w 5644588"/>
              <a:gd name="connsiteY47" fmla="*/ 5537599 h 5681302"/>
              <a:gd name="connsiteX48" fmla="*/ 2224899 w 5644588"/>
              <a:gd name="connsiteY48" fmla="*/ 5543201 h 5681302"/>
              <a:gd name="connsiteX49" fmla="*/ 2216870 w 5644588"/>
              <a:gd name="connsiteY49" fmla="*/ 5548056 h 5681302"/>
              <a:gd name="connsiteX50" fmla="*/ 2216683 w 5644588"/>
              <a:gd name="connsiteY50" fmla="*/ 5548056 h 5681302"/>
              <a:gd name="connsiteX51" fmla="*/ 2164216 w 5644588"/>
              <a:gd name="connsiteY51" fmla="*/ 5537599 h 5681302"/>
              <a:gd name="connsiteX52" fmla="*/ 2581525 w 5644588"/>
              <a:gd name="connsiteY52" fmla="*/ 5522848 h 5681302"/>
              <a:gd name="connsiteX53" fmla="*/ 2586006 w 5644588"/>
              <a:gd name="connsiteY53" fmla="*/ 5527889 h 5681302"/>
              <a:gd name="connsiteX54" fmla="*/ 2581525 w 5644588"/>
              <a:gd name="connsiteY54" fmla="*/ 5522848 h 5681302"/>
              <a:gd name="connsiteX55" fmla="*/ 1778202 w 5644588"/>
              <a:gd name="connsiteY55" fmla="*/ 5521115 h 5681302"/>
              <a:gd name="connsiteX56" fmla="*/ 1817112 w 5644588"/>
              <a:gd name="connsiteY56" fmla="*/ 5523034 h 5681302"/>
              <a:gd name="connsiteX57" fmla="*/ 1964991 w 5644588"/>
              <a:gd name="connsiteY57" fmla="*/ 5535731 h 5681302"/>
              <a:gd name="connsiteX58" fmla="*/ 1921673 w 5644588"/>
              <a:gd name="connsiteY58" fmla="*/ 5539092 h 5681302"/>
              <a:gd name="connsiteX59" fmla="*/ 1921673 w 5644588"/>
              <a:gd name="connsiteY59" fmla="*/ 5539279 h 5681302"/>
              <a:gd name="connsiteX60" fmla="*/ 1733277 w 5644588"/>
              <a:gd name="connsiteY60" fmla="*/ 5539652 h 5681302"/>
              <a:gd name="connsiteX61" fmla="*/ 1778202 w 5644588"/>
              <a:gd name="connsiteY61" fmla="*/ 5521115 h 5681302"/>
              <a:gd name="connsiteX62" fmla="*/ 1643934 w 5644588"/>
              <a:gd name="connsiteY62" fmla="*/ 5519207 h 5681302"/>
              <a:gd name="connsiteX63" fmla="*/ 1677076 w 5644588"/>
              <a:gd name="connsiteY63" fmla="*/ 5523034 h 5681302"/>
              <a:gd name="connsiteX64" fmla="*/ 1660085 w 5644588"/>
              <a:gd name="connsiteY64" fmla="*/ 5534424 h 5681302"/>
              <a:gd name="connsiteX65" fmla="*/ 1643934 w 5644588"/>
              <a:gd name="connsiteY65" fmla="*/ 5519207 h 5681302"/>
              <a:gd name="connsiteX66" fmla="*/ 4839232 w 5644588"/>
              <a:gd name="connsiteY66" fmla="*/ 5498070 h 5681302"/>
              <a:gd name="connsiteX67" fmla="*/ 4879616 w 5644588"/>
              <a:gd name="connsiteY67" fmla="*/ 5503243 h 5681302"/>
              <a:gd name="connsiteX68" fmla="*/ 4879616 w 5644588"/>
              <a:gd name="connsiteY68" fmla="*/ 5503243 h 5681302"/>
              <a:gd name="connsiteX69" fmla="*/ 4850301 w 5644588"/>
              <a:gd name="connsiteY69" fmla="*/ 5506231 h 5681302"/>
              <a:gd name="connsiteX70" fmla="*/ 4837044 w 5644588"/>
              <a:gd name="connsiteY70" fmla="*/ 5500442 h 5681302"/>
              <a:gd name="connsiteX71" fmla="*/ 4839232 w 5644588"/>
              <a:gd name="connsiteY71" fmla="*/ 5498070 h 5681302"/>
              <a:gd name="connsiteX72" fmla="*/ 2624095 w 5644588"/>
              <a:gd name="connsiteY72" fmla="*/ 5474116 h 5681302"/>
              <a:gd name="connsiteX73" fmla="*/ 2568853 w 5644588"/>
              <a:gd name="connsiteY73" fmla="*/ 5498006 h 5681302"/>
              <a:gd name="connsiteX74" fmla="*/ 2568641 w 5644588"/>
              <a:gd name="connsiteY74" fmla="*/ 5498016 h 5681302"/>
              <a:gd name="connsiteX75" fmla="*/ 2568828 w 5644588"/>
              <a:gd name="connsiteY75" fmla="*/ 5498016 h 5681302"/>
              <a:gd name="connsiteX76" fmla="*/ 2568831 w 5644588"/>
              <a:gd name="connsiteY76" fmla="*/ 5498015 h 5681302"/>
              <a:gd name="connsiteX77" fmla="*/ 2568828 w 5644588"/>
              <a:gd name="connsiteY77" fmla="*/ 5498015 h 5681302"/>
              <a:gd name="connsiteX78" fmla="*/ 2568834 w 5644588"/>
              <a:gd name="connsiteY78" fmla="*/ 5498014 h 5681302"/>
              <a:gd name="connsiteX79" fmla="*/ 2568853 w 5644588"/>
              <a:gd name="connsiteY79" fmla="*/ 5498006 h 5681302"/>
              <a:gd name="connsiteX80" fmla="*/ 2568873 w 5644588"/>
              <a:gd name="connsiteY80" fmla="*/ 5498005 h 5681302"/>
              <a:gd name="connsiteX81" fmla="*/ 2588521 w 5644588"/>
              <a:gd name="connsiteY81" fmla="*/ 5493263 h 5681302"/>
              <a:gd name="connsiteX82" fmla="*/ 2603837 w 5644588"/>
              <a:gd name="connsiteY82" fmla="*/ 5492904 h 5681302"/>
              <a:gd name="connsiteX83" fmla="*/ 2589888 w 5644588"/>
              <a:gd name="connsiteY83" fmla="*/ 5496583 h 5681302"/>
              <a:gd name="connsiteX84" fmla="*/ 2569318 w 5644588"/>
              <a:gd name="connsiteY84" fmla="*/ 5497982 h 5681302"/>
              <a:gd name="connsiteX85" fmla="*/ 2741913 w 5644588"/>
              <a:gd name="connsiteY85" fmla="*/ 5489240 h 5681302"/>
              <a:gd name="connsiteX86" fmla="*/ 2624095 w 5644588"/>
              <a:gd name="connsiteY86" fmla="*/ 5474116 h 5681302"/>
              <a:gd name="connsiteX87" fmla="*/ 64440 w 5644588"/>
              <a:gd name="connsiteY87" fmla="*/ 5459199 h 5681302"/>
              <a:gd name="connsiteX88" fmla="*/ 67777 w 5644588"/>
              <a:gd name="connsiteY88" fmla="*/ 5470381 h 5681302"/>
              <a:gd name="connsiteX89" fmla="*/ 62549 w 5644588"/>
              <a:gd name="connsiteY89" fmla="*/ 5494094 h 5681302"/>
              <a:gd name="connsiteX90" fmla="*/ 64440 w 5644588"/>
              <a:gd name="connsiteY90" fmla="*/ 5459199 h 5681302"/>
              <a:gd name="connsiteX91" fmla="*/ 5544322 w 5644588"/>
              <a:gd name="connsiteY91" fmla="*/ 4925173 h 5681302"/>
              <a:gd name="connsiteX92" fmla="*/ 5544322 w 5644588"/>
              <a:gd name="connsiteY92" fmla="*/ 4925173 h 5681302"/>
              <a:gd name="connsiteX93" fmla="*/ 5549713 w 5644588"/>
              <a:gd name="connsiteY93" fmla="*/ 4924823 h 5681302"/>
              <a:gd name="connsiteX94" fmla="*/ 5544322 w 5644588"/>
              <a:gd name="connsiteY94" fmla="*/ 4925173 h 5681302"/>
              <a:gd name="connsiteX95" fmla="*/ 5554965 w 5644588"/>
              <a:gd name="connsiteY95" fmla="*/ 4985109 h 5681302"/>
              <a:gd name="connsiteX96" fmla="*/ 5549713 w 5644588"/>
              <a:gd name="connsiteY96" fmla="*/ 4924823 h 5681302"/>
              <a:gd name="connsiteX97" fmla="*/ 5512207 w 5644588"/>
              <a:gd name="connsiteY97" fmla="*/ 4771693 h 5681302"/>
              <a:gd name="connsiteX98" fmla="*/ 5512207 w 5644588"/>
              <a:gd name="connsiteY98" fmla="*/ 4771695 h 5681302"/>
              <a:gd name="connsiteX99" fmla="*/ 5513707 w 5644588"/>
              <a:gd name="connsiteY99" fmla="*/ 4774542 h 5681302"/>
              <a:gd name="connsiteX100" fmla="*/ 5511685 w 5644588"/>
              <a:gd name="connsiteY100" fmla="*/ 4794208 h 5681302"/>
              <a:gd name="connsiteX101" fmla="*/ 5512204 w 5644588"/>
              <a:gd name="connsiteY101" fmla="*/ 4771797 h 5681302"/>
              <a:gd name="connsiteX102" fmla="*/ 5505485 w 5644588"/>
              <a:gd name="connsiteY102" fmla="*/ 4972039 h 5681302"/>
              <a:gd name="connsiteX103" fmla="*/ 5512207 w 5644588"/>
              <a:gd name="connsiteY103" fmla="*/ 4771693 h 5681302"/>
              <a:gd name="connsiteX104" fmla="*/ 86252 w 5644588"/>
              <a:gd name="connsiteY104" fmla="*/ 4540802 h 5681302"/>
              <a:gd name="connsiteX105" fmla="*/ 83275 w 5644588"/>
              <a:gd name="connsiteY105" fmla="*/ 4579936 h 5681302"/>
              <a:gd name="connsiteX106" fmla="*/ 75993 w 5644588"/>
              <a:gd name="connsiteY106" fmla="*/ 4558090 h 5681302"/>
              <a:gd name="connsiteX107" fmla="*/ 82513 w 5644588"/>
              <a:gd name="connsiteY107" fmla="*/ 4541916 h 5681302"/>
              <a:gd name="connsiteX108" fmla="*/ 86252 w 5644588"/>
              <a:gd name="connsiteY108" fmla="*/ 4540802 h 5681302"/>
              <a:gd name="connsiteX109" fmla="*/ 109974 w 5644588"/>
              <a:gd name="connsiteY109" fmla="*/ 4500582 h 5681302"/>
              <a:gd name="connsiteX110" fmla="*/ 108667 w 5644588"/>
              <a:gd name="connsiteY110" fmla="*/ 4522801 h 5681302"/>
              <a:gd name="connsiteX111" fmla="*/ 109974 w 5644588"/>
              <a:gd name="connsiteY111" fmla="*/ 4500582 h 5681302"/>
              <a:gd name="connsiteX112" fmla="*/ 5644588 w 5644588"/>
              <a:gd name="connsiteY112" fmla="*/ 4479110 h 5681302"/>
              <a:gd name="connsiteX113" fmla="*/ 5619568 w 5644588"/>
              <a:gd name="connsiteY113" fmla="*/ 4497595 h 5681302"/>
              <a:gd name="connsiteX114" fmla="*/ 5644588 w 5644588"/>
              <a:gd name="connsiteY114" fmla="*/ 4479110 h 5681302"/>
              <a:gd name="connsiteX115" fmla="*/ 5591748 w 5644588"/>
              <a:gd name="connsiteY115" fmla="*/ 4342621 h 5681302"/>
              <a:gd name="connsiteX116" fmla="*/ 5593428 w 5644588"/>
              <a:gd name="connsiteY116" fmla="*/ 4362786 h 5681302"/>
              <a:gd name="connsiteX117" fmla="*/ 5578304 w 5644588"/>
              <a:gd name="connsiteY117" fmla="*/ 4361666 h 5681302"/>
              <a:gd name="connsiteX118" fmla="*/ 83647 w 5644588"/>
              <a:gd name="connsiteY118" fmla="*/ 4336763 h 5681302"/>
              <a:gd name="connsiteX119" fmla="*/ 79913 w 5644588"/>
              <a:gd name="connsiteY119" fmla="*/ 4385939 h 5681302"/>
              <a:gd name="connsiteX120" fmla="*/ 76179 w 5644588"/>
              <a:gd name="connsiteY120" fmla="*/ 4353264 h 5681302"/>
              <a:gd name="connsiteX121" fmla="*/ 83647 w 5644588"/>
              <a:gd name="connsiteY121" fmla="*/ 4336763 h 5681302"/>
              <a:gd name="connsiteX122" fmla="*/ 118377 w 5644588"/>
              <a:gd name="connsiteY122" fmla="*/ 4312794 h 5681302"/>
              <a:gd name="connsiteX123" fmla="*/ 117070 w 5644588"/>
              <a:gd name="connsiteY123" fmla="*/ 4358865 h 5681302"/>
              <a:gd name="connsiteX124" fmla="*/ 110722 w 5644588"/>
              <a:gd name="connsiteY124" fmla="*/ 4327497 h 5681302"/>
              <a:gd name="connsiteX125" fmla="*/ 118377 w 5644588"/>
              <a:gd name="connsiteY125" fmla="*/ 4312794 h 5681302"/>
              <a:gd name="connsiteX126" fmla="*/ 5637492 w 5644588"/>
              <a:gd name="connsiteY126" fmla="*/ 4095177 h 5681302"/>
              <a:gd name="connsiteX127" fmla="*/ 5641227 w 5644588"/>
              <a:gd name="connsiteY127" fmla="*/ 4102692 h 5681302"/>
              <a:gd name="connsiteX128" fmla="*/ 5636559 w 5644588"/>
              <a:gd name="connsiteY128" fmla="*/ 4111468 h 5681302"/>
              <a:gd name="connsiteX129" fmla="*/ 5637492 w 5644588"/>
              <a:gd name="connsiteY129" fmla="*/ 4095177 h 5681302"/>
              <a:gd name="connsiteX130" fmla="*/ 74331 w 5644588"/>
              <a:gd name="connsiteY130" fmla="*/ 4043807 h 5681302"/>
              <a:gd name="connsiteX131" fmla="*/ 92050 w 5644588"/>
              <a:gd name="connsiteY131" fmla="*/ 4085888 h 5681302"/>
              <a:gd name="connsiteX132" fmla="*/ 84954 w 5644588"/>
              <a:gd name="connsiteY132" fmla="*/ 4106987 h 5681302"/>
              <a:gd name="connsiteX133" fmla="*/ 76062 w 5644588"/>
              <a:gd name="connsiteY133" fmla="*/ 4087686 h 5681302"/>
              <a:gd name="connsiteX134" fmla="*/ 74125 w 5644588"/>
              <a:gd name="connsiteY134" fmla="*/ 4043317 h 5681302"/>
              <a:gd name="connsiteX135" fmla="*/ 74312 w 5644588"/>
              <a:gd name="connsiteY135" fmla="*/ 4043317 h 5681302"/>
              <a:gd name="connsiteX136" fmla="*/ 74331 w 5644588"/>
              <a:gd name="connsiteY136" fmla="*/ 4043807 h 5681302"/>
              <a:gd name="connsiteX137" fmla="*/ 12883 w 5644588"/>
              <a:gd name="connsiteY137" fmla="*/ 3891190 h 5681302"/>
              <a:gd name="connsiteX138" fmla="*/ 14937 w 5644588"/>
              <a:gd name="connsiteY138" fmla="*/ 3906454 h 5681302"/>
              <a:gd name="connsiteX139" fmla="*/ 9709 w 5644588"/>
              <a:gd name="connsiteY139" fmla="*/ 3901973 h 5681302"/>
              <a:gd name="connsiteX140" fmla="*/ 12883 w 5644588"/>
              <a:gd name="connsiteY140" fmla="*/ 3891190 h 5681302"/>
              <a:gd name="connsiteX141" fmla="*/ 87289 w 5644588"/>
              <a:gd name="connsiteY141" fmla="*/ 3839955 h 5681302"/>
              <a:gd name="connsiteX142" fmla="*/ 94664 w 5644588"/>
              <a:gd name="connsiteY142" fmla="*/ 3842598 h 5681302"/>
              <a:gd name="connsiteX143" fmla="*/ 76366 w 5644588"/>
              <a:gd name="connsiteY143" fmla="*/ 3895252 h 5681302"/>
              <a:gd name="connsiteX144" fmla="*/ 87289 w 5644588"/>
              <a:gd name="connsiteY144" fmla="*/ 3839955 h 5681302"/>
              <a:gd name="connsiteX145" fmla="*/ 77299 w 5644588"/>
              <a:gd name="connsiteY145" fmla="*/ 3754620 h 5681302"/>
              <a:gd name="connsiteX146" fmla="*/ 78980 w 5644588"/>
              <a:gd name="connsiteY146" fmla="*/ 3786023 h 5681302"/>
              <a:gd name="connsiteX147" fmla="*/ 76179 w 5644588"/>
              <a:gd name="connsiteY147" fmla="*/ 3761003 h 5681302"/>
              <a:gd name="connsiteX148" fmla="*/ 77299 w 5644588"/>
              <a:gd name="connsiteY148" fmla="*/ 3754620 h 5681302"/>
              <a:gd name="connsiteX149" fmla="*/ 84862 w 5644588"/>
              <a:gd name="connsiteY149" fmla="*/ 3636861 h 5681302"/>
              <a:gd name="connsiteX150" fmla="*/ 100079 w 5644588"/>
              <a:gd name="connsiteY150" fmla="*/ 3653455 h 5681302"/>
              <a:gd name="connsiteX151" fmla="*/ 72445 w 5644588"/>
              <a:gd name="connsiteY151" fmla="*/ 3673621 h 5681302"/>
              <a:gd name="connsiteX152" fmla="*/ 84862 w 5644588"/>
              <a:gd name="connsiteY152" fmla="*/ 3636861 h 5681302"/>
              <a:gd name="connsiteX153" fmla="*/ 30241 w 5644588"/>
              <a:gd name="connsiteY153" fmla="*/ 3623254 h 5681302"/>
              <a:gd name="connsiteX154" fmla="*/ 23152 w 5644588"/>
              <a:gd name="connsiteY154" fmla="*/ 3639638 h 5681302"/>
              <a:gd name="connsiteX155" fmla="*/ 30241 w 5644588"/>
              <a:gd name="connsiteY155" fmla="*/ 3623254 h 5681302"/>
              <a:gd name="connsiteX156" fmla="*/ 4787 w 5644588"/>
              <a:gd name="connsiteY156" fmla="*/ 3583525 h 5681302"/>
              <a:gd name="connsiteX157" fmla="*/ 5601 w 5644588"/>
              <a:gd name="connsiteY157" fmla="*/ 3612565 h 5681302"/>
              <a:gd name="connsiteX158" fmla="*/ 0 w 5644588"/>
              <a:gd name="connsiteY158" fmla="*/ 3597254 h 5681302"/>
              <a:gd name="connsiteX159" fmla="*/ 4787 w 5644588"/>
              <a:gd name="connsiteY159" fmla="*/ 3583525 h 5681302"/>
              <a:gd name="connsiteX160" fmla="*/ 5590020 w 5644588"/>
              <a:gd name="connsiteY160" fmla="*/ 3486321 h 5681302"/>
              <a:gd name="connsiteX161" fmla="*/ 5591560 w 5644588"/>
              <a:gd name="connsiteY161" fmla="*/ 3502589 h 5681302"/>
              <a:gd name="connsiteX162" fmla="*/ 5586519 w 5644588"/>
              <a:gd name="connsiteY162" fmla="*/ 3494560 h 5681302"/>
              <a:gd name="connsiteX163" fmla="*/ 5590020 w 5644588"/>
              <a:gd name="connsiteY163" fmla="*/ 3486321 h 5681302"/>
              <a:gd name="connsiteX164" fmla="*/ 106054 w 5644588"/>
              <a:gd name="connsiteY164" fmla="*/ 3331558 h 5681302"/>
              <a:gd name="connsiteX165" fmla="*/ 108854 w 5644588"/>
              <a:gd name="connsiteY165" fmla="*/ 3352844 h 5681302"/>
              <a:gd name="connsiteX166" fmla="*/ 5549304 w 5644588"/>
              <a:gd name="connsiteY166" fmla="*/ 3317318 h 5681302"/>
              <a:gd name="connsiteX167" fmla="*/ 5548802 w 5644588"/>
              <a:gd name="connsiteY167" fmla="*/ 3331745 h 5681302"/>
              <a:gd name="connsiteX168" fmla="*/ 5542827 w 5644588"/>
              <a:gd name="connsiteY168" fmla="*/ 3370022 h 5681302"/>
              <a:gd name="connsiteX169" fmla="*/ 5538720 w 5644588"/>
              <a:gd name="connsiteY169" fmla="*/ 3363113 h 5681302"/>
              <a:gd name="connsiteX170" fmla="*/ 5538906 w 5644588"/>
              <a:gd name="connsiteY170" fmla="*/ 3362926 h 5681302"/>
              <a:gd name="connsiteX171" fmla="*/ 5549304 w 5644588"/>
              <a:gd name="connsiteY171" fmla="*/ 3317318 h 5681302"/>
              <a:gd name="connsiteX172" fmla="*/ 5464408 w 5644588"/>
              <a:gd name="connsiteY172" fmla="*/ 3245669 h 5681302"/>
              <a:gd name="connsiteX173" fmla="*/ 5498390 w 5644588"/>
              <a:gd name="connsiteY173" fmla="*/ 3328944 h 5681302"/>
              <a:gd name="connsiteX174" fmla="*/ 5475424 w 5644588"/>
              <a:gd name="connsiteY174" fmla="*/ 3393734 h 5681302"/>
              <a:gd name="connsiteX175" fmla="*/ 5475424 w 5644588"/>
              <a:gd name="connsiteY175" fmla="*/ 3393921 h 5681302"/>
              <a:gd name="connsiteX176" fmla="*/ 5464408 w 5644588"/>
              <a:gd name="connsiteY176" fmla="*/ 3245669 h 5681302"/>
              <a:gd name="connsiteX177" fmla="*/ 111676 w 5644588"/>
              <a:gd name="connsiteY177" fmla="*/ 3170551 h 5681302"/>
              <a:gd name="connsiteX178" fmla="*/ 94477 w 5644588"/>
              <a:gd name="connsiteY178" fmla="*/ 3208886 h 5681302"/>
              <a:gd name="connsiteX179" fmla="*/ 118190 w 5644588"/>
              <a:gd name="connsiteY179" fmla="*/ 3176211 h 5681302"/>
              <a:gd name="connsiteX180" fmla="*/ 111676 w 5644588"/>
              <a:gd name="connsiteY180" fmla="*/ 3170551 h 5681302"/>
              <a:gd name="connsiteX181" fmla="*/ 5578864 w 5644588"/>
              <a:gd name="connsiteY181" fmla="*/ 3142042 h 5681302"/>
              <a:gd name="connsiteX182" fmla="*/ 5547495 w 5644588"/>
              <a:gd name="connsiteY182" fmla="*/ 3311393 h 5681302"/>
              <a:gd name="connsiteX183" fmla="*/ 5550669 w 5644588"/>
              <a:gd name="connsiteY183" fmla="*/ 3149510 h 5681302"/>
              <a:gd name="connsiteX184" fmla="*/ 5470569 w 5644588"/>
              <a:gd name="connsiteY184" fmla="*/ 3116649 h 5681302"/>
              <a:gd name="connsiteX185" fmla="*/ 5484946 w 5644588"/>
              <a:gd name="connsiteY185" fmla="*/ 3206459 h 5681302"/>
              <a:gd name="connsiteX186" fmla="*/ 5464408 w 5644588"/>
              <a:gd name="connsiteY186" fmla="*/ 3245669 h 5681302"/>
              <a:gd name="connsiteX187" fmla="*/ 5470569 w 5644588"/>
              <a:gd name="connsiteY187" fmla="*/ 3116649 h 5681302"/>
              <a:gd name="connsiteX188" fmla="*/ 5522712 w 5644588"/>
              <a:gd name="connsiteY188" fmla="*/ 3085327 h 5681302"/>
              <a:gd name="connsiteX189" fmla="*/ 5533492 w 5644588"/>
              <a:gd name="connsiteY189" fmla="*/ 3131586 h 5681302"/>
              <a:gd name="connsiteX190" fmla="*/ 5506792 w 5644588"/>
              <a:gd name="connsiteY190" fmla="*/ 3104885 h 5681302"/>
              <a:gd name="connsiteX191" fmla="*/ 5522712 w 5644588"/>
              <a:gd name="connsiteY191" fmla="*/ 3085327 h 5681302"/>
              <a:gd name="connsiteX192" fmla="*/ 49013 w 5644588"/>
              <a:gd name="connsiteY192" fmla="*/ 3021074 h 5681302"/>
              <a:gd name="connsiteX193" fmla="*/ 58815 w 5644588"/>
              <a:gd name="connsiteY193" fmla="*/ 3049804 h 5681302"/>
              <a:gd name="connsiteX194" fmla="*/ 38650 w 5644588"/>
              <a:gd name="connsiteY194" fmla="*/ 3064181 h 5681302"/>
              <a:gd name="connsiteX195" fmla="*/ 49013 w 5644588"/>
              <a:gd name="connsiteY195" fmla="*/ 3021074 h 5681302"/>
              <a:gd name="connsiteX196" fmla="*/ 5570275 w 5644588"/>
              <a:gd name="connsiteY196" fmla="*/ 2984081 h 5681302"/>
              <a:gd name="connsiteX197" fmla="*/ 5565047 w 5644588"/>
              <a:gd name="connsiteY197" fmla="*/ 2999578 h 5681302"/>
              <a:gd name="connsiteX198" fmla="*/ 5513140 w 5644588"/>
              <a:gd name="connsiteY198" fmla="*/ 2861035 h 5681302"/>
              <a:gd name="connsiteX199" fmla="*/ 5521729 w 5644588"/>
              <a:gd name="connsiteY199" fmla="*/ 2892030 h 5681302"/>
              <a:gd name="connsiteX200" fmla="*/ 5513140 w 5644588"/>
              <a:gd name="connsiteY200" fmla="*/ 2861035 h 5681302"/>
              <a:gd name="connsiteX201" fmla="*/ 5531251 w 5644588"/>
              <a:gd name="connsiteY201" fmla="*/ 2787096 h 5681302"/>
              <a:gd name="connsiteX202" fmla="*/ 5538720 w 5644588"/>
              <a:gd name="connsiteY202" fmla="*/ 2827800 h 5681302"/>
              <a:gd name="connsiteX203" fmla="*/ 5538347 w 5644588"/>
              <a:gd name="connsiteY203" fmla="*/ 3071837 h 5681302"/>
              <a:gd name="connsiteX204" fmla="*/ 5531251 w 5644588"/>
              <a:gd name="connsiteY204" fmla="*/ 2787096 h 5681302"/>
              <a:gd name="connsiteX205" fmla="*/ 121376 w 5644588"/>
              <a:gd name="connsiteY205" fmla="*/ 2721087 h 5681302"/>
              <a:gd name="connsiteX206" fmla="*/ 115389 w 5644588"/>
              <a:gd name="connsiteY206" fmla="*/ 2750127 h 5681302"/>
              <a:gd name="connsiteX207" fmla="*/ 127153 w 5644588"/>
              <a:gd name="connsiteY207" fmla="*/ 2756102 h 5681302"/>
              <a:gd name="connsiteX208" fmla="*/ 127153 w 5644588"/>
              <a:gd name="connsiteY208" fmla="*/ 2732949 h 5681302"/>
              <a:gd name="connsiteX209" fmla="*/ 127153 w 5644588"/>
              <a:gd name="connsiteY209" fmla="*/ 2730895 h 5681302"/>
              <a:gd name="connsiteX210" fmla="*/ 127153 w 5644588"/>
              <a:gd name="connsiteY210" fmla="*/ 2728468 h 5681302"/>
              <a:gd name="connsiteX211" fmla="*/ 121376 w 5644588"/>
              <a:gd name="connsiteY211" fmla="*/ 2721087 h 5681302"/>
              <a:gd name="connsiteX212" fmla="*/ 5523613 w 5644588"/>
              <a:gd name="connsiteY212" fmla="*/ 2629804 h 5681302"/>
              <a:gd name="connsiteX213" fmla="*/ 5530504 w 5644588"/>
              <a:gd name="connsiteY213" fmla="*/ 2638658 h 5681302"/>
              <a:gd name="connsiteX214" fmla="*/ 5517994 w 5644588"/>
              <a:gd name="connsiteY214" fmla="*/ 2665172 h 5681302"/>
              <a:gd name="connsiteX215" fmla="*/ 5523613 w 5644588"/>
              <a:gd name="connsiteY215" fmla="*/ 2629804 h 5681302"/>
              <a:gd name="connsiteX216" fmla="*/ 5516315 w 5644588"/>
              <a:gd name="connsiteY216" fmla="*/ 2282778 h 5681302"/>
              <a:gd name="connsiteX217" fmla="*/ 5519676 w 5644588"/>
              <a:gd name="connsiteY217" fmla="*/ 2300889 h 5681302"/>
              <a:gd name="connsiteX218" fmla="*/ 5511460 w 5644588"/>
              <a:gd name="connsiteY218" fmla="*/ 2297529 h 5681302"/>
              <a:gd name="connsiteX219" fmla="*/ 5525463 w 5644588"/>
              <a:gd name="connsiteY219" fmla="*/ 2165334 h 5681302"/>
              <a:gd name="connsiteX220" fmla="*/ 5524903 w 5644588"/>
              <a:gd name="connsiteY220" fmla="*/ 2194275 h 5681302"/>
              <a:gd name="connsiteX221" fmla="*/ 5525463 w 5644588"/>
              <a:gd name="connsiteY221" fmla="*/ 2165334 h 5681302"/>
              <a:gd name="connsiteX222" fmla="*/ 41631 w 5644588"/>
              <a:gd name="connsiteY222" fmla="*/ 2132546 h 5681302"/>
              <a:gd name="connsiteX223" fmla="*/ 39583 w 5644588"/>
              <a:gd name="connsiteY223" fmla="*/ 2169069 h 5681302"/>
              <a:gd name="connsiteX224" fmla="*/ 36222 w 5644588"/>
              <a:gd name="connsiteY224" fmla="*/ 2138821 h 5681302"/>
              <a:gd name="connsiteX225" fmla="*/ 41631 w 5644588"/>
              <a:gd name="connsiteY225" fmla="*/ 2132546 h 5681302"/>
              <a:gd name="connsiteX226" fmla="*/ 14330 w 5644588"/>
              <a:gd name="connsiteY226" fmla="*/ 1327521 h 5681302"/>
              <a:gd name="connsiteX227" fmla="*/ 17738 w 5644588"/>
              <a:gd name="connsiteY227" fmla="*/ 1334079 h 5681302"/>
              <a:gd name="connsiteX228" fmla="*/ 12323 w 5644588"/>
              <a:gd name="connsiteY228" fmla="*/ 1337067 h 5681302"/>
              <a:gd name="connsiteX229" fmla="*/ 14330 w 5644588"/>
              <a:gd name="connsiteY229" fmla="*/ 1327521 h 5681302"/>
              <a:gd name="connsiteX230" fmla="*/ 5549362 w 5644588"/>
              <a:gd name="connsiteY230" fmla="*/ 829760 h 5681302"/>
              <a:gd name="connsiteX231" fmla="*/ 5551977 w 5644588"/>
              <a:gd name="connsiteY231" fmla="*/ 853660 h 5681302"/>
              <a:gd name="connsiteX232" fmla="*/ 5543201 w 5644588"/>
              <a:gd name="connsiteY232" fmla="*/ 843018 h 5681302"/>
              <a:gd name="connsiteX233" fmla="*/ 5534799 w 5644588"/>
              <a:gd name="connsiteY233" fmla="*/ 541659 h 5681302"/>
              <a:gd name="connsiteX234" fmla="*/ 5539094 w 5644588"/>
              <a:gd name="connsiteY234" fmla="*/ 558090 h 5681302"/>
              <a:gd name="connsiteX235" fmla="*/ 5539094 w 5644588"/>
              <a:gd name="connsiteY235" fmla="*/ 558277 h 5681302"/>
              <a:gd name="connsiteX236" fmla="*/ 5536480 w 5644588"/>
              <a:gd name="connsiteY236" fmla="*/ 572280 h 5681302"/>
              <a:gd name="connsiteX237" fmla="*/ 5534799 w 5644588"/>
              <a:gd name="connsiteY237" fmla="*/ 541659 h 5681302"/>
              <a:gd name="connsiteX238" fmla="*/ 1540027 w 5644588"/>
              <a:gd name="connsiteY238" fmla="*/ 220887 h 5681302"/>
              <a:gd name="connsiteX239" fmla="*/ 1508472 w 5644588"/>
              <a:gd name="connsiteY239" fmla="*/ 224435 h 5681302"/>
              <a:gd name="connsiteX240" fmla="*/ 1545068 w 5644588"/>
              <a:gd name="connsiteY240" fmla="*/ 224435 h 5681302"/>
              <a:gd name="connsiteX241" fmla="*/ 1540027 w 5644588"/>
              <a:gd name="connsiteY241" fmla="*/ 220887 h 5681302"/>
              <a:gd name="connsiteX242" fmla="*/ 1399197 w 5644588"/>
              <a:gd name="connsiteY242" fmla="*/ 193604 h 5681302"/>
              <a:gd name="connsiteX243" fmla="*/ 1407459 w 5644588"/>
              <a:gd name="connsiteY243" fmla="*/ 195493 h 5681302"/>
              <a:gd name="connsiteX244" fmla="*/ 1399197 w 5644588"/>
              <a:gd name="connsiteY244" fmla="*/ 193604 h 5681302"/>
              <a:gd name="connsiteX245" fmla="*/ 1051393 w 5644588"/>
              <a:gd name="connsiteY245" fmla="*/ 191944 h 5681302"/>
              <a:gd name="connsiteX246" fmla="*/ 1027680 w 5644588"/>
              <a:gd name="connsiteY246" fmla="*/ 197919 h 5681302"/>
              <a:gd name="connsiteX247" fmla="*/ 1356547 w 5644588"/>
              <a:gd name="connsiteY247" fmla="*/ 181840 h 5681302"/>
              <a:gd name="connsiteX248" fmla="*/ 1328852 w 5644588"/>
              <a:gd name="connsiteY248" fmla="*/ 185224 h 5681302"/>
              <a:gd name="connsiteX249" fmla="*/ 1407459 w 5644588"/>
              <a:gd name="connsiteY249" fmla="*/ 195494 h 5681302"/>
              <a:gd name="connsiteX250" fmla="*/ 1356547 w 5644588"/>
              <a:gd name="connsiteY250" fmla="*/ 181840 h 5681302"/>
              <a:gd name="connsiteX251" fmla="*/ 1094711 w 5644588"/>
              <a:gd name="connsiteY251" fmla="*/ 171778 h 5681302"/>
              <a:gd name="connsiteX252" fmla="*/ 1085002 w 5644588"/>
              <a:gd name="connsiteY252" fmla="*/ 176072 h 5681302"/>
              <a:gd name="connsiteX253" fmla="*/ 1192526 w 5644588"/>
              <a:gd name="connsiteY253" fmla="*/ 154273 h 5681302"/>
              <a:gd name="connsiteX254" fmla="*/ 1217009 w 5644588"/>
              <a:gd name="connsiteY254" fmla="*/ 157775 h 5681302"/>
              <a:gd name="connsiteX255" fmla="*/ 1155580 w 5644588"/>
              <a:gd name="connsiteY255" fmla="*/ 158335 h 5681302"/>
              <a:gd name="connsiteX256" fmla="*/ 1192526 w 5644588"/>
              <a:gd name="connsiteY256" fmla="*/ 154273 h 5681302"/>
              <a:gd name="connsiteX257" fmla="*/ 2093451 w 5644588"/>
              <a:gd name="connsiteY257" fmla="*/ 153296 h 5681302"/>
              <a:gd name="connsiteX258" fmla="*/ 2140188 w 5644588"/>
              <a:gd name="connsiteY258" fmla="*/ 162093 h 5681302"/>
              <a:gd name="connsiteX259" fmla="*/ 2166486 w 5644588"/>
              <a:gd name="connsiteY259" fmla="*/ 163178 h 5681302"/>
              <a:gd name="connsiteX260" fmla="*/ 2155799 w 5644588"/>
              <a:gd name="connsiteY260" fmla="*/ 162247 h 5681302"/>
              <a:gd name="connsiteX261" fmla="*/ 2157471 w 5644588"/>
              <a:gd name="connsiteY261" fmla="*/ 161932 h 5681302"/>
              <a:gd name="connsiteX262" fmla="*/ 2163729 w 5644588"/>
              <a:gd name="connsiteY262" fmla="*/ 162247 h 5681302"/>
              <a:gd name="connsiteX263" fmla="*/ 2166618 w 5644588"/>
              <a:gd name="connsiteY263" fmla="*/ 163184 h 5681302"/>
              <a:gd name="connsiteX264" fmla="*/ 2166830 w 5644588"/>
              <a:gd name="connsiteY264" fmla="*/ 163193 h 5681302"/>
              <a:gd name="connsiteX265" fmla="*/ 2093451 w 5644588"/>
              <a:gd name="connsiteY265" fmla="*/ 153296 h 5681302"/>
              <a:gd name="connsiteX266" fmla="*/ 630280 w 5644588"/>
              <a:gd name="connsiteY266" fmla="*/ 148952 h 5681302"/>
              <a:gd name="connsiteX267" fmla="*/ 645101 w 5644588"/>
              <a:gd name="connsiteY267" fmla="*/ 151052 h 5681302"/>
              <a:gd name="connsiteX268" fmla="*/ 624562 w 5644588"/>
              <a:gd name="connsiteY268" fmla="*/ 152732 h 5681302"/>
              <a:gd name="connsiteX269" fmla="*/ 630280 w 5644588"/>
              <a:gd name="connsiteY269" fmla="*/ 148952 h 5681302"/>
              <a:gd name="connsiteX270" fmla="*/ 912290 w 5644588"/>
              <a:gd name="connsiteY270" fmla="*/ 138358 h 5681302"/>
              <a:gd name="connsiteX271" fmla="*/ 985109 w 5644588"/>
              <a:gd name="connsiteY271" fmla="*/ 138358 h 5681302"/>
              <a:gd name="connsiteX272" fmla="*/ 912290 w 5644588"/>
              <a:gd name="connsiteY272" fmla="*/ 138358 h 5681302"/>
              <a:gd name="connsiteX273" fmla="*/ 1559608 w 5644588"/>
              <a:gd name="connsiteY273" fmla="*/ 118866 h 5681302"/>
              <a:gd name="connsiteX274" fmla="*/ 1570648 w 5644588"/>
              <a:gd name="connsiteY274" fmla="*/ 122857 h 5681302"/>
              <a:gd name="connsiteX275" fmla="*/ 1542267 w 5644588"/>
              <a:gd name="connsiteY275" fmla="*/ 122857 h 5681302"/>
              <a:gd name="connsiteX276" fmla="*/ 1559608 w 5644588"/>
              <a:gd name="connsiteY276" fmla="*/ 118866 h 5681302"/>
              <a:gd name="connsiteX277" fmla="*/ 3427718 w 5644588"/>
              <a:gd name="connsiteY277" fmla="*/ 101763 h 5681302"/>
              <a:gd name="connsiteX278" fmla="*/ 3336601 w 5644588"/>
              <a:gd name="connsiteY278" fmla="*/ 135371 h 5681302"/>
              <a:gd name="connsiteX279" fmla="*/ 3427718 w 5644588"/>
              <a:gd name="connsiteY279" fmla="*/ 101763 h 5681302"/>
              <a:gd name="connsiteX280" fmla="*/ 2437380 w 5644588"/>
              <a:gd name="connsiteY280" fmla="*/ 94854 h 5681302"/>
              <a:gd name="connsiteX281" fmla="*/ 2421883 w 5644588"/>
              <a:gd name="connsiteY281" fmla="*/ 107177 h 5681302"/>
              <a:gd name="connsiteX282" fmla="*/ 2437380 w 5644588"/>
              <a:gd name="connsiteY282" fmla="*/ 94854 h 5681302"/>
              <a:gd name="connsiteX283" fmla="*/ 3033749 w 5644588"/>
              <a:gd name="connsiteY283" fmla="*/ 94481 h 5681302"/>
              <a:gd name="connsiteX284" fmla="*/ 3033935 w 5644588"/>
              <a:gd name="connsiteY284" fmla="*/ 103816 h 5681302"/>
              <a:gd name="connsiteX285" fmla="*/ 3033936 w 5644588"/>
              <a:gd name="connsiteY285" fmla="*/ 103816 h 5681302"/>
              <a:gd name="connsiteX286" fmla="*/ 3032781 w 5644588"/>
              <a:gd name="connsiteY286" fmla="*/ 101847 h 5681302"/>
              <a:gd name="connsiteX287" fmla="*/ 3035337 w 5644588"/>
              <a:gd name="connsiteY287" fmla="*/ 100946 h 5681302"/>
              <a:gd name="connsiteX288" fmla="*/ 3037192 w 5644588"/>
              <a:gd name="connsiteY288" fmla="*/ 101480 h 5681302"/>
              <a:gd name="connsiteX289" fmla="*/ 3033939 w 5644588"/>
              <a:gd name="connsiteY289" fmla="*/ 103815 h 5681302"/>
              <a:gd name="connsiteX290" fmla="*/ 3046446 w 5644588"/>
              <a:gd name="connsiteY290" fmla="*/ 98659 h 5681302"/>
              <a:gd name="connsiteX291" fmla="*/ 3033749 w 5644588"/>
              <a:gd name="connsiteY291" fmla="*/ 94481 h 5681302"/>
              <a:gd name="connsiteX292" fmla="*/ 1479811 w 5644588"/>
              <a:gd name="connsiteY292" fmla="*/ 93569 h 5681302"/>
              <a:gd name="connsiteX293" fmla="*/ 1540400 w 5644588"/>
              <a:gd name="connsiteY293" fmla="*/ 103068 h 5681302"/>
              <a:gd name="connsiteX294" fmla="*/ 1414741 w 5644588"/>
              <a:gd name="connsiteY294" fmla="*/ 101575 h 5681302"/>
              <a:gd name="connsiteX295" fmla="*/ 1479811 w 5644588"/>
              <a:gd name="connsiteY295" fmla="*/ 93569 h 5681302"/>
              <a:gd name="connsiteX296" fmla="*/ 4653994 w 5644588"/>
              <a:gd name="connsiteY296" fmla="*/ 92544 h 5681302"/>
              <a:gd name="connsiteX297" fmla="*/ 4606825 w 5644588"/>
              <a:gd name="connsiteY297" fmla="*/ 101950 h 5681302"/>
              <a:gd name="connsiteX298" fmla="*/ 4664520 w 5644588"/>
              <a:gd name="connsiteY298" fmla="*/ 103630 h 5681302"/>
              <a:gd name="connsiteX299" fmla="*/ 4710265 w 5644588"/>
              <a:gd name="connsiteY299" fmla="*/ 97468 h 5681302"/>
              <a:gd name="connsiteX300" fmla="*/ 4710265 w 5644588"/>
              <a:gd name="connsiteY300" fmla="*/ 97281 h 5681302"/>
              <a:gd name="connsiteX301" fmla="*/ 4653994 w 5644588"/>
              <a:gd name="connsiteY301" fmla="*/ 92544 h 5681302"/>
              <a:gd name="connsiteX302" fmla="*/ 3969983 w 5644588"/>
              <a:gd name="connsiteY302" fmla="*/ 78142 h 5681302"/>
              <a:gd name="connsiteX303" fmla="*/ 4023339 w 5644588"/>
              <a:gd name="connsiteY303" fmla="*/ 84770 h 5681302"/>
              <a:gd name="connsiteX304" fmla="*/ 3929048 w 5644588"/>
              <a:gd name="connsiteY304" fmla="*/ 88878 h 5681302"/>
              <a:gd name="connsiteX305" fmla="*/ 3969983 w 5644588"/>
              <a:gd name="connsiteY305" fmla="*/ 78142 h 5681302"/>
              <a:gd name="connsiteX306" fmla="*/ 3776689 w 5644588"/>
              <a:gd name="connsiteY306" fmla="*/ 72632 h 5681302"/>
              <a:gd name="connsiteX307" fmla="*/ 3794427 w 5644588"/>
              <a:gd name="connsiteY307" fmla="*/ 79914 h 5681302"/>
              <a:gd name="connsiteX308" fmla="*/ 3776689 w 5644588"/>
              <a:gd name="connsiteY308" fmla="*/ 72632 h 5681302"/>
              <a:gd name="connsiteX309" fmla="*/ 5033471 w 5644588"/>
              <a:gd name="connsiteY309" fmla="*/ 64876 h 5681302"/>
              <a:gd name="connsiteX310" fmla="*/ 5053447 w 5644588"/>
              <a:gd name="connsiteY310" fmla="*/ 71326 h 5681302"/>
              <a:gd name="connsiteX311" fmla="*/ 4947206 w 5644588"/>
              <a:gd name="connsiteY311" fmla="*/ 77675 h 5681302"/>
              <a:gd name="connsiteX312" fmla="*/ 4952808 w 5644588"/>
              <a:gd name="connsiteY312" fmla="*/ 75808 h 5681302"/>
              <a:gd name="connsiteX313" fmla="*/ 4954674 w 5644588"/>
              <a:gd name="connsiteY313" fmla="*/ 75247 h 5681302"/>
              <a:gd name="connsiteX314" fmla="*/ 5033471 w 5644588"/>
              <a:gd name="connsiteY314" fmla="*/ 64876 h 5681302"/>
              <a:gd name="connsiteX315" fmla="*/ 4529524 w 5644588"/>
              <a:gd name="connsiteY315" fmla="*/ 53960 h 5681302"/>
              <a:gd name="connsiteX316" fmla="*/ 4521869 w 5644588"/>
              <a:gd name="connsiteY316" fmla="*/ 62549 h 5681302"/>
              <a:gd name="connsiteX317" fmla="*/ 4508799 w 5644588"/>
              <a:gd name="connsiteY317" fmla="*/ 58254 h 5681302"/>
              <a:gd name="connsiteX318" fmla="*/ 4529524 w 5644588"/>
              <a:gd name="connsiteY318" fmla="*/ 54147 h 5681302"/>
              <a:gd name="connsiteX319" fmla="*/ 3668038 w 5644588"/>
              <a:gd name="connsiteY319" fmla="*/ 50422 h 5681302"/>
              <a:gd name="connsiteX320" fmla="*/ 3730010 w 5644588"/>
              <a:gd name="connsiteY320" fmla="*/ 50603 h 5681302"/>
              <a:gd name="connsiteX321" fmla="*/ 3636839 w 5644588"/>
              <a:gd name="connsiteY321" fmla="*/ 67034 h 5681302"/>
              <a:gd name="connsiteX322" fmla="*/ 3775942 w 5644588"/>
              <a:gd name="connsiteY322" fmla="*/ 92427 h 5681302"/>
              <a:gd name="connsiteX323" fmla="*/ 3929422 w 5644588"/>
              <a:gd name="connsiteY323" fmla="*/ 88879 h 5681302"/>
              <a:gd name="connsiteX324" fmla="*/ 3979648 w 5644588"/>
              <a:gd name="connsiteY324" fmla="*/ 105870 h 5681302"/>
              <a:gd name="connsiteX325" fmla="*/ 4213789 w 5644588"/>
              <a:gd name="connsiteY325" fmla="*/ 90374 h 5681302"/>
              <a:gd name="connsiteX326" fmla="*/ 4282127 w 5644588"/>
              <a:gd name="connsiteY326" fmla="*/ 125849 h 5681302"/>
              <a:gd name="connsiteX327" fmla="*/ 4282127 w 5644588"/>
              <a:gd name="connsiteY327" fmla="*/ 87759 h 5681302"/>
              <a:gd name="connsiteX328" fmla="*/ 4471083 w 5644588"/>
              <a:gd name="connsiteY328" fmla="*/ 109418 h 5681302"/>
              <a:gd name="connsiteX329" fmla="*/ 4501704 w 5644588"/>
              <a:gd name="connsiteY329" fmla="*/ 99522 h 5681302"/>
              <a:gd name="connsiteX330" fmla="*/ 4435980 w 5644588"/>
              <a:gd name="connsiteY330" fmla="*/ 98403 h 5681302"/>
              <a:gd name="connsiteX331" fmla="*/ 4502264 w 5644588"/>
              <a:gd name="connsiteY331" fmla="*/ 88693 h 5681302"/>
              <a:gd name="connsiteX332" fmla="*/ 4505065 w 5644588"/>
              <a:gd name="connsiteY332" fmla="*/ 91867 h 5681302"/>
              <a:gd name="connsiteX333" fmla="*/ 4533072 w 5644588"/>
              <a:gd name="connsiteY333" fmla="*/ 75436 h 5681302"/>
              <a:gd name="connsiteX334" fmla="*/ 4789059 w 5644588"/>
              <a:gd name="connsiteY334" fmla="*/ 83651 h 5681302"/>
              <a:gd name="connsiteX335" fmla="*/ 4789421 w 5644588"/>
              <a:gd name="connsiteY335" fmla="*/ 83687 h 5681302"/>
              <a:gd name="connsiteX336" fmla="*/ 4842085 w 5644588"/>
              <a:gd name="connsiteY336" fmla="*/ 75246 h 5681302"/>
              <a:gd name="connsiteX337" fmla="*/ 4815392 w 5644588"/>
              <a:gd name="connsiteY337" fmla="*/ 84454 h 5681302"/>
              <a:gd name="connsiteX338" fmla="*/ 4791648 w 5644588"/>
              <a:gd name="connsiteY338" fmla="*/ 83908 h 5681302"/>
              <a:gd name="connsiteX339" fmla="*/ 4820641 w 5644588"/>
              <a:gd name="connsiteY339" fmla="*/ 86778 h 5681302"/>
              <a:gd name="connsiteX340" fmla="*/ 4871027 w 5644588"/>
              <a:gd name="connsiteY340" fmla="*/ 92427 h 5681302"/>
              <a:gd name="connsiteX341" fmla="*/ 4957102 w 5644588"/>
              <a:gd name="connsiteY341" fmla="*/ 85145 h 5681302"/>
              <a:gd name="connsiteX342" fmla="*/ 5071933 w 5644588"/>
              <a:gd name="connsiteY342" fmla="*/ 82344 h 5681302"/>
              <a:gd name="connsiteX343" fmla="*/ 5246325 w 5644588"/>
              <a:gd name="connsiteY343" fmla="*/ 82531 h 5681302"/>
              <a:gd name="connsiteX344" fmla="*/ 5505672 w 5644588"/>
              <a:gd name="connsiteY344" fmla="*/ 79357 h 5681302"/>
              <a:gd name="connsiteX345" fmla="*/ 5505672 w 5644588"/>
              <a:gd name="connsiteY345" fmla="*/ 140226 h 5681302"/>
              <a:gd name="connsiteX346" fmla="*/ 5503244 w 5644588"/>
              <a:gd name="connsiteY346" fmla="*/ 316860 h 5681302"/>
              <a:gd name="connsiteX347" fmla="*/ 5498576 w 5644588"/>
              <a:gd name="connsiteY347" fmla="*/ 355135 h 5681302"/>
              <a:gd name="connsiteX348" fmla="*/ 5506792 w 5644588"/>
              <a:gd name="connsiteY348" fmla="*/ 491811 h 5681302"/>
              <a:gd name="connsiteX349" fmla="*/ 5506232 w 5644588"/>
              <a:gd name="connsiteY349" fmla="*/ 522993 h 5681302"/>
              <a:gd name="connsiteX350" fmla="*/ 5505672 w 5644588"/>
              <a:gd name="connsiteY350" fmla="*/ 548761 h 5681302"/>
              <a:gd name="connsiteX351" fmla="*/ 5506045 w 5644588"/>
              <a:gd name="connsiteY351" fmla="*/ 600667 h 5681302"/>
              <a:gd name="connsiteX352" fmla="*/ 5502684 w 5644588"/>
              <a:gd name="connsiteY352" fmla="*/ 787381 h 5681302"/>
              <a:gd name="connsiteX353" fmla="*/ 5509032 w 5644588"/>
              <a:gd name="connsiteY353" fmla="*/ 1043929 h 5681302"/>
              <a:gd name="connsiteX354" fmla="*/ 5510153 w 5644588"/>
              <a:gd name="connsiteY354" fmla="*/ 1315973 h 5681302"/>
              <a:gd name="connsiteX355" fmla="*/ 5522476 w 5644588"/>
              <a:gd name="connsiteY355" fmla="*/ 1595106 h 5681302"/>
              <a:gd name="connsiteX356" fmla="*/ 5527704 w 5644588"/>
              <a:gd name="connsiteY356" fmla="*/ 1855948 h 5681302"/>
              <a:gd name="connsiteX357" fmla="*/ 5491668 w 5644588"/>
              <a:gd name="connsiteY357" fmla="*/ 2018203 h 5681302"/>
              <a:gd name="connsiteX358" fmla="*/ 5499884 w 5644588"/>
              <a:gd name="connsiteY358" fmla="*/ 2551089 h 5681302"/>
              <a:gd name="connsiteX359" fmla="*/ 5479719 w 5644588"/>
              <a:gd name="connsiteY359" fmla="*/ 2614945 h 5681302"/>
              <a:gd name="connsiteX360" fmla="*/ 5490921 w 5644588"/>
              <a:gd name="connsiteY360" fmla="*/ 2661064 h 5681302"/>
              <a:gd name="connsiteX361" fmla="*/ 5507539 w 5644588"/>
              <a:gd name="connsiteY361" fmla="*/ 2733323 h 5681302"/>
              <a:gd name="connsiteX362" fmla="*/ 5470196 w 5644588"/>
              <a:gd name="connsiteY362" fmla="*/ 2762824 h 5681302"/>
              <a:gd name="connsiteX363" fmla="*/ 5499510 w 5644588"/>
              <a:gd name="connsiteY363" fmla="*/ 2825373 h 5681302"/>
              <a:gd name="connsiteX364" fmla="*/ 5475051 w 5644588"/>
              <a:gd name="connsiteY364" fmla="*/ 3057274 h 5681302"/>
              <a:gd name="connsiteX365" fmla="*/ 5450404 w 5644588"/>
              <a:gd name="connsiteY365" fmla="*/ 2973438 h 5681302"/>
              <a:gd name="connsiteX366" fmla="*/ 5450777 w 5644588"/>
              <a:gd name="connsiteY366" fmla="*/ 3257619 h 5681302"/>
              <a:gd name="connsiteX367" fmla="*/ 5463848 w 5644588"/>
              <a:gd name="connsiteY367" fmla="*/ 3328197 h 5681302"/>
              <a:gd name="connsiteX368" fmla="*/ 5446109 w 5644588"/>
              <a:gd name="connsiteY368" fmla="*/ 3388133 h 5681302"/>
              <a:gd name="connsiteX369" fmla="*/ 5458246 w 5644588"/>
              <a:gd name="connsiteY369" fmla="*/ 3710030 h 5681302"/>
              <a:gd name="connsiteX370" fmla="*/ 5492788 w 5644588"/>
              <a:gd name="connsiteY370" fmla="*/ 4020538 h 5681302"/>
              <a:gd name="connsiteX371" fmla="*/ 5493535 w 5644588"/>
              <a:gd name="connsiteY371" fmla="*/ 4019231 h 5681302"/>
              <a:gd name="connsiteX372" fmla="*/ 5564301 w 5644588"/>
              <a:gd name="connsiteY372" fmla="*/ 4735470 h 5681302"/>
              <a:gd name="connsiteX373" fmla="*/ 5593054 w 5644588"/>
              <a:gd name="connsiteY373" fmla="*/ 5402044 h 5681302"/>
              <a:gd name="connsiteX374" fmla="*/ 5569342 w 5644588"/>
              <a:gd name="connsiteY374" fmla="*/ 5235681 h 5681302"/>
              <a:gd name="connsiteX375" fmla="*/ 5566541 w 5644588"/>
              <a:gd name="connsiteY375" fmla="*/ 5340615 h 5681302"/>
              <a:gd name="connsiteX376" fmla="*/ 5535359 w 5644588"/>
              <a:gd name="connsiteY376" fmla="*/ 5202819 h 5681302"/>
              <a:gd name="connsiteX377" fmla="*/ 5541894 w 5644588"/>
              <a:gd name="connsiteY377" fmla="*/ 5454884 h 5681302"/>
              <a:gd name="connsiteX378" fmla="*/ 5516128 w 5644588"/>
              <a:gd name="connsiteY378" fmla="*/ 5454884 h 5681302"/>
              <a:gd name="connsiteX379" fmla="*/ 5485133 w 5644588"/>
              <a:gd name="connsiteY379" fmla="*/ 5378518 h 5681302"/>
              <a:gd name="connsiteX380" fmla="*/ 5449284 w 5644588"/>
              <a:gd name="connsiteY380" fmla="*/ 5454884 h 5681302"/>
              <a:gd name="connsiteX381" fmla="*/ 5360967 w 5644588"/>
              <a:gd name="connsiteY381" fmla="*/ 5454884 h 5681302"/>
              <a:gd name="connsiteX382" fmla="*/ 5360967 w 5644588"/>
              <a:gd name="connsiteY382" fmla="*/ 5465154 h 5681302"/>
              <a:gd name="connsiteX383" fmla="*/ 5196845 w 5644588"/>
              <a:gd name="connsiteY383" fmla="*/ 5467955 h 5681302"/>
              <a:gd name="connsiteX384" fmla="*/ 4991645 w 5644588"/>
              <a:gd name="connsiteY384" fmla="*/ 5476917 h 5681302"/>
              <a:gd name="connsiteX385" fmla="*/ 4802316 w 5644588"/>
              <a:gd name="connsiteY385" fmla="*/ 5462540 h 5681302"/>
              <a:gd name="connsiteX386" fmla="*/ 4664706 w 5644588"/>
              <a:gd name="connsiteY386" fmla="*/ 5472623 h 5681302"/>
              <a:gd name="connsiteX387" fmla="*/ 4513280 w 5644588"/>
              <a:gd name="connsiteY387" fmla="*/ 5467581 h 5681302"/>
              <a:gd name="connsiteX388" fmla="*/ 4298931 w 5644588"/>
              <a:gd name="connsiteY388" fmla="*/ 5460486 h 5681302"/>
              <a:gd name="connsiteX389" fmla="*/ 4186715 w 5644588"/>
              <a:gd name="connsiteY389" fmla="*/ 5456191 h 5681302"/>
              <a:gd name="connsiteX390" fmla="*/ 3966952 w 5644588"/>
              <a:gd name="connsiteY390" fmla="*/ 5456191 h 5681302"/>
              <a:gd name="connsiteX391" fmla="*/ 3933716 w 5644588"/>
              <a:gd name="connsiteY391" fmla="*/ 5460859 h 5681302"/>
              <a:gd name="connsiteX392" fmla="*/ 4021472 w 5644588"/>
              <a:gd name="connsiteY392" fmla="*/ 5479344 h 5681302"/>
              <a:gd name="connsiteX393" fmla="*/ 3914671 w 5644588"/>
              <a:gd name="connsiteY393" fmla="*/ 5479531 h 5681302"/>
              <a:gd name="connsiteX394" fmla="*/ 3833450 w 5644588"/>
              <a:gd name="connsiteY394" fmla="*/ 5480838 h 5681302"/>
              <a:gd name="connsiteX395" fmla="*/ 3669327 w 5644588"/>
              <a:gd name="connsiteY395" fmla="*/ 5471502 h 5681302"/>
              <a:gd name="connsiteX396" fmla="*/ 3746441 w 5644588"/>
              <a:gd name="connsiteY396" fmla="*/ 5491480 h 5681302"/>
              <a:gd name="connsiteX397" fmla="*/ 3607898 w 5644588"/>
              <a:gd name="connsiteY397" fmla="*/ 5508472 h 5681302"/>
              <a:gd name="connsiteX398" fmla="*/ 3468795 w 5644588"/>
              <a:gd name="connsiteY398" fmla="*/ 5494842 h 5681302"/>
              <a:gd name="connsiteX399" fmla="*/ 3563460 w 5644588"/>
              <a:gd name="connsiteY399" fmla="*/ 5461419 h 5681302"/>
              <a:gd name="connsiteX400" fmla="*/ 3330813 w 5644588"/>
              <a:gd name="connsiteY400" fmla="*/ 5456191 h 5681302"/>
              <a:gd name="connsiteX401" fmla="*/ 3021426 w 5644588"/>
              <a:gd name="connsiteY401" fmla="*/ 5456191 h 5681302"/>
              <a:gd name="connsiteX402" fmla="*/ 2978294 w 5644588"/>
              <a:gd name="connsiteY402" fmla="*/ 5466087 h 5681302"/>
              <a:gd name="connsiteX403" fmla="*/ 2817532 w 5644588"/>
              <a:gd name="connsiteY403" fmla="*/ 5485506 h 5681302"/>
              <a:gd name="connsiteX404" fmla="*/ 2688139 w 5644588"/>
              <a:gd name="connsiteY404" fmla="*/ 5513513 h 5681302"/>
              <a:gd name="connsiteX405" fmla="*/ 2459226 w 5644588"/>
              <a:gd name="connsiteY405" fmla="*/ 5494282 h 5681302"/>
              <a:gd name="connsiteX406" fmla="*/ 2329272 w 5644588"/>
              <a:gd name="connsiteY406" fmla="*/ 5480838 h 5681302"/>
              <a:gd name="connsiteX407" fmla="*/ 2200065 w 5644588"/>
              <a:gd name="connsiteY407" fmla="*/ 5491480 h 5681302"/>
              <a:gd name="connsiteX408" fmla="*/ 2067497 w 5644588"/>
              <a:gd name="connsiteY408" fmla="*/ 5522662 h 5681302"/>
              <a:gd name="connsiteX409" fmla="*/ 1834850 w 5644588"/>
              <a:gd name="connsiteY409" fmla="*/ 5497269 h 5681302"/>
              <a:gd name="connsiteX410" fmla="*/ 1656724 w 5644588"/>
              <a:gd name="connsiteY410" fmla="*/ 5485692 h 5681302"/>
              <a:gd name="connsiteX411" fmla="*/ 1567287 w 5644588"/>
              <a:gd name="connsiteY411" fmla="*/ 5498016 h 5681302"/>
              <a:gd name="connsiteX412" fmla="*/ 1281053 w 5644588"/>
              <a:gd name="connsiteY412" fmla="*/ 5480091 h 5681302"/>
              <a:gd name="connsiteX413" fmla="*/ 1357979 w 5644588"/>
              <a:gd name="connsiteY413" fmla="*/ 5526583 h 5681302"/>
              <a:gd name="connsiteX414" fmla="*/ 1068758 w 5644588"/>
              <a:gd name="connsiteY414" fmla="*/ 5514260 h 5681302"/>
              <a:gd name="connsiteX415" fmla="*/ 843205 w 5644588"/>
              <a:gd name="connsiteY415" fmla="*/ 5530317 h 5681302"/>
              <a:gd name="connsiteX416" fmla="*/ 559958 w 5644588"/>
              <a:gd name="connsiteY416" fmla="*/ 5527330 h 5681302"/>
              <a:gd name="connsiteX417" fmla="*/ 463427 w 5644588"/>
              <a:gd name="connsiteY417" fmla="*/ 5519488 h 5681302"/>
              <a:gd name="connsiteX418" fmla="*/ 417495 w 5644588"/>
              <a:gd name="connsiteY418" fmla="*/ 5515380 h 5681302"/>
              <a:gd name="connsiteX419" fmla="*/ 367082 w 5644588"/>
              <a:gd name="connsiteY419" fmla="*/ 5511459 h 5681302"/>
              <a:gd name="connsiteX420" fmla="*/ 230593 w 5644588"/>
              <a:gd name="connsiteY420" fmla="*/ 5501003 h 5681302"/>
              <a:gd name="connsiteX421" fmla="*/ 91303 w 5644588"/>
              <a:gd name="connsiteY421" fmla="*/ 5493161 h 5681302"/>
              <a:gd name="connsiteX422" fmla="*/ 92237 w 5644588"/>
              <a:gd name="connsiteY422" fmla="*/ 5277879 h 5681302"/>
              <a:gd name="connsiteX423" fmla="*/ 86262 w 5644588"/>
              <a:gd name="connsiteY423" fmla="*/ 5217382 h 5681302"/>
              <a:gd name="connsiteX424" fmla="*/ 78607 w 5644588"/>
              <a:gd name="connsiteY424" fmla="*/ 5161368 h 5681302"/>
              <a:gd name="connsiteX425" fmla="*/ 75993 w 5644588"/>
              <a:gd name="connsiteY425" fmla="*/ 5018344 h 5681302"/>
              <a:gd name="connsiteX426" fmla="*/ 79727 w 5644588"/>
              <a:gd name="connsiteY426" fmla="*/ 4767399 h 5681302"/>
              <a:gd name="connsiteX427" fmla="*/ 127899 w 5644588"/>
              <a:gd name="connsiteY427" fmla="*/ 4817252 h 5681302"/>
              <a:gd name="connsiteX428" fmla="*/ 127899 w 5644588"/>
              <a:gd name="connsiteY428" fmla="*/ 4797833 h 5681302"/>
              <a:gd name="connsiteX429" fmla="*/ 127899 w 5644588"/>
              <a:gd name="connsiteY429" fmla="*/ 4695700 h 5681302"/>
              <a:gd name="connsiteX430" fmla="*/ 127899 w 5644588"/>
              <a:gd name="connsiteY430" fmla="*/ 3970871 h 5681302"/>
              <a:gd name="connsiteX431" fmla="*/ 123605 w 5644588"/>
              <a:gd name="connsiteY431" fmla="*/ 3946412 h 5681302"/>
              <a:gd name="connsiteX432" fmla="*/ 127899 w 5644588"/>
              <a:gd name="connsiteY432" fmla="*/ 3835876 h 5681302"/>
              <a:gd name="connsiteX433" fmla="*/ 127899 w 5644588"/>
              <a:gd name="connsiteY433" fmla="*/ 3796479 h 5681302"/>
              <a:gd name="connsiteX434" fmla="*/ 127899 w 5644588"/>
              <a:gd name="connsiteY434" fmla="*/ 3738037 h 5681302"/>
              <a:gd name="connsiteX435" fmla="*/ 127899 w 5644588"/>
              <a:gd name="connsiteY435" fmla="*/ 3581383 h 5681302"/>
              <a:gd name="connsiteX436" fmla="*/ 103253 w 5644588"/>
              <a:gd name="connsiteY436" fmla="*/ 3627689 h 5681302"/>
              <a:gd name="connsiteX437" fmla="*/ 127339 w 5644588"/>
              <a:gd name="connsiteY437" fmla="*/ 3488213 h 5681302"/>
              <a:gd name="connsiteX438" fmla="*/ 86262 w 5644588"/>
              <a:gd name="connsiteY438" fmla="*/ 3420995 h 5681302"/>
              <a:gd name="connsiteX439" fmla="*/ 62922 w 5644588"/>
              <a:gd name="connsiteY439" fmla="*/ 3526863 h 5681302"/>
              <a:gd name="connsiteX440" fmla="*/ 47985 w 5644588"/>
              <a:gd name="connsiteY440" fmla="*/ 3436492 h 5681302"/>
              <a:gd name="connsiteX441" fmla="*/ 75059 w 5644588"/>
              <a:gd name="connsiteY441" fmla="*/ 3295709 h 5681302"/>
              <a:gd name="connsiteX442" fmla="*/ 60495 w 5644588"/>
              <a:gd name="connsiteY442" fmla="*/ 3233906 h 5681302"/>
              <a:gd name="connsiteX443" fmla="*/ 52093 w 5644588"/>
              <a:gd name="connsiteY443" fmla="*/ 3156046 h 5681302"/>
              <a:gd name="connsiteX444" fmla="*/ 118937 w 5644588"/>
              <a:gd name="connsiteY444" fmla="*/ 3002193 h 5681302"/>
              <a:gd name="connsiteX445" fmla="*/ 75993 w 5644588"/>
              <a:gd name="connsiteY445" fmla="*/ 2889417 h 5681302"/>
              <a:gd name="connsiteX446" fmla="*/ 83088 w 5644588"/>
              <a:gd name="connsiteY446" fmla="*/ 2651168 h 5681302"/>
              <a:gd name="connsiteX447" fmla="*/ 79540 w 5644588"/>
              <a:gd name="connsiteY447" fmla="*/ 2704942 h 5681302"/>
              <a:gd name="connsiteX448" fmla="*/ 51720 w 5644588"/>
              <a:gd name="connsiteY448" fmla="*/ 2603556 h 5681302"/>
              <a:gd name="connsiteX449" fmla="*/ 70578 w 5644588"/>
              <a:gd name="connsiteY449" fmla="*/ 2485551 h 5681302"/>
              <a:gd name="connsiteX450" fmla="*/ 55454 w 5644588"/>
              <a:gd name="connsiteY450" fmla="*/ 2148157 h 5681302"/>
              <a:gd name="connsiteX451" fmla="*/ 48359 w 5644588"/>
              <a:gd name="connsiteY451" fmla="*/ 2021191 h 5681302"/>
              <a:gd name="connsiteX452" fmla="*/ 58068 w 5644588"/>
              <a:gd name="connsiteY452" fmla="*/ 1871071 h 5681302"/>
              <a:gd name="connsiteX453" fmla="*/ 73005 w 5644588"/>
              <a:gd name="connsiteY453" fmla="*/ 1855574 h 5681302"/>
              <a:gd name="connsiteX454" fmla="*/ 38650 w 5644588"/>
              <a:gd name="connsiteY454" fmla="*/ 1777901 h 5681302"/>
              <a:gd name="connsiteX455" fmla="*/ 65350 w 5644588"/>
              <a:gd name="connsiteY455" fmla="*/ 1720019 h 5681302"/>
              <a:gd name="connsiteX456" fmla="*/ 57881 w 5644588"/>
              <a:gd name="connsiteY456" fmla="*/ 1584090 h 5681302"/>
              <a:gd name="connsiteX457" fmla="*/ 46305 w 5644588"/>
              <a:gd name="connsiteY457" fmla="*/ 1409704 h 5681302"/>
              <a:gd name="connsiteX458" fmla="*/ 35662 w 5644588"/>
              <a:gd name="connsiteY458" fmla="*/ 1305330 h 5681302"/>
              <a:gd name="connsiteX459" fmla="*/ 10269 w 5644588"/>
              <a:gd name="connsiteY459" fmla="*/ 1026191 h 5681302"/>
              <a:gd name="connsiteX460" fmla="*/ 13256 w 5644588"/>
              <a:gd name="connsiteY460" fmla="*/ 885407 h 5681302"/>
              <a:gd name="connsiteX461" fmla="*/ 33608 w 5644588"/>
              <a:gd name="connsiteY461" fmla="*/ 828459 h 5681302"/>
              <a:gd name="connsiteX462" fmla="*/ 44064 w 5644588"/>
              <a:gd name="connsiteY462" fmla="*/ 517578 h 5681302"/>
              <a:gd name="connsiteX463" fmla="*/ 55267 w 5644588"/>
              <a:gd name="connsiteY463" fmla="*/ 340011 h 5681302"/>
              <a:gd name="connsiteX464" fmla="*/ 59001 w 5644588"/>
              <a:gd name="connsiteY464" fmla="*/ 168233 h 5681302"/>
              <a:gd name="connsiteX465" fmla="*/ 57881 w 5644588"/>
              <a:gd name="connsiteY465" fmla="*/ 154230 h 5681302"/>
              <a:gd name="connsiteX466" fmla="*/ 131447 w 5644588"/>
              <a:gd name="connsiteY466" fmla="*/ 144147 h 5681302"/>
              <a:gd name="connsiteX467" fmla="*/ 247210 w 5644588"/>
              <a:gd name="connsiteY467" fmla="*/ 154230 h 5681302"/>
              <a:gd name="connsiteX468" fmla="*/ 355692 w 5644588"/>
              <a:gd name="connsiteY468" fmla="*/ 153483 h 5681302"/>
              <a:gd name="connsiteX469" fmla="*/ 405545 w 5644588"/>
              <a:gd name="connsiteY469" fmla="*/ 150869 h 5681302"/>
              <a:gd name="connsiteX470" fmla="*/ 427951 w 5644588"/>
              <a:gd name="connsiteY470" fmla="*/ 149935 h 5681302"/>
              <a:gd name="connsiteX471" fmla="*/ 450543 w 5644588"/>
              <a:gd name="connsiteY471" fmla="*/ 149748 h 5681302"/>
              <a:gd name="connsiteX472" fmla="*/ 548195 w 5644588"/>
              <a:gd name="connsiteY472" fmla="*/ 169167 h 5681302"/>
              <a:gd name="connsiteX473" fmla="*/ 689539 w 5644588"/>
              <a:gd name="connsiteY473" fmla="*/ 169167 h 5681302"/>
              <a:gd name="connsiteX474" fmla="*/ 674041 w 5644588"/>
              <a:gd name="connsiteY474" fmla="*/ 181863 h 5681302"/>
              <a:gd name="connsiteX475" fmla="*/ 823040 w 5644588"/>
              <a:gd name="connsiteY475" fmla="*/ 139479 h 5681302"/>
              <a:gd name="connsiteX476" fmla="*/ 829949 w 5644588"/>
              <a:gd name="connsiteY476" fmla="*/ 172154 h 5681302"/>
              <a:gd name="connsiteX477" fmla="*/ 794286 w 5644588"/>
              <a:gd name="connsiteY477" fmla="*/ 196242 h 5681302"/>
              <a:gd name="connsiteX478" fmla="*/ 843766 w 5644588"/>
              <a:gd name="connsiteY478" fmla="*/ 187652 h 5681302"/>
              <a:gd name="connsiteX479" fmla="*/ 1047472 w 5644588"/>
              <a:gd name="connsiteY479" fmla="*/ 224248 h 5681302"/>
              <a:gd name="connsiteX480" fmla="*/ 1047845 w 5644588"/>
              <a:gd name="connsiteY480" fmla="*/ 224248 h 5681302"/>
              <a:gd name="connsiteX481" fmla="*/ 1133174 w 5644588"/>
              <a:gd name="connsiteY481" fmla="*/ 224248 h 5681302"/>
              <a:gd name="connsiteX482" fmla="*/ 1201325 w 5644588"/>
              <a:gd name="connsiteY482" fmla="*/ 209872 h 5681302"/>
              <a:gd name="connsiteX483" fmla="*/ 1238855 w 5644588"/>
              <a:gd name="connsiteY483" fmla="*/ 224248 h 5681302"/>
              <a:gd name="connsiteX484" fmla="*/ 1461793 w 5644588"/>
              <a:gd name="connsiteY484" fmla="*/ 224248 h 5681302"/>
              <a:gd name="connsiteX485" fmla="*/ 1461793 w 5644588"/>
              <a:gd name="connsiteY485" fmla="*/ 207817 h 5681302"/>
              <a:gd name="connsiteX486" fmla="*/ 1292069 w 5644588"/>
              <a:gd name="connsiteY486" fmla="*/ 198668 h 5681302"/>
              <a:gd name="connsiteX487" fmla="*/ 1247631 w 5644588"/>
              <a:gd name="connsiteY487" fmla="*/ 167861 h 5681302"/>
              <a:gd name="connsiteX488" fmla="*/ 1386360 w 5644588"/>
              <a:gd name="connsiteY488" fmla="*/ 114086 h 5681302"/>
              <a:gd name="connsiteX489" fmla="*/ 1436587 w 5644588"/>
              <a:gd name="connsiteY489" fmla="*/ 154603 h 5681302"/>
              <a:gd name="connsiteX490" fmla="*/ 1503057 w 5644588"/>
              <a:gd name="connsiteY490" fmla="*/ 135932 h 5681302"/>
              <a:gd name="connsiteX491" fmla="*/ 1579424 w 5644588"/>
              <a:gd name="connsiteY491" fmla="*/ 158524 h 5681302"/>
              <a:gd name="connsiteX492" fmla="*/ 1701722 w 5644588"/>
              <a:gd name="connsiteY492" fmla="*/ 130517 h 5681302"/>
              <a:gd name="connsiteX493" fmla="*/ 1696494 w 5644588"/>
              <a:gd name="connsiteY493" fmla="*/ 129770 h 5681302"/>
              <a:gd name="connsiteX494" fmla="*/ 1683611 w 5644588"/>
              <a:gd name="connsiteY494" fmla="*/ 108858 h 5681302"/>
              <a:gd name="connsiteX495" fmla="*/ 1748214 w 5644588"/>
              <a:gd name="connsiteY495" fmla="*/ 119687 h 5681302"/>
              <a:gd name="connsiteX496" fmla="*/ 1725248 w 5644588"/>
              <a:gd name="connsiteY496" fmla="*/ 125102 h 5681302"/>
              <a:gd name="connsiteX497" fmla="*/ 1890304 w 5644588"/>
              <a:gd name="connsiteY497" fmla="*/ 126969 h 5681302"/>
              <a:gd name="connsiteX498" fmla="*/ 1835970 w 5644588"/>
              <a:gd name="connsiteY498" fmla="*/ 161511 h 5681302"/>
              <a:gd name="connsiteX499" fmla="*/ 1758857 w 5644588"/>
              <a:gd name="connsiteY499" fmla="*/ 145081 h 5681302"/>
              <a:gd name="connsiteX500" fmla="*/ 1859123 w 5644588"/>
              <a:gd name="connsiteY500" fmla="*/ 181863 h 5681302"/>
              <a:gd name="connsiteX501" fmla="*/ 1835784 w 5644588"/>
              <a:gd name="connsiteY501" fmla="*/ 161511 h 5681302"/>
              <a:gd name="connsiteX502" fmla="*/ 1974886 w 5644588"/>
              <a:gd name="connsiteY502" fmla="*/ 177942 h 5681302"/>
              <a:gd name="connsiteX503" fmla="*/ 1960696 w 5644588"/>
              <a:gd name="connsiteY503" fmla="*/ 139666 h 5681302"/>
              <a:gd name="connsiteX504" fmla="*/ 2213509 w 5644588"/>
              <a:gd name="connsiteY504" fmla="*/ 128089 h 5681302"/>
              <a:gd name="connsiteX505" fmla="*/ 2307053 w 5644588"/>
              <a:gd name="connsiteY505" fmla="*/ 93360 h 5681302"/>
              <a:gd name="connsiteX506" fmla="*/ 2400971 w 5644588"/>
              <a:gd name="connsiteY506" fmla="*/ 71702 h 5681302"/>
              <a:gd name="connsiteX507" fmla="*/ 2503104 w 5644588"/>
              <a:gd name="connsiteY507" fmla="*/ 53403 h 5681302"/>
              <a:gd name="connsiteX508" fmla="*/ 2479578 w 5644588"/>
              <a:gd name="connsiteY508" fmla="*/ 87012 h 5681302"/>
              <a:gd name="connsiteX509" fmla="*/ 2626709 w 5644588"/>
              <a:gd name="connsiteY509" fmla="*/ 87012 h 5681302"/>
              <a:gd name="connsiteX510" fmla="*/ 2663492 w 5644588"/>
              <a:gd name="connsiteY510" fmla="*/ 68341 h 5681302"/>
              <a:gd name="connsiteX511" fmla="*/ 2826121 w 5644588"/>
              <a:gd name="connsiteY511" fmla="*/ 59192 h 5681302"/>
              <a:gd name="connsiteX512" fmla="*/ 2951594 w 5644588"/>
              <a:gd name="connsiteY512" fmla="*/ 83091 h 5681302"/>
              <a:gd name="connsiteX513" fmla="*/ 3060822 w 5644588"/>
              <a:gd name="connsiteY513" fmla="*/ 86079 h 5681302"/>
              <a:gd name="connsiteX514" fmla="*/ 3155113 w 5644588"/>
              <a:gd name="connsiteY514" fmla="*/ 98962 h 5681302"/>
              <a:gd name="connsiteX515" fmla="*/ 3259674 w 5644588"/>
              <a:gd name="connsiteY515" fmla="*/ 76929 h 5681302"/>
              <a:gd name="connsiteX516" fmla="*/ 3312141 w 5644588"/>
              <a:gd name="connsiteY516" fmla="*/ 93174 h 5681302"/>
              <a:gd name="connsiteX517" fmla="*/ 3439668 w 5644588"/>
              <a:gd name="connsiteY517" fmla="*/ 69087 h 5681302"/>
              <a:gd name="connsiteX518" fmla="*/ 3544788 w 5644588"/>
              <a:gd name="connsiteY518" fmla="*/ 77677 h 5681302"/>
              <a:gd name="connsiteX519" fmla="*/ 3668038 w 5644588"/>
              <a:gd name="connsiteY519" fmla="*/ 50422 h 5681302"/>
              <a:gd name="connsiteX520" fmla="*/ 2235728 w 5644588"/>
              <a:gd name="connsiteY520" fmla="*/ 11200 h 5681302"/>
              <a:gd name="connsiteX521" fmla="*/ 2232927 w 5644588"/>
              <a:gd name="connsiteY521" fmla="*/ 16428 h 5681302"/>
              <a:gd name="connsiteX522" fmla="*/ 2235728 w 5644588"/>
              <a:gd name="connsiteY522" fmla="*/ 11200 h 5681302"/>
              <a:gd name="connsiteX523" fmla="*/ 4714746 w 5644588"/>
              <a:gd name="connsiteY523" fmla="*/ 0 h 5681302"/>
              <a:gd name="connsiteX524" fmla="*/ 4687299 w 5644588"/>
              <a:gd name="connsiteY524" fmla="*/ 1494 h 5681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Lst>
            <a:rect l="l" t="t" r="r" b="b"/>
            <a:pathLst>
              <a:path w="5644588" h="5681302">
                <a:moveTo>
                  <a:pt x="1623488" y="5677262"/>
                </a:moveTo>
                <a:cubicBezTo>
                  <a:pt x="1633944" y="5673714"/>
                  <a:pt x="1642720" y="5673901"/>
                  <a:pt x="1649441" y="5677635"/>
                </a:cubicBezTo>
                <a:cubicBezTo>
                  <a:pt x="1641226" y="5682677"/>
                  <a:pt x="1632450" y="5682490"/>
                  <a:pt x="1623488" y="5677262"/>
                </a:cubicBezTo>
                <a:close/>
                <a:moveTo>
                  <a:pt x="1504385" y="5627537"/>
                </a:moveTo>
                <a:cubicBezTo>
                  <a:pt x="1516758" y="5627840"/>
                  <a:pt x="1534286" y="5629602"/>
                  <a:pt x="1556085" y="5633943"/>
                </a:cubicBezTo>
                <a:cubicBezTo>
                  <a:pt x="1476544" y="5638845"/>
                  <a:pt x="1467266" y="5626627"/>
                  <a:pt x="1504385" y="5627537"/>
                </a:cubicBezTo>
                <a:close/>
                <a:moveTo>
                  <a:pt x="1599776" y="5615086"/>
                </a:moveTo>
                <a:cubicBezTo>
                  <a:pt x="1630024" y="5627783"/>
                  <a:pt x="1649816" y="5636184"/>
                  <a:pt x="1670354" y="5644774"/>
                </a:cubicBezTo>
                <a:cubicBezTo>
                  <a:pt x="1621435" y="5642029"/>
                  <a:pt x="1597909" y="5632133"/>
                  <a:pt x="1599776" y="5615086"/>
                </a:cubicBezTo>
                <a:close/>
                <a:moveTo>
                  <a:pt x="1621192" y="5597085"/>
                </a:moveTo>
                <a:cubicBezTo>
                  <a:pt x="1634189" y="5597733"/>
                  <a:pt x="1626522" y="5605470"/>
                  <a:pt x="1619380" y="5604069"/>
                </a:cubicBezTo>
                <a:lnTo>
                  <a:pt x="1600522" y="5599402"/>
                </a:lnTo>
                <a:cubicBezTo>
                  <a:pt x="1610231" y="5597442"/>
                  <a:pt x="1616860" y="5596870"/>
                  <a:pt x="1621192" y="5597085"/>
                </a:cubicBezTo>
                <a:close/>
                <a:moveTo>
                  <a:pt x="1789817" y="5596496"/>
                </a:moveTo>
                <a:cubicBezTo>
                  <a:pt x="1802770" y="5596508"/>
                  <a:pt x="1814358" y="5598282"/>
                  <a:pt x="1817859" y="5603323"/>
                </a:cubicBezTo>
                <a:cubicBezTo>
                  <a:pt x="1699808" y="5612285"/>
                  <a:pt x="1750957" y="5596461"/>
                  <a:pt x="1789817" y="5596496"/>
                </a:cubicBezTo>
                <a:close/>
                <a:moveTo>
                  <a:pt x="1540587" y="5593800"/>
                </a:moveTo>
                <a:lnTo>
                  <a:pt x="1556457" y="5599028"/>
                </a:lnTo>
                <a:lnTo>
                  <a:pt x="1538533" y="5602389"/>
                </a:lnTo>
                <a:lnTo>
                  <a:pt x="1538533" y="5602576"/>
                </a:lnTo>
                <a:cubicBezTo>
                  <a:pt x="1520795" y="5598841"/>
                  <a:pt x="1521542" y="5595854"/>
                  <a:pt x="1540587" y="5593800"/>
                </a:cubicBezTo>
                <a:close/>
                <a:moveTo>
                  <a:pt x="1669607" y="5566166"/>
                </a:moveTo>
                <a:lnTo>
                  <a:pt x="1669607" y="5566353"/>
                </a:lnTo>
                <a:lnTo>
                  <a:pt x="1668589" y="5566230"/>
                </a:lnTo>
                <a:close/>
                <a:moveTo>
                  <a:pt x="1149045" y="5564299"/>
                </a:moveTo>
                <a:cubicBezTo>
                  <a:pt x="1169583" y="5565045"/>
                  <a:pt x="1171077" y="5566726"/>
                  <a:pt x="1153526" y="5569340"/>
                </a:cubicBezTo>
                <a:cubicBezTo>
                  <a:pt x="1142323" y="5568593"/>
                  <a:pt x="1140829" y="5566913"/>
                  <a:pt x="1149045" y="5564299"/>
                </a:cubicBezTo>
                <a:close/>
                <a:moveTo>
                  <a:pt x="1721701" y="5563552"/>
                </a:moveTo>
                <a:cubicBezTo>
                  <a:pt x="1796014" y="5565606"/>
                  <a:pt x="1870326" y="5567660"/>
                  <a:pt x="1966485" y="5570273"/>
                </a:cubicBezTo>
                <a:cubicBezTo>
                  <a:pt x="1867526" y="5583344"/>
                  <a:pt x="1782383" y="5581477"/>
                  <a:pt x="1721701" y="5563552"/>
                </a:cubicBezTo>
                <a:close/>
                <a:moveTo>
                  <a:pt x="910610" y="5558511"/>
                </a:moveTo>
                <a:cubicBezTo>
                  <a:pt x="928348" y="5560378"/>
                  <a:pt x="928721" y="5562245"/>
                  <a:pt x="911917" y="5564112"/>
                </a:cubicBezTo>
                <a:cubicBezTo>
                  <a:pt x="897166" y="5562432"/>
                  <a:pt x="896606" y="5560565"/>
                  <a:pt x="910610" y="5558511"/>
                </a:cubicBezTo>
                <a:close/>
                <a:moveTo>
                  <a:pt x="2836928" y="5558091"/>
                </a:moveTo>
                <a:cubicBezTo>
                  <a:pt x="2849134" y="5557998"/>
                  <a:pt x="2864958" y="5560378"/>
                  <a:pt x="2884376" y="5565232"/>
                </a:cubicBezTo>
                <a:cubicBezTo>
                  <a:pt x="2869626" y="5574568"/>
                  <a:pt x="2845353" y="5568407"/>
                  <a:pt x="2811184" y="5565793"/>
                </a:cubicBezTo>
                <a:cubicBezTo>
                  <a:pt x="2816132" y="5560752"/>
                  <a:pt x="2824721" y="5558184"/>
                  <a:pt x="2836928" y="5558091"/>
                </a:cubicBezTo>
                <a:close/>
                <a:moveTo>
                  <a:pt x="1260701" y="5553843"/>
                </a:moveTo>
                <a:lnTo>
                  <a:pt x="1300658" y="5558884"/>
                </a:lnTo>
                <a:cubicBezTo>
                  <a:pt x="1287775" y="5566726"/>
                  <a:pt x="1244457" y="5562992"/>
                  <a:pt x="1260701" y="5553843"/>
                </a:cubicBezTo>
                <a:close/>
                <a:moveTo>
                  <a:pt x="1549736" y="5551789"/>
                </a:moveTo>
                <a:lnTo>
                  <a:pt x="1668589" y="5566230"/>
                </a:lnTo>
                <a:lnTo>
                  <a:pt x="1633571" y="5568407"/>
                </a:lnTo>
                <a:cubicBezTo>
                  <a:pt x="1580918" y="5570087"/>
                  <a:pt x="1523036" y="5565793"/>
                  <a:pt x="1549736" y="5551789"/>
                </a:cubicBezTo>
                <a:close/>
                <a:moveTo>
                  <a:pt x="2420389" y="5547121"/>
                </a:moveTo>
                <a:lnTo>
                  <a:pt x="2454184" y="5547494"/>
                </a:lnTo>
                <a:cubicBezTo>
                  <a:pt x="2458852" y="5550109"/>
                  <a:pt x="2461653" y="5552723"/>
                  <a:pt x="2462773" y="5555523"/>
                </a:cubicBezTo>
                <a:close/>
                <a:moveTo>
                  <a:pt x="2164216" y="5537599"/>
                </a:moveTo>
                <a:lnTo>
                  <a:pt x="2224899" y="5543201"/>
                </a:lnTo>
                <a:lnTo>
                  <a:pt x="2216870" y="5548056"/>
                </a:lnTo>
                <a:lnTo>
                  <a:pt x="2216683" y="5548056"/>
                </a:lnTo>
                <a:cubicBezTo>
                  <a:pt x="2160855" y="5548429"/>
                  <a:pt x="2143491" y="5544881"/>
                  <a:pt x="2164216" y="5537599"/>
                </a:cubicBezTo>
                <a:close/>
                <a:moveTo>
                  <a:pt x="2581525" y="5522848"/>
                </a:moveTo>
                <a:cubicBezTo>
                  <a:pt x="2602063" y="5523594"/>
                  <a:pt x="2603744" y="5525275"/>
                  <a:pt x="2586006" y="5527889"/>
                </a:cubicBezTo>
                <a:cubicBezTo>
                  <a:pt x="2574803" y="5527142"/>
                  <a:pt x="2573309" y="5525649"/>
                  <a:pt x="2581525" y="5522848"/>
                </a:cubicBezTo>
                <a:close/>
                <a:moveTo>
                  <a:pt x="1778202" y="5521115"/>
                </a:moveTo>
                <a:cubicBezTo>
                  <a:pt x="1787377" y="5520946"/>
                  <a:pt x="1799747" y="5521541"/>
                  <a:pt x="1817112" y="5523034"/>
                </a:cubicBezTo>
                <a:lnTo>
                  <a:pt x="1964991" y="5535731"/>
                </a:lnTo>
                <a:cubicBezTo>
                  <a:pt x="1945386" y="5538158"/>
                  <a:pt x="1931195" y="5539092"/>
                  <a:pt x="1921673" y="5539092"/>
                </a:cubicBezTo>
                <a:lnTo>
                  <a:pt x="1921673" y="5539279"/>
                </a:lnTo>
                <a:cubicBezTo>
                  <a:pt x="1860430" y="5541893"/>
                  <a:pt x="1796200" y="5536478"/>
                  <a:pt x="1733277" y="5539652"/>
                </a:cubicBezTo>
                <a:cubicBezTo>
                  <a:pt x="1751902" y="5529010"/>
                  <a:pt x="1750676" y="5521623"/>
                  <a:pt x="1778202" y="5521115"/>
                </a:cubicBezTo>
                <a:close/>
                <a:moveTo>
                  <a:pt x="1643934" y="5519207"/>
                </a:moveTo>
                <a:cubicBezTo>
                  <a:pt x="1655417" y="5517946"/>
                  <a:pt x="1675115" y="5519860"/>
                  <a:pt x="1677076" y="5523034"/>
                </a:cubicBezTo>
                <a:cubicBezTo>
                  <a:pt x="1674462" y="5527142"/>
                  <a:pt x="1668861" y="5530877"/>
                  <a:pt x="1660085" y="5534424"/>
                </a:cubicBezTo>
                <a:cubicBezTo>
                  <a:pt x="1629183" y="5524902"/>
                  <a:pt x="1632451" y="5520467"/>
                  <a:pt x="1643934" y="5519207"/>
                </a:cubicBezTo>
                <a:close/>
                <a:moveTo>
                  <a:pt x="4839232" y="5498070"/>
                </a:moveTo>
                <a:cubicBezTo>
                  <a:pt x="4847127" y="5497432"/>
                  <a:pt x="4869253" y="5501283"/>
                  <a:pt x="4879616" y="5503243"/>
                </a:cubicBezTo>
                <a:lnTo>
                  <a:pt x="4879616" y="5503243"/>
                </a:lnTo>
                <a:lnTo>
                  <a:pt x="4850301" y="5506231"/>
                </a:lnTo>
                <a:lnTo>
                  <a:pt x="4837044" y="5500442"/>
                </a:lnTo>
                <a:cubicBezTo>
                  <a:pt x="4835551" y="5498995"/>
                  <a:pt x="4836601" y="5498283"/>
                  <a:pt x="4839232" y="5498070"/>
                </a:cubicBezTo>
                <a:close/>
                <a:moveTo>
                  <a:pt x="2624095" y="5474116"/>
                </a:moveTo>
                <a:lnTo>
                  <a:pt x="2568853" y="5498006"/>
                </a:lnTo>
                <a:lnTo>
                  <a:pt x="2568641" y="5498016"/>
                </a:lnTo>
                <a:lnTo>
                  <a:pt x="2568828" y="5498016"/>
                </a:lnTo>
                <a:lnTo>
                  <a:pt x="2568831" y="5498015"/>
                </a:lnTo>
                <a:lnTo>
                  <a:pt x="2568828" y="5498015"/>
                </a:lnTo>
                <a:lnTo>
                  <a:pt x="2568834" y="5498014"/>
                </a:lnTo>
                <a:lnTo>
                  <a:pt x="2568853" y="5498006"/>
                </a:lnTo>
                <a:lnTo>
                  <a:pt x="2568873" y="5498005"/>
                </a:lnTo>
                <a:lnTo>
                  <a:pt x="2588521" y="5493263"/>
                </a:lnTo>
                <a:cubicBezTo>
                  <a:pt x="2595085" y="5492513"/>
                  <a:pt x="2600920" y="5492495"/>
                  <a:pt x="2603837" y="5492904"/>
                </a:cubicBezTo>
                <a:cubicBezTo>
                  <a:pt x="2608214" y="5493517"/>
                  <a:pt x="2606025" y="5495087"/>
                  <a:pt x="2589888" y="5496583"/>
                </a:cubicBezTo>
                <a:lnTo>
                  <a:pt x="2569318" y="5497982"/>
                </a:lnTo>
                <a:lnTo>
                  <a:pt x="2741913" y="5489240"/>
                </a:lnTo>
                <a:cubicBezTo>
                  <a:pt x="2720254" y="5474676"/>
                  <a:pt x="2674322" y="5478411"/>
                  <a:pt x="2624095" y="5474116"/>
                </a:cubicBezTo>
                <a:close/>
                <a:moveTo>
                  <a:pt x="64440" y="5459199"/>
                </a:moveTo>
                <a:cubicBezTo>
                  <a:pt x="65560" y="5460766"/>
                  <a:pt x="66750" y="5464407"/>
                  <a:pt x="67777" y="5470381"/>
                </a:cubicBezTo>
                <a:lnTo>
                  <a:pt x="62549" y="5494094"/>
                </a:lnTo>
                <a:cubicBezTo>
                  <a:pt x="58348" y="5468468"/>
                  <a:pt x="61079" y="5454499"/>
                  <a:pt x="64440" y="5459199"/>
                </a:cubicBezTo>
                <a:close/>
                <a:moveTo>
                  <a:pt x="5544322" y="4925173"/>
                </a:moveTo>
                <a:cubicBezTo>
                  <a:pt x="5546189" y="4922932"/>
                  <a:pt x="5545442" y="4947952"/>
                  <a:pt x="5544322" y="4925173"/>
                </a:cubicBezTo>
                <a:close/>
                <a:moveTo>
                  <a:pt x="5549713" y="4924823"/>
                </a:moveTo>
                <a:cubicBezTo>
                  <a:pt x="5548465" y="4922501"/>
                  <a:pt x="5546749" y="4922372"/>
                  <a:pt x="5544322" y="4925173"/>
                </a:cubicBezTo>
                <a:cubicBezTo>
                  <a:pt x="5546375" y="4969238"/>
                  <a:pt x="5543015" y="4998366"/>
                  <a:pt x="5554965" y="4985109"/>
                </a:cubicBezTo>
                <a:cubicBezTo>
                  <a:pt x="5553004" y="4958502"/>
                  <a:pt x="5553459" y="4931790"/>
                  <a:pt x="5549713" y="4924823"/>
                </a:cubicBezTo>
                <a:close/>
                <a:moveTo>
                  <a:pt x="5512207" y="4771693"/>
                </a:moveTo>
                <a:lnTo>
                  <a:pt x="5512207" y="4771695"/>
                </a:lnTo>
                <a:lnTo>
                  <a:pt x="5513707" y="4774542"/>
                </a:lnTo>
                <a:cubicBezTo>
                  <a:pt x="5515606" y="4785981"/>
                  <a:pt x="5511466" y="4826250"/>
                  <a:pt x="5511685" y="4794208"/>
                </a:cubicBezTo>
                <a:lnTo>
                  <a:pt x="5512204" y="4771797"/>
                </a:lnTo>
                <a:lnTo>
                  <a:pt x="5505485" y="4972039"/>
                </a:lnTo>
                <a:cubicBezTo>
                  <a:pt x="5528824" y="4896233"/>
                  <a:pt x="5568782" y="4759183"/>
                  <a:pt x="5512207" y="4771693"/>
                </a:cubicBezTo>
                <a:close/>
                <a:moveTo>
                  <a:pt x="86252" y="4540802"/>
                </a:moveTo>
                <a:cubicBezTo>
                  <a:pt x="89196" y="4543892"/>
                  <a:pt x="89366" y="4558931"/>
                  <a:pt x="83275" y="4579936"/>
                </a:cubicBezTo>
                <a:cubicBezTo>
                  <a:pt x="80661" y="4573961"/>
                  <a:pt x="78234" y="4566679"/>
                  <a:pt x="75993" y="4558090"/>
                </a:cubicBezTo>
                <a:cubicBezTo>
                  <a:pt x="78280" y="4549595"/>
                  <a:pt x="80556" y="4544378"/>
                  <a:pt x="82513" y="4541916"/>
                </a:cubicBezTo>
                <a:cubicBezTo>
                  <a:pt x="83982" y="4540070"/>
                  <a:pt x="85271" y="4539772"/>
                  <a:pt x="86252" y="4540802"/>
                </a:cubicBezTo>
                <a:close/>
                <a:moveTo>
                  <a:pt x="109974" y="4500582"/>
                </a:moveTo>
                <a:cubicBezTo>
                  <a:pt x="111841" y="4513092"/>
                  <a:pt x="111468" y="4520374"/>
                  <a:pt x="108667" y="4522801"/>
                </a:cubicBezTo>
                <a:cubicBezTo>
                  <a:pt x="104560" y="4510665"/>
                  <a:pt x="104933" y="4503196"/>
                  <a:pt x="109974" y="4500582"/>
                </a:cubicBezTo>
                <a:close/>
                <a:moveTo>
                  <a:pt x="5644588" y="4479110"/>
                </a:moveTo>
                <a:cubicBezTo>
                  <a:pt x="5635625" y="4528403"/>
                  <a:pt x="5627279" y="4534564"/>
                  <a:pt x="5619568" y="4497595"/>
                </a:cubicBezTo>
                <a:cubicBezTo>
                  <a:pt x="5627036" y="4492180"/>
                  <a:pt x="5632825" y="4487699"/>
                  <a:pt x="5644588" y="4479110"/>
                </a:cubicBezTo>
                <a:close/>
                <a:moveTo>
                  <a:pt x="5591748" y="4342621"/>
                </a:moveTo>
                <a:lnTo>
                  <a:pt x="5593428" y="4362786"/>
                </a:lnTo>
                <a:cubicBezTo>
                  <a:pt x="5584465" y="4397328"/>
                  <a:pt x="5579424" y="4396955"/>
                  <a:pt x="5578304" y="4361666"/>
                </a:cubicBezTo>
                <a:close/>
                <a:moveTo>
                  <a:pt x="83647" y="4336763"/>
                </a:moveTo>
                <a:cubicBezTo>
                  <a:pt x="86028" y="4338934"/>
                  <a:pt x="86541" y="4352051"/>
                  <a:pt x="79913" y="4385939"/>
                </a:cubicBezTo>
                <a:cubicBezTo>
                  <a:pt x="78046" y="4376230"/>
                  <a:pt x="76926" y="4365401"/>
                  <a:pt x="76179" y="4353264"/>
                </a:cubicBezTo>
                <a:cubicBezTo>
                  <a:pt x="77019" y="4343368"/>
                  <a:pt x="81267" y="4334593"/>
                  <a:pt x="83647" y="4336763"/>
                </a:cubicBezTo>
                <a:close/>
                <a:moveTo>
                  <a:pt x="118377" y="4312794"/>
                </a:moveTo>
                <a:cubicBezTo>
                  <a:pt x="121691" y="4312980"/>
                  <a:pt x="123511" y="4323296"/>
                  <a:pt x="117070" y="4358865"/>
                </a:cubicBezTo>
                <a:lnTo>
                  <a:pt x="110722" y="4327497"/>
                </a:lnTo>
                <a:cubicBezTo>
                  <a:pt x="110255" y="4322550"/>
                  <a:pt x="115063" y="4312607"/>
                  <a:pt x="118377" y="4312794"/>
                </a:cubicBezTo>
                <a:close/>
                <a:moveTo>
                  <a:pt x="5637492" y="4095177"/>
                </a:moveTo>
                <a:cubicBezTo>
                  <a:pt x="5638286" y="4093730"/>
                  <a:pt x="5639547" y="4096251"/>
                  <a:pt x="5641227" y="4102692"/>
                </a:cubicBezTo>
                <a:cubicBezTo>
                  <a:pt x="5640107" y="4115949"/>
                  <a:pt x="5638613" y="4118937"/>
                  <a:pt x="5636559" y="4111468"/>
                </a:cubicBezTo>
                <a:cubicBezTo>
                  <a:pt x="5636372" y="4102039"/>
                  <a:pt x="5636699" y="4096624"/>
                  <a:pt x="5637492" y="4095177"/>
                </a:cubicBezTo>
                <a:close/>
                <a:moveTo>
                  <a:pt x="74331" y="4043807"/>
                </a:moveTo>
                <a:lnTo>
                  <a:pt x="92050" y="4085888"/>
                </a:lnTo>
                <a:cubicBezTo>
                  <a:pt x="89996" y="4095037"/>
                  <a:pt x="87568" y="4102132"/>
                  <a:pt x="84954" y="4106987"/>
                </a:cubicBezTo>
                <a:cubicBezTo>
                  <a:pt x="80660" y="4105960"/>
                  <a:pt x="77766" y="4098912"/>
                  <a:pt x="76062" y="4087686"/>
                </a:cubicBezTo>
                <a:close/>
                <a:moveTo>
                  <a:pt x="74125" y="4043317"/>
                </a:moveTo>
                <a:lnTo>
                  <a:pt x="74312" y="4043317"/>
                </a:lnTo>
                <a:lnTo>
                  <a:pt x="74331" y="4043807"/>
                </a:lnTo>
                <a:close/>
                <a:moveTo>
                  <a:pt x="12883" y="3891190"/>
                </a:moveTo>
                <a:cubicBezTo>
                  <a:pt x="13770" y="3891937"/>
                  <a:pt x="14470" y="3897025"/>
                  <a:pt x="14937" y="3906454"/>
                </a:cubicBezTo>
                <a:cubicBezTo>
                  <a:pt x="12510" y="3922325"/>
                  <a:pt x="10643" y="3920831"/>
                  <a:pt x="9709" y="3901973"/>
                </a:cubicBezTo>
                <a:cubicBezTo>
                  <a:pt x="10922" y="3894038"/>
                  <a:pt x="11996" y="3890443"/>
                  <a:pt x="12883" y="3891190"/>
                </a:cubicBezTo>
                <a:close/>
                <a:moveTo>
                  <a:pt x="87289" y="3839955"/>
                </a:moveTo>
                <a:cubicBezTo>
                  <a:pt x="89623" y="3839692"/>
                  <a:pt x="92143" y="3840778"/>
                  <a:pt x="94664" y="3842598"/>
                </a:cubicBezTo>
                <a:cubicBezTo>
                  <a:pt x="93544" y="3848573"/>
                  <a:pt x="78046" y="3945852"/>
                  <a:pt x="76366" y="3895252"/>
                </a:cubicBezTo>
                <a:cubicBezTo>
                  <a:pt x="74966" y="3853661"/>
                  <a:pt x="80287" y="3840743"/>
                  <a:pt x="87289" y="3839955"/>
                </a:cubicBezTo>
                <a:close/>
                <a:moveTo>
                  <a:pt x="77299" y="3754620"/>
                </a:moveTo>
                <a:cubicBezTo>
                  <a:pt x="79645" y="3752799"/>
                  <a:pt x="84301" y="3764318"/>
                  <a:pt x="78980" y="3786023"/>
                </a:cubicBezTo>
                <a:lnTo>
                  <a:pt x="76179" y="3761003"/>
                </a:lnTo>
                <a:cubicBezTo>
                  <a:pt x="75992" y="3757315"/>
                  <a:pt x="76517" y="3755227"/>
                  <a:pt x="77299" y="3754620"/>
                </a:cubicBezTo>
                <a:close/>
                <a:moveTo>
                  <a:pt x="84862" y="3636861"/>
                </a:moveTo>
                <a:cubicBezTo>
                  <a:pt x="89296" y="3635297"/>
                  <a:pt x="94197" y="3642626"/>
                  <a:pt x="100079" y="3653455"/>
                </a:cubicBezTo>
                <a:cubicBezTo>
                  <a:pt x="90370" y="3680342"/>
                  <a:pt x="83088" y="3685010"/>
                  <a:pt x="72445" y="3673621"/>
                </a:cubicBezTo>
                <a:cubicBezTo>
                  <a:pt x="76459" y="3648881"/>
                  <a:pt x="80427" y="3638425"/>
                  <a:pt x="84862" y="3636861"/>
                </a:cubicBezTo>
                <a:close/>
                <a:moveTo>
                  <a:pt x="30241" y="3623254"/>
                </a:moveTo>
                <a:cubicBezTo>
                  <a:pt x="35125" y="3625355"/>
                  <a:pt x="33234" y="3669886"/>
                  <a:pt x="23152" y="3639638"/>
                </a:cubicBezTo>
                <a:cubicBezTo>
                  <a:pt x="26233" y="3626568"/>
                  <a:pt x="28614" y="3622554"/>
                  <a:pt x="30241" y="3623254"/>
                </a:cubicBezTo>
                <a:close/>
                <a:moveTo>
                  <a:pt x="4787" y="3583525"/>
                </a:moveTo>
                <a:cubicBezTo>
                  <a:pt x="8052" y="3583122"/>
                  <a:pt x="7141" y="3615226"/>
                  <a:pt x="5601" y="3612565"/>
                </a:cubicBezTo>
                <a:lnTo>
                  <a:pt x="0" y="3597254"/>
                </a:lnTo>
                <a:cubicBezTo>
                  <a:pt x="2147" y="3587405"/>
                  <a:pt x="3699" y="3583659"/>
                  <a:pt x="4787" y="3583525"/>
                </a:cubicBezTo>
                <a:close/>
                <a:moveTo>
                  <a:pt x="5590020" y="3486321"/>
                </a:moveTo>
                <a:cubicBezTo>
                  <a:pt x="5590860" y="3487652"/>
                  <a:pt x="5591374" y="3493067"/>
                  <a:pt x="5591560" y="3502589"/>
                </a:cubicBezTo>
                <a:cubicBezTo>
                  <a:pt x="5588573" y="3516219"/>
                  <a:pt x="5586892" y="3513605"/>
                  <a:pt x="5586519" y="3494560"/>
                </a:cubicBezTo>
                <a:cubicBezTo>
                  <a:pt x="5588012" y="3487745"/>
                  <a:pt x="5589179" y="3484991"/>
                  <a:pt x="5590020" y="3486321"/>
                </a:cubicBezTo>
                <a:close/>
                <a:moveTo>
                  <a:pt x="106054" y="3331558"/>
                </a:moveTo>
                <a:cubicBezTo>
                  <a:pt x="104933" y="3326890"/>
                  <a:pt x="98585" y="3356391"/>
                  <a:pt x="108854" y="3352844"/>
                </a:cubicBezTo>
                <a:close/>
                <a:moveTo>
                  <a:pt x="5549304" y="3317318"/>
                </a:moveTo>
                <a:cubicBezTo>
                  <a:pt x="5549899" y="3317975"/>
                  <a:pt x="5549876" y="3322223"/>
                  <a:pt x="5548802" y="3331745"/>
                </a:cubicBezTo>
                <a:lnTo>
                  <a:pt x="5542827" y="3370022"/>
                </a:lnTo>
                <a:cubicBezTo>
                  <a:pt x="5541334" y="3368901"/>
                  <a:pt x="5540027" y="3366474"/>
                  <a:pt x="5538720" y="3363113"/>
                </a:cubicBezTo>
                <a:lnTo>
                  <a:pt x="5538906" y="3362926"/>
                </a:lnTo>
                <a:cubicBezTo>
                  <a:pt x="5540167" y="3345702"/>
                  <a:pt x="5547519" y="3315349"/>
                  <a:pt x="5549304" y="3317318"/>
                </a:cubicBezTo>
                <a:close/>
                <a:moveTo>
                  <a:pt x="5464408" y="3245669"/>
                </a:moveTo>
                <a:lnTo>
                  <a:pt x="5498390" y="3328944"/>
                </a:lnTo>
                <a:cubicBezTo>
                  <a:pt x="5495029" y="3372076"/>
                  <a:pt x="5481399" y="3521261"/>
                  <a:pt x="5475424" y="3393734"/>
                </a:cubicBezTo>
                <a:lnTo>
                  <a:pt x="5475424" y="3393921"/>
                </a:lnTo>
                <a:cubicBezTo>
                  <a:pt x="5473183" y="3344628"/>
                  <a:pt x="5460860" y="3293282"/>
                  <a:pt x="5464408" y="3245669"/>
                </a:cubicBezTo>
                <a:close/>
                <a:moveTo>
                  <a:pt x="111676" y="3170551"/>
                </a:moveTo>
                <a:cubicBezTo>
                  <a:pt x="105260" y="3167050"/>
                  <a:pt x="99239" y="3172477"/>
                  <a:pt x="94477" y="3208886"/>
                </a:cubicBezTo>
                <a:cubicBezTo>
                  <a:pt x="106240" y="3230545"/>
                  <a:pt x="112029" y="3200671"/>
                  <a:pt x="118190" y="3176211"/>
                </a:cubicBezTo>
                <a:cubicBezTo>
                  <a:pt x="115996" y="3173877"/>
                  <a:pt x="113814" y="3171718"/>
                  <a:pt x="111676" y="3170551"/>
                </a:cubicBezTo>
                <a:close/>
                <a:moveTo>
                  <a:pt x="5578864" y="3142042"/>
                </a:moveTo>
                <a:cubicBezTo>
                  <a:pt x="5574569" y="3218408"/>
                  <a:pt x="5567474" y="3297949"/>
                  <a:pt x="5547495" y="3311393"/>
                </a:cubicBezTo>
                <a:cubicBezTo>
                  <a:pt x="5554217" y="3248470"/>
                  <a:pt x="5554964" y="3216541"/>
                  <a:pt x="5550669" y="3149510"/>
                </a:cubicBezTo>
                <a:close/>
                <a:moveTo>
                  <a:pt x="5470569" y="3116649"/>
                </a:moveTo>
                <a:lnTo>
                  <a:pt x="5484946" y="3206459"/>
                </a:lnTo>
                <a:cubicBezTo>
                  <a:pt x="5481585" y="3212621"/>
                  <a:pt x="5467955" y="3238948"/>
                  <a:pt x="5464408" y="3245669"/>
                </a:cubicBezTo>
                <a:cubicBezTo>
                  <a:pt x="5456192" y="3190588"/>
                  <a:pt x="5462914" y="3172850"/>
                  <a:pt x="5470569" y="3116649"/>
                </a:cubicBezTo>
                <a:close/>
                <a:moveTo>
                  <a:pt x="5522712" y="3085327"/>
                </a:moveTo>
                <a:cubicBezTo>
                  <a:pt x="5527162" y="3089776"/>
                  <a:pt x="5530757" y="3105194"/>
                  <a:pt x="5533492" y="3131586"/>
                </a:cubicBezTo>
                <a:cubicBezTo>
                  <a:pt x="5523783" y="3151564"/>
                  <a:pt x="5516315" y="3137747"/>
                  <a:pt x="5506792" y="3104885"/>
                </a:cubicBezTo>
                <a:cubicBezTo>
                  <a:pt x="5512953" y="3087400"/>
                  <a:pt x="5518261" y="3080879"/>
                  <a:pt x="5522712" y="3085327"/>
                </a:cubicBezTo>
                <a:close/>
                <a:moveTo>
                  <a:pt x="49013" y="3021074"/>
                </a:moveTo>
                <a:cubicBezTo>
                  <a:pt x="52233" y="3019650"/>
                  <a:pt x="55361" y="3030199"/>
                  <a:pt x="58815" y="3049804"/>
                </a:cubicBezTo>
                <a:cubicBezTo>
                  <a:pt x="53401" y="3053725"/>
                  <a:pt x="47986" y="3057460"/>
                  <a:pt x="38650" y="3064181"/>
                </a:cubicBezTo>
                <a:cubicBezTo>
                  <a:pt x="42477" y="3035894"/>
                  <a:pt x="45792" y="3022497"/>
                  <a:pt x="49013" y="3021074"/>
                </a:cubicBezTo>
                <a:close/>
                <a:moveTo>
                  <a:pt x="5570275" y="2984081"/>
                </a:moveTo>
                <a:cubicBezTo>
                  <a:pt x="5575877" y="3015262"/>
                  <a:pt x="5569155" y="3021611"/>
                  <a:pt x="5565047" y="2999578"/>
                </a:cubicBezTo>
                <a:close/>
                <a:moveTo>
                  <a:pt x="5513140" y="2861035"/>
                </a:moveTo>
                <a:lnTo>
                  <a:pt x="5521729" y="2892030"/>
                </a:lnTo>
                <a:cubicBezTo>
                  <a:pt x="5509406" y="2895951"/>
                  <a:pt x="5509592" y="2886615"/>
                  <a:pt x="5513140" y="2861035"/>
                </a:cubicBezTo>
                <a:close/>
                <a:moveTo>
                  <a:pt x="5531251" y="2787096"/>
                </a:moveTo>
                <a:cubicBezTo>
                  <a:pt x="5536293" y="2809315"/>
                  <a:pt x="5538347" y="2821825"/>
                  <a:pt x="5538720" y="2827800"/>
                </a:cubicBezTo>
                <a:cubicBezTo>
                  <a:pt x="5549923" y="2902673"/>
                  <a:pt x="5545442" y="2975118"/>
                  <a:pt x="5538347" y="3071837"/>
                </a:cubicBezTo>
                <a:cubicBezTo>
                  <a:pt x="5526397" y="2945430"/>
                  <a:pt x="5519675" y="2914249"/>
                  <a:pt x="5531251" y="2787096"/>
                </a:cubicBezTo>
                <a:close/>
                <a:moveTo>
                  <a:pt x="121376" y="2721087"/>
                </a:moveTo>
                <a:cubicBezTo>
                  <a:pt x="116545" y="2717954"/>
                  <a:pt x="114549" y="2727581"/>
                  <a:pt x="115389" y="2750127"/>
                </a:cubicBezTo>
                <a:cubicBezTo>
                  <a:pt x="121364" y="2759836"/>
                  <a:pt x="125099" y="2761703"/>
                  <a:pt x="127153" y="2756102"/>
                </a:cubicBezTo>
                <a:lnTo>
                  <a:pt x="127153" y="2732949"/>
                </a:lnTo>
                <a:cubicBezTo>
                  <a:pt x="126592" y="2732576"/>
                  <a:pt x="126219" y="2731455"/>
                  <a:pt x="127153" y="2730895"/>
                </a:cubicBezTo>
                <a:lnTo>
                  <a:pt x="127153" y="2728468"/>
                </a:lnTo>
                <a:cubicBezTo>
                  <a:pt x="124912" y="2724594"/>
                  <a:pt x="122987" y="2722132"/>
                  <a:pt x="121376" y="2721087"/>
                </a:cubicBezTo>
                <a:close/>
                <a:moveTo>
                  <a:pt x="5523613" y="2629804"/>
                </a:moveTo>
                <a:cubicBezTo>
                  <a:pt x="5525498" y="2631038"/>
                  <a:pt x="5527797" y="2633990"/>
                  <a:pt x="5530504" y="2638658"/>
                </a:cubicBezTo>
                <a:cubicBezTo>
                  <a:pt x="5532745" y="2668532"/>
                  <a:pt x="5528450" y="2677308"/>
                  <a:pt x="5517994" y="2665172"/>
                </a:cubicBezTo>
                <a:cubicBezTo>
                  <a:pt x="5516034" y="2637865"/>
                  <a:pt x="5517960" y="2626102"/>
                  <a:pt x="5523613" y="2629804"/>
                </a:cubicBezTo>
                <a:close/>
                <a:moveTo>
                  <a:pt x="5516315" y="2282778"/>
                </a:moveTo>
                <a:lnTo>
                  <a:pt x="5519676" y="2300889"/>
                </a:lnTo>
                <a:cubicBezTo>
                  <a:pt x="5515942" y="2317134"/>
                  <a:pt x="5513327" y="2316013"/>
                  <a:pt x="5511460" y="2297529"/>
                </a:cubicBezTo>
                <a:close/>
                <a:moveTo>
                  <a:pt x="5525463" y="2165334"/>
                </a:moveTo>
                <a:cubicBezTo>
                  <a:pt x="5530878" y="2172056"/>
                  <a:pt x="5530691" y="2181765"/>
                  <a:pt x="5524903" y="2194275"/>
                </a:cubicBezTo>
                <a:cubicBezTo>
                  <a:pt x="5521169" y="2183445"/>
                  <a:pt x="5521356" y="2173736"/>
                  <a:pt x="5525463" y="2165334"/>
                </a:cubicBezTo>
                <a:close/>
                <a:moveTo>
                  <a:pt x="41631" y="2132546"/>
                </a:moveTo>
                <a:cubicBezTo>
                  <a:pt x="45359" y="2132064"/>
                  <a:pt x="44204" y="2147783"/>
                  <a:pt x="39583" y="2169069"/>
                </a:cubicBezTo>
                <a:lnTo>
                  <a:pt x="36222" y="2138821"/>
                </a:lnTo>
                <a:cubicBezTo>
                  <a:pt x="38602" y="2134667"/>
                  <a:pt x="40388" y="2132706"/>
                  <a:pt x="41631" y="2132546"/>
                </a:cubicBezTo>
                <a:close/>
                <a:moveTo>
                  <a:pt x="14330" y="1327521"/>
                </a:moveTo>
                <a:cubicBezTo>
                  <a:pt x="15217" y="1327031"/>
                  <a:pt x="16337" y="1329225"/>
                  <a:pt x="17738" y="1334079"/>
                </a:cubicBezTo>
                <a:cubicBezTo>
                  <a:pt x="16431" y="1353311"/>
                  <a:pt x="14564" y="1354245"/>
                  <a:pt x="12323" y="1337067"/>
                </a:cubicBezTo>
                <a:cubicBezTo>
                  <a:pt x="12790" y="1331186"/>
                  <a:pt x="13443" y="1328012"/>
                  <a:pt x="14330" y="1327521"/>
                </a:cubicBezTo>
                <a:close/>
                <a:moveTo>
                  <a:pt x="5549362" y="829760"/>
                </a:moveTo>
                <a:lnTo>
                  <a:pt x="5551977" y="853660"/>
                </a:lnTo>
                <a:cubicBezTo>
                  <a:pt x="5552910" y="883535"/>
                  <a:pt x="5544694" y="848246"/>
                  <a:pt x="5543201" y="843018"/>
                </a:cubicBezTo>
                <a:close/>
                <a:moveTo>
                  <a:pt x="5534799" y="541659"/>
                </a:moveTo>
                <a:lnTo>
                  <a:pt x="5539094" y="558090"/>
                </a:lnTo>
                <a:lnTo>
                  <a:pt x="5539094" y="558277"/>
                </a:lnTo>
                <a:cubicBezTo>
                  <a:pt x="5538347" y="563318"/>
                  <a:pt x="5537600" y="567986"/>
                  <a:pt x="5536480" y="572280"/>
                </a:cubicBezTo>
                <a:cubicBezTo>
                  <a:pt x="5532559" y="565745"/>
                  <a:pt x="5531999" y="555663"/>
                  <a:pt x="5534799" y="541659"/>
                </a:cubicBezTo>
                <a:close/>
                <a:moveTo>
                  <a:pt x="1540027" y="220887"/>
                </a:moveTo>
                <a:lnTo>
                  <a:pt x="1508472" y="224435"/>
                </a:lnTo>
                <a:lnTo>
                  <a:pt x="1545068" y="224435"/>
                </a:lnTo>
                <a:cubicBezTo>
                  <a:pt x="1543761" y="223314"/>
                  <a:pt x="1542081" y="222194"/>
                  <a:pt x="1540027" y="220887"/>
                </a:cubicBezTo>
                <a:close/>
                <a:moveTo>
                  <a:pt x="1399197" y="193604"/>
                </a:moveTo>
                <a:cubicBezTo>
                  <a:pt x="1402978" y="193814"/>
                  <a:pt x="1409513" y="194653"/>
                  <a:pt x="1407459" y="195493"/>
                </a:cubicBezTo>
                <a:cubicBezTo>
                  <a:pt x="1394389" y="193814"/>
                  <a:pt x="1395416" y="193393"/>
                  <a:pt x="1399197" y="193604"/>
                </a:cubicBezTo>
                <a:close/>
                <a:moveTo>
                  <a:pt x="1051393" y="191944"/>
                </a:moveTo>
                <a:cubicBezTo>
                  <a:pt x="1079213" y="198292"/>
                  <a:pt x="1060168" y="203334"/>
                  <a:pt x="1027680" y="197919"/>
                </a:cubicBezTo>
                <a:close/>
                <a:moveTo>
                  <a:pt x="1356547" y="181840"/>
                </a:moveTo>
                <a:cubicBezTo>
                  <a:pt x="1346111" y="181969"/>
                  <a:pt x="1336180" y="182984"/>
                  <a:pt x="1328852" y="185224"/>
                </a:cubicBezTo>
                <a:lnTo>
                  <a:pt x="1407459" y="195494"/>
                </a:lnTo>
                <a:cubicBezTo>
                  <a:pt x="1423703" y="189053"/>
                  <a:pt x="1387854" y="181455"/>
                  <a:pt x="1356547" y="181840"/>
                </a:cubicBezTo>
                <a:close/>
                <a:moveTo>
                  <a:pt x="1094711" y="171778"/>
                </a:moveTo>
                <a:cubicBezTo>
                  <a:pt x="1121598" y="176819"/>
                  <a:pt x="1107408" y="180367"/>
                  <a:pt x="1085002" y="176072"/>
                </a:cubicBezTo>
                <a:close/>
                <a:moveTo>
                  <a:pt x="1192526" y="154273"/>
                </a:moveTo>
                <a:cubicBezTo>
                  <a:pt x="1198851" y="154133"/>
                  <a:pt x="1203099" y="155254"/>
                  <a:pt x="1217009" y="157775"/>
                </a:cubicBezTo>
                <a:cubicBezTo>
                  <a:pt x="1180413" y="165056"/>
                  <a:pt x="1189002" y="163563"/>
                  <a:pt x="1155580" y="158335"/>
                </a:cubicBezTo>
                <a:cubicBezTo>
                  <a:pt x="1177799" y="155814"/>
                  <a:pt x="1186201" y="154413"/>
                  <a:pt x="1192526" y="154273"/>
                </a:cubicBezTo>
                <a:close/>
                <a:moveTo>
                  <a:pt x="2093451" y="153296"/>
                </a:moveTo>
                <a:cubicBezTo>
                  <a:pt x="2085609" y="160298"/>
                  <a:pt x="2112530" y="161209"/>
                  <a:pt x="2140188" y="162093"/>
                </a:cubicBezTo>
                <a:lnTo>
                  <a:pt x="2166486" y="163178"/>
                </a:lnTo>
                <a:lnTo>
                  <a:pt x="2155799" y="162247"/>
                </a:lnTo>
                <a:cubicBezTo>
                  <a:pt x="2154711" y="162037"/>
                  <a:pt x="2155709" y="161932"/>
                  <a:pt x="2157471" y="161932"/>
                </a:cubicBezTo>
                <a:cubicBezTo>
                  <a:pt x="2159233" y="161932"/>
                  <a:pt x="2161760" y="162037"/>
                  <a:pt x="2163729" y="162247"/>
                </a:cubicBezTo>
                <a:lnTo>
                  <a:pt x="2166618" y="163184"/>
                </a:lnTo>
                <a:lnTo>
                  <a:pt x="2166830" y="163193"/>
                </a:lnTo>
                <a:cubicBezTo>
                  <a:pt x="2177099" y="153856"/>
                  <a:pt x="2125566" y="155350"/>
                  <a:pt x="2093451" y="153296"/>
                </a:cubicBezTo>
                <a:close/>
                <a:moveTo>
                  <a:pt x="630280" y="148952"/>
                </a:moveTo>
                <a:cubicBezTo>
                  <a:pt x="633711" y="148672"/>
                  <a:pt x="638659" y="149372"/>
                  <a:pt x="645101" y="151052"/>
                </a:cubicBezTo>
                <a:cubicBezTo>
                  <a:pt x="639313" y="154039"/>
                  <a:pt x="632404" y="154599"/>
                  <a:pt x="624562" y="152732"/>
                </a:cubicBezTo>
                <a:cubicBezTo>
                  <a:pt x="624936" y="150492"/>
                  <a:pt x="626849" y="149232"/>
                  <a:pt x="630280" y="148952"/>
                </a:cubicBezTo>
                <a:close/>
                <a:moveTo>
                  <a:pt x="912290" y="138358"/>
                </a:moveTo>
                <a:lnTo>
                  <a:pt x="985109" y="138358"/>
                </a:lnTo>
                <a:cubicBezTo>
                  <a:pt x="957662" y="149374"/>
                  <a:pt x="935629" y="148814"/>
                  <a:pt x="912290" y="138358"/>
                </a:cubicBezTo>
                <a:close/>
                <a:moveTo>
                  <a:pt x="1559608" y="118866"/>
                </a:moveTo>
                <a:cubicBezTo>
                  <a:pt x="1564346" y="118890"/>
                  <a:pt x="1568034" y="120243"/>
                  <a:pt x="1570648" y="122857"/>
                </a:cubicBezTo>
                <a:cubicBezTo>
                  <a:pt x="1561499" y="127152"/>
                  <a:pt x="1551976" y="126965"/>
                  <a:pt x="1542267" y="122857"/>
                </a:cubicBezTo>
                <a:cubicBezTo>
                  <a:pt x="1549082" y="120150"/>
                  <a:pt x="1554870" y="118843"/>
                  <a:pt x="1559608" y="118866"/>
                </a:cubicBezTo>
                <a:close/>
                <a:moveTo>
                  <a:pt x="3427718" y="101763"/>
                </a:moveTo>
                <a:cubicBezTo>
                  <a:pt x="3398777" y="112405"/>
                  <a:pt x="3371517" y="122488"/>
                  <a:pt x="3336601" y="135371"/>
                </a:cubicBezTo>
                <a:cubicBezTo>
                  <a:pt x="3444335" y="122675"/>
                  <a:pt x="3462634" y="115580"/>
                  <a:pt x="3427718" y="101763"/>
                </a:cubicBezTo>
                <a:close/>
                <a:moveTo>
                  <a:pt x="2437380" y="94854"/>
                </a:moveTo>
                <a:cubicBezTo>
                  <a:pt x="2409373" y="94107"/>
                  <a:pt x="2404332" y="98215"/>
                  <a:pt x="2421883" y="107177"/>
                </a:cubicBezTo>
                <a:cubicBezTo>
                  <a:pt x="2453438" y="109791"/>
                  <a:pt x="2458666" y="105684"/>
                  <a:pt x="2437380" y="94854"/>
                </a:cubicBezTo>
                <a:close/>
                <a:moveTo>
                  <a:pt x="3033749" y="94481"/>
                </a:moveTo>
                <a:cubicBezTo>
                  <a:pt x="3006862" y="93547"/>
                  <a:pt x="3036923" y="105497"/>
                  <a:pt x="3033935" y="103816"/>
                </a:cubicBezTo>
                <a:lnTo>
                  <a:pt x="3033936" y="103816"/>
                </a:lnTo>
                <a:lnTo>
                  <a:pt x="3032781" y="101847"/>
                </a:lnTo>
                <a:cubicBezTo>
                  <a:pt x="3033260" y="101349"/>
                  <a:pt x="3034357" y="101028"/>
                  <a:pt x="3035337" y="100946"/>
                </a:cubicBezTo>
                <a:cubicBezTo>
                  <a:pt x="3036317" y="100864"/>
                  <a:pt x="3037181" y="101022"/>
                  <a:pt x="3037192" y="101480"/>
                </a:cubicBezTo>
                <a:lnTo>
                  <a:pt x="3033939" y="103815"/>
                </a:lnTo>
                <a:lnTo>
                  <a:pt x="3046446" y="98659"/>
                </a:lnTo>
                <a:cubicBezTo>
                  <a:pt x="3049340" y="96722"/>
                  <a:pt x="3048033" y="94948"/>
                  <a:pt x="3033749" y="94481"/>
                </a:cubicBezTo>
                <a:close/>
                <a:moveTo>
                  <a:pt x="1479811" y="93569"/>
                </a:moveTo>
                <a:cubicBezTo>
                  <a:pt x="1498996" y="93359"/>
                  <a:pt x="1517434" y="96067"/>
                  <a:pt x="1540400" y="103068"/>
                </a:cubicBezTo>
                <a:cubicBezTo>
                  <a:pt x="1491854" y="102508"/>
                  <a:pt x="1464594" y="102135"/>
                  <a:pt x="1414741" y="101575"/>
                </a:cubicBezTo>
                <a:cubicBezTo>
                  <a:pt x="1440694" y="96907"/>
                  <a:pt x="1460626" y="93780"/>
                  <a:pt x="1479811" y="93569"/>
                </a:cubicBezTo>
                <a:close/>
                <a:moveTo>
                  <a:pt x="4653994" y="92544"/>
                </a:moveTo>
                <a:cubicBezTo>
                  <a:pt x="4637073" y="93594"/>
                  <a:pt x="4621669" y="97001"/>
                  <a:pt x="4606825" y="101950"/>
                </a:cubicBezTo>
                <a:cubicBezTo>
                  <a:pt x="4625683" y="103256"/>
                  <a:pt x="4644915" y="103630"/>
                  <a:pt x="4664520" y="103630"/>
                </a:cubicBezTo>
                <a:cubicBezTo>
                  <a:pt x="4680951" y="101950"/>
                  <a:pt x="4696261" y="99895"/>
                  <a:pt x="4710265" y="97468"/>
                </a:cubicBezTo>
                <a:lnTo>
                  <a:pt x="4710265" y="97281"/>
                </a:lnTo>
                <a:cubicBezTo>
                  <a:pt x="4689353" y="92800"/>
                  <a:pt x="4670915" y="91493"/>
                  <a:pt x="4653994" y="92544"/>
                </a:cubicBezTo>
                <a:close/>
                <a:moveTo>
                  <a:pt x="3969983" y="78142"/>
                </a:moveTo>
                <a:cubicBezTo>
                  <a:pt x="3985698" y="77458"/>
                  <a:pt x="4003482" y="79667"/>
                  <a:pt x="4023339" y="84770"/>
                </a:cubicBezTo>
                <a:cubicBezTo>
                  <a:pt x="3986183" y="86451"/>
                  <a:pt x="3957616" y="87571"/>
                  <a:pt x="3929048" y="88878"/>
                </a:cubicBezTo>
                <a:cubicBezTo>
                  <a:pt x="3940625" y="82406"/>
                  <a:pt x="3954269" y="78827"/>
                  <a:pt x="3969983" y="78142"/>
                </a:cubicBezTo>
                <a:close/>
                <a:moveTo>
                  <a:pt x="3776689" y="72632"/>
                </a:moveTo>
                <a:cubicBezTo>
                  <a:pt x="3800588" y="73566"/>
                  <a:pt x="3806376" y="75993"/>
                  <a:pt x="3794427" y="79914"/>
                </a:cubicBezTo>
                <a:cubicBezTo>
                  <a:pt x="3767540" y="79727"/>
                  <a:pt x="3761752" y="77300"/>
                  <a:pt x="3776689" y="72632"/>
                </a:cubicBezTo>
                <a:close/>
                <a:moveTo>
                  <a:pt x="5033471" y="64876"/>
                </a:moveTo>
                <a:cubicBezTo>
                  <a:pt x="5041544" y="65807"/>
                  <a:pt x="5048499" y="67825"/>
                  <a:pt x="5053447" y="71326"/>
                </a:cubicBezTo>
                <a:lnTo>
                  <a:pt x="4947206" y="77675"/>
                </a:lnTo>
                <a:cubicBezTo>
                  <a:pt x="4948886" y="77115"/>
                  <a:pt x="4950754" y="76368"/>
                  <a:pt x="4952808" y="75808"/>
                </a:cubicBezTo>
                <a:cubicBezTo>
                  <a:pt x="4953554" y="75621"/>
                  <a:pt x="4954114" y="75247"/>
                  <a:pt x="4954674" y="75247"/>
                </a:cubicBezTo>
                <a:cubicBezTo>
                  <a:pt x="4974980" y="69086"/>
                  <a:pt x="5009254" y="62084"/>
                  <a:pt x="5033471" y="64876"/>
                </a:cubicBezTo>
                <a:close/>
                <a:moveTo>
                  <a:pt x="4529524" y="53960"/>
                </a:moveTo>
                <a:cubicBezTo>
                  <a:pt x="4545022" y="57134"/>
                  <a:pt x="4542408" y="59935"/>
                  <a:pt x="4521869" y="62549"/>
                </a:cubicBezTo>
                <a:lnTo>
                  <a:pt x="4508799" y="58254"/>
                </a:lnTo>
                <a:lnTo>
                  <a:pt x="4529524" y="54147"/>
                </a:lnTo>
                <a:close/>
                <a:moveTo>
                  <a:pt x="3668038" y="50422"/>
                </a:moveTo>
                <a:cubicBezTo>
                  <a:pt x="3685128" y="49424"/>
                  <a:pt x="3705177" y="49389"/>
                  <a:pt x="3730010" y="50603"/>
                </a:cubicBezTo>
                <a:cubicBezTo>
                  <a:pt x="3706297" y="53777"/>
                  <a:pt x="3630304" y="60125"/>
                  <a:pt x="3636839" y="67034"/>
                </a:cubicBezTo>
                <a:cubicBezTo>
                  <a:pt x="3725902" y="67034"/>
                  <a:pt x="3730943" y="75622"/>
                  <a:pt x="3775942" y="92427"/>
                </a:cubicBezTo>
                <a:cubicBezTo>
                  <a:pt x="3826915" y="91307"/>
                  <a:pt x="3878822" y="90000"/>
                  <a:pt x="3929422" y="88879"/>
                </a:cubicBezTo>
                <a:lnTo>
                  <a:pt x="3979648" y="105870"/>
                </a:lnTo>
                <a:cubicBezTo>
                  <a:pt x="4045745" y="95414"/>
                  <a:pt x="4127900" y="75436"/>
                  <a:pt x="4213789" y="90374"/>
                </a:cubicBezTo>
                <a:cubicBezTo>
                  <a:pt x="4262148" y="98775"/>
                  <a:pt x="4249265" y="115206"/>
                  <a:pt x="4282127" y="125849"/>
                </a:cubicBezTo>
                <a:lnTo>
                  <a:pt x="4282127" y="87759"/>
                </a:lnTo>
                <a:cubicBezTo>
                  <a:pt x="4325445" y="103256"/>
                  <a:pt x="4388181" y="113899"/>
                  <a:pt x="4471083" y="109418"/>
                </a:cubicBezTo>
                <a:cubicBezTo>
                  <a:pt x="4491435" y="108298"/>
                  <a:pt x="4498530" y="104377"/>
                  <a:pt x="4501704" y="99522"/>
                </a:cubicBezTo>
                <a:cubicBezTo>
                  <a:pt x="4492928" y="102696"/>
                  <a:pt x="4471083" y="102323"/>
                  <a:pt x="4435980" y="98403"/>
                </a:cubicBezTo>
                <a:cubicBezTo>
                  <a:pt x="4431312" y="88693"/>
                  <a:pt x="4467535" y="90746"/>
                  <a:pt x="4502264" y="88693"/>
                </a:cubicBezTo>
                <a:cubicBezTo>
                  <a:pt x="4503571" y="89813"/>
                  <a:pt x="4504318" y="90933"/>
                  <a:pt x="4505065" y="91867"/>
                </a:cubicBezTo>
                <a:cubicBezTo>
                  <a:pt x="4507119" y="85145"/>
                  <a:pt x="4510480" y="78610"/>
                  <a:pt x="4533072" y="75436"/>
                </a:cubicBezTo>
                <a:cubicBezTo>
                  <a:pt x="4587593" y="67967"/>
                  <a:pt x="4730803" y="81037"/>
                  <a:pt x="4789059" y="83651"/>
                </a:cubicBezTo>
                <a:lnTo>
                  <a:pt x="4789421" y="83687"/>
                </a:lnTo>
                <a:lnTo>
                  <a:pt x="4842085" y="75246"/>
                </a:lnTo>
                <a:cubicBezTo>
                  <a:pt x="4854339" y="81455"/>
                  <a:pt x="4868165" y="85232"/>
                  <a:pt x="4815392" y="84454"/>
                </a:cubicBezTo>
                <a:lnTo>
                  <a:pt x="4791648" y="83908"/>
                </a:lnTo>
                <a:lnTo>
                  <a:pt x="4820641" y="86778"/>
                </a:lnTo>
                <a:cubicBezTo>
                  <a:pt x="4870721" y="94081"/>
                  <a:pt x="4772021" y="100759"/>
                  <a:pt x="4871027" y="92427"/>
                </a:cubicBezTo>
                <a:cubicBezTo>
                  <a:pt x="4899407" y="90000"/>
                  <a:pt x="4928162" y="87572"/>
                  <a:pt x="4957102" y="85145"/>
                </a:cubicBezTo>
                <a:cubicBezTo>
                  <a:pt x="4991271" y="82904"/>
                  <a:pt x="5031228" y="82344"/>
                  <a:pt x="5071933" y="82344"/>
                </a:cubicBezTo>
                <a:cubicBezTo>
                  <a:pt x="5132054" y="82531"/>
                  <a:pt x="5192924" y="82531"/>
                  <a:pt x="5246325" y="82531"/>
                </a:cubicBezTo>
                <a:cubicBezTo>
                  <a:pt x="5328666" y="81597"/>
                  <a:pt x="5423890" y="80290"/>
                  <a:pt x="5505672" y="79357"/>
                </a:cubicBezTo>
                <a:cubicBezTo>
                  <a:pt x="5505672" y="102136"/>
                  <a:pt x="5505672" y="121554"/>
                  <a:pt x="5505672" y="140226"/>
                </a:cubicBezTo>
                <a:cubicBezTo>
                  <a:pt x="5505112" y="281009"/>
                  <a:pt x="5492042" y="167486"/>
                  <a:pt x="5503244" y="316860"/>
                </a:cubicBezTo>
                <a:cubicBezTo>
                  <a:pt x="5502124" y="331796"/>
                  <a:pt x="5500631" y="344492"/>
                  <a:pt x="5498576" y="355135"/>
                </a:cubicBezTo>
                <a:cubicBezTo>
                  <a:pt x="5506045" y="392666"/>
                  <a:pt x="5507166" y="441211"/>
                  <a:pt x="5506792" y="491811"/>
                </a:cubicBezTo>
                <a:cubicBezTo>
                  <a:pt x="5506606" y="502081"/>
                  <a:pt x="5506232" y="512537"/>
                  <a:pt x="5506232" y="522993"/>
                </a:cubicBezTo>
                <a:cubicBezTo>
                  <a:pt x="5506045" y="531395"/>
                  <a:pt x="5505859" y="540170"/>
                  <a:pt x="5505672" y="548761"/>
                </a:cubicBezTo>
                <a:cubicBezTo>
                  <a:pt x="5505298" y="566124"/>
                  <a:pt x="5505298" y="583488"/>
                  <a:pt x="5506045" y="600667"/>
                </a:cubicBezTo>
                <a:cubicBezTo>
                  <a:pt x="5509779" y="680767"/>
                  <a:pt x="5501004" y="709334"/>
                  <a:pt x="5502684" y="787381"/>
                </a:cubicBezTo>
                <a:cubicBezTo>
                  <a:pt x="5504551" y="876819"/>
                  <a:pt x="5505859" y="955612"/>
                  <a:pt x="5509032" y="1043929"/>
                </a:cubicBezTo>
                <a:cubicBezTo>
                  <a:pt x="5512020" y="1132619"/>
                  <a:pt x="5508286" y="1226163"/>
                  <a:pt x="5510153" y="1315973"/>
                </a:cubicBezTo>
                <a:cubicBezTo>
                  <a:pt x="5512020" y="1411945"/>
                  <a:pt x="5518555" y="1501195"/>
                  <a:pt x="5522476" y="1595106"/>
                </a:cubicBezTo>
                <a:cubicBezTo>
                  <a:pt x="5526024" y="1681182"/>
                  <a:pt x="5525650" y="1769125"/>
                  <a:pt x="5527704" y="1855948"/>
                </a:cubicBezTo>
                <a:cubicBezTo>
                  <a:pt x="5511834" y="1902813"/>
                  <a:pt x="5492228" y="1930074"/>
                  <a:pt x="5491668" y="2018203"/>
                </a:cubicBezTo>
                <a:cubicBezTo>
                  <a:pt x="5490735" y="2157679"/>
                  <a:pt x="5475611" y="2459226"/>
                  <a:pt x="5499884" y="2551089"/>
                </a:cubicBezTo>
                <a:cubicBezTo>
                  <a:pt x="5490548" y="2564345"/>
                  <a:pt x="5477477" y="2559677"/>
                  <a:pt x="5479719" y="2614945"/>
                </a:cubicBezTo>
                <a:cubicBezTo>
                  <a:pt x="5480652" y="2641832"/>
                  <a:pt x="5485320" y="2654715"/>
                  <a:pt x="5490921" y="2661064"/>
                </a:cubicBezTo>
                <a:cubicBezTo>
                  <a:pt x="5495589" y="2666479"/>
                  <a:pt x="5529198" y="2707743"/>
                  <a:pt x="5507539" y="2733323"/>
                </a:cubicBezTo>
                <a:cubicBezTo>
                  <a:pt x="5497456" y="2745272"/>
                  <a:pt x="5467955" y="2682536"/>
                  <a:pt x="5470196" y="2762824"/>
                </a:cubicBezTo>
                <a:cubicBezTo>
                  <a:pt x="5471876" y="2824253"/>
                  <a:pt x="5488494" y="2819212"/>
                  <a:pt x="5499510" y="2825373"/>
                </a:cubicBezTo>
                <a:cubicBezTo>
                  <a:pt x="5491108" y="2909769"/>
                  <a:pt x="5462540" y="2947112"/>
                  <a:pt x="5475051" y="3057274"/>
                </a:cubicBezTo>
                <a:cubicBezTo>
                  <a:pt x="5465528" y="3065862"/>
                  <a:pt x="5456752" y="3002379"/>
                  <a:pt x="5450404" y="2973438"/>
                </a:cubicBezTo>
                <a:cubicBezTo>
                  <a:pt x="5446296" y="3041216"/>
                  <a:pt x="5438641" y="3199737"/>
                  <a:pt x="5450777" y="3257619"/>
                </a:cubicBezTo>
                <a:cubicBezTo>
                  <a:pt x="5458433" y="3294215"/>
                  <a:pt x="5467768" y="3265648"/>
                  <a:pt x="5463848" y="3328197"/>
                </a:cubicBezTo>
                <a:cubicBezTo>
                  <a:pt x="5461607" y="3364607"/>
                  <a:pt x="5454138" y="3382345"/>
                  <a:pt x="5446109" y="3388133"/>
                </a:cubicBezTo>
                <a:cubicBezTo>
                  <a:pt x="5448910" y="3496241"/>
                  <a:pt x="5449657" y="3606777"/>
                  <a:pt x="5458246" y="3710030"/>
                </a:cubicBezTo>
                <a:cubicBezTo>
                  <a:pt x="5467208" y="3817205"/>
                  <a:pt x="5482519" y="3914857"/>
                  <a:pt x="5492788" y="4020538"/>
                </a:cubicBezTo>
                <a:lnTo>
                  <a:pt x="5493535" y="4019231"/>
                </a:lnTo>
                <a:cubicBezTo>
                  <a:pt x="5516315" y="4252998"/>
                  <a:pt x="5548056" y="4491620"/>
                  <a:pt x="5564301" y="4735470"/>
                </a:cubicBezTo>
                <a:cubicBezTo>
                  <a:pt x="5578677" y="4950753"/>
                  <a:pt x="5601457" y="5177426"/>
                  <a:pt x="5593054" y="5402044"/>
                </a:cubicBezTo>
                <a:lnTo>
                  <a:pt x="5569342" y="5235681"/>
                </a:lnTo>
                <a:cubicBezTo>
                  <a:pt x="5561873" y="5268729"/>
                  <a:pt x="5571769" y="5307753"/>
                  <a:pt x="5566541" y="5340615"/>
                </a:cubicBezTo>
                <a:cubicBezTo>
                  <a:pt x="5557765" y="5394762"/>
                  <a:pt x="5540027" y="5232880"/>
                  <a:pt x="5535359" y="5202819"/>
                </a:cubicBezTo>
                <a:cubicBezTo>
                  <a:pt x="5517248" y="5223358"/>
                  <a:pt x="5538721" y="5401297"/>
                  <a:pt x="5541894" y="5454884"/>
                </a:cubicBezTo>
                <a:lnTo>
                  <a:pt x="5516128" y="5454884"/>
                </a:lnTo>
                <a:cubicBezTo>
                  <a:pt x="5521169" y="5374970"/>
                  <a:pt x="5501378" y="5379825"/>
                  <a:pt x="5485133" y="5378518"/>
                </a:cubicBezTo>
                <a:cubicBezTo>
                  <a:pt x="5464035" y="5376837"/>
                  <a:pt x="5466275" y="5454884"/>
                  <a:pt x="5449284" y="5454884"/>
                </a:cubicBezTo>
                <a:lnTo>
                  <a:pt x="5360967" y="5454884"/>
                </a:lnTo>
                <a:lnTo>
                  <a:pt x="5360967" y="5465154"/>
                </a:lnTo>
                <a:cubicBezTo>
                  <a:pt x="5312795" y="5468328"/>
                  <a:pt x="5249872" y="5464780"/>
                  <a:pt x="5196845" y="5467955"/>
                </a:cubicBezTo>
                <a:cubicBezTo>
                  <a:pt x="5129627" y="5471875"/>
                  <a:pt x="5062410" y="5477851"/>
                  <a:pt x="4991645" y="5476917"/>
                </a:cubicBezTo>
                <a:cubicBezTo>
                  <a:pt x="4923867" y="5476170"/>
                  <a:pt x="4864118" y="5467955"/>
                  <a:pt x="4802316" y="5462540"/>
                </a:cubicBezTo>
                <a:cubicBezTo>
                  <a:pt x="4737525" y="5456752"/>
                  <a:pt x="4718107" y="5467208"/>
                  <a:pt x="4664706" y="5472623"/>
                </a:cubicBezTo>
                <a:cubicBezTo>
                  <a:pt x="4614667" y="5477851"/>
                  <a:pt x="4557905" y="5473370"/>
                  <a:pt x="4513280" y="5467581"/>
                </a:cubicBezTo>
                <a:cubicBezTo>
                  <a:pt x="4445316" y="5458805"/>
                  <a:pt x="4372870" y="5461793"/>
                  <a:pt x="4298931" y="5460486"/>
                </a:cubicBezTo>
                <a:cubicBezTo>
                  <a:pt x="4267376" y="5459739"/>
                  <a:pt x="4228166" y="5457872"/>
                  <a:pt x="4186715" y="5456191"/>
                </a:cubicBezTo>
                <a:lnTo>
                  <a:pt x="3966952" y="5456191"/>
                </a:lnTo>
                <a:cubicBezTo>
                  <a:pt x="3955002" y="5457312"/>
                  <a:pt x="3943612" y="5458805"/>
                  <a:pt x="3933716" y="5460859"/>
                </a:cubicBezTo>
                <a:lnTo>
                  <a:pt x="4021472" y="5479344"/>
                </a:lnTo>
                <a:cubicBezTo>
                  <a:pt x="3973860" y="5481771"/>
                  <a:pt x="3960416" y="5484012"/>
                  <a:pt x="3914671" y="5479531"/>
                </a:cubicBezTo>
                <a:cubicBezTo>
                  <a:pt x="3877141" y="5475796"/>
                  <a:pt x="3862577" y="5484386"/>
                  <a:pt x="3833450" y="5480838"/>
                </a:cubicBezTo>
                <a:cubicBezTo>
                  <a:pt x="3769033" y="5473183"/>
                  <a:pt x="3746441" y="5469822"/>
                  <a:pt x="3669327" y="5471502"/>
                </a:cubicBezTo>
                <a:lnTo>
                  <a:pt x="3746441" y="5491480"/>
                </a:lnTo>
                <a:lnTo>
                  <a:pt x="3607898" y="5508472"/>
                </a:lnTo>
                <a:lnTo>
                  <a:pt x="3468795" y="5494842"/>
                </a:lnTo>
                <a:lnTo>
                  <a:pt x="3563460" y="5461419"/>
                </a:lnTo>
                <a:cubicBezTo>
                  <a:pt x="3509686" y="5460112"/>
                  <a:pt x="3382533" y="5462167"/>
                  <a:pt x="3330813" y="5456191"/>
                </a:cubicBezTo>
                <a:lnTo>
                  <a:pt x="3021426" y="5456191"/>
                </a:lnTo>
                <a:cubicBezTo>
                  <a:pt x="3009662" y="5459926"/>
                  <a:pt x="2996219" y="5463473"/>
                  <a:pt x="2978294" y="5466087"/>
                </a:cubicBezTo>
                <a:cubicBezTo>
                  <a:pt x="2916305" y="5475423"/>
                  <a:pt x="2828175" y="5468515"/>
                  <a:pt x="2817532" y="5485506"/>
                </a:cubicBezTo>
                <a:cubicBezTo>
                  <a:pt x="2802035" y="5510152"/>
                  <a:pt x="2803716" y="5521169"/>
                  <a:pt x="2688139" y="5513513"/>
                </a:cubicBezTo>
                <a:cubicBezTo>
                  <a:pt x="2609532" y="5508472"/>
                  <a:pt x="2525323" y="5506418"/>
                  <a:pt x="2459226" y="5494282"/>
                </a:cubicBezTo>
                <a:cubicBezTo>
                  <a:pt x="2421509" y="5487373"/>
                  <a:pt x="2374084" y="5484199"/>
                  <a:pt x="2329272" y="5480838"/>
                </a:cubicBezTo>
                <a:cubicBezTo>
                  <a:pt x="2266349" y="5476170"/>
                  <a:pt x="2252159" y="5483079"/>
                  <a:pt x="2200065" y="5491480"/>
                </a:cubicBezTo>
                <a:cubicBezTo>
                  <a:pt x="2144424" y="5500630"/>
                  <a:pt x="2067497" y="5506231"/>
                  <a:pt x="2067497" y="5522662"/>
                </a:cubicBezTo>
                <a:cubicBezTo>
                  <a:pt x="1982542" y="5517994"/>
                  <a:pt x="1930075" y="5501190"/>
                  <a:pt x="1834850" y="5497269"/>
                </a:cubicBezTo>
                <a:cubicBezTo>
                  <a:pt x="1771367" y="5494655"/>
                  <a:pt x="1716659" y="5491480"/>
                  <a:pt x="1656724" y="5485692"/>
                </a:cubicBezTo>
                <a:cubicBezTo>
                  <a:pt x="1589880" y="5479344"/>
                  <a:pt x="1599402" y="5485692"/>
                  <a:pt x="1567287" y="5498016"/>
                </a:cubicBezTo>
                <a:cubicBezTo>
                  <a:pt x="1490360" y="5478598"/>
                  <a:pt x="1390094" y="5473183"/>
                  <a:pt x="1281053" y="5480091"/>
                </a:cubicBezTo>
                <a:cubicBezTo>
                  <a:pt x="1368622" y="5492414"/>
                  <a:pt x="1352191" y="5503057"/>
                  <a:pt x="1357979" y="5526583"/>
                </a:cubicBezTo>
                <a:cubicBezTo>
                  <a:pt x="1261821" y="5521542"/>
                  <a:pt x="1168650" y="5514073"/>
                  <a:pt x="1068758" y="5514260"/>
                </a:cubicBezTo>
                <a:cubicBezTo>
                  <a:pt x="975213" y="5514447"/>
                  <a:pt x="883536" y="5511646"/>
                  <a:pt x="843205" y="5530317"/>
                </a:cubicBezTo>
                <a:cubicBezTo>
                  <a:pt x="815945" y="5543014"/>
                  <a:pt x="689726" y="5537226"/>
                  <a:pt x="559958" y="5527330"/>
                </a:cubicBezTo>
                <a:cubicBezTo>
                  <a:pt x="527470" y="5524716"/>
                  <a:pt x="494795" y="5522102"/>
                  <a:pt x="463427" y="5519488"/>
                </a:cubicBezTo>
                <a:cubicBezTo>
                  <a:pt x="447743" y="5517994"/>
                  <a:pt x="432432" y="5516687"/>
                  <a:pt x="417495" y="5515380"/>
                </a:cubicBezTo>
                <a:cubicBezTo>
                  <a:pt x="399944" y="5514073"/>
                  <a:pt x="383139" y="5512766"/>
                  <a:pt x="367082" y="5511459"/>
                </a:cubicBezTo>
                <a:cubicBezTo>
                  <a:pt x="302478" y="5506418"/>
                  <a:pt x="253932" y="5502310"/>
                  <a:pt x="230593" y="5501003"/>
                </a:cubicBezTo>
                <a:cubicBezTo>
                  <a:pt x="186901" y="5498389"/>
                  <a:pt x="139476" y="5495402"/>
                  <a:pt x="91303" y="5493161"/>
                </a:cubicBezTo>
                <a:cubicBezTo>
                  <a:pt x="94477" y="5416794"/>
                  <a:pt x="96158" y="5342669"/>
                  <a:pt x="92237" y="5277879"/>
                </a:cubicBezTo>
                <a:cubicBezTo>
                  <a:pt x="90743" y="5255099"/>
                  <a:pt x="88689" y="5236054"/>
                  <a:pt x="86262" y="5217382"/>
                </a:cubicBezTo>
                <a:cubicBezTo>
                  <a:pt x="83648" y="5198898"/>
                  <a:pt x="81221" y="5181160"/>
                  <a:pt x="78607" y="5161368"/>
                </a:cubicBezTo>
                <a:cubicBezTo>
                  <a:pt x="73565" y="5124772"/>
                  <a:pt x="77486" y="5060169"/>
                  <a:pt x="75993" y="5018344"/>
                </a:cubicBezTo>
                <a:cubicBezTo>
                  <a:pt x="73752" y="4958035"/>
                  <a:pt x="62736" y="4810530"/>
                  <a:pt x="79727" y="4767399"/>
                </a:cubicBezTo>
                <a:cubicBezTo>
                  <a:pt x="91863" y="4736778"/>
                  <a:pt x="114643" y="4791672"/>
                  <a:pt x="127899" y="4817252"/>
                </a:cubicBezTo>
                <a:lnTo>
                  <a:pt x="127899" y="4797833"/>
                </a:lnTo>
                <a:cubicBezTo>
                  <a:pt x="119497" y="4735844"/>
                  <a:pt x="121178" y="4717919"/>
                  <a:pt x="127899" y="4695700"/>
                </a:cubicBezTo>
                <a:lnTo>
                  <a:pt x="127899" y="3970871"/>
                </a:lnTo>
                <a:cubicBezTo>
                  <a:pt x="126406" y="3962656"/>
                  <a:pt x="125099" y="3954440"/>
                  <a:pt x="123605" y="3946412"/>
                </a:cubicBezTo>
                <a:cubicBezTo>
                  <a:pt x="115576" y="3902534"/>
                  <a:pt x="121178" y="3874153"/>
                  <a:pt x="127899" y="3835876"/>
                </a:cubicBezTo>
                <a:lnTo>
                  <a:pt x="127899" y="3796479"/>
                </a:lnTo>
                <a:cubicBezTo>
                  <a:pt x="120991" y="3783036"/>
                  <a:pt x="121738" y="3775941"/>
                  <a:pt x="127899" y="3738037"/>
                </a:cubicBezTo>
                <a:lnTo>
                  <a:pt x="127899" y="3581383"/>
                </a:lnTo>
                <a:cubicBezTo>
                  <a:pt x="119684" y="3597814"/>
                  <a:pt x="111468" y="3614432"/>
                  <a:pt x="103253" y="3627689"/>
                </a:cubicBezTo>
                <a:cubicBezTo>
                  <a:pt x="108854" y="3563272"/>
                  <a:pt x="113336" y="3521634"/>
                  <a:pt x="127339" y="3488213"/>
                </a:cubicBezTo>
                <a:cubicBezTo>
                  <a:pt x="114456" y="3411659"/>
                  <a:pt x="107547" y="3401390"/>
                  <a:pt x="86262" y="3420995"/>
                </a:cubicBezTo>
                <a:cubicBezTo>
                  <a:pt x="92237" y="3509125"/>
                  <a:pt x="86635" y="3540866"/>
                  <a:pt x="62922" y="3526863"/>
                </a:cubicBezTo>
                <a:cubicBezTo>
                  <a:pt x="53027" y="3521074"/>
                  <a:pt x="48172" y="3476076"/>
                  <a:pt x="47985" y="3436492"/>
                </a:cubicBezTo>
                <a:cubicBezTo>
                  <a:pt x="47425" y="3361806"/>
                  <a:pt x="60495" y="3318488"/>
                  <a:pt x="75059" y="3295709"/>
                </a:cubicBezTo>
                <a:cubicBezTo>
                  <a:pt x="101012" y="3255192"/>
                  <a:pt x="71138" y="3243615"/>
                  <a:pt x="60495" y="3233906"/>
                </a:cubicBezTo>
                <a:cubicBezTo>
                  <a:pt x="83835" y="3130093"/>
                  <a:pt x="85888" y="3108807"/>
                  <a:pt x="52093" y="3156046"/>
                </a:cubicBezTo>
                <a:cubicBezTo>
                  <a:pt x="66657" y="3036922"/>
                  <a:pt x="96531" y="3066796"/>
                  <a:pt x="118937" y="3002193"/>
                </a:cubicBezTo>
                <a:cubicBezTo>
                  <a:pt x="111282" y="2921345"/>
                  <a:pt x="94104" y="2912756"/>
                  <a:pt x="75993" y="2889417"/>
                </a:cubicBezTo>
                <a:cubicBezTo>
                  <a:pt x="79727" y="2795873"/>
                  <a:pt x="108481" y="2741725"/>
                  <a:pt x="83088" y="2651168"/>
                </a:cubicBezTo>
                <a:lnTo>
                  <a:pt x="79540" y="2704942"/>
                </a:lnTo>
                <a:cubicBezTo>
                  <a:pt x="68151" y="2678802"/>
                  <a:pt x="52466" y="2666479"/>
                  <a:pt x="51720" y="2603556"/>
                </a:cubicBezTo>
                <a:cubicBezTo>
                  <a:pt x="50973" y="2546234"/>
                  <a:pt x="59001" y="2507397"/>
                  <a:pt x="70578" y="2485551"/>
                </a:cubicBezTo>
                <a:cubicBezTo>
                  <a:pt x="38650" y="2385099"/>
                  <a:pt x="51159" y="2283899"/>
                  <a:pt x="55454" y="2148157"/>
                </a:cubicBezTo>
                <a:cubicBezTo>
                  <a:pt x="56948" y="2103159"/>
                  <a:pt x="52280" y="2061148"/>
                  <a:pt x="48359" y="2021191"/>
                </a:cubicBezTo>
                <a:cubicBezTo>
                  <a:pt x="59001" y="1981607"/>
                  <a:pt x="64043" y="1930260"/>
                  <a:pt x="58068" y="1871071"/>
                </a:cubicBezTo>
                <a:lnTo>
                  <a:pt x="73005" y="1855574"/>
                </a:lnTo>
                <a:cubicBezTo>
                  <a:pt x="68711" y="1801241"/>
                  <a:pt x="50226" y="1795266"/>
                  <a:pt x="38650" y="1777901"/>
                </a:cubicBezTo>
                <a:cubicBezTo>
                  <a:pt x="47052" y="1756055"/>
                  <a:pt x="58255" y="1751014"/>
                  <a:pt x="65350" y="1720019"/>
                </a:cubicBezTo>
                <a:cubicBezTo>
                  <a:pt x="77673" y="1666245"/>
                  <a:pt x="63856" y="1630957"/>
                  <a:pt x="57881" y="1584090"/>
                </a:cubicBezTo>
                <a:cubicBezTo>
                  <a:pt x="51159" y="1530503"/>
                  <a:pt x="47985" y="1469826"/>
                  <a:pt x="46305" y="1409704"/>
                </a:cubicBezTo>
                <a:cubicBezTo>
                  <a:pt x="44811" y="1358357"/>
                  <a:pt x="37903" y="1347901"/>
                  <a:pt x="35662" y="1305330"/>
                </a:cubicBezTo>
                <a:cubicBezTo>
                  <a:pt x="29314" y="1177990"/>
                  <a:pt x="2427" y="1163799"/>
                  <a:pt x="10269" y="1026191"/>
                </a:cubicBezTo>
                <a:cubicBezTo>
                  <a:pt x="12509" y="983993"/>
                  <a:pt x="8588" y="924058"/>
                  <a:pt x="13256" y="885407"/>
                </a:cubicBezTo>
                <a:cubicBezTo>
                  <a:pt x="17551" y="850679"/>
                  <a:pt x="27447" y="853665"/>
                  <a:pt x="33608" y="828459"/>
                </a:cubicBezTo>
                <a:cubicBezTo>
                  <a:pt x="58441" y="726513"/>
                  <a:pt x="35849" y="628674"/>
                  <a:pt x="44064" y="517578"/>
                </a:cubicBezTo>
                <a:cubicBezTo>
                  <a:pt x="46492" y="476875"/>
                  <a:pt x="50973" y="407976"/>
                  <a:pt x="55267" y="340011"/>
                </a:cubicBezTo>
                <a:cubicBezTo>
                  <a:pt x="59001" y="272795"/>
                  <a:pt x="61615" y="208564"/>
                  <a:pt x="59001" y="168233"/>
                </a:cubicBezTo>
                <a:cubicBezTo>
                  <a:pt x="58628" y="163379"/>
                  <a:pt x="58255" y="158524"/>
                  <a:pt x="57881" y="154230"/>
                </a:cubicBezTo>
                <a:cubicBezTo>
                  <a:pt x="85328" y="151616"/>
                  <a:pt x="109601" y="148255"/>
                  <a:pt x="131447" y="144147"/>
                </a:cubicBezTo>
                <a:cubicBezTo>
                  <a:pt x="168977" y="148628"/>
                  <a:pt x="207253" y="151989"/>
                  <a:pt x="247210" y="154230"/>
                </a:cubicBezTo>
                <a:cubicBezTo>
                  <a:pt x="290155" y="156470"/>
                  <a:pt x="323017" y="155350"/>
                  <a:pt x="355692" y="153483"/>
                </a:cubicBezTo>
                <a:cubicBezTo>
                  <a:pt x="372310" y="152736"/>
                  <a:pt x="388554" y="151802"/>
                  <a:pt x="405545" y="150869"/>
                </a:cubicBezTo>
                <a:cubicBezTo>
                  <a:pt x="412827" y="150496"/>
                  <a:pt x="420295" y="150309"/>
                  <a:pt x="427951" y="149935"/>
                </a:cubicBezTo>
                <a:cubicBezTo>
                  <a:pt x="435233" y="149748"/>
                  <a:pt x="442701" y="149748"/>
                  <a:pt x="450543" y="149748"/>
                </a:cubicBezTo>
                <a:cubicBezTo>
                  <a:pt x="527843" y="150309"/>
                  <a:pt x="529711" y="153109"/>
                  <a:pt x="548195" y="169167"/>
                </a:cubicBezTo>
                <a:lnTo>
                  <a:pt x="689539" y="169167"/>
                </a:lnTo>
                <a:lnTo>
                  <a:pt x="674041" y="181863"/>
                </a:lnTo>
                <a:cubicBezTo>
                  <a:pt x="865798" y="183918"/>
                  <a:pt x="685618" y="140039"/>
                  <a:pt x="823040" y="139479"/>
                </a:cubicBezTo>
                <a:cubicBezTo>
                  <a:pt x="929281" y="139107"/>
                  <a:pt x="827335" y="164873"/>
                  <a:pt x="829949" y="172154"/>
                </a:cubicBezTo>
                <a:cubicBezTo>
                  <a:pt x="835737" y="188025"/>
                  <a:pt x="862811" y="184104"/>
                  <a:pt x="794286" y="196242"/>
                </a:cubicBezTo>
                <a:cubicBezTo>
                  <a:pt x="819306" y="204083"/>
                  <a:pt x="835737" y="201096"/>
                  <a:pt x="843766" y="187652"/>
                </a:cubicBezTo>
                <a:cubicBezTo>
                  <a:pt x="900900" y="207257"/>
                  <a:pt x="956542" y="213418"/>
                  <a:pt x="1047472" y="224248"/>
                </a:cubicBezTo>
                <a:cubicBezTo>
                  <a:pt x="1047659" y="224248"/>
                  <a:pt x="1047845" y="224248"/>
                  <a:pt x="1047845" y="224248"/>
                </a:cubicBezTo>
                <a:lnTo>
                  <a:pt x="1133174" y="224248"/>
                </a:lnTo>
                <a:cubicBezTo>
                  <a:pt x="1153526" y="220887"/>
                  <a:pt x="1172945" y="215472"/>
                  <a:pt x="1201325" y="209872"/>
                </a:cubicBezTo>
                <a:cubicBezTo>
                  <a:pt x="1211968" y="215659"/>
                  <a:pt x="1224665" y="220327"/>
                  <a:pt x="1238855" y="224248"/>
                </a:cubicBezTo>
                <a:lnTo>
                  <a:pt x="1461793" y="224248"/>
                </a:lnTo>
                <a:lnTo>
                  <a:pt x="1461793" y="207817"/>
                </a:lnTo>
                <a:cubicBezTo>
                  <a:pt x="1387667" y="208750"/>
                  <a:pt x="1323437" y="215847"/>
                  <a:pt x="1292069" y="198668"/>
                </a:cubicBezTo>
                <a:cubicBezTo>
                  <a:pt x="1275451" y="189519"/>
                  <a:pt x="1245950" y="178130"/>
                  <a:pt x="1247631" y="167861"/>
                </a:cubicBezTo>
                <a:cubicBezTo>
                  <a:pt x="1250805" y="148255"/>
                  <a:pt x="1378518" y="138733"/>
                  <a:pt x="1386360" y="114086"/>
                </a:cubicBezTo>
                <a:cubicBezTo>
                  <a:pt x="1464034" y="123422"/>
                  <a:pt x="1438827" y="138546"/>
                  <a:pt x="1436587" y="154603"/>
                </a:cubicBezTo>
                <a:lnTo>
                  <a:pt x="1503057" y="135932"/>
                </a:lnTo>
                <a:lnTo>
                  <a:pt x="1579424" y="158524"/>
                </a:lnTo>
                <a:cubicBezTo>
                  <a:pt x="1620314" y="149188"/>
                  <a:pt x="1661392" y="139666"/>
                  <a:pt x="1701722" y="130517"/>
                </a:cubicBezTo>
                <a:cubicBezTo>
                  <a:pt x="1699668" y="130330"/>
                  <a:pt x="1697988" y="129957"/>
                  <a:pt x="1696494" y="129770"/>
                </a:cubicBezTo>
                <a:cubicBezTo>
                  <a:pt x="1660645" y="124542"/>
                  <a:pt x="1657471" y="117260"/>
                  <a:pt x="1683611" y="108858"/>
                </a:cubicBezTo>
                <a:lnTo>
                  <a:pt x="1748214" y="119687"/>
                </a:lnTo>
                <a:lnTo>
                  <a:pt x="1725248" y="125102"/>
                </a:lnTo>
                <a:cubicBezTo>
                  <a:pt x="1765579" y="115580"/>
                  <a:pt x="1837091" y="124168"/>
                  <a:pt x="1890304" y="126969"/>
                </a:cubicBezTo>
                <a:cubicBezTo>
                  <a:pt x="1902815" y="140599"/>
                  <a:pt x="1887690" y="153296"/>
                  <a:pt x="1835970" y="161511"/>
                </a:cubicBezTo>
                <a:cubicBezTo>
                  <a:pt x="1835410" y="161325"/>
                  <a:pt x="1759044" y="145081"/>
                  <a:pt x="1758857" y="145081"/>
                </a:cubicBezTo>
                <a:cubicBezTo>
                  <a:pt x="1715539" y="164499"/>
                  <a:pt x="1793213" y="172715"/>
                  <a:pt x="1859123" y="181863"/>
                </a:cubicBezTo>
                <a:lnTo>
                  <a:pt x="1835784" y="161511"/>
                </a:lnTo>
                <a:cubicBezTo>
                  <a:pt x="1882089" y="166926"/>
                  <a:pt x="1928581" y="172528"/>
                  <a:pt x="1974886" y="177942"/>
                </a:cubicBezTo>
                <a:cubicBezTo>
                  <a:pt x="2031275" y="166740"/>
                  <a:pt x="1997106" y="150869"/>
                  <a:pt x="1960696" y="139666"/>
                </a:cubicBezTo>
                <a:cubicBezTo>
                  <a:pt x="2048452" y="140413"/>
                  <a:pt x="2132287" y="135185"/>
                  <a:pt x="2213509" y="128089"/>
                </a:cubicBezTo>
                <a:cubicBezTo>
                  <a:pt x="2313588" y="119314"/>
                  <a:pt x="2307053" y="117820"/>
                  <a:pt x="2307053" y="93360"/>
                </a:cubicBezTo>
                <a:cubicBezTo>
                  <a:pt x="2387901" y="85892"/>
                  <a:pt x="2349624" y="84585"/>
                  <a:pt x="2400971" y="71702"/>
                </a:cubicBezTo>
                <a:cubicBezTo>
                  <a:pt x="2430658" y="64420"/>
                  <a:pt x="2477337" y="61806"/>
                  <a:pt x="2503104" y="53403"/>
                </a:cubicBezTo>
                <a:lnTo>
                  <a:pt x="2479578" y="87012"/>
                </a:lnTo>
                <a:lnTo>
                  <a:pt x="2626709" y="87012"/>
                </a:lnTo>
                <a:cubicBezTo>
                  <a:pt x="2611585" y="72635"/>
                  <a:pt x="2590487" y="72448"/>
                  <a:pt x="2663492" y="68341"/>
                </a:cubicBezTo>
                <a:lnTo>
                  <a:pt x="2826121" y="59192"/>
                </a:lnTo>
                <a:cubicBezTo>
                  <a:pt x="2870186" y="66473"/>
                  <a:pt x="2900061" y="78237"/>
                  <a:pt x="2951594" y="83091"/>
                </a:cubicBezTo>
                <a:cubicBezTo>
                  <a:pt x="2988564" y="86639"/>
                  <a:pt x="3026093" y="82158"/>
                  <a:pt x="3060822" y="86079"/>
                </a:cubicBezTo>
                <a:cubicBezTo>
                  <a:pt x="3093684" y="89813"/>
                  <a:pt x="3119824" y="96161"/>
                  <a:pt x="3155113" y="98962"/>
                </a:cubicBezTo>
                <a:cubicBezTo>
                  <a:pt x="3214302" y="103630"/>
                  <a:pt x="3241749" y="86265"/>
                  <a:pt x="3259674" y="76929"/>
                </a:cubicBezTo>
                <a:lnTo>
                  <a:pt x="3312141" y="93174"/>
                </a:lnTo>
                <a:lnTo>
                  <a:pt x="3439668" y="69087"/>
                </a:lnTo>
                <a:lnTo>
                  <a:pt x="3544788" y="77677"/>
                </a:lnTo>
                <a:cubicBezTo>
                  <a:pt x="3592121" y="65073"/>
                  <a:pt x="3616767" y="53415"/>
                  <a:pt x="3668038" y="50422"/>
                </a:cubicBezTo>
                <a:close/>
                <a:moveTo>
                  <a:pt x="2235728" y="11200"/>
                </a:moveTo>
                <a:cubicBezTo>
                  <a:pt x="2244317" y="12694"/>
                  <a:pt x="2243383" y="14561"/>
                  <a:pt x="2232927" y="16428"/>
                </a:cubicBezTo>
                <a:cubicBezTo>
                  <a:pt x="2216123" y="14187"/>
                  <a:pt x="2217056" y="12507"/>
                  <a:pt x="2235728" y="11200"/>
                </a:cubicBezTo>
                <a:close/>
                <a:moveTo>
                  <a:pt x="4714746" y="0"/>
                </a:moveTo>
                <a:cubicBezTo>
                  <a:pt x="4725202" y="187"/>
                  <a:pt x="4709705" y="14190"/>
                  <a:pt x="4687299" y="1494"/>
                </a:cubicBezTo>
                <a:close/>
              </a:path>
            </a:pathLst>
          </a:custGeom>
          <a:solidFill>
            <a:srgbClr val="F7EEDC"/>
          </a:solidFill>
          <a:ln w="18672" cap="flat">
            <a:noFill/>
            <a:prstDash val="solid"/>
            <a:miter/>
          </a:ln>
        </p:spPr>
        <p:txBody>
          <a:bodyPr rtlCol="0" anchor="ct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000000"/>
              </a:solidFill>
              <a:effectLst/>
              <a:uLnTx/>
              <a:uFillTx/>
              <a:latin typeface="Tenorite"/>
              <a:ea typeface="+mn-ea"/>
              <a:cs typeface="+mn-cs"/>
              <a:sym typeface="Tenorite Regular"/>
            </a:endParaRPr>
          </a:p>
        </p:txBody>
      </p:sp>
      <p:sp>
        <p:nvSpPr>
          <p:cNvPr id="63" name="Freeform: Shape 62">
            <a:extLst>
              <a:ext uri="{FF2B5EF4-FFF2-40B4-BE49-F238E27FC236}">
                <a16:creationId xmlns:a16="http://schemas.microsoft.com/office/drawing/2014/main" id="{1229EE5A-7D0B-471A-3E8C-C7D489D08497}"/>
              </a:ext>
            </a:extLst>
          </p:cNvPr>
          <p:cNvSpPr/>
          <p:nvPr/>
        </p:nvSpPr>
        <p:spPr>
          <a:xfrm>
            <a:off x="609598" y="4293515"/>
            <a:ext cx="8675607" cy="1308378"/>
          </a:xfrm>
          <a:custGeom>
            <a:avLst/>
            <a:gdLst>
              <a:gd name="connsiteX0" fmla="*/ 1623488 w 5644588"/>
              <a:gd name="connsiteY0" fmla="*/ 5677262 h 5681302"/>
              <a:gd name="connsiteX1" fmla="*/ 1649441 w 5644588"/>
              <a:gd name="connsiteY1" fmla="*/ 5677635 h 5681302"/>
              <a:gd name="connsiteX2" fmla="*/ 1623488 w 5644588"/>
              <a:gd name="connsiteY2" fmla="*/ 5677262 h 5681302"/>
              <a:gd name="connsiteX3" fmla="*/ 1504385 w 5644588"/>
              <a:gd name="connsiteY3" fmla="*/ 5627537 h 5681302"/>
              <a:gd name="connsiteX4" fmla="*/ 1556085 w 5644588"/>
              <a:gd name="connsiteY4" fmla="*/ 5633943 h 5681302"/>
              <a:gd name="connsiteX5" fmla="*/ 1504385 w 5644588"/>
              <a:gd name="connsiteY5" fmla="*/ 5627537 h 5681302"/>
              <a:gd name="connsiteX6" fmla="*/ 1599776 w 5644588"/>
              <a:gd name="connsiteY6" fmla="*/ 5615086 h 5681302"/>
              <a:gd name="connsiteX7" fmla="*/ 1670354 w 5644588"/>
              <a:gd name="connsiteY7" fmla="*/ 5644774 h 5681302"/>
              <a:gd name="connsiteX8" fmla="*/ 1599776 w 5644588"/>
              <a:gd name="connsiteY8" fmla="*/ 5615086 h 5681302"/>
              <a:gd name="connsiteX9" fmla="*/ 1621192 w 5644588"/>
              <a:gd name="connsiteY9" fmla="*/ 5597085 h 5681302"/>
              <a:gd name="connsiteX10" fmla="*/ 1619380 w 5644588"/>
              <a:gd name="connsiteY10" fmla="*/ 5604069 h 5681302"/>
              <a:gd name="connsiteX11" fmla="*/ 1600522 w 5644588"/>
              <a:gd name="connsiteY11" fmla="*/ 5599402 h 5681302"/>
              <a:gd name="connsiteX12" fmla="*/ 1621192 w 5644588"/>
              <a:gd name="connsiteY12" fmla="*/ 5597085 h 5681302"/>
              <a:gd name="connsiteX13" fmla="*/ 1789817 w 5644588"/>
              <a:gd name="connsiteY13" fmla="*/ 5596496 h 5681302"/>
              <a:gd name="connsiteX14" fmla="*/ 1817859 w 5644588"/>
              <a:gd name="connsiteY14" fmla="*/ 5603323 h 5681302"/>
              <a:gd name="connsiteX15" fmla="*/ 1789817 w 5644588"/>
              <a:gd name="connsiteY15" fmla="*/ 5596496 h 5681302"/>
              <a:gd name="connsiteX16" fmla="*/ 1540587 w 5644588"/>
              <a:gd name="connsiteY16" fmla="*/ 5593800 h 5681302"/>
              <a:gd name="connsiteX17" fmla="*/ 1556457 w 5644588"/>
              <a:gd name="connsiteY17" fmla="*/ 5599028 h 5681302"/>
              <a:gd name="connsiteX18" fmla="*/ 1538533 w 5644588"/>
              <a:gd name="connsiteY18" fmla="*/ 5602389 h 5681302"/>
              <a:gd name="connsiteX19" fmla="*/ 1538533 w 5644588"/>
              <a:gd name="connsiteY19" fmla="*/ 5602576 h 5681302"/>
              <a:gd name="connsiteX20" fmla="*/ 1540587 w 5644588"/>
              <a:gd name="connsiteY20" fmla="*/ 5593800 h 5681302"/>
              <a:gd name="connsiteX21" fmla="*/ 1669607 w 5644588"/>
              <a:gd name="connsiteY21" fmla="*/ 5566166 h 5681302"/>
              <a:gd name="connsiteX22" fmla="*/ 1669607 w 5644588"/>
              <a:gd name="connsiteY22" fmla="*/ 5566353 h 5681302"/>
              <a:gd name="connsiteX23" fmla="*/ 1668589 w 5644588"/>
              <a:gd name="connsiteY23" fmla="*/ 5566230 h 5681302"/>
              <a:gd name="connsiteX24" fmla="*/ 1149045 w 5644588"/>
              <a:gd name="connsiteY24" fmla="*/ 5564299 h 5681302"/>
              <a:gd name="connsiteX25" fmla="*/ 1153526 w 5644588"/>
              <a:gd name="connsiteY25" fmla="*/ 5569340 h 5681302"/>
              <a:gd name="connsiteX26" fmla="*/ 1149045 w 5644588"/>
              <a:gd name="connsiteY26" fmla="*/ 5564299 h 5681302"/>
              <a:gd name="connsiteX27" fmla="*/ 1721701 w 5644588"/>
              <a:gd name="connsiteY27" fmla="*/ 5563552 h 5681302"/>
              <a:gd name="connsiteX28" fmla="*/ 1966485 w 5644588"/>
              <a:gd name="connsiteY28" fmla="*/ 5570273 h 5681302"/>
              <a:gd name="connsiteX29" fmla="*/ 1721701 w 5644588"/>
              <a:gd name="connsiteY29" fmla="*/ 5563552 h 5681302"/>
              <a:gd name="connsiteX30" fmla="*/ 910610 w 5644588"/>
              <a:gd name="connsiteY30" fmla="*/ 5558511 h 5681302"/>
              <a:gd name="connsiteX31" fmla="*/ 911917 w 5644588"/>
              <a:gd name="connsiteY31" fmla="*/ 5564112 h 5681302"/>
              <a:gd name="connsiteX32" fmla="*/ 910610 w 5644588"/>
              <a:gd name="connsiteY32" fmla="*/ 5558511 h 5681302"/>
              <a:gd name="connsiteX33" fmla="*/ 2836928 w 5644588"/>
              <a:gd name="connsiteY33" fmla="*/ 5558091 h 5681302"/>
              <a:gd name="connsiteX34" fmla="*/ 2884376 w 5644588"/>
              <a:gd name="connsiteY34" fmla="*/ 5565232 h 5681302"/>
              <a:gd name="connsiteX35" fmla="*/ 2811184 w 5644588"/>
              <a:gd name="connsiteY35" fmla="*/ 5565793 h 5681302"/>
              <a:gd name="connsiteX36" fmla="*/ 2836928 w 5644588"/>
              <a:gd name="connsiteY36" fmla="*/ 5558091 h 5681302"/>
              <a:gd name="connsiteX37" fmla="*/ 1260701 w 5644588"/>
              <a:gd name="connsiteY37" fmla="*/ 5553843 h 5681302"/>
              <a:gd name="connsiteX38" fmla="*/ 1300658 w 5644588"/>
              <a:gd name="connsiteY38" fmla="*/ 5558884 h 5681302"/>
              <a:gd name="connsiteX39" fmla="*/ 1260701 w 5644588"/>
              <a:gd name="connsiteY39" fmla="*/ 5553843 h 5681302"/>
              <a:gd name="connsiteX40" fmla="*/ 1549736 w 5644588"/>
              <a:gd name="connsiteY40" fmla="*/ 5551789 h 5681302"/>
              <a:gd name="connsiteX41" fmla="*/ 1668589 w 5644588"/>
              <a:gd name="connsiteY41" fmla="*/ 5566230 h 5681302"/>
              <a:gd name="connsiteX42" fmla="*/ 1633571 w 5644588"/>
              <a:gd name="connsiteY42" fmla="*/ 5568407 h 5681302"/>
              <a:gd name="connsiteX43" fmla="*/ 1549736 w 5644588"/>
              <a:gd name="connsiteY43" fmla="*/ 5551789 h 5681302"/>
              <a:gd name="connsiteX44" fmla="*/ 2420389 w 5644588"/>
              <a:gd name="connsiteY44" fmla="*/ 5547121 h 5681302"/>
              <a:gd name="connsiteX45" fmla="*/ 2454184 w 5644588"/>
              <a:gd name="connsiteY45" fmla="*/ 5547494 h 5681302"/>
              <a:gd name="connsiteX46" fmla="*/ 2462773 w 5644588"/>
              <a:gd name="connsiteY46" fmla="*/ 5555523 h 5681302"/>
              <a:gd name="connsiteX47" fmla="*/ 2164216 w 5644588"/>
              <a:gd name="connsiteY47" fmla="*/ 5537599 h 5681302"/>
              <a:gd name="connsiteX48" fmla="*/ 2224899 w 5644588"/>
              <a:gd name="connsiteY48" fmla="*/ 5543201 h 5681302"/>
              <a:gd name="connsiteX49" fmla="*/ 2216870 w 5644588"/>
              <a:gd name="connsiteY49" fmla="*/ 5548056 h 5681302"/>
              <a:gd name="connsiteX50" fmla="*/ 2216683 w 5644588"/>
              <a:gd name="connsiteY50" fmla="*/ 5548056 h 5681302"/>
              <a:gd name="connsiteX51" fmla="*/ 2164216 w 5644588"/>
              <a:gd name="connsiteY51" fmla="*/ 5537599 h 5681302"/>
              <a:gd name="connsiteX52" fmla="*/ 2581525 w 5644588"/>
              <a:gd name="connsiteY52" fmla="*/ 5522848 h 5681302"/>
              <a:gd name="connsiteX53" fmla="*/ 2586006 w 5644588"/>
              <a:gd name="connsiteY53" fmla="*/ 5527889 h 5681302"/>
              <a:gd name="connsiteX54" fmla="*/ 2581525 w 5644588"/>
              <a:gd name="connsiteY54" fmla="*/ 5522848 h 5681302"/>
              <a:gd name="connsiteX55" fmla="*/ 1778202 w 5644588"/>
              <a:gd name="connsiteY55" fmla="*/ 5521115 h 5681302"/>
              <a:gd name="connsiteX56" fmla="*/ 1817112 w 5644588"/>
              <a:gd name="connsiteY56" fmla="*/ 5523034 h 5681302"/>
              <a:gd name="connsiteX57" fmla="*/ 1964991 w 5644588"/>
              <a:gd name="connsiteY57" fmla="*/ 5535731 h 5681302"/>
              <a:gd name="connsiteX58" fmla="*/ 1921673 w 5644588"/>
              <a:gd name="connsiteY58" fmla="*/ 5539092 h 5681302"/>
              <a:gd name="connsiteX59" fmla="*/ 1921673 w 5644588"/>
              <a:gd name="connsiteY59" fmla="*/ 5539279 h 5681302"/>
              <a:gd name="connsiteX60" fmla="*/ 1733277 w 5644588"/>
              <a:gd name="connsiteY60" fmla="*/ 5539652 h 5681302"/>
              <a:gd name="connsiteX61" fmla="*/ 1778202 w 5644588"/>
              <a:gd name="connsiteY61" fmla="*/ 5521115 h 5681302"/>
              <a:gd name="connsiteX62" fmla="*/ 1643934 w 5644588"/>
              <a:gd name="connsiteY62" fmla="*/ 5519207 h 5681302"/>
              <a:gd name="connsiteX63" fmla="*/ 1677076 w 5644588"/>
              <a:gd name="connsiteY63" fmla="*/ 5523034 h 5681302"/>
              <a:gd name="connsiteX64" fmla="*/ 1660085 w 5644588"/>
              <a:gd name="connsiteY64" fmla="*/ 5534424 h 5681302"/>
              <a:gd name="connsiteX65" fmla="*/ 1643934 w 5644588"/>
              <a:gd name="connsiteY65" fmla="*/ 5519207 h 5681302"/>
              <a:gd name="connsiteX66" fmla="*/ 4839232 w 5644588"/>
              <a:gd name="connsiteY66" fmla="*/ 5498070 h 5681302"/>
              <a:gd name="connsiteX67" fmla="*/ 4879616 w 5644588"/>
              <a:gd name="connsiteY67" fmla="*/ 5503243 h 5681302"/>
              <a:gd name="connsiteX68" fmla="*/ 4879616 w 5644588"/>
              <a:gd name="connsiteY68" fmla="*/ 5503243 h 5681302"/>
              <a:gd name="connsiteX69" fmla="*/ 4850301 w 5644588"/>
              <a:gd name="connsiteY69" fmla="*/ 5506231 h 5681302"/>
              <a:gd name="connsiteX70" fmla="*/ 4837044 w 5644588"/>
              <a:gd name="connsiteY70" fmla="*/ 5500442 h 5681302"/>
              <a:gd name="connsiteX71" fmla="*/ 4839232 w 5644588"/>
              <a:gd name="connsiteY71" fmla="*/ 5498070 h 5681302"/>
              <a:gd name="connsiteX72" fmla="*/ 2624095 w 5644588"/>
              <a:gd name="connsiteY72" fmla="*/ 5474116 h 5681302"/>
              <a:gd name="connsiteX73" fmla="*/ 2568853 w 5644588"/>
              <a:gd name="connsiteY73" fmla="*/ 5498006 h 5681302"/>
              <a:gd name="connsiteX74" fmla="*/ 2568641 w 5644588"/>
              <a:gd name="connsiteY74" fmla="*/ 5498016 h 5681302"/>
              <a:gd name="connsiteX75" fmla="*/ 2568828 w 5644588"/>
              <a:gd name="connsiteY75" fmla="*/ 5498016 h 5681302"/>
              <a:gd name="connsiteX76" fmla="*/ 2568831 w 5644588"/>
              <a:gd name="connsiteY76" fmla="*/ 5498015 h 5681302"/>
              <a:gd name="connsiteX77" fmla="*/ 2568828 w 5644588"/>
              <a:gd name="connsiteY77" fmla="*/ 5498015 h 5681302"/>
              <a:gd name="connsiteX78" fmla="*/ 2568834 w 5644588"/>
              <a:gd name="connsiteY78" fmla="*/ 5498014 h 5681302"/>
              <a:gd name="connsiteX79" fmla="*/ 2568853 w 5644588"/>
              <a:gd name="connsiteY79" fmla="*/ 5498006 h 5681302"/>
              <a:gd name="connsiteX80" fmla="*/ 2568873 w 5644588"/>
              <a:gd name="connsiteY80" fmla="*/ 5498005 h 5681302"/>
              <a:gd name="connsiteX81" fmla="*/ 2588521 w 5644588"/>
              <a:gd name="connsiteY81" fmla="*/ 5493263 h 5681302"/>
              <a:gd name="connsiteX82" fmla="*/ 2603837 w 5644588"/>
              <a:gd name="connsiteY82" fmla="*/ 5492904 h 5681302"/>
              <a:gd name="connsiteX83" fmla="*/ 2589888 w 5644588"/>
              <a:gd name="connsiteY83" fmla="*/ 5496583 h 5681302"/>
              <a:gd name="connsiteX84" fmla="*/ 2569318 w 5644588"/>
              <a:gd name="connsiteY84" fmla="*/ 5497982 h 5681302"/>
              <a:gd name="connsiteX85" fmla="*/ 2741913 w 5644588"/>
              <a:gd name="connsiteY85" fmla="*/ 5489240 h 5681302"/>
              <a:gd name="connsiteX86" fmla="*/ 2624095 w 5644588"/>
              <a:gd name="connsiteY86" fmla="*/ 5474116 h 5681302"/>
              <a:gd name="connsiteX87" fmla="*/ 64440 w 5644588"/>
              <a:gd name="connsiteY87" fmla="*/ 5459199 h 5681302"/>
              <a:gd name="connsiteX88" fmla="*/ 67777 w 5644588"/>
              <a:gd name="connsiteY88" fmla="*/ 5470381 h 5681302"/>
              <a:gd name="connsiteX89" fmla="*/ 62549 w 5644588"/>
              <a:gd name="connsiteY89" fmla="*/ 5494094 h 5681302"/>
              <a:gd name="connsiteX90" fmla="*/ 64440 w 5644588"/>
              <a:gd name="connsiteY90" fmla="*/ 5459199 h 5681302"/>
              <a:gd name="connsiteX91" fmla="*/ 5544322 w 5644588"/>
              <a:gd name="connsiteY91" fmla="*/ 4925173 h 5681302"/>
              <a:gd name="connsiteX92" fmla="*/ 5544322 w 5644588"/>
              <a:gd name="connsiteY92" fmla="*/ 4925173 h 5681302"/>
              <a:gd name="connsiteX93" fmla="*/ 5549713 w 5644588"/>
              <a:gd name="connsiteY93" fmla="*/ 4924823 h 5681302"/>
              <a:gd name="connsiteX94" fmla="*/ 5544322 w 5644588"/>
              <a:gd name="connsiteY94" fmla="*/ 4925173 h 5681302"/>
              <a:gd name="connsiteX95" fmla="*/ 5554965 w 5644588"/>
              <a:gd name="connsiteY95" fmla="*/ 4985109 h 5681302"/>
              <a:gd name="connsiteX96" fmla="*/ 5549713 w 5644588"/>
              <a:gd name="connsiteY96" fmla="*/ 4924823 h 5681302"/>
              <a:gd name="connsiteX97" fmla="*/ 5512207 w 5644588"/>
              <a:gd name="connsiteY97" fmla="*/ 4771693 h 5681302"/>
              <a:gd name="connsiteX98" fmla="*/ 5512207 w 5644588"/>
              <a:gd name="connsiteY98" fmla="*/ 4771695 h 5681302"/>
              <a:gd name="connsiteX99" fmla="*/ 5513707 w 5644588"/>
              <a:gd name="connsiteY99" fmla="*/ 4774542 h 5681302"/>
              <a:gd name="connsiteX100" fmla="*/ 5511685 w 5644588"/>
              <a:gd name="connsiteY100" fmla="*/ 4794208 h 5681302"/>
              <a:gd name="connsiteX101" fmla="*/ 5512204 w 5644588"/>
              <a:gd name="connsiteY101" fmla="*/ 4771797 h 5681302"/>
              <a:gd name="connsiteX102" fmla="*/ 5505485 w 5644588"/>
              <a:gd name="connsiteY102" fmla="*/ 4972039 h 5681302"/>
              <a:gd name="connsiteX103" fmla="*/ 5512207 w 5644588"/>
              <a:gd name="connsiteY103" fmla="*/ 4771693 h 5681302"/>
              <a:gd name="connsiteX104" fmla="*/ 86252 w 5644588"/>
              <a:gd name="connsiteY104" fmla="*/ 4540802 h 5681302"/>
              <a:gd name="connsiteX105" fmla="*/ 83275 w 5644588"/>
              <a:gd name="connsiteY105" fmla="*/ 4579936 h 5681302"/>
              <a:gd name="connsiteX106" fmla="*/ 75993 w 5644588"/>
              <a:gd name="connsiteY106" fmla="*/ 4558090 h 5681302"/>
              <a:gd name="connsiteX107" fmla="*/ 82513 w 5644588"/>
              <a:gd name="connsiteY107" fmla="*/ 4541916 h 5681302"/>
              <a:gd name="connsiteX108" fmla="*/ 86252 w 5644588"/>
              <a:gd name="connsiteY108" fmla="*/ 4540802 h 5681302"/>
              <a:gd name="connsiteX109" fmla="*/ 109974 w 5644588"/>
              <a:gd name="connsiteY109" fmla="*/ 4500582 h 5681302"/>
              <a:gd name="connsiteX110" fmla="*/ 108667 w 5644588"/>
              <a:gd name="connsiteY110" fmla="*/ 4522801 h 5681302"/>
              <a:gd name="connsiteX111" fmla="*/ 109974 w 5644588"/>
              <a:gd name="connsiteY111" fmla="*/ 4500582 h 5681302"/>
              <a:gd name="connsiteX112" fmla="*/ 5644588 w 5644588"/>
              <a:gd name="connsiteY112" fmla="*/ 4479110 h 5681302"/>
              <a:gd name="connsiteX113" fmla="*/ 5619568 w 5644588"/>
              <a:gd name="connsiteY113" fmla="*/ 4497595 h 5681302"/>
              <a:gd name="connsiteX114" fmla="*/ 5644588 w 5644588"/>
              <a:gd name="connsiteY114" fmla="*/ 4479110 h 5681302"/>
              <a:gd name="connsiteX115" fmla="*/ 5591748 w 5644588"/>
              <a:gd name="connsiteY115" fmla="*/ 4342621 h 5681302"/>
              <a:gd name="connsiteX116" fmla="*/ 5593428 w 5644588"/>
              <a:gd name="connsiteY116" fmla="*/ 4362786 h 5681302"/>
              <a:gd name="connsiteX117" fmla="*/ 5578304 w 5644588"/>
              <a:gd name="connsiteY117" fmla="*/ 4361666 h 5681302"/>
              <a:gd name="connsiteX118" fmla="*/ 83647 w 5644588"/>
              <a:gd name="connsiteY118" fmla="*/ 4336763 h 5681302"/>
              <a:gd name="connsiteX119" fmla="*/ 79913 w 5644588"/>
              <a:gd name="connsiteY119" fmla="*/ 4385939 h 5681302"/>
              <a:gd name="connsiteX120" fmla="*/ 76179 w 5644588"/>
              <a:gd name="connsiteY120" fmla="*/ 4353264 h 5681302"/>
              <a:gd name="connsiteX121" fmla="*/ 83647 w 5644588"/>
              <a:gd name="connsiteY121" fmla="*/ 4336763 h 5681302"/>
              <a:gd name="connsiteX122" fmla="*/ 118377 w 5644588"/>
              <a:gd name="connsiteY122" fmla="*/ 4312794 h 5681302"/>
              <a:gd name="connsiteX123" fmla="*/ 117070 w 5644588"/>
              <a:gd name="connsiteY123" fmla="*/ 4358865 h 5681302"/>
              <a:gd name="connsiteX124" fmla="*/ 110722 w 5644588"/>
              <a:gd name="connsiteY124" fmla="*/ 4327497 h 5681302"/>
              <a:gd name="connsiteX125" fmla="*/ 118377 w 5644588"/>
              <a:gd name="connsiteY125" fmla="*/ 4312794 h 5681302"/>
              <a:gd name="connsiteX126" fmla="*/ 5637492 w 5644588"/>
              <a:gd name="connsiteY126" fmla="*/ 4095177 h 5681302"/>
              <a:gd name="connsiteX127" fmla="*/ 5641227 w 5644588"/>
              <a:gd name="connsiteY127" fmla="*/ 4102692 h 5681302"/>
              <a:gd name="connsiteX128" fmla="*/ 5636559 w 5644588"/>
              <a:gd name="connsiteY128" fmla="*/ 4111468 h 5681302"/>
              <a:gd name="connsiteX129" fmla="*/ 5637492 w 5644588"/>
              <a:gd name="connsiteY129" fmla="*/ 4095177 h 5681302"/>
              <a:gd name="connsiteX130" fmla="*/ 74331 w 5644588"/>
              <a:gd name="connsiteY130" fmla="*/ 4043807 h 5681302"/>
              <a:gd name="connsiteX131" fmla="*/ 92050 w 5644588"/>
              <a:gd name="connsiteY131" fmla="*/ 4085888 h 5681302"/>
              <a:gd name="connsiteX132" fmla="*/ 84954 w 5644588"/>
              <a:gd name="connsiteY132" fmla="*/ 4106987 h 5681302"/>
              <a:gd name="connsiteX133" fmla="*/ 76062 w 5644588"/>
              <a:gd name="connsiteY133" fmla="*/ 4087686 h 5681302"/>
              <a:gd name="connsiteX134" fmla="*/ 74125 w 5644588"/>
              <a:gd name="connsiteY134" fmla="*/ 4043317 h 5681302"/>
              <a:gd name="connsiteX135" fmla="*/ 74312 w 5644588"/>
              <a:gd name="connsiteY135" fmla="*/ 4043317 h 5681302"/>
              <a:gd name="connsiteX136" fmla="*/ 74331 w 5644588"/>
              <a:gd name="connsiteY136" fmla="*/ 4043807 h 5681302"/>
              <a:gd name="connsiteX137" fmla="*/ 12883 w 5644588"/>
              <a:gd name="connsiteY137" fmla="*/ 3891190 h 5681302"/>
              <a:gd name="connsiteX138" fmla="*/ 14937 w 5644588"/>
              <a:gd name="connsiteY138" fmla="*/ 3906454 h 5681302"/>
              <a:gd name="connsiteX139" fmla="*/ 9709 w 5644588"/>
              <a:gd name="connsiteY139" fmla="*/ 3901973 h 5681302"/>
              <a:gd name="connsiteX140" fmla="*/ 12883 w 5644588"/>
              <a:gd name="connsiteY140" fmla="*/ 3891190 h 5681302"/>
              <a:gd name="connsiteX141" fmla="*/ 87289 w 5644588"/>
              <a:gd name="connsiteY141" fmla="*/ 3839955 h 5681302"/>
              <a:gd name="connsiteX142" fmla="*/ 94664 w 5644588"/>
              <a:gd name="connsiteY142" fmla="*/ 3842598 h 5681302"/>
              <a:gd name="connsiteX143" fmla="*/ 76366 w 5644588"/>
              <a:gd name="connsiteY143" fmla="*/ 3895252 h 5681302"/>
              <a:gd name="connsiteX144" fmla="*/ 87289 w 5644588"/>
              <a:gd name="connsiteY144" fmla="*/ 3839955 h 5681302"/>
              <a:gd name="connsiteX145" fmla="*/ 77299 w 5644588"/>
              <a:gd name="connsiteY145" fmla="*/ 3754620 h 5681302"/>
              <a:gd name="connsiteX146" fmla="*/ 78980 w 5644588"/>
              <a:gd name="connsiteY146" fmla="*/ 3786023 h 5681302"/>
              <a:gd name="connsiteX147" fmla="*/ 76179 w 5644588"/>
              <a:gd name="connsiteY147" fmla="*/ 3761003 h 5681302"/>
              <a:gd name="connsiteX148" fmla="*/ 77299 w 5644588"/>
              <a:gd name="connsiteY148" fmla="*/ 3754620 h 5681302"/>
              <a:gd name="connsiteX149" fmla="*/ 84862 w 5644588"/>
              <a:gd name="connsiteY149" fmla="*/ 3636861 h 5681302"/>
              <a:gd name="connsiteX150" fmla="*/ 100079 w 5644588"/>
              <a:gd name="connsiteY150" fmla="*/ 3653455 h 5681302"/>
              <a:gd name="connsiteX151" fmla="*/ 72445 w 5644588"/>
              <a:gd name="connsiteY151" fmla="*/ 3673621 h 5681302"/>
              <a:gd name="connsiteX152" fmla="*/ 84862 w 5644588"/>
              <a:gd name="connsiteY152" fmla="*/ 3636861 h 5681302"/>
              <a:gd name="connsiteX153" fmla="*/ 30241 w 5644588"/>
              <a:gd name="connsiteY153" fmla="*/ 3623254 h 5681302"/>
              <a:gd name="connsiteX154" fmla="*/ 23152 w 5644588"/>
              <a:gd name="connsiteY154" fmla="*/ 3639638 h 5681302"/>
              <a:gd name="connsiteX155" fmla="*/ 30241 w 5644588"/>
              <a:gd name="connsiteY155" fmla="*/ 3623254 h 5681302"/>
              <a:gd name="connsiteX156" fmla="*/ 4787 w 5644588"/>
              <a:gd name="connsiteY156" fmla="*/ 3583525 h 5681302"/>
              <a:gd name="connsiteX157" fmla="*/ 5601 w 5644588"/>
              <a:gd name="connsiteY157" fmla="*/ 3612565 h 5681302"/>
              <a:gd name="connsiteX158" fmla="*/ 0 w 5644588"/>
              <a:gd name="connsiteY158" fmla="*/ 3597254 h 5681302"/>
              <a:gd name="connsiteX159" fmla="*/ 4787 w 5644588"/>
              <a:gd name="connsiteY159" fmla="*/ 3583525 h 5681302"/>
              <a:gd name="connsiteX160" fmla="*/ 5590020 w 5644588"/>
              <a:gd name="connsiteY160" fmla="*/ 3486321 h 5681302"/>
              <a:gd name="connsiteX161" fmla="*/ 5591560 w 5644588"/>
              <a:gd name="connsiteY161" fmla="*/ 3502589 h 5681302"/>
              <a:gd name="connsiteX162" fmla="*/ 5586519 w 5644588"/>
              <a:gd name="connsiteY162" fmla="*/ 3494560 h 5681302"/>
              <a:gd name="connsiteX163" fmla="*/ 5590020 w 5644588"/>
              <a:gd name="connsiteY163" fmla="*/ 3486321 h 5681302"/>
              <a:gd name="connsiteX164" fmla="*/ 106054 w 5644588"/>
              <a:gd name="connsiteY164" fmla="*/ 3331558 h 5681302"/>
              <a:gd name="connsiteX165" fmla="*/ 108854 w 5644588"/>
              <a:gd name="connsiteY165" fmla="*/ 3352844 h 5681302"/>
              <a:gd name="connsiteX166" fmla="*/ 5549304 w 5644588"/>
              <a:gd name="connsiteY166" fmla="*/ 3317318 h 5681302"/>
              <a:gd name="connsiteX167" fmla="*/ 5548802 w 5644588"/>
              <a:gd name="connsiteY167" fmla="*/ 3331745 h 5681302"/>
              <a:gd name="connsiteX168" fmla="*/ 5542827 w 5644588"/>
              <a:gd name="connsiteY168" fmla="*/ 3370022 h 5681302"/>
              <a:gd name="connsiteX169" fmla="*/ 5538720 w 5644588"/>
              <a:gd name="connsiteY169" fmla="*/ 3363113 h 5681302"/>
              <a:gd name="connsiteX170" fmla="*/ 5538906 w 5644588"/>
              <a:gd name="connsiteY170" fmla="*/ 3362926 h 5681302"/>
              <a:gd name="connsiteX171" fmla="*/ 5549304 w 5644588"/>
              <a:gd name="connsiteY171" fmla="*/ 3317318 h 5681302"/>
              <a:gd name="connsiteX172" fmla="*/ 5464408 w 5644588"/>
              <a:gd name="connsiteY172" fmla="*/ 3245669 h 5681302"/>
              <a:gd name="connsiteX173" fmla="*/ 5498390 w 5644588"/>
              <a:gd name="connsiteY173" fmla="*/ 3328944 h 5681302"/>
              <a:gd name="connsiteX174" fmla="*/ 5475424 w 5644588"/>
              <a:gd name="connsiteY174" fmla="*/ 3393734 h 5681302"/>
              <a:gd name="connsiteX175" fmla="*/ 5475424 w 5644588"/>
              <a:gd name="connsiteY175" fmla="*/ 3393921 h 5681302"/>
              <a:gd name="connsiteX176" fmla="*/ 5464408 w 5644588"/>
              <a:gd name="connsiteY176" fmla="*/ 3245669 h 5681302"/>
              <a:gd name="connsiteX177" fmla="*/ 111676 w 5644588"/>
              <a:gd name="connsiteY177" fmla="*/ 3170551 h 5681302"/>
              <a:gd name="connsiteX178" fmla="*/ 94477 w 5644588"/>
              <a:gd name="connsiteY178" fmla="*/ 3208886 h 5681302"/>
              <a:gd name="connsiteX179" fmla="*/ 118190 w 5644588"/>
              <a:gd name="connsiteY179" fmla="*/ 3176211 h 5681302"/>
              <a:gd name="connsiteX180" fmla="*/ 111676 w 5644588"/>
              <a:gd name="connsiteY180" fmla="*/ 3170551 h 5681302"/>
              <a:gd name="connsiteX181" fmla="*/ 5578864 w 5644588"/>
              <a:gd name="connsiteY181" fmla="*/ 3142042 h 5681302"/>
              <a:gd name="connsiteX182" fmla="*/ 5547495 w 5644588"/>
              <a:gd name="connsiteY182" fmla="*/ 3311393 h 5681302"/>
              <a:gd name="connsiteX183" fmla="*/ 5550669 w 5644588"/>
              <a:gd name="connsiteY183" fmla="*/ 3149510 h 5681302"/>
              <a:gd name="connsiteX184" fmla="*/ 5470569 w 5644588"/>
              <a:gd name="connsiteY184" fmla="*/ 3116649 h 5681302"/>
              <a:gd name="connsiteX185" fmla="*/ 5484946 w 5644588"/>
              <a:gd name="connsiteY185" fmla="*/ 3206459 h 5681302"/>
              <a:gd name="connsiteX186" fmla="*/ 5464408 w 5644588"/>
              <a:gd name="connsiteY186" fmla="*/ 3245669 h 5681302"/>
              <a:gd name="connsiteX187" fmla="*/ 5470569 w 5644588"/>
              <a:gd name="connsiteY187" fmla="*/ 3116649 h 5681302"/>
              <a:gd name="connsiteX188" fmla="*/ 5522712 w 5644588"/>
              <a:gd name="connsiteY188" fmla="*/ 3085327 h 5681302"/>
              <a:gd name="connsiteX189" fmla="*/ 5533492 w 5644588"/>
              <a:gd name="connsiteY189" fmla="*/ 3131586 h 5681302"/>
              <a:gd name="connsiteX190" fmla="*/ 5506792 w 5644588"/>
              <a:gd name="connsiteY190" fmla="*/ 3104885 h 5681302"/>
              <a:gd name="connsiteX191" fmla="*/ 5522712 w 5644588"/>
              <a:gd name="connsiteY191" fmla="*/ 3085327 h 5681302"/>
              <a:gd name="connsiteX192" fmla="*/ 49013 w 5644588"/>
              <a:gd name="connsiteY192" fmla="*/ 3021074 h 5681302"/>
              <a:gd name="connsiteX193" fmla="*/ 58815 w 5644588"/>
              <a:gd name="connsiteY193" fmla="*/ 3049804 h 5681302"/>
              <a:gd name="connsiteX194" fmla="*/ 38650 w 5644588"/>
              <a:gd name="connsiteY194" fmla="*/ 3064181 h 5681302"/>
              <a:gd name="connsiteX195" fmla="*/ 49013 w 5644588"/>
              <a:gd name="connsiteY195" fmla="*/ 3021074 h 5681302"/>
              <a:gd name="connsiteX196" fmla="*/ 5570275 w 5644588"/>
              <a:gd name="connsiteY196" fmla="*/ 2984081 h 5681302"/>
              <a:gd name="connsiteX197" fmla="*/ 5565047 w 5644588"/>
              <a:gd name="connsiteY197" fmla="*/ 2999578 h 5681302"/>
              <a:gd name="connsiteX198" fmla="*/ 5513140 w 5644588"/>
              <a:gd name="connsiteY198" fmla="*/ 2861035 h 5681302"/>
              <a:gd name="connsiteX199" fmla="*/ 5521729 w 5644588"/>
              <a:gd name="connsiteY199" fmla="*/ 2892030 h 5681302"/>
              <a:gd name="connsiteX200" fmla="*/ 5513140 w 5644588"/>
              <a:gd name="connsiteY200" fmla="*/ 2861035 h 5681302"/>
              <a:gd name="connsiteX201" fmla="*/ 5531251 w 5644588"/>
              <a:gd name="connsiteY201" fmla="*/ 2787096 h 5681302"/>
              <a:gd name="connsiteX202" fmla="*/ 5538720 w 5644588"/>
              <a:gd name="connsiteY202" fmla="*/ 2827800 h 5681302"/>
              <a:gd name="connsiteX203" fmla="*/ 5538347 w 5644588"/>
              <a:gd name="connsiteY203" fmla="*/ 3071837 h 5681302"/>
              <a:gd name="connsiteX204" fmla="*/ 5531251 w 5644588"/>
              <a:gd name="connsiteY204" fmla="*/ 2787096 h 5681302"/>
              <a:gd name="connsiteX205" fmla="*/ 121376 w 5644588"/>
              <a:gd name="connsiteY205" fmla="*/ 2721087 h 5681302"/>
              <a:gd name="connsiteX206" fmla="*/ 115389 w 5644588"/>
              <a:gd name="connsiteY206" fmla="*/ 2750127 h 5681302"/>
              <a:gd name="connsiteX207" fmla="*/ 127153 w 5644588"/>
              <a:gd name="connsiteY207" fmla="*/ 2756102 h 5681302"/>
              <a:gd name="connsiteX208" fmla="*/ 127153 w 5644588"/>
              <a:gd name="connsiteY208" fmla="*/ 2732949 h 5681302"/>
              <a:gd name="connsiteX209" fmla="*/ 127153 w 5644588"/>
              <a:gd name="connsiteY209" fmla="*/ 2730895 h 5681302"/>
              <a:gd name="connsiteX210" fmla="*/ 127153 w 5644588"/>
              <a:gd name="connsiteY210" fmla="*/ 2728468 h 5681302"/>
              <a:gd name="connsiteX211" fmla="*/ 121376 w 5644588"/>
              <a:gd name="connsiteY211" fmla="*/ 2721087 h 5681302"/>
              <a:gd name="connsiteX212" fmla="*/ 5523613 w 5644588"/>
              <a:gd name="connsiteY212" fmla="*/ 2629804 h 5681302"/>
              <a:gd name="connsiteX213" fmla="*/ 5530504 w 5644588"/>
              <a:gd name="connsiteY213" fmla="*/ 2638658 h 5681302"/>
              <a:gd name="connsiteX214" fmla="*/ 5517994 w 5644588"/>
              <a:gd name="connsiteY214" fmla="*/ 2665172 h 5681302"/>
              <a:gd name="connsiteX215" fmla="*/ 5523613 w 5644588"/>
              <a:gd name="connsiteY215" fmla="*/ 2629804 h 5681302"/>
              <a:gd name="connsiteX216" fmla="*/ 5516315 w 5644588"/>
              <a:gd name="connsiteY216" fmla="*/ 2282778 h 5681302"/>
              <a:gd name="connsiteX217" fmla="*/ 5519676 w 5644588"/>
              <a:gd name="connsiteY217" fmla="*/ 2300889 h 5681302"/>
              <a:gd name="connsiteX218" fmla="*/ 5511460 w 5644588"/>
              <a:gd name="connsiteY218" fmla="*/ 2297529 h 5681302"/>
              <a:gd name="connsiteX219" fmla="*/ 5525463 w 5644588"/>
              <a:gd name="connsiteY219" fmla="*/ 2165334 h 5681302"/>
              <a:gd name="connsiteX220" fmla="*/ 5524903 w 5644588"/>
              <a:gd name="connsiteY220" fmla="*/ 2194275 h 5681302"/>
              <a:gd name="connsiteX221" fmla="*/ 5525463 w 5644588"/>
              <a:gd name="connsiteY221" fmla="*/ 2165334 h 5681302"/>
              <a:gd name="connsiteX222" fmla="*/ 41631 w 5644588"/>
              <a:gd name="connsiteY222" fmla="*/ 2132546 h 5681302"/>
              <a:gd name="connsiteX223" fmla="*/ 39583 w 5644588"/>
              <a:gd name="connsiteY223" fmla="*/ 2169069 h 5681302"/>
              <a:gd name="connsiteX224" fmla="*/ 36222 w 5644588"/>
              <a:gd name="connsiteY224" fmla="*/ 2138821 h 5681302"/>
              <a:gd name="connsiteX225" fmla="*/ 41631 w 5644588"/>
              <a:gd name="connsiteY225" fmla="*/ 2132546 h 5681302"/>
              <a:gd name="connsiteX226" fmla="*/ 14330 w 5644588"/>
              <a:gd name="connsiteY226" fmla="*/ 1327521 h 5681302"/>
              <a:gd name="connsiteX227" fmla="*/ 17738 w 5644588"/>
              <a:gd name="connsiteY227" fmla="*/ 1334079 h 5681302"/>
              <a:gd name="connsiteX228" fmla="*/ 12323 w 5644588"/>
              <a:gd name="connsiteY228" fmla="*/ 1337067 h 5681302"/>
              <a:gd name="connsiteX229" fmla="*/ 14330 w 5644588"/>
              <a:gd name="connsiteY229" fmla="*/ 1327521 h 5681302"/>
              <a:gd name="connsiteX230" fmla="*/ 5549362 w 5644588"/>
              <a:gd name="connsiteY230" fmla="*/ 829760 h 5681302"/>
              <a:gd name="connsiteX231" fmla="*/ 5551977 w 5644588"/>
              <a:gd name="connsiteY231" fmla="*/ 853660 h 5681302"/>
              <a:gd name="connsiteX232" fmla="*/ 5543201 w 5644588"/>
              <a:gd name="connsiteY232" fmla="*/ 843018 h 5681302"/>
              <a:gd name="connsiteX233" fmla="*/ 5534799 w 5644588"/>
              <a:gd name="connsiteY233" fmla="*/ 541659 h 5681302"/>
              <a:gd name="connsiteX234" fmla="*/ 5539094 w 5644588"/>
              <a:gd name="connsiteY234" fmla="*/ 558090 h 5681302"/>
              <a:gd name="connsiteX235" fmla="*/ 5539094 w 5644588"/>
              <a:gd name="connsiteY235" fmla="*/ 558277 h 5681302"/>
              <a:gd name="connsiteX236" fmla="*/ 5536480 w 5644588"/>
              <a:gd name="connsiteY236" fmla="*/ 572280 h 5681302"/>
              <a:gd name="connsiteX237" fmla="*/ 5534799 w 5644588"/>
              <a:gd name="connsiteY237" fmla="*/ 541659 h 5681302"/>
              <a:gd name="connsiteX238" fmla="*/ 1540027 w 5644588"/>
              <a:gd name="connsiteY238" fmla="*/ 220887 h 5681302"/>
              <a:gd name="connsiteX239" fmla="*/ 1508472 w 5644588"/>
              <a:gd name="connsiteY239" fmla="*/ 224435 h 5681302"/>
              <a:gd name="connsiteX240" fmla="*/ 1545068 w 5644588"/>
              <a:gd name="connsiteY240" fmla="*/ 224435 h 5681302"/>
              <a:gd name="connsiteX241" fmla="*/ 1540027 w 5644588"/>
              <a:gd name="connsiteY241" fmla="*/ 220887 h 5681302"/>
              <a:gd name="connsiteX242" fmla="*/ 1399197 w 5644588"/>
              <a:gd name="connsiteY242" fmla="*/ 193604 h 5681302"/>
              <a:gd name="connsiteX243" fmla="*/ 1407459 w 5644588"/>
              <a:gd name="connsiteY243" fmla="*/ 195493 h 5681302"/>
              <a:gd name="connsiteX244" fmla="*/ 1399197 w 5644588"/>
              <a:gd name="connsiteY244" fmla="*/ 193604 h 5681302"/>
              <a:gd name="connsiteX245" fmla="*/ 1051393 w 5644588"/>
              <a:gd name="connsiteY245" fmla="*/ 191944 h 5681302"/>
              <a:gd name="connsiteX246" fmla="*/ 1027680 w 5644588"/>
              <a:gd name="connsiteY246" fmla="*/ 197919 h 5681302"/>
              <a:gd name="connsiteX247" fmla="*/ 1356547 w 5644588"/>
              <a:gd name="connsiteY247" fmla="*/ 181840 h 5681302"/>
              <a:gd name="connsiteX248" fmla="*/ 1328852 w 5644588"/>
              <a:gd name="connsiteY248" fmla="*/ 185224 h 5681302"/>
              <a:gd name="connsiteX249" fmla="*/ 1407459 w 5644588"/>
              <a:gd name="connsiteY249" fmla="*/ 195494 h 5681302"/>
              <a:gd name="connsiteX250" fmla="*/ 1356547 w 5644588"/>
              <a:gd name="connsiteY250" fmla="*/ 181840 h 5681302"/>
              <a:gd name="connsiteX251" fmla="*/ 1094711 w 5644588"/>
              <a:gd name="connsiteY251" fmla="*/ 171778 h 5681302"/>
              <a:gd name="connsiteX252" fmla="*/ 1085002 w 5644588"/>
              <a:gd name="connsiteY252" fmla="*/ 176072 h 5681302"/>
              <a:gd name="connsiteX253" fmla="*/ 1192526 w 5644588"/>
              <a:gd name="connsiteY253" fmla="*/ 154273 h 5681302"/>
              <a:gd name="connsiteX254" fmla="*/ 1217009 w 5644588"/>
              <a:gd name="connsiteY254" fmla="*/ 157775 h 5681302"/>
              <a:gd name="connsiteX255" fmla="*/ 1155580 w 5644588"/>
              <a:gd name="connsiteY255" fmla="*/ 158335 h 5681302"/>
              <a:gd name="connsiteX256" fmla="*/ 1192526 w 5644588"/>
              <a:gd name="connsiteY256" fmla="*/ 154273 h 5681302"/>
              <a:gd name="connsiteX257" fmla="*/ 2093451 w 5644588"/>
              <a:gd name="connsiteY257" fmla="*/ 153296 h 5681302"/>
              <a:gd name="connsiteX258" fmla="*/ 2140188 w 5644588"/>
              <a:gd name="connsiteY258" fmla="*/ 162093 h 5681302"/>
              <a:gd name="connsiteX259" fmla="*/ 2166486 w 5644588"/>
              <a:gd name="connsiteY259" fmla="*/ 163178 h 5681302"/>
              <a:gd name="connsiteX260" fmla="*/ 2155799 w 5644588"/>
              <a:gd name="connsiteY260" fmla="*/ 162247 h 5681302"/>
              <a:gd name="connsiteX261" fmla="*/ 2157471 w 5644588"/>
              <a:gd name="connsiteY261" fmla="*/ 161932 h 5681302"/>
              <a:gd name="connsiteX262" fmla="*/ 2163729 w 5644588"/>
              <a:gd name="connsiteY262" fmla="*/ 162247 h 5681302"/>
              <a:gd name="connsiteX263" fmla="*/ 2166618 w 5644588"/>
              <a:gd name="connsiteY263" fmla="*/ 163184 h 5681302"/>
              <a:gd name="connsiteX264" fmla="*/ 2166830 w 5644588"/>
              <a:gd name="connsiteY264" fmla="*/ 163193 h 5681302"/>
              <a:gd name="connsiteX265" fmla="*/ 2093451 w 5644588"/>
              <a:gd name="connsiteY265" fmla="*/ 153296 h 5681302"/>
              <a:gd name="connsiteX266" fmla="*/ 630280 w 5644588"/>
              <a:gd name="connsiteY266" fmla="*/ 148952 h 5681302"/>
              <a:gd name="connsiteX267" fmla="*/ 645101 w 5644588"/>
              <a:gd name="connsiteY267" fmla="*/ 151052 h 5681302"/>
              <a:gd name="connsiteX268" fmla="*/ 624562 w 5644588"/>
              <a:gd name="connsiteY268" fmla="*/ 152732 h 5681302"/>
              <a:gd name="connsiteX269" fmla="*/ 630280 w 5644588"/>
              <a:gd name="connsiteY269" fmla="*/ 148952 h 5681302"/>
              <a:gd name="connsiteX270" fmla="*/ 912290 w 5644588"/>
              <a:gd name="connsiteY270" fmla="*/ 138358 h 5681302"/>
              <a:gd name="connsiteX271" fmla="*/ 985109 w 5644588"/>
              <a:gd name="connsiteY271" fmla="*/ 138358 h 5681302"/>
              <a:gd name="connsiteX272" fmla="*/ 912290 w 5644588"/>
              <a:gd name="connsiteY272" fmla="*/ 138358 h 5681302"/>
              <a:gd name="connsiteX273" fmla="*/ 1559608 w 5644588"/>
              <a:gd name="connsiteY273" fmla="*/ 118866 h 5681302"/>
              <a:gd name="connsiteX274" fmla="*/ 1570648 w 5644588"/>
              <a:gd name="connsiteY274" fmla="*/ 122857 h 5681302"/>
              <a:gd name="connsiteX275" fmla="*/ 1542267 w 5644588"/>
              <a:gd name="connsiteY275" fmla="*/ 122857 h 5681302"/>
              <a:gd name="connsiteX276" fmla="*/ 1559608 w 5644588"/>
              <a:gd name="connsiteY276" fmla="*/ 118866 h 5681302"/>
              <a:gd name="connsiteX277" fmla="*/ 3427718 w 5644588"/>
              <a:gd name="connsiteY277" fmla="*/ 101763 h 5681302"/>
              <a:gd name="connsiteX278" fmla="*/ 3336601 w 5644588"/>
              <a:gd name="connsiteY278" fmla="*/ 135371 h 5681302"/>
              <a:gd name="connsiteX279" fmla="*/ 3427718 w 5644588"/>
              <a:gd name="connsiteY279" fmla="*/ 101763 h 5681302"/>
              <a:gd name="connsiteX280" fmla="*/ 2437380 w 5644588"/>
              <a:gd name="connsiteY280" fmla="*/ 94854 h 5681302"/>
              <a:gd name="connsiteX281" fmla="*/ 2421883 w 5644588"/>
              <a:gd name="connsiteY281" fmla="*/ 107177 h 5681302"/>
              <a:gd name="connsiteX282" fmla="*/ 2437380 w 5644588"/>
              <a:gd name="connsiteY282" fmla="*/ 94854 h 5681302"/>
              <a:gd name="connsiteX283" fmla="*/ 3033749 w 5644588"/>
              <a:gd name="connsiteY283" fmla="*/ 94481 h 5681302"/>
              <a:gd name="connsiteX284" fmla="*/ 3033935 w 5644588"/>
              <a:gd name="connsiteY284" fmla="*/ 103816 h 5681302"/>
              <a:gd name="connsiteX285" fmla="*/ 3033936 w 5644588"/>
              <a:gd name="connsiteY285" fmla="*/ 103816 h 5681302"/>
              <a:gd name="connsiteX286" fmla="*/ 3032781 w 5644588"/>
              <a:gd name="connsiteY286" fmla="*/ 101847 h 5681302"/>
              <a:gd name="connsiteX287" fmla="*/ 3035337 w 5644588"/>
              <a:gd name="connsiteY287" fmla="*/ 100946 h 5681302"/>
              <a:gd name="connsiteX288" fmla="*/ 3037192 w 5644588"/>
              <a:gd name="connsiteY288" fmla="*/ 101480 h 5681302"/>
              <a:gd name="connsiteX289" fmla="*/ 3033939 w 5644588"/>
              <a:gd name="connsiteY289" fmla="*/ 103815 h 5681302"/>
              <a:gd name="connsiteX290" fmla="*/ 3046446 w 5644588"/>
              <a:gd name="connsiteY290" fmla="*/ 98659 h 5681302"/>
              <a:gd name="connsiteX291" fmla="*/ 3033749 w 5644588"/>
              <a:gd name="connsiteY291" fmla="*/ 94481 h 5681302"/>
              <a:gd name="connsiteX292" fmla="*/ 1479811 w 5644588"/>
              <a:gd name="connsiteY292" fmla="*/ 93569 h 5681302"/>
              <a:gd name="connsiteX293" fmla="*/ 1540400 w 5644588"/>
              <a:gd name="connsiteY293" fmla="*/ 103068 h 5681302"/>
              <a:gd name="connsiteX294" fmla="*/ 1414741 w 5644588"/>
              <a:gd name="connsiteY294" fmla="*/ 101575 h 5681302"/>
              <a:gd name="connsiteX295" fmla="*/ 1479811 w 5644588"/>
              <a:gd name="connsiteY295" fmla="*/ 93569 h 5681302"/>
              <a:gd name="connsiteX296" fmla="*/ 4653994 w 5644588"/>
              <a:gd name="connsiteY296" fmla="*/ 92544 h 5681302"/>
              <a:gd name="connsiteX297" fmla="*/ 4606825 w 5644588"/>
              <a:gd name="connsiteY297" fmla="*/ 101950 h 5681302"/>
              <a:gd name="connsiteX298" fmla="*/ 4664520 w 5644588"/>
              <a:gd name="connsiteY298" fmla="*/ 103630 h 5681302"/>
              <a:gd name="connsiteX299" fmla="*/ 4710265 w 5644588"/>
              <a:gd name="connsiteY299" fmla="*/ 97468 h 5681302"/>
              <a:gd name="connsiteX300" fmla="*/ 4710265 w 5644588"/>
              <a:gd name="connsiteY300" fmla="*/ 97281 h 5681302"/>
              <a:gd name="connsiteX301" fmla="*/ 4653994 w 5644588"/>
              <a:gd name="connsiteY301" fmla="*/ 92544 h 5681302"/>
              <a:gd name="connsiteX302" fmla="*/ 3969983 w 5644588"/>
              <a:gd name="connsiteY302" fmla="*/ 78142 h 5681302"/>
              <a:gd name="connsiteX303" fmla="*/ 4023339 w 5644588"/>
              <a:gd name="connsiteY303" fmla="*/ 84770 h 5681302"/>
              <a:gd name="connsiteX304" fmla="*/ 3929048 w 5644588"/>
              <a:gd name="connsiteY304" fmla="*/ 88878 h 5681302"/>
              <a:gd name="connsiteX305" fmla="*/ 3969983 w 5644588"/>
              <a:gd name="connsiteY305" fmla="*/ 78142 h 5681302"/>
              <a:gd name="connsiteX306" fmla="*/ 3776689 w 5644588"/>
              <a:gd name="connsiteY306" fmla="*/ 72632 h 5681302"/>
              <a:gd name="connsiteX307" fmla="*/ 3794427 w 5644588"/>
              <a:gd name="connsiteY307" fmla="*/ 79914 h 5681302"/>
              <a:gd name="connsiteX308" fmla="*/ 3776689 w 5644588"/>
              <a:gd name="connsiteY308" fmla="*/ 72632 h 5681302"/>
              <a:gd name="connsiteX309" fmla="*/ 5033471 w 5644588"/>
              <a:gd name="connsiteY309" fmla="*/ 64876 h 5681302"/>
              <a:gd name="connsiteX310" fmla="*/ 5053447 w 5644588"/>
              <a:gd name="connsiteY310" fmla="*/ 71326 h 5681302"/>
              <a:gd name="connsiteX311" fmla="*/ 4947206 w 5644588"/>
              <a:gd name="connsiteY311" fmla="*/ 77675 h 5681302"/>
              <a:gd name="connsiteX312" fmla="*/ 4952808 w 5644588"/>
              <a:gd name="connsiteY312" fmla="*/ 75808 h 5681302"/>
              <a:gd name="connsiteX313" fmla="*/ 4954674 w 5644588"/>
              <a:gd name="connsiteY313" fmla="*/ 75247 h 5681302"/>
              <a:gd name="connsiteX314" fmla="*/ 5033471 w 5644588"/>
              <a:gd name="connsiteY314" fmla="*/ 64876 h 5681302"/>
              <a:gd name="connsiteX315" fmla="*/ 4529524 w 5644588"/>
              <a:gd name="connsiteY315" fmla="*/ 53960 h 5681302"/>
              <a:gd name="connsiteX316" fmla="*/ 4521869 w 5644588"/>
              <a:gd name="connsiteY316" fmla="*/ 62549 h 5681302"/>
              <a:gd name="connsiteX317" fmla="*/ 4508799 w 5644588"/>
              <a:gd name="connsiteY317" fmla="*/ 58254 h 5681302"/>
              <a:gd name="connsiteX318" fmla="*/ 4529524 w 5644588"/>
              <a:gd name="connsiteY318" fmla="*/ 54147 h 5681302"/>
              <a:gd name="connsiteX319" fmla="*/ 3668038 w 5644588"/>
              <a:gd name="connsiteY319" fmla="*/ 50422 h 5681302"/>
              <a:gd name="connsiteX320" fmla="*/ 3730010 w 5644588"/>
              <a:gd name="connsiteY320" fmla="*/ 50603 h 5681302"/>
              <a:gd name="connsiteX321" fmla="*/ 3636839 w 5644588"/>
              <a:gd name="connsiteY321" fmla="*/ 67034 h 5681302"/>
              <a:gd name="connsiteX322" fmla="*/ 3775942 w 5644588"/>
              <a:gd name="connsiteY322" fmla="*/ 92427 h 5681302"/>
              <a:gd name="connsiteX323" fmla="*/ 3929422 w 5644588"/>
              <a:gd name="connsiteY323" fmla="*/ 88879 h 5681302"/>
              <a:gd name="connsiteX324" fmla="*/ 3979648 w 5644588"/>
              <a:gd name="connsiteY324" fmla="*/ 105870 h 5681302"/>
              <a:gd name="connsiteX325" fmla="*/ 4213789 w 5644588"/>
              <a:gd name="connsiteY325" fmla="*/ 90374 h 5681302"/>
              <a:gd name="connsiteX326" fmla="*/ 4282127 w 5644588"/>
              <a:gd name="connsiteY326" fmla="*/ 125849 h 5681302"/>
              <a:gd name="connsiteX327" fmla="*/ 4282127 w 5644588"/>
              <a:gd name="connsiteY327" fmla="*/ 87759 h 5681302"/>
              <a:gd name="connsiteX328" fmla="*/ 4471083 w 5644588"/>
              <a:gd name="connsiteY328" fmla="*/ 109418 h 5681302"/>
              <a:gd name="connsiteX329" fmla="*/ 4501704 w 5644588"/>
              <a:gd name="connsiteY329" fmla="*/ 99522 h 5681302"/>
              <a:gd name="connsiteX330" fmla="*/ 4435980 w 5644588"/>
              <a:gd name="connsiteY330" fmla="*/ 98403 h 5681302"/>
              <a:gd name="connsiteX331" fmla="*/ 4502264 w 5644588"/>
              <a:gd name="connsiteY331" fmla="*/ 88693 h 5681302"/>
              <a:gd name="connsiteX332" fmla="*/ 4505065 w 5644588"/>
              <a:gd name="connsiteY332" fmla="*/ 91867 h 5681302"/>
              <a:gd name="connsiteX333" fmla="*/ 4533072 w 5644588"/>
              <a:gd name="connsiteY333" fmla="*/ 75436 h 5681302"/>
              <a:gd name="connsiteX334" fmla="*/ 4789059 w 5644588"/>
              <a:gd name="connsiteY334" fmla="*/ 83651 h 5681302"/>
              <a:gd name="connsiteX335" fmla="*/ 4789421 w 5644588"/>
              <a:gd name="connsiteY335" fmla="*/ 83687 h 5681302"/>
              <a:gd name="connsiteX336" fmla="*/ 4842085 w 5644588"/>
              <a:gd name="connsiteY336" fmla="*/ 75246 h 5681302"/>
              <a:gd name="connsiteX337" fmla="*/ 4815392 w 5644588"/>
              <a:gd name="connsiteY337" fmla="*/ 84454 h 5681302"/>
              <a:gd name="connsiteX338" fmla="*/ 4791648 w 5644588"/>
              <a:gd name="connsiteY338" fmla="*/ 83908 h 5681302"/>
              <a:gd name="connsiteX339" fmla="*/ 4820641 w 5644588"/>
              <a:gd name="connsiteY339" fmla="*/ 86778 h 5681302"/>
              <a:gd name="connsiteX340" fmla="*/ 4871027 w 5644588"/>
              <a:gd name="connsiteY340" fmla="*/ 92427 h 5681302"/>
              <a:gd name="connsiteX341" fmla="*/ 4957102 w 5644588"/>
              <a:gd name="connsiteY341" fmla="*/ 85145 h 5681302"/>
              <a:gd name="connsiteX342" fmla="*/ 5071933 w 5644588"/>
              <a:gd name="connsiteY342" fmla="*/ 82344 h 5681302"/>
              <a:gd name="connsiteX343" fmla="*/ 5246325 w 5644588"/>
              <a:gd name="connsiteY343" fmla="*/ 82531 h 5681302"/>
              <a:gd name="connsiteX344" fmla="*/ 5505672 w 5644588"/>
              <a:gd name="connsiteY344" fmla="*/ 79357 h 5681302"/>
              <a:gd name="connsiteX345" fmla="*/ 5505672 w 5644588"/>
              <a:gd name="connsiteY345" fmla="*/ 140226 h 5681302"/>
              <a:gd name="connsiteX346" fmla="*/ 5503244 w 5644588"/>
              <a:gd name="connsiteY346" fmla="*/ 316860 h 5681302"/>
              <a:gd name="connsiteX347" fmla="*/ 5498576 w 5644588"/>
              <a:gd name="connsiteY347" fmla="*/ 355135 h 5681302"/>
              <a:gd name="connsiteX348" fmla="*/ 5506792 w 5644588"/>
              <a:gd name="connsiteY348" fmla="*/ 491811 h 5681302"/>
              <a:gd name="connsiteX349" fmla="*/ 5506232 w 5644588"/>
              <a:gd name="connsiteY349" fmla="*/ 522993 h 5681302"/>
              <a:gd name="connsiteX350" fmla="*/ 5505672 w 5644588"/>
              <a:gd name="connsiteY350" fmla="*/ 548761 h 5681302"/>
              <a:gd name="connsiteX351" fmla="*/ 5506045 w 5644588"/>
              <a:gd name="connsiteY351" fmla="*/ 600667 h 5681302"/>
              <a:gd name="connsiteX352" fmla="*/ 5502684 w 5644588"/>
              <a:gd name="connsiteY352" fmla="*/ 787381 h 5681302"/>
              <a:gd name="connsiteX353" fmla="*/ 5509032 w 5644588"/>
              <a:gd name="connsiteY353" fmla="*/ 1043929 h 5681302"/>
              <a:gd name="connsiteX354" fmla="*/ 5510153 w 5644588"/>
              <a:gd name="connsiteY354" fmla="*/ 1315973 h 5681302"/>
              <a:gd name="connsiteX355" fmla="*/ 5522476 w 5644588"/>
              <a:gd name="connsiteY355" fmla="*/ 1595106 h 5681302"/>
              <a:gd name="connsiteX356" fmla="*/ 5527704 w 5644588"/>
              <a:gd name="connsiteY356" fmla="*/ 1855948 h 5681302"/>
              <a:gd name="connsiteX357" fmla="*/ 5491668 w 5644588"/>
              <a:gd name="connsiteY357" fmla="*/ 2018203 h 5681302"/>
              <a:gd name="connsiteX358" fmla="*/ 5499884 w 5644588"/>
              <a:gd name="connsiteY358" fmla="*/ 2551089 h 5681302"/>
              <a:gd name="connsiteX359" fmla="*/ 5479719 w 5644588"/>
              <a:gd name="connsiteY359" fmla="*/ 2614945 h 5681302"/>
              <a:gd name="connsiteX360" fmla="*/ 5490921 w 5644588"/>
              <a:gd name="connsiteY360" fmla="*/ 2661064 h 5681302"/>
              <a:gd name="connsiteX361" fmla="*/ 5507539 w 5644588"/>
              <a:gd name="connsiteY361" fmla="*/ 2733323 h 5681302"/>
              <a:gd name="connsiteX362" fmla="*/ 5470196 w 5644588"/>
              <a:gd name="connsiteY362" fmla="*/ 2762824 h 5681302"/>
              <a:gd name="connsiteX363" fmla="*/ 5499510 w 5644588"/>
              <a:gd name="connsiteY363" fmla="*/ 2825373 h 5681302"/>
              <a:gd name="connsiteX364" fmla="*/ 5475051 w 5644588"/>
              <a:gd name="connsiteY364" fmla="*/ 3057274 h 5681302"/>
              <a:gd name="connsiteX365" fmla="*/ 5450404 w 5644588"/>
              <a:gd name="connsiteY365" fmla="*/ 2973438 h 5681302"/>
              <a:gd name="connsiteX366" fmla="*/ 5450777 w 5644588"/>
              <a:gd name="connsiteY366" fmla="*/ 3257619 h 5681302"/>
              <a:gd name="connsiteX367" fmla="*/ 5463848 w 5644588"/>
              <a:gd name="connsiteY367" fmla="*/ 3328197 h 5681302"/>
              <a:gd name="connsiteX368" fmla="*/ 5446109 w 5644588"/>
              <a:gd name="connsiteY368" fmla="*/ 3388133 h 5681302"/>
              <a:gd name="connsiteX369" fmla="*/ 5458246 w 5644588"/>
              <a:gd name="connsiteY369" fmla="*/ 3710030 h 5681302"/>
              <a:gd name="connsiteX370" fmla="*/ 5492788 w 5644588"/>
              <a:gd name="connsiteY370" fmla="*/ 4020538 h 5681302"/>
              <a:gd name="connsiteX371" fmla="*/ 5493535 w 5644588"/>
              <a:gd name="connsiteY371" fmla="*/ 4019231 h 5681302"/>
              <a:gd name="connsiteX372" fmla="*/ 5564301 w 5644588"/>
              <a:gd name="connsiteY372" fmla="*/ 4735470 h 5681302"/>
              <a:gd name="connsiteX373" fmla="*/ 5593054 w 5644588"/>
              <a:gd name="connsiteY373" fmla="*/ 5402044 h 5681302"/>
              <a:gd name="connsiteX374" fmla="*/ 5569342 w 5644588"/>
              <a:gd name="connsiteY374" fmla="*/ 5235681 h 5681302"/>
              <a:gd name="connsiteX375" fmla="*/ 5566541 w 5644588"/>
              <a:gd name="connsiteY375" fmla="*/ 5340615 h 5681302"/>
              <a:gd name="connsiteX376" fmla="*/ 5535359 w 5644588"/>
              <a:gd name="connsiteY376" fmla="*/ 5202819 h 5681302"/>
              <a:gd name="connsiteX377" fmla="*/ 5541894 w 5644588"/>
              <a:gd name="connsiteY377" fmla="*/ 5454884 h 5681302"/>
              <a:gd name="connsiteX378" fmla="*/ 5516128 w 5644588"/>
              <a:gd name="connsiteY378" fmla="*/ 5454884 h 5681302"/>
              <a:gd name="connsiteX379" fmla="*/ 5485133 w 5644588"/>
              <a:gd name="connsiteY379" fmla="*/ 5378518 h 5681302"/>
              <a:gd name="connsiteX380" fmla="*/ 5449284 w 5644588"/>
              <a:gd name="connsiteY380" fmla="*/ 5454884 h 5681302"/>
              <a:gd name="connsiteX381" fmla="*/ 5360967 w 5644588"/>
              <a:gd name="connsiteY381" fmla="*/ 5454884 h 5681302"/>
              <a:gd name="connsiteX382" fmla="*/ 5360967 w 5644588"/>
              <a:gd name="connsiteY382" fmla="*/ 5465154 h 5681302"/>
              <a:gd name="connsiteX383" fmla="*/ 5196845 w 5644588"/>
              <a:gd name="connsiteY383" fmla="*/ 5467955 h 5681302"/>
              <a:gd name="connsiteX384" fmla="*/ 4991645 w 5644588"/>
              <a:gd name="connsiteY384" fmla="*/ 5476917 h 5681302"/>
              <a:gd name="connsiteX385" fmla="*/ 4802316 w 5644588"/>
              <a:gd name="connsiteY385" fmla="*/ 5462540 h 5681302"/>
              <a:gd name="connsiteX386" fmla="*/ 4664706 w 5644588"/>
              <a:gd name="connsiteY386" fmla="*/ 5472623 h 5681302"/>
              <a:gd name="connsiteX387" fmla="*/ 4513280 w 5644588"/>
              <a:gd name="connsiteY387" fmla="*/ 5467581 h 5681302"/>
              <a:gd name="connsiteX388" fmla="*/ 4298931 w 5644588"/>
              <a:gd name="connsiteY388" fmla="*/ 5460486 h 5681302"/>
              <a:gd name="connsiteX389" fmla="*/ 4186715 w 5644588"/>
              <a:gd name="connsiteY389" fmla="*/ 5456191 h 5681302"/>
              <a:gd name="connsiteX390" fmla="*/ 3966952 w 5644588"/>
              <a:gd name="connsiteY390" fmla="*/ 5456191 h 5681302"/>
              <a:gd name="connsiteX391" fmla="*/ 3933716 w 5644588"/>
              <a:gd name="connsiteY391" fmla="*/ 5460859 h 5681302"/>
              <a:gd name="connsiteX392" fmla="*/ 4021472 w 5644588"/>
              <a:gd name="connsiteY392" fmla="*/ 5479344 h 5681302"/>
              <a:gd name="connsiteX393" fmla="*/ 3914671 w 5644588"/>
              <a:gd name="connsiteY393" fmla="*/ 5479531 h 5681302"/>
              <a:gd name="connsiteX394" fmla="*/ 3833450 w 5644588"/>
              <a:gd name="connsiteY394" fmla="*/ 5480838 h 5681302"/>
              <a:gd name="connsiteX395" fmla="*/ 3669327 w 5644588"/>
              <a:gd name="connsiteY395" fmla="*/ 5471502 h 5681302"/>
              <a:gd name="connsiteX396" fmla="*/ 3746441 w 5644588"/>
              <a:gd name="connsiteY396" fmla="*/ 5491480 h 5681302"/>
              <a:gd name="connsiteX397" fmla="*/ 3607898 w 5644588"/>
              <a:gd name="connsiteY397" fmla="*/ 5508472 h 5681302"/>
              <a:gd name="connsiteX398" fmla="*/ 3468795 w 5644588"/>
              <a:gd name="connsiteY398" fmla="*/ 5494842 h 5681302"/>
              <a:gd name="connsiteX399" fmla="*/ 3563460 w 5644588"/>
              <a:gd name="connsiteY399" fmla="*/ 5461419 h 5681302"/>
              <a:gd name="connsiteX400" fmla="*/ 3330813 w 5644588"/>
              <a:gd name="connsiteY400" fmla="*/ 5456191 h 5681302"/>
              <a:gd name="connsiteX401" fmla="*/ 3021426 w 5644588"/>
              <a:gd name="connsiteY401" fmla="*/ 5456191 h 5681302"/>
              <a:gd name="connsiteX402" fmla="*/ 2978294 w 5644588"/>
              <a:gd name="connsiteY402" fmla="*/ 5466087 h 5681302"/>
              <a:gd name="connsiteX403" fmla="*/ 2817532 w 5644588"/>
              <a:gd name="connsiteY403" fmla="*/ 5485506 h 5681302"/>
              <a:gd name="connsiteX404" fmla="*/ 2688139 w 5644588"/>
              <a:gd name="connsiteY404" fmla="*/ 5513513 h 5681302"/>
              <a:gd name="connsiteX405" fmla="*/ 2459226 w 5644588"/>
              <a:gd name="connsiteY405" fmla="*/ 5494282 h 5681302"/>
              <a:gd name="connsiteX406" fmla="*/ 2329272 w 5644588"/>
              <a:gd name="connsiteY406" fmla="*/ 5480838 h 5681302"/>
              <a:gd name="connsiteX407" fmla="*/ 2200065 w 5644588"/>
              <a:gd name="connsiteY407" fmla="*/ 5491480 h 5681302"/>
              <a:gd name="connsiteX408" fmla="*/ 2067497 w 5644588"/>
              <a:gd name="connsiteY408" fmla="*/ 5522662 h 5681302"/>
              <a:gd name="connsiteX409" fmla="*/ 1834850 w 5644588"/>
              <a:gd name="connsiteY409" fmla="*/ 5497269 h 5681302"/>
              <a:gd name="connsiteX410" fmla="*/ 1656724 w 5644588"/>
              <a:gd name="connsiteY410" fmla="*/ 5485692 h 5681302"/>
              <a:gd name="connsiteX411" fmla="*/ 1567287 w 5644588"/>
              <a:gd name="connsiteY411" fmla="*/ 5498016 h 5681302"/>
              <a:gd name="connsiteX412" fmla="*/ 1281053 w 5644588"/>
              <a:gd name="connsiteY412" fmla="*/ 5480091 h 5681302"/>
              <a:gd name="connsiteX413" fmla="*/ 1357979 w 5644588"/>
              <a:gd name="connsiteY413" fmla="*/ 5526583 h 5681302"/>
              <a:gd name="connsiteX414" fmla="*/ 1068758 w 5644588"/>
              <a:gd name="connsiteY414" fmla="*/ 5514260 h 5681302"/>
              <a:gd name="connsiteX415" fmla="*/ 843205 w 5644588"/>
              <a:gd name="connsiteY415" fmla="*/ 5530317 h 5681302"/>
              <a:gd name="connsiteX416" fmla="*/ 559958 w 5644588"/>
              <a:gd name="connsiteY416" fmla="*/ 5527330 h 5681302"/>
              <a:gd name="connsiteX417" fmla="*/ 463427 w 5644588"/>
              <a:gd name="connsiteY417" fmla="*/ 5519488 h 5681302"/>
              <a:gd name="connsiteX418" fmla="*/ 417495 w 5644588"/>
              <a:gd name="connsiteY418" fmla="*/ 5515380 h 5681302"/>
              <a:gd name="connsiteX419" fmla="*/ 367082 w 5644588"/>
              <a:gd name="connsiteY419" fmla="*/ 5511459 h 5681302"/>
              <a:gd name="connsiteX420" fmla="*/ 230593 w 5644588"/>
              <a:gd name="connsiteY420" fmla="*/ 5501003 h 5681302"/>
              <a:gd name="connsiteX421" fmla="*/ 91303 w 5644588"/>
              <a:gd name="connsiteY421" fmla="*/ 5493161 h 5681302"/>
              <a:gd name="connsiteX422" fmla="*/ 92237 w 5644588"/>
              <a:gd name="connsiteY422" fmla="*/ 5277879 h 5681302"/>
              <a:gd name="connsiteX423" fmla="*/ 86262 w 5644588"/>
              <a:gd name="connsiteY423" fmla="*/ 5217382 h 5681302"/>
              <a:gd name="connsiteX424" fmla="*/ 78607 w 5644588"/>
              <a:gd name="connsiteY424" fmla="*/ 5161368 h 5681302"/>
              <a:gd name="connsiteX425" fmla="*/ 75993 w 5644588"/>
              <a:gd name="connsiteY425" fmla="*/ 5018344 h 5681302"/>
              <a:gd name="connsiteX426" fmla="*/ 79727 w 5644588"/>
              <a:gd name="connsiteY426" fmla="*/ 4767399 h 5681302"/>
              <a:gd name="connsiteX427" fmla="*/ 127899 w 5644588"/>
              <a:gd name="connsiteY427" fmla="*/ 4817252 h 5681302"/>
              <a:gd name="connsiteX428" fmla="*/ 127899 w 5644588"/>
              <a:gd name="connsiteY428" fmla="*/ 4797833 h 5681302"/>
              <a:gd name="connsiteX429" fmla="*/ 127899 w 5644588"/>
              <a:gd name="connsiteY429" fmla="*/ 4695700 h 5681302"/>
              <a:gd name="connsiteX430" fmla="*/ 127899 w 5644588"/>
              <a:gd name="connsiteY430" fmla="*/ 3970871 h 5681302"/>
              <a:gd name="connsiteX431" fmla="*/ 123605 w 5644588"/>
              <a:gd name="connsiteY431" fmla="*/ 3946412 h 5681302"/>
              <a:gd name="connsiteX432" fmla="*/ 127899 w 5644588"/>
              <a:gd name="connsiteY432" fmla="*/ 3835876 h 5681302"/>
              <a:gd name="connsiteX433" fmla="*/ 127899 w 5644588"/>
              <a:gd name="connsiteY433" fmla="*/ 3796479 h 5681302"/>
              <a:gd name="connsiteX434" fmla="*/ 127899 w 5644588"/>
              <a:gd name="connsiteY434" fmla="*/ 3738037 h 5681302"/>
              <a:gd name="connsiteX435" fmla="*/ 127899 w 5644588"/>
              <a:gd name="connsiteY435" fmla="*/ 3581383 h 5681302"/>
              <a:gd name="connsiteX436" fmla="*/ 103253 w 5644588"/>
              <a:gd name="connsiteY436" fmla="*/ 3627689 h 5681302"/>
              <a:gd name="connsiteX437" fmla="*/ 127339 w 5644588"/>
              <a:gd name="connsiteY437" fmla="*/ 3488213 h 5681302"/>
              <a:gd name="connsiteX438" fmla="*/ 86262 w 5644588"/>
              <a:gd name="connsiteY438" fmla="*/ 3420995 h 5681302"/>
              <a:gd name="connsiteX439" fmla="*/ 62922 w 5644588"/>
              <a:gd name="connsiteY439" fmla="*/ 3526863 h 5681302"/>
              <a:gd name="connsiteX440" fmla="*/ 47985 w 5644588"/>
              <a:gd name="connsiteY440" fmla="*/ 3436492 h 5681302"/>
              <a:gd name="connsiteX441" fmla="*/ 75059 w 5644588"/>
              <a:gd name="connsiteY441" fmla="*/ 3295709 h 5681302"/>
              <a:gd name="connsiteX442" fmla="*/ 60495 w 5644588"/>
              <a:gd name="connsiteY442" fmla="*/ 3233906 h 5681302"/>
              <a:gd name="connsiteX443" fmla="*/ 52093 w 5644588"/>
              <a:gd name="connsiteY443" fmla="*/ 3156046 h 5681302"/>
              <a:gd name="connsiteX444" fmla="*/ 118937 w 5644588"/>
              <a:gd name="connsiteY444" fmla="*/ 3002193 h 5681302"/>
              <a:gd name="connsiteX445" fmla="*/ 75993 w 5644588"/>
              <a:gd name="connsiteY445" fmla="*/ 2889417 h 5681302"/>
              <a:gd name="connsiteX446" fmla="*/ 83088 w 5644588"/>
              <a:gd name="connsiteY446" fmla="*/ 2651168 h 5681302"/>
              <a:gd name="connsiteX447" fmla="*/ 79540 w 5644588"/>
              <a:gd name="connsiteY447" fmla="*/ 2704942 h 5681302"/>
              <a:gd name="connsiteX448" fmla="*/ 51720 w 5644588"/>
              <a:gd name="connsiteY448" fmla="*/ 2603556 h 5681302"/>
              <a:gd name="connsiteX449" fmla="*/ 70578 w 5644588"/>
              <a:gd name="connsiteY449" fmla="*/ 2485551 h 5681302"/>
              <a:gd name="connsiteX450" fmla="*/ 55454 w 5644588"/>
              <a:gd name="connsiteY450" fmla="*/ 2148157 h 5681302"/>
              <a:gd name="connsiteX451" fmla="*/ 48359 w 5644588"/>
              <a:gd name="connsiteY451" fmla="*/ 2021191 h 5681302"/>
              <a:gd name="connsiteX452" fmla="*/ 58068 w 5644588"/>
              <a:gd name="connsiteY452" fmla="*/ 1871071 h 5681302"/>
              <a:gd name="connsiteX453" fmla="*/ 73005 w 5644588"/>
              <a:gd name="connsiteY453" fmla="*/ 1855574 h 5681302"/>
              <a:gd name="connsiteX454" fmla="*/ 38650 w 5644588"/>
              <a:gd name="connsiteY454" fmla="*/ 1777901 h 5681302"/>
              <a:gd name="connsiteX455" fmla="*/ 65350 w 5644588"/>
              <a:gd name="connsiteY455" fmla="*/ 1720019 h 5681302"/>
              <a:gd name="connsiteX456" fmla="*/ 57881 w 5644588"/>
              <a:gd name="connsiteY456" fmla="*/ 1584090 h 5681302"/>
              <a:gd name="connsiteX457" fmla="*/ 46305 w 5644588"/>
              <a:gd name="connsiteY457" fmla="*/ 1409704 h 5681302"/>
              <a:gd name="connsiteX458" fmla="*/ 35662 w 5644588"/>
              <a:gd name="connsiteY458" fmla="*/ 1305330 h 5681302"/>
              <a:gd name="connsiteX459" fmla="*/ 10269 w 5644588"/>
              <a:gd name="connsiteY459" fmla="*/ 1026191 h 5681302"/>
              <a:gd name="connsiteX460" fmla="*/ 13256 w 5644588"/>
              <a:gd name="connsiteY460" fmla="*/ 885407 h 5681302"/>
              <a:gd name="connsiteX461" fmla="*/ 33608 w 5644588"/>
              <a:gd name="connsiteY461" fmla="*/ 828459 h 5681302"/>
              <a:gd name="connsiteX462" fmla="*/ 44064 w 5644588"/>
              <a:gd name="connsiteY462" fmla="*/ 517578 h 5681302"/>
              <a:gd name="connsiteX463" fmla="*/ 55267 w 5644588"/>
              <a:gd name="connsiteY463" fmla="*/ 340011 h 5681302"/>
              <a:gd name="connsiteX464" fmla="*/ 59001 w 5644588"/>
              <a:gd name="connsiteY464" fmla="*/ 168233 h 5681302"/>
              <a:gd name="connsiteX465" fmla="*/ 57881 w 5644588"/>
              <a:gd name="connsiteY465" fmla="*/ 154230 h 5681302"/>
              <a:gd name="connsiteX466" fmla="*/ 131447 w 5644588"/>
              <a:gd name="connsiteY466" fmla="*/ 144147 h 5681302"/>
              <a:gd name="connsiteX467" fmla="*/ 247210 w 5644588"/>
              <a:gd name="connsiteY467" fmla="*/ 154230 h 5681302"/>
              <a:gd name="connsiteX468" fmla="*/ 355692 w 5644588"/>
              <a:gd name="connsiteY468" fmla="*/ 153483 h 5681302"/>
              <a:gd name="connsiteX469" fmla="*/ 405545 w 5644588"/>
              <a:gd name="connsiteY469" fmla="*/ 150869 h 5681302"/>
              <a:gd name="connsiteX470" fmla="*/ 427951 w 5644588"/>
              <a:gd name="connsiteY470" fmla="*/ 149935 h 5681302"/>
              <a:gd name="connsiteX471" fmla="*/ 450543 w 5644588"/>
              <a:gd name="connsiteY471" fmla="*/ 149748 h 5681302"/>
              <a:gd name="connsiteX472" fmla="*/ 548195 w 5644588"/>
              <a:gd name="connsiteY472" fmla="*/ 169167 h 5681302"/>
              <a:gd name="connsiteX473" fmla="*/ 689539 w 5644588"/>
              <a:gd name="connsiteY473" fmla="*/ 169167 h 5681302"/>
              <a:gd name="connsiteX474" fmla="*/ 674041 w 5644588"/>
              <a:gd name="connsiteY474" fmla="*/ 181863 h 5681302"/>
              <a:gd name="connsiteX475" fmla="*/ 823040 w 5644588"/>
              <a:gd name="connsiteY475" fmla="*/ 139479 h 5681302"/>
              <a:gd name="connsiteX476" fmla="*/ 829949 w 5644588"/>
              <a:gd name="connsiteY476" fmla="*/ 172154 h 5681302"/>
              <a:gd name="connsiteX477" fmla="*/ 794286 w 5644588"/>
              <a:gd name="connsiteY477" fmla="*/ 196242 h 5681302"/>
              <a:gd name="connsiteX478" fmla="*/ 843766 w 5644588"/>
              <a:gd name="connsiteY478" fmla="*/ 187652 h 5681302"/>
              <a:gd name="connsiteX479" fmla="*/ 1047472 w 5644588"/>
              <a:gd name="connsiteY479" fmla="*/ 224248 h 5681302"/>
              <a:gd name="connsiteX480" fmla="*/ 1047845 w 5644588"/>
              <a:gd name="connsiteY480" fmla="*/ 224248 h 5681302"/>
              <a:gd name="connsiteX481" fmla="*/ 1133174 w 5644588"/>
              <a:gd name="connsiteY481" fmla="*/ 224248 h 5681302"/>
              <a:gd name="connsiteX482" fmla="*/ 1201325 w 5644588"/>
              <a:gd name="connsiteY482" fmla="*/ 209872 h 5681302"/>
              <a:gd name="connsiteX483" fmla="*/ 1238855 w 5644588"/>
              <a:gd name="connsiteY483" fmla="*/ 224248 h 5681302"/>
              <a:gd name="connsiteX484" fmla="*/ 1461793 w 5644588"/>
              <a:gd name="connsiteY484" fmla="*/ 224248 h 5681302"/>
              <a:gd name="connsiteX485" fmla="*/ 1461793 w 5644588"/>
              <a:gd name="connsiteY485" fmla="*/ 207817 h 5681302"/>
              <a:gd name="connsiteX486" fmla="*/ 1292069 w 5644588"/>
              <a:gd name="connsiteY486" fmla="*/ 198668 h 5681302"/>
              <a:gd name="connsiteX487" fmla="*/ 1247631 w 5644588"/>
              <a:gd name="connsiteY487" fmla="*/ 167861 h 5681302"/>
              <a:gd name="connsiteX488" fmla="*/ 1386360 w 5644588"/>
              <a:gd name="connsiteY488" fmla="*/ 114086 h 5681302"/>
              <a:gd name="connsiteX489" fmla="*/ 1436587 w 5644588"/>
              <a:gd name="connsiteY489" fmla="*/ 154603 h 5681302"/>
              <a:gd name="connsiteX490" fmla="*/ 1503057 w 5644588"/>
              <a:gd name="connsiteY490" fmla="*/ 135932 h 5681302"/>
              <a:gd name="connsiteX491" fmla="*/ 1579424 w 5644588"/>
              <a:gd name="connsiteY491" fmla="*/ 158524 h 5681302"/>
              <a:gd name="connsiteX492" fmla="*/ 1701722 w 5644588"/>
              <a:gd name="connsiteY492" fmla="*/ 130517 h 5681302"/>
              <a:gd name="connsiteX493" fmla="*/ 1696494 w 5644588"/>
              <a:gd name="connsiteY493" fmla="*/ 129770 h 5681302"/>
              <a:gd name="connsiteX494" fmla="*/ 1683611 w 5644588"/>
              <a:gd name="connsiteY494" fmla="*/ 108858 h 5681302"/>
              <a:gd name="connsiteX495" fmla="*/ 1748214 w 5644588"/>
              <a:gd name="connsiteY495" fmla="*/ 119687 h 5681302"/>
              <a:gd name="connsiteX496" fmla="*/ 1725248 w 5644588"/>
              <a:gd name="connsiteY496" fmla="*/ 125102 h 5681302"/>
              <a:gd name="connsiteX497" fmla="*/ 1890304 w 5644588"/>
              <a:gd name="connsiteY497" fmla="*/ 126969 h 5681302"/>
              <a:gd name="connsiteX498" fmla="*/ 1835970 w 5644588"/>
              <a:gd name="connsiteY498" fmla="*/ 161511 h 5681302"/>
              <a:gd name="connsiteX499" fmla="*/ 1758857 w 5644588"/>
              <a:gd name="connsiteY499" fmla="*/ 145081 h 5681302"/>
              <a:gd name="connsiteX500" fmla="*/ 1859123 w 5644588"/>
              <a:gd name="connsiteY500" fmla="*/ 181863 h 5681302"/>
              <a:gd name="connsiteX501" fmla="*/ 1835784 w 5644588"/>
              <a:gd name="connsiteY501" fmla="*/ 161511 h 5681302"/>
              <a:gd name="connsiteX502" fmla="*/ 1974886 w 5644588"/>
              <a:gd name="connsiteY502" fmla="*/ 177942 h 5681302"/>
              <a:gd name="connsiteX503" fmla="*/ 1960696 w 5644588"/>
              <a:gd name="connsiteY503" fmla="*/ 139666 h 5681302"/>
              <a:gd name="connsiteX504" fmla="*/ 2213509 w 5644588"/>
              <a:gd name="connsiteY504" fmla="*/ 128089 h 5681302"/>
              <a:gd name="connsiteX505" fmla="*/ 2307053 w 5644588"/>
              <a:gd name="connsiteY505" fmla="*/ 93360 h 5681302"/>
              <a:gd name="connsiteX506" fmla="*/ 2400971 w 5644588"/>
              <a:gd name="connsiteY506" fmla="*/ 71702 h 5681302"/>
              <a:gd name="connsiteX507" fmla="*/ 2503104 w 5644588"/>
              <a:gd name="connsiteY507" fmla="*/ 53403 h 5681302"/>
              <a:gd name="connsiteX508" fmla="*/ 2479578 w 5644588"/>
              <a:gd name="connsiteY508" fmla="*/ 87012 h 5681302"/>
              <a:gd name="connsiteX509" fmla="*/ 2626709 w 5644588"/>
              <a:gd name="connsiteY509" fmla="*/ 87012 h 5681302"/>
              <a:gd name="connsiteX510" fmla="*/ 2663492 w 5644588"/>
              <a:gd name="connsiteY510" fmla="*/ 68341 h 5681302"/>
              <a:gd name="connsiteX511" fmla="*/ 2826121 w 5644588"/>
              <a:gd name="connsiteY511" fmla="*/ 59192 h 5681302"/>
              <a:gd name="connsiteX512" fmla="*/ 2951594 w 5644588"/>
              <a:gd name="connsiteY512" fmla="*/ 83091 h 5681302"/>
              <a:gd name="connsiteX513" fmla="*/ 3060822 w 5644588"/>
              <a:gd name="connsiteY513" fmla="*/ 86079 h 5681302"/>
              <a:gd name="connsiteX514" fmla="*/ 3155113 w 5644588"/>
              <a:gd name="connsiteY514" fmla="*/ 98962 h 5681302"/>
              <a:gd name="connsiteX515" fmla="*/ 3259674 w 5644588"/>
              <a:gd name="connsiteY515" fmla="*/ 76929 h 5681302"/>
              <a:gd name="connsiteX516" fmla="*/ 3312141 w 5644588"/>
              <a:gd name="connsiteY516" fmla="*/ 93174 h 5681302"/>
              <a:gd name="connsiteX517" fmla="*/ 3439668 w 5644588"/>
              <a:gd name="connsiteY517" fmla="*/ 69087 h 5681302"/>
              <a:gd name="connsiteX518" fmla="*/ 3544788 w 5644588"/>
              <a:gd name="connsiteY518" fmla="*/ 77677 h 5681302"/>
              <a:gd name="connsiteX519" fmla="*/ 3668038 w 5644588"/>
              <a:gd name="connsiteY519" fmla="*/ 50422 h 5681302"/>
              <a:gd name="connsiteX520" fmla="*/ 2235728 w 5644588"/>
              <a:gd name="connsiteY520" fmla="*/ 11200 h 5681302"/>
              <a:gd name="connsiteX521" fmla="*/ 2232927 w 5644588"/>
              <a:gd name="connsiteY521" fmla="*/ 16428 h 5681302"/>
              <a:gd name="connsiteX522" fmla="*/ 2235728 w 5644588"/>
              <a:gd name="connsiteY522" fmla="*/ 11200 h 5681302"/>
              <a:gd name="connsiteX523" fmla="*/ 4714746 w 5644588"/>
              <a:gd name="connsiteY523" fmla="*/ 0 h 5681302"/>
              <a:gd name="connsiteX524" fmla="*/ 4687299 w 5644588"/>
              <a:gd name="connsiteY524" fmla="*/ 1494 h 5681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Lst>
            <a:rect l="l" t="t" r="r" b="b"/>
            <a:pathLst>
              <a:path w="5644588" h="5681302">
                <a:moveTo>
                  <a:pt x="1623488" y="5677262"/>
                </a:moveTo>
                <a:cubicBezTo>
                  <a:pt x="1633944" y="5673714"/>
                  <a:pt x="1642720" y="5673901"/>
                  <a:pt x="1649441" y="5677635"/>
                </a:cubicBezTo>
                <a:cubicBezTo>
                  <a:pt x="1641226" y="5682677"/>
                  <a:pt x="1632450" y="5682490"/>
                  <a:pt x="1623488" y="5677262"/>
                </a:cubicBezTo>
                <a:close/>
                <a:moveTo>
                  <a:pt x="1504385" y="5627537"/>
                </a:moveTo>
                <a:cubicBezTo>
                  <a:pt x="1516758" y="5627840"/>
                  <a:pt x="1534286" y="5629602"/>
                  <a:pt x="1556085" y="5633943"/>
                </a:cubicBezTo>
                <a:cubicBezTo>
                  <a:pt x="1476544" y="5638845"/>
                  <a:pt x="1467266" y="5626627"/>
                  <a:pt x="1504385" y="5627537"/>
                </a:cubicBezTo>
                <a:close/>
                <a:moveTo>
                  <a:pt x="1599776" y="5615086"/>
                </a:moveTo>
                <a:cubicBezTo>
                  <a:pt x="1630024" y="5627783"/>
                  <a:pt x="1649816" y="5636184"/>
                  <a:pt x="1670354" y="5644774"/>
                </a:cubicBezTo>
                <a:cubicBezTo>
                  <a:pt x="1621435" y="5642029"/>
                  <a:pt x="1597909" y="5632133"/>
                  <a:pt x="1599776" y="5615086"/>
                </a:cubicBezTo>
                <a:close/>
                <a:moveTo>
                  <a:pt x="1621192" y="5597085"/>
                </a:moveTo>
                <a:cubicBezTo>
                  <a:pt x="1634189" y="5597733"/>
                  <a:pt x="1626522" y="5605470"/>
                  <a:pt x="1619380" y="5604069"/>
                </a:cubicBezTo>
                <a:lnTo>
                  <a:pt x="1600522" y="5599402"/>
                </a:lnTo>
                <a:cubicBezTo>
                  <a:pt x="1610231" y="5597442"/>
                  <a:pt x="1616860" y="5596870"/>
                  <a:pt x="1621192" y="5597085"/>
                </a:cubicBezTo>
                <a:close/>
                <a:moveTo>
                  <a:pt x="1789817" y="5596496"/>
                </a:moveTo>
                <a:cubicBezTo>
                  <a:pt x="1802770" y="5596508"/>
                  <a:pt x="1814358" y="5598282"/>
                  <a:pt x="1817859" y="5603323"/>
                </a:cubicBezTo>
                <a:cubicBezTo>
                  <a:pt x="1699808" y="5612285"/>
                  <a:pt x="1750957" y="5596461"/>
                  <a:pt x="1789817" y="5596496"/>
                </a:cubicBezTo>
                <a:close/>
                <a:moveTo>
                  <a:pt x="1540587" y="5593800"/>
                </a:moveTo>
                <a:lnTo>
                  <a:pt x="1556457" y="5599028"/>
                </a:lnTo>
                <a:lnTo>
                  <a:pt x="1538533" y="5602389"/>
                </a:lnTo>
                <a:lnTo>
                  <a:pt x="1538533" y="5602576"/>
                </a:lnTo>
                <a:cubicBezTo>
                  <a:pt x="1520795" y="5598841"/>
                  <a:pt x="1521542" y="5595854"/>
                  <a:pt x="1540587" y="5593800"/>
                </a:cubicBezTo>
                <a:close/>
                <a:moveTo>
                  <a:pt x="1669607" y="5566166"/>
                </a:moveTo>
                <a:lnTo>
                  <a:pt x="1669607" y="5566353"/>
                </a:lnTo>
                <a:lnTo>
                  <a:pt x="1668589" y="5566230"/>
                </a:lnTo>
                <a:close/>
                <a:moveTo>
                  <a:pt x="1149045" y="5564299"/>
                </a:moveTo>
                <a:cubicBezTo>
                  <a:pt x="1169583" y="5565045"/>
                  <a:pt x="1171077" y="5566726"/>
                  <a:pt x="1153526" y="5569340"/>
                </a:cubicBezTo>
                <a:cubicBezTo>
                  <a:pt x="1142323" y="5568593"/>
                  <a:pt x="1140829" y="5566913"/>
                  <a:pt x="1149045" y="5564299"/>
                </a:cubicBezTo>
                <a:close/>
                <a:moveTo>
                  <a:pt x="1721701" y="5563552"/>
                </a:moveTo>
                <a:cubicBezTo>
                  <a:pt x="1796014" y="5565606"/>
                  <a:pt x="1870326" y="5567660"/>
                  <a:pt x="1966485" y="5570273"/>
                </a:cubicBezTo>
                <a:cubicBezTo>
                  <a:pt x="1867526" y="5583344"/>
                  <a:pt x="1782383" y="5581477"/>
                  <a:pt x="1721701" y="5563552"/>
                </a:cubicBezTo>
                <a:close/>
                <a:moveTo>
                  <a:pt x="910610" y="5558511"/>
                </a:moveTo>
                <a:cubicBezTo>
                  <a:pt x="928348" y="5560378"/>
                  <a:pt x="928721" y="5562245"/>
                  <a:pt x="911917" y="5564112"/>
                </a:cubicBezTo>
                <a:cubicBezTo>
                  <a:pt x="897166" y="5562432"/>
                  <a:pt x="896606" y="5560565"/>
                  <a:pt x="910610" y="5558511"/>
                </a:cubicBezTo>
                <a:close/>
                <a:moveTo>
                  <a:pt x="2836928" y="5558091"/>
                </a:moveTo>
                <a:cubicBezTo>
                  <a:pt x="2849134" y="5557998"/>
                  <a:pt x="2864958" y="5560378"/>
                  <a:pt x="2884376" y="5565232"/>
                </a:cubicBezTo>
                <a:cubicBezTo>
                  <a:pt x="2869626" y="5574568"/>
                  <a:pt x="2845353" y="5568407"/>
                  <a:pt x="2811184" y="5565793"/>
                </a:cubicBezTo>
                <a:cubicBezTo>
                  <a:pt x="2816132" y="5560752"/>
                  <a:pt x="2824721" y="5558184"/>
                  <a:pt x="2836928" y="5558091"/>
                </a:cubicBezTo>
                <a:close/>
                <a:moveTo>
                  <a:pt x="1260701" y="5553843"/>
                </a:moveTo>
                <a:lnTo>
                  <a:pt x="1300658" y="5558884"/>
                </a:lnTo>
                <a:cubicBezTo>
                  <a:pt x="1287775" y="5566726"/>
                  <a:pt x="1244457" y="5562992"/>
                  <a:pt x="1260701" y="5553843"/>
                </a:cubicBezTo>
                <a:close/>
                <a:moveTo>
                  <a:pt x="1549736" y="5551789"/>
                </a:moveTo>
                <a:lnTo>
                  <a:pt x="1668589" y="5566230"/>
                </a:lnTo>
                <a:lnTo>
                  <a:pt x="1633571" y="5568407"/>
                </a:lnTo>
                <a:cubicBezTo>
                  <a:pt x="1580918" y="5570087"/>
                  <a:pt x="1523036" y="5565793"/>
                  <a:pt x="1549736" y="5551789"/>
                </a:cubicBezTo>
                <a:close/>
                <a:moveTo>
                  <a:pt x="2420389" y="5547121"/>
                </a:moveTo>
                <a:lnTo>
                  <a:pt x="2454184" y="5547494"/>
                </a:lnTo>
                <a:cubicBezTo>
                  <a:pt x="2458852" y="5550109"/>
                  <a:pt x="2461653" y="5552723"/>
                  <a:pt x="2462773" y="5555523"/>
                </a:cubicBezTo>
                <a:close/>
                <a:moveTo>
                  <a:pt x="2164216" y="5537599"/>
                </a:moveTo>
                <a:lnTo>
                  <a:pt x="2224899" y="5543201"/>
                </a:lnTo>
                <a:lnTo>
                  <a:pt x="2216870" y="5548056"/>
                </a:lnTo>
                <a:lnTo>
                  <a:pt x="2216683" y="5548056"/>
                </a:lnTo>
                <a:cubicBezTo>
                  <a:pt x="2160855" y="5548429"/>
                  <a:pt x="2143491" y="5544881"/>
                  <a:pt x="2164216" y="5537599"/>
                </a:cubicBezTo>
                <a:close/>
                <a:moveTo>
                  <a:pt x="2581525" y="5522848"/>
                </a:moveTo>
                <a:cubicBezTo>
                  <a:pt x="2602063" y="5523594"/>
                  <a:pt x="2603744" y="5525275"/>
                  <a:pt x="2586006" y="5527889"/>
                </a:cubicBezTo>
                <a:cubicBezTo>
                  <a:pt x="2574803" y="5527142"/>
                  <a:pt x="2573309" y="5525649"/>
                  <a:pt x="2581525" y="5522848"/>
                </a:cubicBezTo>
                <a:close/>
                <a:moveTo>
                  <a:pt x="1778202" y="5521115"/>
                </a:moveTo>
                <a:cubicBezTo>
                  <a:pt x="1787377" y="5520946"/>
                  <a:pt x="1799747" y="5521541"/>
                  <a:pt x="1817112" y="5523034"/>
                </a:cubicBezTo>
                <a:lnTo>
                  <a:pt x="1964991" y="5535731"/>
                </a:lnTo>
                <a:cubicBezTo>
                  <a:pt x="1945386" y="5538158"/>
                  <a:pt x="1931195" y="5539092"/>
                  <a:pt x="1921673" y="5539092"/>
                </a:cubicBezTo>
                <a:lnTo>
                  <a:pt x="1921673" y="5539279"/>
                </a:lnTo>
                <a:cubicBezTo>
                  <a:pt x="1860430" y="5541893"/>
                  <a:pt x="1796200" y="5536478"/>
                  <a:pt x="1733277" y="5539652"/>
                </a:cubicBezTo>
                <a:cubicBezTo>
                  <a:pt x="1751902" y="5529010"/>
                  <a:pt x="1750676" y="5521623"/>
                  <a:pt x="1778202" y="5521115"/>
                </a:cubicBezTo>
                <a:close/>
                <a:moveTo>
                  <a:pt x="1643934" y="5519207"/>
                </a:moveTo>
                <a:cubicBezTo>
                  <a:pt x="1655417" y="5517946"/>
                  <a:pt x="1675115" y="5519860"/>
                  <a:pt x="1677076" y="5523034"/>
                </a:cubicBezTo>
                <a:cubicBezTo>
                  <a:pt x="1674462" y="5527142"/>
                  <a:pt x="1668861" y="5530877"/>
                  <a:pt x="1660085" y="5534424"/>
                </a:cubicBezTo>
                <a:cubicBezTo>
                  <a:pt x="1629183" y="5524902"/>
                  <a:pt x="1632451" y="5520467"/>
                  <a:pt x="1643934" y="5519207"/>
                </a:cubicBezTo>
                <a:close/>
                <a:moveTo>
                  <a:pt x="4839232" y="5498070"/>
                </a:moveTo>
                <a:cubicBezTo>
                  <a:pt x="4847127" y="5497432"/>
                  <a:pt x="4869253" y="5501283"/>
                  <a:pt x="4879616" y="5503243"/>
                </a:cubicBezTo>
                <a:lnTo>
                  <a:pt x="4879616" y="5503243"/>
                </a:lnTo>
                <a:lnTo>
                  <a:pt x="4850301" y="5506231"/>
                </a:lnTo>
                <a:lnTo>
                  <a:pt x="4837044" y="5500442"/>
                </a:lnTo>
                <a:cubicBezTo>
                  <a:pt x="4835551" y="5498995"/>
                  <a:pt x="4836601" y="5498283"/>
                  <a:pt x="4839232" y="5498070"/>
                </a:cubicBezTo>
                <a:close/>
                <a:moveTo>
                  <a:pt x="2624095" y="5474116"/>
                </a:moveTo>
                <a:lnTo>
                  <a:pt x="2568853" y="5498006"/>
                </a:lnTo>
                <a:lnTo>
                  <a:pt x="2568641" y="5498016"/>
                </a:lnTo>
                <a:lnTo>
                  <a:pt x="2568828" y="5498016"/>
                </a:lnTo>
                <a:lnTo>
                  <a:pt x="2568831" y="5498015"/>
                </a:lnTo>
                <a:lnTo>
                  <a:pt x="2568828" y="5498015"/>
                </a:lnTo>
                <a:lnTo>
                  <a:pt x="2568834" y="5498014"/>
                </a:lnTo>
                <a:lnTo>
                  <a:pt x="2568853" y="5498006"/>
                </a:lnTo>
                <a:lnTo>
                  <a:pt x="2568873" y="5498005"/>
                </a:lnTo>
                <a:lnTo>
                  <a:pt x="2588521" y="5493263"/>
                </a:lnTo>
                <a:cubicBezTo>
                  <a:pt x="2595085" y="5492513"/>
                  <a:pt x="2600920" y="5492495"/>
                  <a:pt x="2603837" y="5492904"/>
                </a:cubicBezTo>
                <a:cubicBezTo>
                  <a:pt x="2608214" y="5493517"/>
                  <a:pt x="2606025" y="5495087"/>
                  <a:pt x="2589888" y="5496583"/>
                </a:cubicBezTo>
                <a:lnTo>
                  <a:pt x="2569318" y="5497982"/>
                </a:lnTo>
                <a:lnTo>
                  <a:pt x="2741913" y="5489240"/>
                </a:lnTo>
                <a:cubicBezTo>
                  <a:pt x="2720254" y="5474676"/>
                  <a:pt x="2674322" y="5478411"/>
                  <a:pt x="2624095" y="5474116"/>
                </a:cubicBezTo>
                <a:close/>
                <a:moveTo>
                  <a:pt x="64440" y="5459199"/>
                </a:moveTo>
                <a:cubicBezTo>
                  <a:pt x="65560" y="5460766"/>
                  <a:pt x="66750" y="5464407"/>
                  <a:pt x="67777" y="5470381"/>
                </a:cubicBezTo>
                <a:lnTo>
                  <a:pt x="62549" y="5494094"/>
                </a:lnTo>
                <a:cubicBezTo>
                  <a:pt x="58348" y="5468468"/>
                  <a:pt x="61079" y="5454499"/>
                  <a:pt x="64440" y="5459199"/>
                </a:cubicBezTo>
                <a:close/>
                <a:moveTo>
                  <a:pt x="5544322" y="4925173"/>
                </a:moveTo>
                <a:cubicBezTo>
                  <a:pt x="5546189" y="4922932"/>
                  <a:pt x="5545442" y="4947952"/>
                  <a:pt x="5544322" y="4925173"/>
                </a:cubicBezTo>
                <a:close/>
                <a:moveTo>
                  <a:pt x="5549713" y="4924823"/>
                </a:moveTo>
                <a:cubicBezTo>
                  <a:pt x="5548465" y="4922501"/>
                  <a:pt x="5546749" y="4922372"/>
                  <a:pt x="5544322" y="4925173"/>
                </a:cubicBezTo>
                <a:cubicBezTo>
                  <a:pt x="5546375" y="4969238"/>
                  <a:pt x="5543015" y="4998366"/>
                  <a:pt x="5554965" y="4985109"/>
                </a:cubicBezTo>
                <a:cubicBezTo>
                  <a:pt x="5553004" y="4958502"/>
                  <a:pt x="5553459" y="4931790"/>
                  <a:pt x="5549713" y="4924823"/>
                </a:cubicBezTo>
                <a:close/>
                <a:moveTo>
                  <a:pt x="5512207" y="4771693"/>
                </a:moveTo>
                <a:lnTo>
                  <a:pt x="5512207" y="4771695"/>
                </a:lnTo>
                <a:lnTo>
                  <a:pt x="5513707" y="4774542"/>
                </a:lnTo>
                <a:cubicBezTo>
                  <a:pt x="5515606" y="4785981"/>
                  <a:pt x="5511466" y="4826250"/>
                  <a:pt x="5511685" y="4794208"/>
                </a:cubicBezTo>
                <a:lnTo>
                  <a:pt x="5512204" y="4771797"/>
                </a:lnTo>
                <a:lnTo>
                  <a:pt x="5505485" y="4972039"/>
                </a:lnTo>
                <a:cubicBezTo>
                  <a:pt x="5528824" y="4896233"/>
                  <a:pt x="5568782" y="4759183"/>
                  <a:pt x="5512207" y="4771693"/>
                </a:cubicBezTo>
                <a:close/>
                <a:moveTo>
                  <a:pt x="86252" y="4540802"/>
                </a:moveTo>
                <a:cubicBezTo>
                  <a:pt x="89196" y="4543892"/>
                  <a:pt x="89366" y="4558931"/>
                  <a:pt x="83275" y="4579936"/>
                </a:cubicBezTo>
                <a:cubicBezTo>
                  <a:pt x="80661" y="4573961"/>
                  <a:pt x="78234" y="4566679"/>
                  <a:pt x="75993" y="4558090"/>
                </a:cubicBezTo>
                <a:cubicBezTo>
                  <a:pt x="78280" y="4549595"/>
                  <a:pt x="80556" y="4544378"/>
                  <a:pt x="82513" y="4541916"/>
                </a:cubicBezTo>
                <a:cubicBezTo>
                  <a:pt x="83982" y="4540070"/>
                  <a:pt x="85271" y="4539772"/>
                  <a:pt x="86252" y="4540802"/>
                </a:cubicBezTo>
                <a:close/>
                <a:moveTo>
                  <a:pt x="109974" y="4500582"/>
                </a:moveTo>
                <a:cubicBezTo>
                  <a:pt x="111841" y="4513092"/>
                  <a:pt x="111468" y="4520374"/>
                  <a:pt x="108667" y="4522801"/>
                </a:cubicBezTo>
                <a:cubicBezTo>
                  <a:pt x="104560" y="4510665"/>
                  <a:pt x="104933" y="4503196"/>
                  <a:pt x="109974" y="4500582"/>
                </a:cubicBezTo>
                <a:close/>
                <a:moveTo>
                  <a:pt x="5644588" y="4479110"/>
                </a:moveTo>
                <a:cubicBezTo>
                  <a:pt x="5635625" y="4528403"/>
                  <a:pt x="5627279" y="4534564"/>
                  <a:pt x="5619568" y="4497595"/>
                </a:cubicBezTo>
                <a:cubicBezTo>
                  <a:pt x="5627036" y="4492180"/>
                  <a:pt x="5632825" y="4487699"/>
                  <a:pt x="5644588" y="4479110"/>
                </a:cubicBezTo>
                <a:close/>
                <a:moveTo>
                  <a:pt x="5591748" y="4342621"/>
                </a:moveTo>
                <a:lnTo>
                  <a:pt x="5593428" y="4362786"/>
                </a:lnTo>
                <a:cubicBezTo>
                  <a:pt x="5584465" y="4397328"/>
                  <a:pt x="5579424" y="4396955"/>
                  <a:pt x="5578304" y="4361666"/>
                </a:cubicBezTo>
                <a:close/>
                <a:moveTo>
                  <a:pt x="83647" y="4336763"/>
                </a:moveTo>
                <a:cubicBezTo>
                  <a:pt x="86028" y="4338934"/>
                  <a:pt x="86541" y="4352051"/>
                  <a:pt x="79913" y="4385939"/>
                </a:cubicBezTo>
                <a:cubicBezTo>
                  <a:pt x="78046" y="4376230"/>
                  <a:pt x="76926" y="4365401"/>
                  <a:pt x="76179" y="4353264"/>
                </a:cubicBezTo>
                <a:cubicBezTo>
                  <a:pt x="77019" y="4343368"/>
                  <a:pt x="81267" y="4334593"/>
                  <a:pt x="83647" y="4336763"/>
                </a:cubicBezTo>
                <a:close/>
                <a:moveTo>
                  <a:pt x="118377" y="4312794"/>
                </a:moveTo>
                <a:cubicBezTo>
                  <a:pt x="121691" y="4312980"/>
                  <a:pt x="123511" y="4323296"/>
                  <a:pt x="117070" y="4358865"/>
                </a:cubicBezTo>
                <a:lnTo>
                  <a:pt x="110722" y="4327497"/>
                </a:lnTo>
                <a:cubicBezTo>
                  <a:pt x="110255" y="4322550"/>
                  <a:pt x="115063" y="4312607"/>
                  <a:pt x="118377" y="4312794"/>
                </a:cubicBezTo>
                <a:close/>
                <a:moveTo>
                  <a:pt x="5637492" y="4095177"/>
                </a:moveTo>
                <a:cubicBezTo>
                  <a:pt x="5638286" y="4093730"/>
                  <a:pt x="5639547" y="4096251"/>
                  <a:pt x="5641227" y="4102692"/>
                </a:cubicBezTo>
                <a:cubicBezTo>
                  <a:pt x="5640107" y="4115949"/>
                  <a:pt x="5638613" y="4118937"/>
                  <a:pt x="5636559" y="4111468"/>
                </a:cubicBezTo>
                <a:cubicBezTo>
                  <a:pt x="5636372" y="4102039"/>
                  <a:pt x="5636699" y="4096624"/>
                  <a:pt x="5637492" y="4095177"/>
                </a:cubicBezTo>
                <a:close/>
                <a:moveTo>
                  <a:pt x="74331" y="4043807"/>
                </a:moveTo>
                <a:lnTo>
                  <a:pt x="92050" y="4085888"/>
                </a:lnTo>
                <a:cubicBezTo>
                  <a:pt x="89996" y="4095037"/>
                  <a:pt x="87568" y="4102132"/>
                  <a:pt x="84954" y="4106987"/>
                </a:cubicBezTo>
                <a:cubicBezTo>
                  <a:pt x="80660" y="4105960"/>
                  <a:pt x="77766" y="4098912"/>
                  <a:pt x="76062" y="4087686"/>
                </a:cubicBezTo>
                <a:close/>
                <a:moveTo>
                  <a:pt x="74125" y="4043317"/>
                </a:moveTo>
                <a:lnTo>
                  <a:pt x="74312" y="4043317"/>
                </a:lnTo>
                <a:lnTo>
                  <a:pt x="74331" y="4043807"/>
                </a:lnTo>
                <a:close/>
                <a:moveTo>
                  <a:pt x="12883" y="3891190"/>
                </a:moveTo>
                <a:cubicBezTo>
                  <a:pt x="13770" y="3891937"/>
                  <a:pt x="14470" y="3897025"/>
                  <a:pt x="14937" y="3906454"/>
                </a:cubicBezTo>
                <a:cubicBezTo>
                  <a:pt x="12510" y="3922325"/>
                  <a:pt x="10643" y="3920831"/>
                  <a:pt x="9709" y="3901973"/>
                </a:cubicBezTo>
                <a:cubicBezTo>
                  <a:pt x="10922" y="3894038"/>
                  <a:pt x="11996" y="3890443"/>
                  <a:pt x="12883" y="3891190"/>
                </a:cubicBezTo>
                <a:close/>
                <a:moveTo>
                  <a:pt x="87289" y="3839955"/>
                </a:moveTo>
                <a:cubicBezTo>
                  <a:pt x="89623" y="3839692"/>
                  <a:pt x="92143" y="3840778"/>
                  <a:pt x="94664" y="3842598"/>
                </a:cubicBezTo>
                <a:cubicBezTo>
                  <a:pt x="93544" y="3848573"/>
                  <a:pt x="78046" y="3945852"/>
                  <a:pt x="76366" y="3895252"/>
                </a:cubicBezTo>
                <a:cubicBezTo>
                  <a:pt x="74966" y="3853661"/>
                  <a:pt x="80287" y="3840743"/>
                  <a:pt x="87289" y="3839955"/>
                </a:cubicBezTo>
                <a:close/>
                <a:moveTo>
                  <a:pt x="77299" y="3754620"/>
                </a:moveTo>
                <a:cubicBezTo>
                  <a:pt x="79645" y="3752799"/>
                  <a:pt x="84301" y="3764318"/>
                  <a:pt x="78980" y="3786023"/>
                </a:cubicBezTo>
                <a:lnTo>
                  <a:pt x="76179" y="3761003"/>
                </a:lnTo>
                <a:cubicBezTo>
                  <a:pt x="75992" y="3757315"/>
                  <a:pt x="76517" y="3755227"/>
                  <a:pt x="77299" y="3754620"/>
                </a:cubicBezTo>
                <a:close/>
                <a:moveTo>
                  <a:pt x="84862" y="3636861"/>
                </a:moveTo>
                <a:cubicBezTo>
                  <a:pt x="89296" y="3635297"/>
                  <a:pt x="94197" y="3642626"/>
                  <a:pt x="100079" y="3653455"/>
                </a:cubicBezTo>
                <a:cubicBezTo>
                  <a:pt x="90370" y="3680342"/>
                  <a:pt x="83088" y="3685010"/>
                  <a:pt x="72445" y="3673621"/>
                </a:cubicBezTo>
                <a:cubicBezTo>
                  <a:pt x="76459" y="3648881"/>
                  <a:pt x="80427" y="3638425"/>
                  <a:pt x="84862" y="3636861"/>
                </a:cubicBezTo>
                <a:close/>
                <a:moveTo>
                  <a:pt x="30241" y="3623254"/>
                </a:moveTo>
                <a:cubicBezTo>
                  <a:pt x="35125" y="3625355"/>
                  <a:pt x="33234" y="3669886"/>
                  <a:pt x="23152" y="3639638"/>
                </a:cubicBezTo>
                <a:cubicBezTo>
                  <a:pt x="26233" y="3626568"/>
                  <a:pt x="28614" y="3622554"/>
                  <a:pt x="30241" y="3623254"/>
                </a:cubicBezTo>
                <a:close/>
                <a:moveTo>
                  <a:pt x="4787" y="3583525"/>
                </a:moveTo>
                <a:cubicBezTo>
                  <a:pt x="8052" y="3583122"/>
                  <a:pt x="7141" y="3615226"/>
                  <a:pt x="5601" y="3612565"/>
                </a:cubicBezTo>
                <a:lnTo>
                  <a:pt x="0" y="3597254"/>
                </a:lnTo>
                <a:cubicBezTo>
                  <a:pt x="2147" y="3587405"/>
                  <a:pt x="3699" y="3583659"/>
                  <a:pt x="4787" y="3583525"/>
                </a:cubicBezTo>
                <a:close/>
                <a:moveTo>
                  <a:pt x="5590020" y="3486321"/>
                </a:moveTo>
                <a:cubicBezTo>
                  <a:pt x="5590860" y="3487652"/>
                  <a:pt x="5591374" y="3493067"/>
                  <a:pt x="5591560" y="3502589"/>
                </a:cubicBezTo>
                <a:cubicBezTo>
                  <a:pt x="5588573" y="3516219"/>
                  <a:pt x="5586892" y="3513605"/>
                  <a:pt x="5586519" y="3494560"/>
                </a:cubicBezTo>
                <a:cubicBezTo>
                  <a:pt x="5588012" y="3487745"/>
                  <a:pt x="5589179" y="3484991"/>
                  <a:pt x="5590020" y="3486321"/>
                </a:cubicBezTo>
                <a:close/>
                <a:moveTo>
                  <a:pt x="106054" y="3331558"/>
                </a:moveTo>
                <a:cubicBezTo>
                  <a:pt x="104933" y="3326890"/>
                  <a:pt x="98585" y="3356391"/>
                  <a:pt x="108854" y="3352844"/>
                </a:cubicBezTo>
                <a:close/>
                <a:moveTo>
                  <a:pt x="5549304" y="3317318"/>
                </a:moveTo>
                <a:cubicBezTo>
                  <a:pt x="5549899" y="3317975"/>
                  <a:pt x="5549876" y="3322223"/>
                  <a:pt x="5548802" y="3331745"/>
                </a:cubicBezTo>
                <a:lnTo>
                  <a:pt x="5542827" y="3370022"/>
                </a:lnTo>
                <a:cubicBezTo>
                  <a:pt x="5541334" y="3368901"/>
                  <a:pt x="5540027" y="3366474"/>
                  <a:pt x="5538720" y="3363113"/>
                </a:cubicBezTo>
                <a:lnTo>
                  <a:pt x="5538906" y="3362926"/>
                </a:lnTo>
                <a:cubicBezTo>
                  <a:pt x="5540167" y="3345702"/>
                  <a:pt x="5547519" y="3315349"/>
                  <a:pt x="5549304" y="3317318"/>
                </a:cubicBezTo>
                <a:close/>
                <a:moveTo>
                  <a:pt x="5464408" y="3245669"/>
                </a:moveTo>
                <a:lnTo>
                  <a:pt x="5498390" y="3328944"/>
                </a:lnTo>
                <a:cubicBezTo>
                  <a:pt x="5495029" y="3372076"/>
                  <a:pt x="5481399" y="3521261"/>
                  <a:pt x="5475424" y="3393734"/>
                </a:cubicBezTo>
                <a:lnTo>
                  <a:pt x="5475424" y="3393921"/>
                </a:lnTo>
                <a:cubicBezTo>
                  <a:pt x="5473183" y="3344628"/>
                  <a:pt x="5460860" y="3293282"/>
                  <a:pt x="5464408" y="3245669"/>
                </a:cubicBezTo>
                <a:close/>
                <a:moveTo>
                  <a:pt x="111676" y="3170551"/>
                </a:moveTo>
                <a:cubicBezTo>
                  <a:pt x="105260" y="3167050"/>
                  <a:pt x="99239" y="3172477"/>
                  <a:pt x="94477" y="3208886"/>
                </a:cubicBezTo>
                <a:cubicBezTo>
                  <a:pt x="106240" y="3230545"/>
                  <a:pt x="112029" y="3200671"/>
                  <a:pt x="118190" y="3176211"/>
                </a:cubicBezTo>
                <a:cubicBezTo>
                  <a:pt x="115996" y="3173877"/>
                  <a:pt x="113814" y="3171718"/>
                  <a:pt x="111676" y="3170551"/>
                </a:cubicBezTo>
                <a:close/>
                <a:moveTo>
                  <a:pt x="5578864" y="3142042"/>
                </a:moveTo>
                <a:cubicBezTo>
                  <a:pt x="5574569" y="3218408"/>
                  <a:pt x="5567474" y="3297949"/>
                  <a:pt x="5547495" y="3311393"/>
                </a:cubicBezTo>
                <a:cubicBezTo>
                  <a:pt x="5554217" y="3248470"/>
                  <a:pt x="5554964" y="3216541"/>
                  <a:pt x="5550669" y="3149510"/>
                </a:cubicBezTo>
                <a:close/>
                <a:moveTo>
                  <a:pt x="5470569" y="3116649"/>
                </a:moveTo>
                <a:lnTo>
                  <a:pt x="5484946" y="3206459"/>
                </a:lnTo>
                <a:cubicBezTo>
                  <a:pt x="5481585" y="3212621"/>
                  <a:pt x="5467955" y="3238948"/>
                  <a:pt x="5464408" y="3245669"/>
                </a:cubicBezTo>
                <a:cubicBezTo>
                  <a:pt x="5456192" y="3190588"/>
                  <a:pt x="5462914" y="3172850"/>
                  <a:pt x="5470569" y="3116649"/>
                </a:cubicBezTo>
                <a:close/>
                <a:moveTo>
                  <a:pt x="5522712" y="3085327"/>
                </a:moveTo>
                <a:cubicBezTo>
                  <a:pt x="5527162" y="3089776"/>
                  <a:pt x="5530757" y="3105194"/>
                  <a:pt x="5533492" y="3131586"/>
                </a:cubicBezTo>
                <a:cubicBezTo>
                  <a:pt x="5523783" y="3151564"/>
                  <a:pt x="5516315" y="3137747"/>
                  <a:pt x="5506792" y="3104885"/>
                </a:cubicBezTo>
                <a:cubicBezTo>
                  <a:pt x="5512953" y="3087400"/>
                  <a:pt x="5518261" y="3080879"/>
                  <a:pt x="5522712" y="3085327"/>
                </a:cubicBezTo>
                <a:close/>
                <a:moveTo>
                  <a:pt x="49013" y="3021074"/>
                </a:moveTo>
                <a:cubicBezTo>
                  <a:pt x="52233" y="3019650"/>
                  <a:pt x="55361" y="3030199"/>
                  <a:pt x="58815" y="3049804"/>
                </a:cubicBezTo>
                <a:cubicBezTo>
                  <a:pt x="53401" y="3053725"/>
                  <a:pt x="47986" y="3057460"/>
                  <a:pt x="38650" y="3064181"/>
                </a:cubicBezTo>
                <a:cubicBezTo>
                  <a:pt x="42477" y="3035894"/>
                  <a:pt x="45792" y="3022497"/>
                  <a:pt x="49013" y="3021074"/>
                </a:cubicBezTo>
                <a:close/>
                <a:moveTo>
                  <a:pt x="5570275" y="2984081"/>
                </a:moveTo>
                <a:cubicBezTo>
                  <a:pt x="5575877" y="3015262"/>
                  <a:pt x="5569155" y="3021611"/>
                  <a:pt x="5565047" y="2999578"/>
                </a:cubicBezTo>
                <a:close/>
                <a:moveTo>
                  <a:pt x="5513140" y="2861035"/>
                </a:moveTo>
                <a:lnTo>
                  <a:pt x="5521729" y="2892030"/>
                </a:lnTo>
                <a:cubicBezTo>
                  <a:pt x="5509406" y="2895951"/>
                  <a:pt x="5509592" y="2886615"/>
                  <a:pt x="5513140" y="2861035"/>
                </a:cubicBezTo>
                <a:close/>
                <a:moveTo>
                  <a:pt x="5531251" y="2787096"/>
                </a:moveTo>
                <a:cubicBezTo>
                  <a:pt x="5536293" y="2809315"/>
                  <a:pt x="5538347" y="2821825"/>
                  <a:pt x="5538720" y="2827800"/>
                </a:cubicBezTo>
                <a:cubicBezTo>
                  <a:pt x="5549923" y="2902673"/>
                  <a:pt x="5545442" y="2975118"/>
                  <a:pt x="5538347" y="3071837"/>
                </a:cubicBezTo>
                <a:cubicBezTo>
                  <a:pt x="5526397" y="2945430"/>
                  <a:pt x="5519675" y="2914249"/>
                  <a:pt x="5531251" y="2787096"/>
                </a:cubicBezTo>
                <a:close/>
                <a:moveTo>
                  <a:pt x="121376" y="2721087"/>
                </a:moveTo>
                <a:cubicBezTo>
                  <a:pt x="116545" y="2717954"/>
                  <a:pt x="114549" y="2727581"/>
                  <a:pt x="115389" y="2750127"/>
                </a:cubicBezTo>
                <a:cubicBezTo>
                  <a:pt x="121364" y="2759836"/>
                  <a:pt x="125099" y="2761703"/>
                  <a:pt x="127153" y="2756102"/>
                </a:cubicBezTo>
                <a:lnTo>
                  <a:pt x="127153" y="2732949"/>
                </a:lnTo>
                <a:cubicBezTo>
                  <a:pt x="126592" y="2732576"/>
                  <a:pt x="126219" y="2731455"/>
                  <a:pt x="127153" y="2730895"/>
                </a:cubicBezTo>
                <a:lnTo>
                  <a:pt x="127153" y="2728468"/>
                </a:lnTo>
                <a:cubicBezTo>
                  <a:pt x="124912" y="2724594"/>
                  <a:pt x="122987" y="2722132"/>
                  <a:pt x="121376" y="2721087"/>
                </a:cubicBezTo>
                <a:close/>
                <a:moveTo>
                  <a:pt x="5523613" y="2629804"/>
                </a:moveTo>
                <a:cubicBezTo>
                  <a:pt x="5525498" y="2631038"/>
                  <a:pt x="5527797" y="2633990"/>
                  <a:pt x="5530504" y="2638658"/>
                </a:cubicBezTo>
                <a:cubicBezTo>
                  <a:pt x="5532745" y="2668532"/>
                  <a:pt x="5528450" y="2677308"/>
                  <a:pt x="5517994" y="2665172"/>
                </a:cubicBezTo>
                <a:cubicBezTo>
                  <a:pt x="5516034" y="2637865"/>
                  <a:pt x="5517960" y="2626102"/>
                  <a:pt x="5523613" y="2629804"/>
                </a:cubicBezTo>
                <a:close/>
                <a:moveTo>
                  <a:pt x="5516315" y="2282778"/>
                </a:moveTo>
                <a:lnTo>
                  <a:pt x="5519676" y="2300889"/>
                </a:lnTo>
                <a:cubicBezTo>
                  <a:pt x="5515942" y="2317134"/>
                  <a:pt x="5513327" y="2316013"/>
                  <a:pt x="5511460" y="2297529"/>
                </a:cubicBezTo>
                <a:close/>
                <a:moveTo>
                  <a:pt x="5525463" y="2165334"/>
                </a:moveTo>
                <a:cubicBezTo>
                  <a:pt x="5530878" y="2172056"/>
                  <a:pt x="5530691" y="2181765"/>
                  <a:pt x="5524903" y="2194275"/>
                </a:cubicBezTo>
                <a:cubicBezTo>
                  <a:pt x="5521169" y="2183445"/>
                  <a:pt x="5521356" y="2173736"/>
                  <a:pt x="5525463" y="2165334"/>
                </a:cubicBezTo>
                <a:close/>
                <a:moveTo>
                  <a:pt x="41631" y="2132546"/>
                </a:moveTo>
                <a:cubicBezTo>
                  <a:pt x="45359" y="2132064"/>
                  <a:pt x="44204" y="2147783"/>
                  <a:pt x="39583" y="2169069"/>
                </a:cubicBezTo>
                <a:lnTo>
                  <a:pt x="36222" y="2138821"/>
                </a:lnTo>
                <a:cubicBezTo>
                  <a:pt x="38602" y="2134667"/>
                  <a:pt x="40388" y="2132706"/>
                  <a:pt x="41631" y="2132546"/>
                </a:cubicBezTo>
                <a:close/>
                <a:moveTo>
                  <a:pt x="14330" y="1327521"/>
                </a:moveTo>
                <a:cubicBezTo>
                  <a:pt x="15217" y="1327031"/>
                  <a:pt x="16337" y="1329225"/>
                  <a:pt x="17738" y="1334079"/>
                </a:cubicBezTo>
                <a:cubicBezTo>
                  <a:pt x="16431" y="1353311"/>
                  <a:pt x="14564" y="1354245"/>
                  <a:pt x="12323" y="1337067"/>
                </a:cubicBezTo>
                <a:cubicBezTo>
                  <a:pt x="12790" y="1331186"/>
                  <a:pt x="13443" y="1328012"/>
                  <a:pt x="14330" y="1327521"/>
                </a:cubicBezTo>
                <a:close/>
                <a:moveTo>
                  <a:pt x="5549362" y="829760"/>
                </a:moveTo>
                <a:lnTo>
                  <a:pt x="5551977" y="853660"/>
                </a:lnTo>
                <a:cubicBezTo>
                  <a:pt x="5552910" y="883535"/>
                  <a:pt x="5544694" y="848246"/>
                  <a:pt x="5543201" y="843018"/>
                </a:cubicBezTo>
                <a:close/>
                <a:moveTo>
                  <a:pt x="5534799" y="541659"/>
                </a:moveTo>
                <a:lnTo>
                  <a:pt x="5539094" y="558090"/>
                </a:lnTo>
                <a:lnTo>
                  <a:pt x="5539094" y="558277"/>
                </a:lnTo>
                <a:cubicBezTo>
                  <a:pt x="5538347" y="563318"/>
                  <a:pt x="5537600" y="567986"/>
                  <a:pt x="5536480" y="572280"/>
                </a:cubicBezTo>
                <a:cubicBezTo>
                  <a:pt x="5532559" y="565745"/>
                  <a:pt x="5531999" y="555663"/>
                  <a:pt x="5534799" y="541659"/>
                </a:cubicBezTo>
                <a:close/>
                <a:moveTo>
                  <a:pt x="1540027" y="220887"/>
                </a:moveTo>
                <a:lnTo>
                  <a:pt x="1508472" y="224435"/>
                </a:lnTo>
                <a:lnTo>
                  <a:pt x="1545068" y="224435"/>
                </a:lnTo>
                <a:cubicBezTo>
                  <a:pt x="1543761" y="223314"/>
                  <a:pt x="1542081" y="222194"/>
                  <a:pt x="1540027" y="220887"/>
                </a:cubicBezTo>
                <a:close/>
                <a:moveTo>
                  <a:pt x="1399197" y="193604"/>
                </a:moveTo>
                <a:cubicBezTo>
                  <a:pt x="1402978" y="193814"/>
                  <a:pt x="1409513" y="194653"/>
                  <a:pt x="1407459" y="195493"/>
                </a:cubicBezTo>
                <a:cubicBezTo>
                  <a:pt x="1394389" y="193814"/>
                  <a:pt x="1395416" y="193393"/>
                  <a:pt x="1399197" y="193604"/>
                </a:cubicBezTo>
                <a:close/>
                <a:moveTo>
                  <a:pt x="1051393" y="191944"/>
                </a:moveTo>
                <a:cubicBezTo>
                  <a:pt x="1079213" y="198292"/>
                  <a:pt x="1060168" y="203334"/>
                  <a:pt x="1027680" y="197919"/>
                </a:cubicBezTo>
                <a:close/>
                <a:moveTo>
                  <a:pt x="1356547" y="181840"/>
                </a:moveTo>
                <a:cubicBezTo>
                  <a:pt x="1346111" y="181969"/>
                  <a:pt x="1336180" y="182984"/>
                  <a:pt x="1328852" y="185224"/>
                </a:cubicBezTo>
                <a:lnTo>
                  <a:pt x="1407459" y="195494"/>
                </a:lnTo>
                <a:cubicBezTo>
                  <a:pt x="1423703" y="189053"/>
                  <a:pt x="1387854" y="181455"/>
                  <a:pt x="1356547" y="181840"/>
                </a:cubicBezTo>
                <a:close/>
                <a:moveTo>
                  <a:pt x="1094711" y="171778"/>
                </a:moveTo>
                <a:cubicBezTo>
                  <a:pt x="1121598" y="176819"/>
                  <a:pt x="1107408" y="180367"/>
                  <a:pt x="1085002" y="176072"/>
                </a:cubicBezTo>
                <a:close/>
                <a:moveTo>
                  <a:pt x="1192526" y="154273"/>
                </a:moveTo>
                <a:cubicBezTo>
                  <a:pt x="1198851" y="154133"/>
                  <a:pt x="1203099" y="155254"/>
                  <a:pt x="1217009" y="157775"/>
                </a:cubicBezTo>
                <a:cubicBezTo>
                  <a:pt x="1180413" y="165056"/>
                  <a:pt x="1189002" y="163563"/>
                  <a:pt x="1155580" y="158335"/>
                </a:cubicBezTo>
                <a:cubicBezTo>
                  <a:pt x="1177799" y="155814"/>
                  <a:pt x="1186201" y="154413"/>
                  <a:pt x="1192526" y="154273"/>
                </a:cubicBezTo>
                <a:close/>
                <a:moveTo>
                  <a:pt x="2093451" y="153296"/>
                </a:moveTo>
                <a:cubicBezTo>
                  <a:pt x="2085609" y="160298"/>
                  <a:pt x="2112530" y="161209"/>
                  <a:pt x="2140188" y="162093"/>
                </a:cubicBezTo>
                <a:lnTo>
                  <a:pt x="2166486" y="163178"/>
                </a:lnTo>
                <a:lnTo>
                  <a:pt x="2155799" y="162247"/>
                </a:lnTo>
                <a:cubicBezTo>
                  <a:pt x="2154711" y="162037"/>
                  <a:pt x="2155709" y="161932"/>
                  <a:pt x="2157471" y="161932"/>
                </a:cubicBezTo>
                <a:cubicBezTo>
                  <a:pt x="2159233" y="161932"/>
                  <a:pt x="2161760" y="162037"/>
                  <a:pt x="2163729" y="162247"/>
                </a:cubicBezTo>
                <a:lnTo>
                  <a:pt x="2166618" y="163184"/>
                </a:lnTo>
                <a:lnTo>
                  <a:pt x="2166830" y="163193"/>
                </a:lnTo>
                <a:cubicBezTo>
                  <a:pt x="2177099" y="153856"/>
                  <a:pt x="2125566" y="155350"/>
                  <a:pt x="2093451" y="153296"/>
                </a:cubicBezTo>
                <a:close/>
                <a:moveTo>
                  <a:pt x="630280" y="148952"/>
                </a:moveTo>
                <a:cubicBezTo>
                  <a:pt x="633711" y="148672"/>
                  <a:pt x="638659" y="149372"/>
                  <a:pt x="645101" y="151052"/>
                </a:cubicBezTo>
                <a:cubicBezTo>
                  <a:pt x="639313" y="154039"/>
                  <a:pt x="632404" y="154599"/>
                  <a:pt x="624562" y="152732"/>
                </a:cubicBezTo>
                <a:cubicBezTo>
                  <a:pt x="624936" y="150492"/>
                  <a:pt x="626849" y="149232"/>
                  <a:pt x="630280" y="148952"/>
                </a:cubicBezTo>
                <a:close/>
                <a:moveTo>
                  <a:pt x="912290" y="138358"/>
                </a:moveTo>
                <a:lnTo>
                  <a:pt x="985109" y="138358"/>
                </a:lnTo>
                <a:cubicBezTo>
                  <a:pt x="957662" y="149374"/>
                  <a:pt x="935629" y="148814"/>
                  <a:pt x="912290" y="138358"/>
                </a:cubicBezTo>
                <a:close/>
                <a:moveTo>
                  <a:pt x="1559608" y="118866"/>
                </a:moveTo>
                <a:cubicBezTo>
                  <a:pt x="1564346" y="118890"/>
                  <a:pt x="1568034" y="120243"/>
                  <a:pt x="1570648" y="122857"/>
                </a:cubicBezTo>
                <a:cubicBezTo>
                  <a:pt x="1561499" y="127152"/>
                  <a:pt x="1551976" y="126965"/>
                  <a:pt x="1542267" y="122857"/>
                </a:cubicBezTo>
                <a:cubicBezTo>
                  <a:pt x="1549082" y="120150"/>
                  <a:pt x="1554870" y="118843"/>
                  <a:pt x="1559608" y="118866"/>
                </a:cubicBezTo>
                <a:close/>
                <a:moveTo>
                  <a:pt x="3427718" y="101763"/>
                </a:moveTo>
                <a:cubicBezTo>
                  <a:pt x="3398777" y="112405"/>
                  <a:pt x="3371517" y="122488"/>
                  <a:pt x="3336601" y="135371"/>
                </a:cubicBezTo>
                <a:cubicBezTo>
                  <a:pt x="3444335" y="122675"/>
                  <a:pt x="3462634" y="115580"/>
                  <a:pt x="3427718" y="101763"/>
                </a:cubicBezTo>
                <a:close/>
                <a:moveTo>
                  <a:pt x="2437380" y="94854"/>
                </a:moveTo>
                <a:cubicBezTo>
                  <a:pt x="2409373" y="94107"/>
                  <a:pt x="2404332" y="98215"/>
                  <a:pt x="2421883" y="107177"/>
                </a:cubicBezTo>
                <a:cubicBezTo>
                  <a:pt x="2453438" y="109791"/>
                  <a:pt x="2458666" y="105684"/>
                  <a:pt x="2437380" y="94854"/>
                </a:cubicBezTo>
                <a:close/>
                <a:moveTo>
                  <a:pt x="3033749" y="94481"/>
                </a:moveTo>
                <a:cubicBezTo>
                  <a:pt x="3006862" y="93547"/>
                  <a:pt x="3036923" y="105497"/>
                  <a:pt x="3033935" y="103816"/>
                </a:cubicBezTo>
                <a:lnTo>
                  <a:pt x="3033936" y="103816"/>
                </a:lnTo>
                <a:lnTo>
                  <a:pt x="3032781" y="101847"/>
                </a:lnTo>
                <a:cubicBezTo>
                  <a:pt x="3033260" y="101349"/>
                  <a:pt x="3034357" y="101028"/>
                  <a:pt x="3035337" y="100946"/>
                </a:cubicBezTo>
                <a:cubicBezTo>
                  <a:pt x="3036317" y="100864"/>
                  <a:pt x="3037181" y="101022"/>
                  <a:pt x="3037192" y="101480"/>
                </a:cubicBezTo>
                <a:lnTo>
                  <a:pt x="3033939" y="103815"/>
                </a:lnTo>
                <a:lnTo>
                  <a:pt x="3046446" y="98659"/>
                </a:lnTo>
                <a:cubicBezTo>
                  <a:pt x="3049340" y="96722"/>
                  <a:pt x="3048033" y="94948"/>
                  <a:pt x="3033749" y="94481"/>
                </a:cubicBezTo>
                <a:close/>
                <a:moveTo>
                  <a:pt x="1479811" y="93569"/>
                </a:moveTo>
                <a:cubicBezTo>
                  <a:pt x="1498996" y="93359"/>
                  <a:pt x="1517434" y="96067"/>
                  <a:pt x="1540400" y="103068"/>
                </a:cubicBezTo>
                <a:cubicBezTo>
                  <a:pt x="1491854" y="102508"/>
                  <a:pt x="1464594" y="102135"/>
                  <a:pt x="1414741" y="101575"/>
                </a:cubicBezTo>
                <a:cubicBezTo>
                  <a:pt x="1440694" y="96907"/>
                  <a:pt x="1460626" y="93780"/>
                  <a:pt x="1479811" y="93569"/>
                </a:cubicBezTo>
                <a:close/>
                <a:moveTo>
                  <a:pt x="4653994" y="92544"/>
                </a:moveTo>
                <a:cubicBezTo>
                  <a:pt x="4637073" y="93594"/>
                  <a:pt x="4621669" y="97001"/>
                  <a:pt x="4606825" y="101950"/>
                </a:cubicBezTo>
                <a:cubicBezTo>
                  <a:pt x="4625683" y="103256"/>
                  <a:pt x="4644915" y="103630"/>
                  <a:pt x="4664520" y="103630"/>
                </a:cubicBezTo>
                <a:cubicBezTo>
                  <a:pt x="4680951" y="101950"/>
                  <a:pt x="4696261" y="99895"/>
                  <a:pt x="4710265" y="97468"/>
                </a:cubicBezTo>
                <a:lnTo>
                  <a:pt x="4710265" y="97281"/>
                </a:lnTo>
                <a:cubicBezTo>
                  <a:pt x="4689353" y="92800"/>
                  <a:pt x="4670915" y="91493"/>
                  <a:pt x="4653994" y="92544"/>
                </a:cubicBezTo>
                <a:close/>
                <a:moveTo>
                  <a:pt x="3969983" y="78142"/>
                </a:moveTo>
                <a:cubicBezTo>
                  <a:pt x="3985698" y="77458"/>
                  <a:pt x="4003482" y="79667"/>
                  <a:pt x="4023339" y="84770"/>
                </a:cubicBezTo>
                <a:cubicBezTo>
                  <a:pt x="3986183" y="86451"/>
                  <a:pt x="3957616" y="87571"/>
                  <a:pt x="3929048" y="88878"/>
                </a:cubicBezTo>
                <a:cubicBezTo>
                  <a:pt x="3940625" y="82406"/>
                  <a:pt x="3954269" y="78827"/>
                  <a:pt x="3969983" y="78142"/>
                </a:cubicBezTo>
                <a:close/>
                <a:moveTo>
                  <a:pt x="3776689" y="72632"/>
                </a:moveTo>
                <a:cubicBezTo>
                  <a:pt x="3800588" y="73566"/>
                  <a:pt x="3806376" y="75993"/>
                  <a:pt x="3794427" y="79914"/>
                </a:cubicBezTo>
                <a:cubicBezTo>
                  <a:pt x="3767540" y="79727"/>
                  <a:pt x="3761752" y="77300"/>
                  <a:pt x="3776689" y="72632"/>
                </a:cubicBezTo>
                <a:close/>
                <a:moveTo>
                  <a:pt x="5033471" y="64876"/>
                </a:moveTo>
                <a:cubicBezTo>
                  <a:pt x="5041544" y="65807"/>
                  <a:pt x="5048499" y="67825"/>
                  <a:pt x="5053447" y="71326"/>
                </a:cubicBezTo>
                <a:lnTo>
                  <a:pt x="4947206" y="77675"/>
                </a:lnTo>
                <a:cubicBezTo>
                  <a:pt x="4948886" y="77115"/>
                  <a:pt x="4950754" y="76368"/>
                  <a:pt x="4952808" y="75808"/>
                </a:cubicBezTo>
                <a:cubicBezTo>
                  <a:pt x="4953554" y="75621"/>
                  <a:pt x="4954114" y="75247"/>
                  <a:pt x="4954674" y="75247"/>
                </a:cubicBezTo>
                <a:cubicBezTo>
                  <a:pt x="4974980" y="69086"/>
                  <a:pt x="5009254" y="62084"/>
                  <a:pt x="5033471" y="64876"/>
                </a:cubicBezTo>
                <a:close/>
                <a:moveTo>
                  <a:pt x="4529524" y="53960"/>
                </a:moveTo>
                <a:cubicBezTo>
                  <a:pt x="4545022" y="57134"/>
                  <a:pt x="4542408" y="59935"/>
                  <a:pt x="4521869" y="62549"/>
                </a:cubicBezTo>
                <a:lnTo>
                  <a:pt x="4508799" y="58254"/>
                </a:lnTo>
                <a:lnTo>
                  <a:pt x="4529524" y="54147"/>
                </a:lnTo>
                <a:close/>
                <a:moveTo>
                  <a:pt x="3668038" y="50422"/>
                </a:moveTo>
                <a:cubicBezTo>
                  <a:pt x="3685128" y="49424"/>
                  <a:pt x="3705177" y="49389"/>
                  <a:pt x="3730010" y="50603"/>
                </a:cubicBezTo>
                <a:cubicBezTo>
                  <a:pt x="3706297" y="53777"/>
                  <a:pt x="3630304" y="60125"/>
                  <a:pt x="3636839" y="67034"/>
                </a:cubicBezTo>
                <a:cubicBezTo>
                  <a:pt x="3725902" y="67034"/>
                  <a:pt x="3730943" y="75622"/>
                  <a:pt x="3775942" y="92427"/>
                </a:cubicBezTo>
                <a:cubicBezTo>
                  <a:pt x="3826915" y="91307"/>
                  <a:pt x="3878822" y="90000"/>
                  <a:pt x="3929422" y="88879"/>
                </a:cubicBezTo>
                <a:lnTo>
                  <a:pt x="3979648" y="105870"/>
                </a:lnTo>
                <a:cubicBezTo>
                  <a:pt x="4045745" y="95414"/>
                  <a:pt x="4127900" y="75436"/>
                  <a:pt x="4213789" y="90374"/>
                </a:cubicBezTo>
                <a:cubicBezTo>
                  <a:pt x="4262148" y="98775"/>
                  <a:pt x="4249265" y="115206"/>
                  <a:pt x="4282127" y="125849"/>
                </a:cubicBezTo>
                <a:lnTo>
                  <a:pt x="4282127" y="87759"/>
                </a:lnTo>
                <a:cubicBezTo>
                  <a:pt x="4325445" y="103256"/>
                  <a:pt x="4388181" y="113899"/>
                  <a:pt x="4471083" y="109418"/>
                </a:cubicBezTo>
                <a:cubicBezTo>
                  <a:pt x="4491435" y="108298"/>
                  <a:pt x="4498530" y="104377"/>
                  <a:pt x="4501704" y="99522"/>
                </a:cubicBezTo>
                <a:cubicBezTo>
                  <a:pt x="4492928" y="102696"/>
                  <a:pt x="4471083" y="102323"/>
                  <a:pt x="4435980" y="98403"/>
                </a:cubicBezTo>
                <a:cubicBezTo>
                  <a:pt x="4431312" y="88693"/>
                  <a:pt x="4467535" y="90746"/>
                  <a:pt x="4502264" y="88693"/>
                </a:cubicBezTo>
                <a:cubicBezTo>
                  <a:pt x="4503571" y="89813"/>
                  <a:pt x="4504318" y="90933"/>
                  <a:pt x="4505065" y="91867"/>
                </a:cubicBezTo>
                <a:cubicBezTo>
                  <a:pt x="4507119" y="85145"/>
                  <a:pt x="4510480" y="78610"/>
                  <a:pt x="4533072" y="75436"/>
                </a:cubicBezTo>
                <a:cubicBezTo>
                  <a:pt x="4587593" y="67967"/>
                  <a:pt x="4730803" y="81037"/>
                  <a:pt x="4789059" y="83651"/>
                </a:cubicBezTo>
                <a:lnTo>
                  <a:pt x="4789421" y="83687"/>
                </a:lnTo>
                <a:lnTo>
                  <a:pt x="4842085" y="75246"/>
                </a:lnTo>
                <a:cubicBezTo>
                  <a:pt x="4854339" y="81455"/>
                  <a:pt x="4868165" y="85232"/>
                  <a:pt x="4815392" y="84454"/>
                </a:cubicBezTo>
                <a:lnTo>
                  <a:pt x="4791648" y="83908"/>
                </a:lnTo>
                <a:lnTo>
                  <a:pt x="4820641" y="86778"/>
                </a:lnTo>
                <a:cubicBezTo>
                  <a:pt x="4870721" y="94081"/>
                  <a:pt x="4772021" y="100759"/>
                  <a:pt x="4871027" y="92427"/>
                </a:cubicBezTo>
                <a:cubicBezTo>
                  <a:pt x="4899407" y="90000"/>
                  <a:pt x="4928162" y="87572"/>
                  <a:pt x="4957102" y="85145"/>
                </a:cubicBezTo>
                <a:cubicBezTo>
                  <a:pt x="4991271" y="82904"/>
                  <a:pt x="5031228" y="82344"/>
                  <a:pt x="5071933" y="82344"/>
                </a:cubicBezTo>
                <a:cubicBezTo>
                  <a:pt x="5132054" y="82531"/>
                  <a:pt x="5192924" y="82531"/>
                  <a:pt x="5246325" y="82531"/>
                </a:cubicBezTo>
                <a:cubicBezTo>
                  <a:pt x="5328666" y="81597"/>
                  <a:pt x="5423890" y="80290"/>
                  <a:pt x="5505672" y="79357"/>
                </a:cubicBezTo>
                <a:cubicBezTo>
                  <a:pt x="5505672" y="102136"/>
                  <a:pt x="5505672" y="121554"/>
                  <a:pt x="5505672" y="140226"/>
                </a:cubicBezTo>
                <a:cubicBezTo>
                  <a:pt x="5505112" y="281009"/>
                  <a:pt x="5492042" y="167486"/>
                  <a:pt x="5503244" y="316860"/>
                </a:cubicBezTo>
                <a:cubicBezTo>
                  <a:pt x="5502124" y="331796"/>
                  <a:pt x="5500631" y="344492"/>
                  <a:pt x="5498576" y="355135"/>
                </a:cubicBezTo>
                <a:cubicBezTo>
                  <a:pt x="5506045" y="392666"/>
                  <a:pt x="5507166" y="441211"/>
                  <a:pt x="5506792" y="491811"/>
                </a:cubicBezTo>
                <a:cubicBezTo>
                  <a:pt x="5506606" y="502081"/>
                  <a:pt x="5506232" y="512537"/>
                  <a:pt x="5506232" y="522993"/>
                </a:cubicBezTo>
                <a:cubicBezTo>
                  <a:pt x="5506045" y="531395"/>
                  <a:pt x="5505859" y="540170"/>
                  <a:pt x="5505672" y="548761"/>
                </a:cubicBezTo>
                <a:cubicBezTo>
                  <a:pt x="5505298" y="566124"/>
                  <a:pt x="5505298" y="583488"/>
                  <a:pt x="5506045" y="600667"/>
                </a:cubicBezTo>
                <a:cubicBezTo>
                  <a:pt x="5509779" y="680767"/>
                  <a:pt x="5501004" y="709334"/>
                  <a:pt x="5502684" y="787381"/>
                </a:cubicBezTo>
                <a:cubicBezTo>
                  <a:pt x="5504551" y="876819"/>
                  <a:pt x="5505859" y="955612"/>
                  <a:pt x="5509032" y="1043929"/>
                </a:cubicBezTo>
                <a:cubicBezTo>
                  <a:pt x="5512020" y="1132619"/>
                  <a:pt x="5508286" y="1226163"/>
                  <a:pt x="5510153" y="1315973"/>
                </a:cubicBezTo>
                <a:cubicBezTo>
                  <a:pt x="5512020" y="1411945"/>
                  <a:pt x="5518555" y="1501195"/>
                  <a:pt x="5522476" y="1595106"/>
                </a:cubicBezTo>
                <a:cubicBezTo>
                  <a:pt x="5526024" y="1681182"/>
                  <a:pt x="5525650" y="1769125"/>
                  <a:pt x="5527704" y="1855948"/>
                </a:cubicBezTo>
                <a:cubicBezTo>
                  <a:pt x="5511834" y="1902813"/>
                  <a:pt x="5492228" y="1930074"/>
                  <a:pt x="5491668" y="2018203"/>
                </a:cubicBezTo>
                <a:cubicBezTo>
                  <a:pt x="5490735" y="2157679"/>
                  <a:pt x="5475611" y="2459226"/>
                  <a:pt x="5499884" y="2551089"/>
                </a:cubicBezTo>
                <a:cubicBezTo>
                  <a:pt x="5490548" y="2564345"/>
                  <a:pt x="5477477" y="2559677"/>
                  <a:pt x="5479719" y="2614945"/>
                </a:cubicBezTo>
                <a:cubicBezTo>
                  <a:pt x="5480652" y="2641832"/>
                  <a:pt x="5485320" y="2654715"/>
                  <a:pt x="5490921" y="2661064"/>
                </a:cubicBezTo>
                <a:cubicBezTo>
                  <a:pt x="5495589" y="2666479"/>
                  <a:pt x="5529198" y="2707743"/>
                  <a:pt x="5507539" y="2733323"/>
                </a:cubicBezTo>
                <a:cubicBezTo>
                  <a:pt x="5497456" y="2745272"/>
                  <a:pt x="5467955" y="2682536"/>
                  <a:pt x="5470196" y="2762824"/>
                </a:cubicBezTo>
                <a:cubicBezTo>
                  <a:pt x="5471876" y="2824253"/>
                  <a:pt x="5488494" y="2819212"/>
                  <a:pt x="5499510" y="2825373"/>
                </a:cubicBezTo>
                <a:cubicBezTo>
                  <a:pt x="5491108" y="2909769"/>
                  <a:pt x="5462540" y="2947112"/>
                  <a:pt x="5475051" y="3057274"/>
                </a:cubicBezTo>
                <a:cubicBezTo>
                  <a:pt x="5465528" y="3065862"/>
                  <a:pt x="5456752" y="3002379"/>
                  <a:pt x="5450404" y="2973438"/>
                </a:cubicBezTo>
                <a:cubicBezTo>
                  <a:pt x="5446296" y="3041216"/>
                  <a:pt x="5438641" y="3199737"/>
                  <a:pt x="5450777" y="3257619"/>
                </a:cubicBezTo>
                <a:cubicBezTo>
                  <a:pt x="5458433" y="3294215"/>
                  <a:pt x="5467768" y="3265648"/>
                  <a:pt x="5463848" y="3328197"/>
                </a:cubicBezTo>
                <a:cubicBezTo>
                  <a:pt x="5461607" y="3364607"/>
                  <a:pt x="5454138" y="3382345"/>
                  <a:pt x="5446109" y="3388133"/>
                </a:cubicBezTo>
                <a:cubicBezTo>
                  <a:pt x="5448910" y="3496241"/>
                  <a:pt x="5449657" y="3606777"/>
                  <a:pt x="5458246" y="3710030"/>
                </a:cubicBezTo>
                <a:cubicBezTo>
                  <a:pt x="5467208" y="3817205"/>
                  <a:pt x="5482519" y="3914857"/>
                  <a:pt x="5492788" y="4020538"/>
                </a:cubicBezTo>
                <a:lnTo>
                  <a:pt x="5493535" y="4019231"/>
                </a:lnTo>
                <a:cubicBezTo>
                  <a:pt x="5516315" y="4252998"/>
                  <a:pt x="5548056" y="4491620"/>
                  <a:pt x="5564301" y="4735470"/>
                </a:cubicBezTo>
                <a:cubicBezTo>
                  <a:pt x="5578677" y="4950753"/>
                  <a:pt x="5601457" y="5177426"/>
                  <a:pt x="5593054" y="5402044"/>
                </a:cubicBezTo>
                <a:lnTo>
                  <a:pt x="5569342" y="5235681"/>
                </a:lnTo>
                <a:cubicBezTo>
                  <a:pt x="5561873" y="5268729"/>
                  <a:pt x="5571769" y="5307753"/>
                  <a:pt x="5566541" y="5340615"/>
                </a:cubicBezTo>
                <a:cubicBezTo>
                  <a:pt x="5557765" y="5394762"/>
                  <a:pt x="5540027" y="5232880"/>
                  <a:pt x="5535359" y="5202819"/>
                </a:cubicBezTo>
                <a:cubicBezTo>
                  <a:pt x="5517248" y="5223358"/>
                  <a:pt x="5538721" y="5401297"/>
                  <a:pt x="5541894" y="5454884"/>
                </a:cubicBezTo>
                <a:lnTo>
                  <a:pt x="5516128" y="5454884"/>
                </a:lnTo>
                <a:cubicBezTo>
                  <a:pt x="5521169" y="5374970"/>
                  <a:pt x="5501378" y="5379825"/>
                  <a:pt x="5485133" y="5378518"/>
                </a:cubicBezTo>
                <a:cubicBezTo>
                  <a:pt x="5464035" y="5376837"/>
                  <a:pt x="5466275" y="5454884"/>
                  <a:pt x="5449284" y="5454884"/>
                </a:cubicBezTo>
                <a:lnTo>
                  <a:pt x="5360967" y="5454884"/>
                </a:lnTo>
                <a:lnTo>
                  <a:pt x="5360967" y="5465154"/>
                </a:lnTo>
                <a:cubicBezTo>
                  <a:pt x="5312795" y="5468328"/>
                  <a:pt x="5249872" y="5464780"/>
                  <a:pt x="5196845" y="5467955"/>
                </a:cubicBezTo>
                <a:cubicBezTo>
                  <a:pt x="5129627" y="5471875"/>
                  <a:pt x="5062410" y="5477851"/>
                  <a:pt x="4991645" y="5476917"/>
                </a:cubicBezTo>
                <a:cubicBezTo>
                  <a:pt x="4923867" y="5476170"/>
                  <a:pt x="4864118" y="5467955"/>
                  <a:pt x="4802316" y="5462540"/>
                </a:cubicBezTo>
                <a:cubicBezTo>
                  <a:pt x="4737525" y="5456752"/>
                  <a:pt x="4718107" y="5467208"/>
                  <a:pt x="4664706" y="5472623"/>
                </a:cubicBezTo>
                <a:cubicBezTo>
                  <a:pt x="4614667" y="5477851"/>
                  <a:pt x="4557905" y="5473370"/>
                  <a:pt x="4513280" y="5467581"/>
                </a:cubicBezTo>
                <a:cubicBezTo>
                  <a:pt x="4445316" y="5458805"/>
                  <a:pt x="4372870" y="5461793"/>
                  <a:pt x="4298931" y="5460486"/>
                </a:cubicBezTo>
                <a:cubicBezTo>
                  <a:pt x="4267376" y="5459739"/>
                  <a:pt x="4228166" y="5457872"/>
                  <a:pt x="4186715" y="5456191"/>
                </a:cubicBezTo>
                <a:lnTo>
                  <a:pt x="3966952" y="5456191"/>
                </a:lnTo>
                <a:cubicBezTo>
                  <a:pt x="3955002" y="5457312"/>
                  <a:pt x="3943612" y="5458805"/>
                  <a:pt x="3933716" y="5460859"/>
                </a:cubicBezTo>
                <a:lnTo>
                  <a:pt x="4021472" y="5479344"/>
                </a:lnTo>
                <a:cubicBezTo>
                  <a:pt x="3973860" y="5481771"/>
                  <a:pt x="3960416" y="5484012"/>
                  <a:pt x="3914671" y="5479531"/>
                </a:cubicBezTo>
                <a:cubicBezTo>
                  <a:pt x="3877141" y="5475796"/>
                  <a:pt x="3862577" y="5484386"/>
                  <a:pt x="3833450" y="5480838"/>
                </a:cubicBezTo>
                <a:cubicBezTo>
                  <a:pt x="3769033" y="5473183"/>
                  <a:pt x="3746441" y="5469822"/>
                  <a:pt x="3669327" y="5471502"/>
                </a:cubicBezTo>
                <a:lnTo>
                  <a:pt x="3746441" y="5491480"/>
                </a:lnTo>
                <a:lnTo>
                  <a:pt x="3607898" y="5508472"/>
                </a:lnTo>
                <a:lnTo>
                  <a:pt x="3468795" y="5494842"/>
                </a:lnTo>
                <a:lnTo>
                  <a:pt x="3563460" y="5461419"/>
                </a:lnTo>
                <a:cubicBezTo>
                  <a:pt x="3509686" y="5460112"/>
                  <a:pt x="3382533" y="5462167"/>
                  <a:pt x="3330813" y="5456191"/>
                </a:cubicBezTo>
                <a:lnTo>
                  <a:pt x="3021426" y="5456191"/>
                </a:lnTo>
                <a:cubicBezTo>
                  <a:pt x="3009662" y="5459926"/>
                  <a:pt x="2996219" y="5463473"/>
                  <a:pt x="2978294" y="5466087"/>
                </a:cubicBezTo>
                <a:cubicBezTo>
                  <a:pt x="2916305" y="5475423"/>
                  <a:pt x="2828175" y="5468515"/>
                  <a:pt x="2817532" y="5485506"/>
                </a:cubicBezTo>
                <a:cubicBezTo>
                  <a:pt x="2802035" y="5510152"/>
                  <a:pt x="2803716" y="5521169"/>
                  <a:pt x="2688139" y="5513513"/>
                </a:cubicBezTo>
                <a:cubicBezTo>
                  <a:pt x="2609532" y="5508472"/>
                  <a:pt x="2525323" y="5506418"/>
                  <a:pt x="2459226" y="5494282"/>
                </a:cubicBezTo>
                <a:cubicBezTo>
                  <a:pt x="2421509" y="5487373"/>
                  <a:pt x="2374084" y="5484199"/>
                  <a:pt x="2329272" y="5480838"/>
                </a:cubicBezTo>
                <a:cubicBezTo>
                  <a:pt x="2266349" y="5476170"/>
                  <a:pt x="2252159" y="5483079"/>
                  <a:pt x="2200065" y="5491480"/>
                </a:cubicBezTo>
                <a:cubicBezTo>
                  <a:pt x="2144424" y="5500630"/>
                  <a:pt x="2067497" y="5506231"/>
                  <a:pt x="2067497" y="5522662"/>
                </a:cubicBezTo>
                <a:cubicBezTo>
                  <a:pt x="1982542" y="5517994"/>
                  <a:pt x="1930075" y="5501190"/>
                  <a:pt x="1834850" y="5497269"/>
                </a:cubicBezTo>
                <a:cubicBezTo>
                  <a:pt x="1771367" y="5494655"/>
                  <a:pt x="1716659" y="5491480"/>
                  <a:pt x="1656724" y="5485692"/>
                </a:cubicBezTo>
                <a:cubicBezTo>
                  <a:pt x="1589880" y="5479344"/>
                  <a:pt x="1599402" y="5485692"/>
                  <a:pt x="1567287" y="5498016"/>
                </a:cubicBezTo>
                <a:cubicBezTo>
                  <a:pt x="1490360" y="5478598"/>
                  <a:pt x="1390094" y="5473183"/>
                  <a:pt x="1281053" y="5480091"/>
                </a:cubicBezTo>
                <a:cubicBezTo>
                  <a:pt x="1368622" y="5492414"/>
                  <a:pt x="1352191" y="5503057"/>
                  <a:pt x="1357979" y="5526583"/>
                </a:cubicBezTo>
                <a:cubicBezTo>
                  <a:pt x="1261821" y="5521542"/>
                  <a:pt x="1168650" y="5514073"/>
                  <a:pt x="1068758" y="5514260"/>
                </a:cubicBezTo>
                <a:cubicBezTo>
                  <a:pt x="975213" y="5514447"/>
                  <a:pt x="883536" y="5511646"/>
                  <a:pt x="843205" y="5530317"/>
                </a:cubicBezTo>
                <a:cubicBezTo>
                  <a:pt x="815945" y="5543014"/>
                  <a:pt x="689726" y="5537226"/>
                  <a:pt x="559958" y="5527330"/>
                </a:cubicBezTo>
                <a:cubicBezTo>
                  <a:pt x="527470" y="5524716"/>
                  <a:pt x="494795" y="5522102"/>
                  <a:pt x="463427" y="5519488"/>
                </a:cubicBezTo>
                <a:cubicBezTo>
                  <a:pt x="447743" y="5517994"/>
                  <a:pt x="432432" y="5516687"/>
                  <a:pt x="417495" y="5515380"/>
                </a:cubicBezTo>
                <a:cubicBezTo>
                  <a:pt x="399944" y="5514073"/>
                  <a:pt x="383139" y="5512766"/>
                  <a:pt x="367082" y="5511459"/>
                </a:cubicBezTo>
                <a:cubicBezTo>
                  <a:pt x="302478" y="5506418"/>
                  <a:pt x="253932" y="5502310"/>
                  <a:pt x="230593" y="5501003"/>
                </a:cubicBezTo>
                <a:cubicBezTo>
                  <a:pt x="186901" y="5498389"/>
                  <a:pt x="139476" y="5495402"/>
                  <a:pt x="91303" y="5493161"/>
                </a:cubicBezTo>
                <a:cubicBezTo>
                  <a:pt x="94477" y="5416794"/>
                  <a:pt x="96158" y="5342669"/>
                  <a:pt x="92237" y="5277879"/>
                </a:cubicBezTo>
                <a:cubicBezTo>
                  <a:pt x="90743" y="5255099"/>
                  <a:pt x="88689" y="5236054"/>
                  <a:pt x="86262" y="5217382"/>
                </a:cubicBezTo>
                <a:cubicBezTo>
                  <a:pt x="83648" y="5198898"/>
                  <a:pt x="81221" y="5181160"/>
                  <a:pt x="78607" y="5161368"/>
                </a:cubicBezTo>
                <a:cubicBezTo>
                  <a:pt x="73565" y="5124772"/>
                  <a:pt x="77486" y="5060169"/>
                  <a:pt x="75993" y="5018344"/>
                </a:cubicBezTo>
                <a:cubicBezTo>
                  <a:pt x="73752" y="4958035"/>
                  <a:pt x="62736" y="4810530"/>
                  <a:pt x="79727" y="4767399"/>
                </a:cubicBezTo>
                <a:cubicBezTo>
                  <a:pt x="91863" y="4736778"/>
                  <a:pt x="114643" y="4791672"/>
                  <a:pt x="127899" y="4817252"/>
                </a:cubicBezTo>
                <a:lnTo>
                  <a:pt x="127899" y="4797833"/>
                </a:lnTo>
                <a:cubicBezTo>
                  <a:pt x="119497" y="4735844"/>
                  <a:pt x="121178" y="4717919"/>
                  <a:pt x="127899" y="4695700"/>
                </a:cubicBezTo>
                <a:lnTo>
                  <a:pt x="127899" y="3970871"/>
                </a:lnTo>
                <a:cubicBezTo>
                  <a:pt x="126406" y="3962656"/>
                  <a:pt x="125099" y="3954440"/>
                  <a:pt x="123605" y="3946412"/>
                </a:cubicBezTo>
                <a:cubicBezTo>
                  <a:pt x="115576" y="3902534"/>
                  <a:pt x="121178" y="3874153"/>
                  <a:pt x="127899" y="3835876"/>
                </a:cubicBezTo>
                <a:lnTo>
                  <a:pt x="127899" y="3796479"/>
                </a:lnTo>
                <a:cubicBezTo>
                  <a:pt x="120991" y="3783036"/>
                  <a:pt x="121738" y="3775941"/>
                  <a:pt x="127899" y="3738037"/>
                </a:cubicBezTo>
                <a:lnTo>
                  <a:pt x="127899" y="3581383"/>
                </a:lnTo>
                <a:cubicBezTo>
                  <a:pt x="119684" y="3597814"/>
                  <a:pt x="111468" y="3614432"/>
                  <a:pt x="103253" y="3627689"/>
                </a:cubicBezTo>
                <a:cubicBezTo>
                  <a:pt x="108854" y="3563272"/>
                  <a:pt x="113336" y="3521634"/>
                  <a:pt x="127339" y="3488213"/>
                </a:cubicBezTo>
                <a:cubicBezTo>
                  <a:pt x="114456" y="3411659"/>
                  <a:pt x="107547" y="3401390"/>
                  <a:pt x="86262" y="3420995"/>
                </a:cubicBezTo>
                <a:cubicBezTo>
                  <a:pt x="92237" y="3509125"/>
                  <a:pt x="86635" y="3540866"/>
                  <a:pt x="62922" y="3526863"/>
                </a:cubicBezTo>
                <a:cubicBezTo>
                  <a:pt x="53027" y="3521074"/>
                  <a:pt x="48172" y="3476076"/>
                  <a:pt x="47985" y="3436492"/>
                </a:cubicBezTo>
                <a:cubicBezTo>
                  <a:pt x="47425" y="3361806"/>
                  <a:pt x="60495" y="3318488"/>
                  <a:pt x="75059" y="3295709"/>
                </a:cubicBezTo>
                <a:cubicBezTo>
                  <a:pt x="101012" y="3255192"/>
                  <a:pt x="71138" y="3243615"/>
                  <a:pt x="60495" y="3233906"/>
                </a:cubicBezTo>
                <a:cubicBezTo>
                  <a:pt x="83835" y="3130093"/>
                  <a:pt x="85888" y="3108807"/>
                  <a:pt x="52093" y="3156046"/>
                </a:cubicBezTo>
                <a:cubicBezTo>
                  <a:pt x="66657" y="3036922"/>
                  <a:pt x="96531" y="3066796"/>
                  <a:pt x="118937" y="3002193"/>
                </a:cubicBezTo>
                <a:cubicBezTo>
                  <a:pt x="111282" y="2921345"/>
                  <a:pt x="94104" y="2912756"/>
                  <a:pt x="75993" y="2889417"/>
                </a:cubicBezTo>
                <a:cubicBezTo>
                  <a:pt x="79727" y="2795873"/>
                  <a:pt x="108481" y="2741725"/>
                  <a:pt x="83088" y="2651168"/>
                </a:cubicBezTo>
                <a:lnTo>
                  <a:pt x="79540" y="2704942"/>
                </a:lnTo>
                <a:cubicBezTo>
                  <a:pt x="68151" y="2678802"/>
                  <a:pt x="52466" y="2666479"/>
                  <a:pt x="51720" y="2603556"/>
                </a:cubicBezTo>
                <a:cubicBezTo>
                  <a:pt x="50973" y="2546234"/>
                  <a:pt x="59001" y="2507397"/>
                  <a:pt x="70578" y="2485551"/>
                </a:cubicBezTo>
                <a:cubicBezTo>
                  <a:pt x="38650" y="2385099"/>
                  <a:pt x="51159" y="2283899"/>
                  <a:pt x="55454" y="2148157"/>
                </a:cubicBezTo>
                <a:cubicBezTo>
                  <a:pt x="56948" y="2103159"/>
                  <a:pt x="52280" y="2061148"/>
                  <a:pt x="48359" y="2021191"/>
                </a:cubicBezTo>
                <a:cubicBezTo>
                  <a:pt x="59001" y="1981607"/>
                  <a:pt x="64043" y="1930260"/>
                  <a:pt x="58068" y="1871071"/>
                </a:cubicBezTo>
                <a:lnTo>
                  <a:pt x="73005" y="1855574"/>
                </a:lnTo>
                <a:cubicBezTo>
                  <a:pt x="68711" y="1801241"/>
                  <a:pt x="50226" y="1795266"/>
                  <a:pt x="38650" y="1777901"/>
                </a:cubicBezTo>
                <a:cubicBezTo>
                  <a:pt x="47052" y="1756055"/>
                  <a:pt x="58255" y="1751014"/>
                  <a:pt x="65350" y="1720019"/>
                </a:cubicBezTo>
                <a:cubicBezTo>
                  <a:pt x="77673" y="1666245"/>
                  <a:pt x="63856" y="1630957"/>
                  <a:pt x="57881" y="1584090"/>
                </a:cubicBezTo>
                <a:cubicBezTo>
                  <a:pt x="51159" y="1530503"/>
                  <a:pt x="47985" y="1469826"/>
                  <a:pt x="46305" y="1409704"/>
                </a:cubicBezTo>
                <a:cubicBezTo>
                  <a:pt x="44811" y="1358357"/>
                  <a:pt x="37903" y="1347901"/>
                  <a:pt x="35662" y="1305330"/>
                </a:cubicBezTo>
                <a:cubicBezTo>
                  <a:pt x="29314" y="1177990"/>
                  <a:pt x="2427" y="1163799"/>
                  <a:pt x="10269" y="1026191"/>
                </a:cubicBezTo>
                <a:cubicBezTo>
                  <a:pt x="12509" y="983993"/>
                  <a:pt x="8588" y="924058"/>
                  <a:pt x="13256" y="885407"/>
                </a:cubicBezTo>
                <a:cubicBezTo>
                  <a:pt x="17551" y="850679"/>
                  <a:pt x="27447" y="853665"/>
                  <a:pt x="33608" y="828459"/>
                </a:cubicBezTo>
                <a:cubicBezTo>
                  <a:pt x="58441" y="726513"/>
                  <a:pt x="35849" y="628674"/>
                  <a:pt x="44064" y="517578"/>
                </a:cubicBezTo>
                <a:cubicBezTo>
                  <a:pt x="46492" y="476875"/>
                  <a:pt x="50973" y="407976"/>
                  <a:pt x="55267" y="340011"/>
                </a:cubicBezTo>
                <a:cubicBezTo>
                  <a:pt x="59001" y="272795"/>
                  <a:pt x="61615" y="208564"/>
                  <a:pt x="59001" y="168233"/>
                </a:cubicBezTo>
                <a:cubicBezTo>
                  <a:pt x="58628" y="163379"/>
                  <a:pt x="58255" y="158524"/>
                  <a:pt x="57881" y="154230"/>
                </a:cubicBezTo>
                <a:cubicBezTo>
                  <a:pt x="85328" y="151616"/>
                  <a:pt x="109601" y="148255"/>
                  <a:pt x="131447" y="144147"/>
                </a:cubicBezTo>
                <a:cubicBezTo>
                  <a:pt x="168977" y="148628"/>
                  <a:pt x="207253" y="151989"/>
                  <a:pt x="247210" y="154230"/>
                </a:cubicBezTo>
                <a:cubicBezTo>
                  <a:pt x="290155" y="156470"/>
                  <a:pt x="323017" y="155350"/>
                  <a:pt x="355692" y="153483"/>
                </a:cubicBezTo>
                <a:cubicBezTo>
                  <a:pt x="372310" y="152736"/>
                  <a:pt x="388554" y="151802"/>
                  <a:pt x="405545" y="150869"/>
                </a:cubicBezTo>
                <a:cubicBezTo>
                  <a:pt x="412827" y="150496"/>
                  <a:pt x="420295" y="150309"/>
                  <a:pt x="427951" y="149935"/>
                </a:cubicBezTo>
                <a:cubicBezTo>
                  <a:pt x="435233" y="149748"/>
                  <a:pt x="442701" y="149748"/>
                  <a:pt x="450543" y="149748"/>
                </a:cubicBezTo>
                <a:cubicBezTo>
                  <a:pt x="527843" y="150309"/>
                  <a:pt x="529711" y="153109"/>
                  <a:pt x="548195" y="169167"/>
                </a:cubicBezTo>
                <a:lnTo>
                  <a:pt x="689539" y="169167"/>
                </a:lnTo>
                <a:lnTo>
                  <a:pt x="674041" y="181863"/>
                </a:lnTo>
                <a:cubicBezTo>
                  <a:pt x="865798" y="183918"/>
                  <a:pt x="685618" y="140039"/>
                  <a:pt x="823040" y="139479"/>
                </a:cubicBezTo>
                <a:cubicBezTo>
                  <a:pt x="929281" y="139107"/>
                  <a:pt x="827335" y="164873"/>
                  <a:pt x="829949" y="172154"/>
                </a:cubicBezTo>
                <a:cubicBezTo>
                  <a:pt x="835737" y="188025"/>
                  <a:pt x="862811" y="184104"/>
                  <a:pt x="794286" y="196242"/>
                </a:cubicBezTo>
                <a:cubicBezTo>
                  <a:pt x="819306" y="204083"/>
                  <a:pt x="835737" y="201096"/>
                  <a:pt x="843766" y="187652"/>
                </a:cubicBezTo>
                <a:cubicBezTo>
                  <a:pt x="900900" y="207257"/>
                  <a:pt x="956542" y="213418"/>
                  <a:pt x="1047472" y="224248"/>
                </a:cubicBezTo>
                <a:cubicBezTo>
                  <a:pt x="1047659" y="224248"/>
                  <a:pt x="1047845" y="224248"/>
                  <a:pt x="1047845" y="224248"/>
                </a:cubicBezTo>
                <a:lnTo>
                  <a:pt x="1133174" y="224248"/>
                </a:lnTo>
                <a:cubicBezTo>
                  <a:pt x="1153526" y="220887"/>
                  <a:pt x="1172945" y="215472"/>
                  <a:pt x="1201325" y="209872"/>
                </a:cubicBezTo>
                <a:cubicBezTo>
                  <a:pt x="1211968" y="215659"/>
                  <a:pt x="1224665" y="220327"/>
                  <a:pt x="1238855" y="224248"/>
                </a:cubicBezTo>
                <a:lnTo>
                  <a:pt x="1461793" y="224248"/>
                </a:lnTo>
                <a:lnTo>
                  <a:pt x="1461793" y="207817"/>
                </a:lnTo>
                <a:cubicBezTo>
                  <a:pt x="1387667" y="208750"/>
                  <a:pt x="1323437" y="215847"/>
                  <a:pt x="1292069" y="198668"/>
                </a:cubicBezTo>
                <a:cubicBezTo>
                  <a:pt x="1275451" y="189519"/>
                  <a:pt x="1245950" y="178130"/>
                  <a:pt x="1247631" y="167861"/>
                </a:cubicBezTo>
                <a:cubicBezTo>
                  <a:pt x="1250805" y="148255"/>
                  <a:pt x="1378518" y="138733"/>
                  <a:pt x="1386360" y="114086"/>
                </a:cubicBezTo>
                <a:cubicBezTo>
                  <a:pt x="1464034" y="123422"/>
                  <a:pt x="1438827" y="138546"/>
                  <a:pt x="1436587" y="154603"/>
                </a:cubicBezTo>
                <a:lnTo>
                  <a:pt x="1503057" y="135932"/>
                </a:lnTo>
                <a:lnTo>
                  <a:pt x="1579424" y="158524"/>
                </a:lnTo>
                <a:cubicBezTo>
                  <a:pt x="1620314" y="149188"/>
                  <a:pt x="1661392" y="139666"/>
                  <a:pt x="1701722" y="130517"/>
                </a:cubicBezTo>
                <a:cubicBezTo>
                  <a:pt x="1699668" y="130330"/>
                  <a:pt x="1697988" y="129957"/>
                  <a:pt x="1696494" y="129770"/>
                </a:cubicBezTo>
                <a:cubicBezTo>
                  <a:pt x="1660645" y="124542"/>
                  <a:pt x="1657471" y="117260"/>
                  <a:pt x="1683611" y="108858"/>
                </a:cubicBezTo>
                <a:lnTo>
                  <a:pt x="1748214" y="119687"/>
                </a:lnTo>
                <a:lnTo>
                  <a:pt x="1725248" y="125102"/>
                </a:lnTo>
                <a:cubicBezTo>
                  <a:pt x="1765579" y="115580"/>
                  <a:pt x="1837091" y="124168"/>
                  <a:pt x="1890304" y="126969"/>
                </a:cubicBezTo>
                <a:cubicBezTo>
                  <a:pt x="1902815" y="140599"/>
                  <a:pt x="1887690" y="153296"/>
                  <a:pt x="1835970" y="161511"/>
                </a:cubicBezTo>
                <a:cubicBezTo>
                  <a:pt x="1835410" y="161325"/>
                  <a:pt x="1759044" y="145081"/>
                  <a:pt x="1758857" y="145081"/>
                </a:cubicBezTo>
                <a:cubicBezTo>
                  <a:pt x="1715539" y="164499"/>
                  <a:pt x="1793213" y="172715"/>
                  <a:pt x="1859123" y="181863"/>
                </a:cubicBezTo>
                <a:lnTo>
                  <a:pt x="1835784" y="161511"/>
                </a:lnTo>
                <a:cubicBezTo>
                  <a:pt x="1882089" y="166926"/>
                  <a:pt x="1928581" y="172528"/>
                  <a:pt x="1974886" y="177942"/>
                </a:cubicBezTo>
                <a:cubicBezTo>
                  <a:pt x="2031275" y="166740"/>
                  <a:pt x="1997106" y="150869"/>
                  <a:pt x="1960696" y="139666"/>
                </a:cubicBezTo>
                <a:cubicBezTo>
                  <a:pt x="2048452" y="140413"/>
                  <a:pt x="2132287" y="135185"/>
                  <a:pt x="2213509" y="128089"/>
                </a:cubicBezTo>
                <a:cubicBezTo>
                  <a:pt x="2313588" y="119314"/>
                  <a:pt x="2307053" y="117820"/>
                  <a:pt x="2307053" y="93360"/>
                </a:cubicBezTo>
                <a:cubicBezTo>
                  <a:pt x="2387901" y="85892"/>
                  <a:pt x="2349624" y="84585"/>
                  <a:pt x="2400971" y="71702"/>
                </a:cubicBezTo>
                <a:cubicBezTo>
                  <a:pt x="2430658" y="64420"/>
                  <a:pt x="2477337" y="61806"/>
                  <a:pt x="2503104" y="53403"/>
                </a:cubicBezTo>
                <a:lnTo>
                  <a:pt x="2479578" y="87012"/>
                </a:lnTo>
                <a:lnTo>
                  <a:pt x="2626709" y="87012"/>
                </a:lnTo>
                <a:cubicBezTo>
                  <a:pt x="2611585" y="72635"/>
                  <a:pt x="2590487" y="72448"/>
                  <a:pt x="2663492" y="68341"/>
                </a:cubicBezTo>
                <a:lnTo>
                  <a:pt x="2826121" y="59192"/>
                </a:lnTo>
                <a:cubicBezTo>
                  <a:pt x="2870186" y="66473"/>
                  <a:pt x="2900061" y="78237"/>
                  <a:pt x="2951594" y="83091"/>
                </a:cubicBezTo>
                <a:cubicBezTo>
                  <a:pt x="2988564" y="86639"/>
                  <a:pt x="3026093" y="82158"/>
                  <a:pt x="3060822" y="86079"/>
                </a:cubicBezTo>
                <a:cubicBezTo>
                  <a:pt x="3093684" y="89813"/>
                  <a:pt x="3119824" y="96161"/>
                  <a:pt x="3155113" y="98962"/>
                </a:cubicBezTo>
                <a:cubicBezTo>
                  <a:pt x="3214302" y="103630"/>
                  <a:pt x="3241749" y="86265"/>
                  <a:pt x="3259674" y="76929"/>
                </a:cubicBezTo>
                <a:lnTo>
                  <a:pt x="3312141" y="93174"/>
                </a:lnTo>
                <a:lnTo>
                  <a:pt x="3439668" y="69087"/>
                </a:lnTo>
                <a:lnTo>
                  <a:pt x="3544788" y="77677"/>
                </a:lnTo>
                <a:cubicBezTo>
                  <a:pt x="3592121" y="65073"/>
                  <a:pt x="3616767" y="53415"/>
                  <a:pt x="3668038" y="50422"/>
                </a:cubicBezTo>
                <a:close/>
                <a:moveTo>
                  <a:pt x="2235728" y="11200"/>
                </a:moveTo>
                <a:cubicBezTo>
                  <a:pt x="2244317" y="12694"/>
                  <a:pt x="2243383" y="14561"/>
                  <a:pt x="2232927" y="16428"/>
                </a:cubicBezTo>
                <a:cubicBezTo>
                  <a:pt x="2216123" y="14187"/>
                  <a:pt x="2217056" y="12507"/>
                  <a:pt x="2235728" y="11200"/>
                </a:cubicBezTo>
                <a:close/>
                <a:moveTo>
                  <a:pt x="4714746" y="0"/>
                </a:moveTo>
                <a:cubicBezTo>
                  <a:pt x="4725202" y="187"/>
                  <a:pt x="4709705" y="14190"/>
                  <a:pt x="4687299" y="1494"/>
                </a:cubicBezTo>
                <a:close/>
              </a:path>
            </a:pathLst>
          </a:custGeom>
          <a:solidFill>
            <a:srgbClr val="F7EEDC"/>
          </a:solidFill>
          <a:ln w="18672" cap="flat">
            <a:noFill/>
            <a:prstDash val="solid"/>
            <a:miter/>
          </a:ln>
        </p:spPr>
        <p:txBody>
          <a:bodyPr rtlCol="0" anchor="ct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000000"/>
              </a:solidFill>
              <a:effectLst/>
              <a:uLnTx/>
              <a:uFillTx/>
              <a:latin typeface="Tenorite"/>
              <a:ea typeface="+mn-ea"/>
              <a:cs typeface="+mn-cs"/>
              <a:sym typeface="Tenorite Regular"/>
            </a:endParaRPr>
          </a:p>
        </p:txBody>
      </p:sp>
      <p:sp>
        <p:nvSpPr>
          <p:cNvPr id="2" name="Title 1">
            <a:extLst>
              <a:ext uri="{FF2B5EF4-FFF2-40B4-BE49-F238E27FC236}">
                <a16:creationId xmlns:a16="http://schemas.microsoft.com/office/drawing/2014/main" id="{9185C32B-B56E-3D91-36BF-1E93060B6705}"/>
              </a:ext>
            </a:extLst>
          </p:cNvPr>
          <p:cNvSpPr>
            <a:spLocks noGrp="1"/>
          </p:cNvSpPr>
          <p:nvPr>
            <p:ph type="title"/>
          </p:nvPr>
        </p:nvSpPr>
        <p:spPr/>
        <p:txBody>
          <a:bodyPr>
            <a:normAutofit fontScale="90000"/>
          </a:bodyPr>
          <a:lstStyle/>
          <a:p>
            <a:r>
              <a:rPr lang="en-GB"/>
              <a:t>Our key building solution blocks for Scottish Water</a:t>
            </a:r>
            <a:br>
              <a:rPr lang="en-GB"/>
            </a:br>
            <a:r>
              <a:rPr lang="en-GB" sz="1400" b="0"/>
              <a:t>Based on Analysis and inferences we infused Solution themes with our NextGen AMS to enhance </a:t>
            </a:r>
            <a:r>
              <a:rPr lang="en-GB" sz="1400" b="0" err="1"/>
              <a:t>CloudOps</a:t>
            </a:r>
            <a:r>
              <a:rPr lang="en-GB" sz="1400" b="0"/>
              <a:t> experiences to operations, business and IT stake holders</a:t>
            </a:r>
            <a:br>
              <a:rPr lang="en-GB" sz="1400" b="0"/>
            </a:br>
            <a:endParaRPr lang="en-IN" sz="1600" b="0"/>
          </a:p>
        </p:txBody>
      </p:sp>
      <p:sp>
        <p:nvSpPr>
          <p:cNvPr id="3" name="Slide Number Placeholder 2">
            <a:extLst>
              <a:ext uri="{FF2B5EF4-FFF2-40B4-BE49-F238E27FC236}">
                <a16:creationId xmlns:a16="http://schemas.microsoft.com/office/drawing/2014/main" id="{F9B12F05-A696-DD9F-0356-C60E28145CBB}"/>
              </a:ext>
            </a:extLst>
          </p:cNvPr>
          <p:cNvSpPr>
            <a:spLocks noGrp="1"/>
          </p:cNvSpPr>
          <p:nvPr>
            <p:ph type="sldNum" sz="quarter" idx="4"/>
          </p:nvPr>
        </p:nvSpPr>
        <p:spPr/>
        <p:txBody>
          <a:bodyPr/>
          <a:lstStyle/>
          <a:p>
            <a:pPr marL="0" marR="0" lvl="0" indent="0" algn="l" defTabSz="914400" rtl="0" eaLnBrk="1" fontAlgn="auto" latinLnBrk="0" hangingPunct="0">
              <a:lnSpc>
                <a:spcPct val="100000"/>
              </a:lnSpc>
              <a:spcBef>
                <a:spcPts val="0"/>
              </a:spcBef>
              <a:spcAft>
                <a:spcPts val="0"/>
              </a:spcAft>
              <a:buClrTx/>
              <a:buSzTx/>
              <a:buFontTx/>
              <a:buNone/>
              <a:tabLst/>
              <a:defRPr/>
            </a:pPr>
            <a:fld id="{86CB4B4D-7CA3-9044-876B-883B54F8677D}" type="slidenum">
              <a:rPr kumimoji="0" lang="en-US" sz="700" b="0" i="0" u="none" strike="noStrike" kern="0" cap="none" spc="0" normalizeH="0" baseline="0" noProof="0" smtClean="0">
                <a:ln>
                  <a:noFill/>
                </a:ln>
                <a:solidFill>
                  <a:srgbClr val="000000"/>
                </a:solidFill>
                <a:effectLst/>
                <a:uLnTx/>
                <a:uFillTx/>
                <a:latin typeface="Tenorite" pitchFamily="2" charset="0"/>
                <a:ea typeface="+mn-ea"/>
                <a:cs typeface="+mn-cs"/>
                <a:sym typeface="Tenorite Regular"/>
              </a:rPr>
              <a:pPr marL="0" marR="0" lvl="0" indent="0" algn="l" defTabSz="914400" rtl="0" eaLnBrk="1" fontAlgn="auto" latinLnBrk="0" hangingPunct="0">
                <a:lnSpc>
                  <a:spcPct val="100000"/>
                </a:lnSpc>
                <a:spcBef>
                  <a:spcPts val="0"/>
                </a:spcBef>
                <a:spcAft>
                  <a:spcPts val="0"/>
                </a:spcAft>
                <a:buClrTx/>
                <a:buSzTx/>
                <a:buFontTx/>
                <a:buNone/>
                <a:tabLst/>
                <a:defRPr/>
              </a:pPr>
              <a:t>6</a:t>
            </a:fld>
            <a:endParaRPr kumimoji="0" lang="en-US" sz="700" b="0" i="0" u="none" strike="noStrike" kern="0" cap="none" spc="0" normalizeH="0" baseline="0" noProof="0">
              <a:ln>
                <a:noFill/>
              </a:ln>
              <a:solidFill>
                <a:srgbClr val="000000"/>
              </a:solidFill>
              <a:effectLst/>
              <a:uLnTx/>
              <a:uFillTx/>
              <a:latin typeface="Tenorite" pitchFamily="2" charset="0"/>
              <a:ea typeface="+mn-ea"/>
              <a:cs typeface="+mn-cs"/>
              <a:sym typeface="Tenorite Regular"/>
            </a:endParaRPr>
          </a:p>
        </p:txBody>
      </p:sp>
      <p:sp>
        <p:nvSpPr>
          <p:cNvPr id="4" name="Rectangle: Rounded Corners 3">
            <a:extLst>
              <a:ext uri="{FF2B5EF4-FFF2-40B4-BE49-F238E27FC236}">
                <a16:creationId xmlns:a16="http://schemas.microsoft.com/office/drawing/2014/main" id="{10D32701-3762-6244-ED64-148BCF71C818}"/>
              </a:ext>
            </a:extLst>
          </p:cNvPr>
          <p:cNvSpPr/>
          <p:nvPr/>
        </p:nvSpPr>
        <p:spPr>
          <a:xfrm>
            <a:off x="609599" y="1419225"/>
            <a:ext cx="8582025" cy="1325563"/>
          </a:xfrm>
          <a:prstGeom prst="roundRect">
            <a:avLst>
              <a:gd name="adj" fmla="val 8044"/>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Tenorite"/>
              <a:ea typeface="+mn-ea"/>
              <a:cs typeface="+mn-cs"/>
              <a:sym typeface="Tenorite Regular"/>
            </a:endParaRPr>
          </a:p>
        </p:txBody>
      </p:sp>
      <p:sp>
        <p:nvSpPr>
          <p:cNvPr id="5" name="Rectangle: Rounded Corners 4">
            <a:extLst>
              <a:ext uri="{FF2B5EF4-FFF2-40B4-BE49-F238E27FC236}">
                <a16:creationId xmlns:a16="http://schemas.microsoft.com/office/drawing/2014/main" id="{26870DD8-1384-4872-BCCD-6465CB49A5D6}"/>
              </a:ext>
            </a:extLst>
          </p:cNvPr>
          <p:cNvSpPr/>
          <p:nvPr/>
        </p:nvSpPr>
        <p:spPr>
          <a:xfrm>
            <a:off x="609599" y="2867025"/>
            <a:ext cx="8582025" cy="1325563"/>
          </a:xfrm>
          <a:prstGeom prst="roundRect">
            <a:avLst>
              <a:gd name="adj" fmla="val 8044"/>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Tenorite"/>
              <a:ea typeface="+mn-ea"/>
              <a:cs typeface="+mn-cs"/>
              <a:sym typeface="Tenorite Regular"/>
            </a:endParaRPr>
          </a:p>
        </p:txBody>
      </p:sp>
      <p:sp>
        <p:nvSpPr>
          <p:cNvPr id="6" name="Rectangle: Rounded Corners 5">
            <a:extLst>
              <a:ext uri="{FF2B5EF4-FFF2-40B4-BE49-F238E27FC236}">
                <a16:creationId xmlns:a16="http://schemas.microsoft.com/office/drawing/2014/main" id="{8FBE601E-DCA9-90B3-0FDC-6C39448D858A}"/>
              </a:ext>
            </a:extLst>
          </p:cNvPr>
          <p:cNvSpPr/>
          <p:nvPr/>
        </p:nvSpPr>
        <p:spPr>
          <a:xfrm>
            <a:off x="609599" y="4314825"/>
            <a:ext cx="8582025" cy="1325563"/>
          </a:xfrm>
          <a:prstGeom prst="roundRect">
            <a:avLst>
              <a:gd name="adj" fmla="val 8044"/>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Tenorite"/>
              <a:ea typeface="+mn-ea"/>
              <a:cs typeface="+mn-cs"/>
              <a:sym typeface="Tenorite Regular"/>
            </a:endParaRPr>
          </a:p>
        </p:txBody>
      </p:sp>
      <p:sp>
        <p:nvSpPr>
          <p:cNvPr id="8" name="TextBox 7">
            <a:extLst>
              <a:ext uri="{FF2B5EF4-FFF2-40B4-BE49-F238E27FC236}">
                <a16:creationId xmlns:a16="http://schemas.microsoft.com/office/drawing/2014/main" id="{7078AB4F-AB72-D066-B989-55E7A8B660FB}"/>
              </a:ext>
            </a:extLst>
          </p:cNvPr>
          <p:cNvSpPr txBox="1"/>
          <p:nvPr/>
        </p:nvSpPr>
        <p:spPr>
          <a:xfrm>
            <a:off x="514940" y="1851174"/>
            <a:ext cx="1257300" cy="461665"/>
          </a:xfrm>
          <a:prstGeom prst="rect">
            <a:avLst/>
          </a:prstGeom>
          <a:noFill/>
        </p:spPr>
        <p:txBody>
          <a:bodyPr wrap="square">
            <a:sp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r>
              <a:rPr kumimoji="0" lang="en-IN" sz="1200" b="1" i="0" u="none" strike="noStrike" kern="0" cap="none" spc="0" normalizeH="0" baseline="0" noProof="0">
                <a:ln>
                  <a:noFill/>
                </a:ln>
                <a:solidFill>
                  <a:srgbClr val="000000"/>
                </a:solidFill>
                <a:effectLst/>
                <a:uLnTx/>
                <a:uFillTx/>
                <a:latin typeface="Tenorite"/>
                <a:ea typeface="+mn-ea"/>
                <a:cs typeface="+mn-cs"/>
                <a:sym typeface="Tenorite Regular"/>
              </a:rPr>
              <a:t>Extreme Efficiency</a:t>
            </a:r>
          </a:p>
        </p:txBody>
      </p:sp>
      <p:sp>
        <p:nvSpPr>
          <p:cNvPr id="9" name="TextBox 8">
            <a:extLst>
              <a:ext uri="{FF2B5EF4-FFF2-40B4-BE49-F238E27FC236}">
                <a16:creationId xmlns:a16="http://schemas.microsoft.com/office/drawing/2014/main" id="{D7AA13A0-E753-BA33-A5B4-17DCD57905CD}"/>
              </a:ext>
            </a:extLst>
          </p:cNvPr>
          <p:cNvSpPr txBox="1"/>
          <p:nvPr/>
        </p:nvSpPr>
        <p:spPr>
          <a:xfrm>
            <a:off x="514940" y="3298973"/>
            <a:ext cx="1257300" cy="646331"/>
          </a:xfrm>
          <a:prstGeom prst="rect">
            <a:avLst/>
          </a:prstGeom>
          <a:noFill/>
        </p:spPr>
        <p:txBody>
          <a:bodyPr wrap="square">
            <a:sp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r>
              <a:rPr kumimoji="0" lang="en-IN" sz="1200" b="1" i="0" u="none" strike="noStrike" kern="0" cap="none" spc="0" normalizeH="0" baseline="0" noProof="0">
                <a:ln>
                  <a:noFill/>
                </a:ln>
                <a:solidFill>
                  <a:srgbClr val="000000"/>
                </a:solidFill>
                <a:effectLst/>
                <a:uLnTx/>
                <a:uFillTx/>
                <a:latin typeface="Tenorite"/>
                <a:ea typeface="+mn-ea"/>
                <a:cs typeface="+mn-cs"/>
                <a:sym typeface="Tenorite Regular"/>
              </a:rPr>
              <a:t>High performing digital services </a:t>
            </a:r>
          </a:p>
        </p:txBody>
      </p:sp>
      <p:sp>
        <p:nvSpPr>
          <p:cNvPr id="10" name="TextBox 9">
            <a:extLst>
              <a:ext uri="{FF2B5EF4-FFF2-40B4-BE49-F238E27FC236}">
                <a16:creationId xmlns:a16="http://schemas.microsoft.com/office/drawing/2014/main" id="{53AB1CF5-CA8E-AEFC-29A0-43F5FCE34B27}"/>
              </a:ext>
            </a:extLst>
          </p:cNvPr>
          <p:cNvSpPr txBox="1"/>
          <p:nvPr/>
        </p:nvSpPr>
        <p:spPr>
          <a:xfrm>
            <a:off x="514940" y="4746773"/>
            <a:ext cx="1257300" cy="461665"/>
          </a:xfrm>
          <a:prstGeom prst="rect">
            <a:avLst/>
          </a:prstGeom>
          <a:noFill/>
        </p:spPr>
        <p:txBody>
          <a:bodyPr wrap="square" anchor="ctr">
            <a:spAutoFit/>
          </a:bodyPr>
          <a:lstStyle/>
          <a:p>
            <a:pPr lvl="0" algn="r" hangingPunct="0">
              <a:defRPr/>
            </a:pPr>
            <a:r>
              <a:rPr lang="en-IN" sz="1200" b="1" kern="0">
                <a:solidFill>
                  <a:srgbClr val="000000"/>
                </a:solidFill>
                <a:latin typeface="Tenorite"/>
                <a:sym typeface="Tenorite Regular"/>
              </a:rPr>
              <a:t>Service Excellence</a:t>
            </a:r>
          </a:p>
        </p:txBody>
      </p:sp>
      <p:sp>
        <p:nvSpPr>
          <p:cNvPr id="15" name="TextBox 14">
            <a:extLst>
              <a:ext uri="{FF2B5EF4-FFF2-40B4-BE49-F238E27FC236}">
                <a16:creationId xmlns:a16="http://schemas.microsoft.com/office/drawing/2014/main" id="{9E361BF4-4E13-93D3-622F-3EB79BC309DF}"/>
              </a:ext>
            </a:extLst>
          </p:cNvPr>
          <p:cNvSpPr txBox="1"/>
          <p:nvPr/>
        </p:nvSpPr>
        <p:spPr>
          <a:xfrm>
            <a:off x="2282117" y="1758842"/>
            <a:ext cx="1531611" cy="646331"/>
          </a:xfrm>
          <a:prstGeom prst="rect">
            <a:avLst/>
          </a:prstGeom>
          <a:noFill/>
        </p:spPr>
        <p:txBody>
          <a:bodyPr wrap="square"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IN" sz="1200" b="1" i="0" u="none" strike="noStrike" kern="0" cap="none" spc="0" normalizeH="0" baseline="0" noProof="0">
                <a:ln>
                  <a:noFill/>
                </a:ln>
                <a:solidFill>
                  <a:srgbClr val="000000"/>
                </a:solidFill>
                <a:effectLst/>
                <a:uLnTx/>
                <a:uFillTx/>
                <a:latin typeface="Tenorite"/>
                <a:ea typeface="+mn-ea"/>
                <a:cs typeface="+mn-cs"/>
                <a:sym typeface="Tenorite Regular"/>
              </a:rPr>
              <a:t>Ensure Reliable &amp; Secure</a:t>
            </a:r>
          </a:p>
          <a:p>
            <a:pPr marL="0" marR="0" lvl="0" indent="0" algn="l" defTabSz="914400" rtl="0" eaLnBrk="1" fontAlgn="auto" latinLnBrk="0" hangingPunct="0">
              <a:lnSpc>
                <a:spcPct val="100000"/>
              </a:lnSpc>
              <a:spcBef>
                <a:spcPts val="0"/>
              </a:spcBef>
              <a:spcAft>
                <a:spcPts val="0"/>
              </a:spcAft>
              <a:buClrTx/>
              <a:buSzTx/>
              <a:buFontTx/>
              <a:buNone/>
              <a:tabLst/>
              <a:defRPr/>
            </a:pPr>
            <a:r>
              <a:rPr kumimoji="0" lang="en-IN" sz="1200" b="1" i="0" u="none" strike="noStrike" kern="0" cap="none" spc="0" normalizeH="0" baseline="0" noProof="0">
                <a:ln>
                  <a:noFill/>
                </a:ln>
                <a:solidFill>
                  <a:srgbClr val="000000"/>
                </a:solidFill>
                <a:effectLst/>
                <a:uLnTx/>
                <a:uFillTx/>
                <a:latin typeface="Tenorite"/>
                <a:ea typeface="+mn-ea"/>
                <a:cs typeface="+mn-cs"/>
                <a:sym typeface="Tenorite Regular"/>
              </a:rPr>
              <a:t>Operations</a:t>
            </a:r>
          </a:p>
        </p:txBody>
      </p:sp>
      <p:sp>
        <p:nvSpPr>
          <p:cNvPr id="16" name="TextBox 15">
            <a:extLst>
              <a:ext uri="{FF2B5EF4-FFF2-40B4-BE49-F238E27FC236}">
                <a16:creationId xmlns:a16="http://schemas.microsoft.com/office/drawing/2014/main" id="{EEBCA8F4-1C7A-5D29-F4AF-FA43F8CF89EF}"/>
              </a:ext>
            </a:extLst>
          </p:cNvPr>
          <p:cNvSpPr txBox="1"/>
          <p:nvPr/>
        </p:nvSpPr>
        <p:spPr>
          <a:xfrm>
            <a:off x="2282117" y="3298973"/>
            <a:ext cx="1339523" cy="461665"/>
          </a:xfrm>
          <a:prstGeom prst="rect">
            <a:avLst/>
          </a:prstGeom>
          <a:noFill/>
        </p:spPr>
        <p:txBody>
          <a:bodyPr wrap="square"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IN" sz="1200" b="1" i="0" u="none" strike="noStrike" kern="0" cap="none" spc="0" normalizeH="0" baseline="0" noProof="0">
                <a:ln>
                  <a:noFill/>
                </a:ln>
                <a:solidFill>
                  <a:srgbClr val="000000"/>
                </a:solidFill>
                <a:effectLst/>
                <a:uLnTx/>
                <a:uFillTx/>
                <a:latin typeface="Tenorite"/>
                <a:ea typeface="+mn-ea"/>
                <a:cs typeface="+mn-cs"/>
                <a:sym typeface="Tenorite Regular"/>
              </a:rPr>
              <a:t>Accelerate Value </a:t>
            </a:r>
          </a:p>
          <a:p>
            <a:pPr marL="0" marR="0" lvl="0" indent="0" algn="l" defTabSz="914400" rtl="0" eaLnBrk="1" fontAlgn="auto" latinLnBrk="0" hangingPunct="0">
              <a:lnSpc>
                <a:spcPct val="100000"/>
              </a:lnSpc>
              <a:spcBef>
                <a:spcPts val="0"/>
              </a:spcBef>
              <a:spcAft>
                <a:spcPts val="0"/>
              </a:spcAft>
              <a:buClrTx/>
              <a:buSzTx/>
              <a:buFontTx/>
              <a:buNone/>
              <a:tabLst/>
              <a:defRPr/>
            </a:pPr>
            <a:r>
              <a:rPr kumimoji="0" lang="en-IN" sz="1200" b="1" i="0" u="none" strike="noStrike" kern="0" cap="none" spc="0" normalizeH="0" baseline="0" noProof="0">
                <a:ln>
                  <a:noFill/>
                </a:ln>
                <a:solidFill>
                  <a:srgbClr val="000000"/>
                </a:solidFill>
                <a:effectLst/>
                <a:uLnTx/>
                <a:uFillTx/>
                <a:latin typeface="Tenorite"/>
                <a:ea typeface="+mn-ea"/>
                <a:cs typeface="+mn-cs"/>
                <a:sym typeface="Tenorite Regular"/>
              </a:rPr>
              <a:t>Creation</a:t>
            </a:r>
          </a:p>
        </p:txBody>
      </p:sp>
      <p:sp>
        <p:nvSpPr>
          <p:cNvPr id="17" name="TextBox 16">
            <a:extLst>
              <a:ext uri="{FF2B5EF4-FFF2-40B4-BE49-F238E27FC236}">
                <a16:creationId xmlns:a16="http://schemas.microsoft.com/office/drawing/2014/main" id="{CBF8E49F-B285-5E35-2C77-90BA7987D7B2}"/>
              </a:ext>
            </a:extLst>
          </p:cNvPr>
          <p:cNvSpPr txBox="1"/>
          <p:nvPr/>
        </p:nvSpPr>
        <p:spPr>
          <a:xfrm>
            <a:off x="2282118" y="4746773"/>
            <a:ext cx="1257300" cy="461665"/>
          </a:xfrm>
          <a:prstGeom prst="rect">
            <a:avLst/>
          </a:prstGeom>
          <a:noFill/>
        </p:spPr>
        <p:txBody>
          <a:bodyPr wrap="square"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IN" sz="1200" b="1" i="0" u="none" strike="noStrike" kern="0" cap="none" spc="0" normalizeH="0" baseline="0" noProof="0">
                <a:ln>
                  <a:noFill/>
                </a:ln>
                <a:solidFill>
                  <a:srgbClr val="000000"/>
                </a:solidFill>
                <a:effectLst/>
                <a:uLnTx/>
                <a:uFillTx/>
                <a:latin typeface="Tenorite"/>
                <a:ea typeface="+mn-ea"/>
                <a:cs typeface="+mn-cs"/>
                <a:sym typeface="Tenorite Regular"/>
              </a:rPr>
              <a:t>Quality &amp; </a:t>
            </a:r>
          </a:p>
          <a:p>
            <a:pPr marL="0" marR="0" lvl="0" indent="0" algn="l" defTabSz="914400" rtl="0" eaLnBrk="1" fontAlgn="auto" latinLnBrk="0" hangingPunct="0">
              <a:lnSpc>
                <a:spcPct val="100000"/>
              </a:lnSpc>
              <a:spcBef>
                <a:spcPts val="0"/>
              </a:spcBef>
              <a:spcAft>
                <a:spcPts val="0"/>
              </a:spcAft>
              <a:buClrTx/>
              <a:buSzTx/>
              <a:buFontTx/>
              <a:buNone/>
              <a:tabLst/>
              <a:defRPr/>
            </a:pPr>
            <a:r>
              <a:rPr kumimoji="0" lang="en-IN" sz="1200" b="1" i="0" u="none" strike="noStrike" kern="0" cap="none" spc="0" normalizeH="0" baseline="0" noProof="0">
                <a:ln>
                  <a:noFill/>
                </a:ln>
                <a:solidFill>
                  <a:srgbClr val="000000"/>
                </a:solidFill>
                <a:effectLst/>
                <a:uLnTx/>
                <a:uFillTx/>
                <a:latin typeface="Tenorite"/>
                <a:ea typeface="+mn-ea"/>
                <a:cs typeface="+mn-cs"/>
                <a:sym typeface="Tenorite Regular"/>
              </a:rPr>
              <a:t>Experience</a:t>
            </a:r>
          </a:p>
        </p:txBody>
      </p:sp>
      <p:cxnSp>
        <p:nvCxnSpPr>
          <p:cNvPr id="19" name="Straight Connector 18">
            <a:extLst>
              <a:ext uri="{FF2B5EF4-FFF2-40B4-BE49-F238E27FC236}">
                <a16:creationId xmlns:a16="http://schemas.microsoft.com/office/drawing/2014/main" id="{F8FE3376-C7C4-04C2-E7EA-40D6FFD0C7BA}"/>
              </a:ext>
            </a:extLst>
          </p:cNvPr>
          <p:cNvCxnSpPr>
            <a:cxnSpLocks/>
          </p:cNvCxnSpPr>
          <p:nvPr/>
        </p:nvCxnSpPr>
        <p:spPr>
          <a:xfrm>
            <a:off x="3716890" y="1659115"/>
            <a:ext cx="0" cy="845785"/>
          </a:xfrm>
          <a:prstGeom prst="line">
            <a:avLst/>
          </a:prstGeom>
          <a:ln w="9525" cap="rnd">
            <a:solidFill>
              <a:schemeClr val="tx1"/>
            </a:solidFill>
            <a:prstDash val="sysDot"/>
            <a:round/>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B81D494C-078C-EA3C-08D5-CB880A8090AF}"/>
              </a:ext>
            </a:extLst>
          </p:cNvPr>
          <p:cNvCxnSpPr>
            <a:cxnSpLocks/>
          </p:cNvCxnSpPr>
          <p:nvPr/>
        </p:nvCxnSpPr>
        <p:spPr>
          <a:xfrm>
            <a:off x="3716890" y="3106913"/>
            <a:ext cx="0" cy="845785"/>
          </a:xfrm>
          <a:prstGeom prst="line">
            <a:avLst/>
          </a:prstGeom>
          <a:ln w="9525" cap="rnd">
            <a:solidFill>
              <a:schemeClr val="tx1"/>
            </a:solidFill>
            <a:prstDash val="sysDot"/>
            <a:round/>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FC89C212-1FE4-72DE-C9CE-DE669717D96C}"/>
              </a:ext>
            </a:extLst>
          </p:cNvPr>
          <p:cNvCxnSpPr>
            <a:cxnSpLocks/>
          </p:cNvCxnSpPr>
          <p:nvPr/>
        </p:nvCxnSpPr>
        <p:spPr>
          <a:xfrm>
            <a:off x="3716890" y="4554713"/>
            <a:ext cx="0" cy="845785"/>
          </a:xfrm>
          <a:prstGeom prst="line">
            <a:avLst/>
          </a:prstGeom>
          <a:ln w="9525" cap="rnd">
            <a:solidFill>
              <a:schemeClr val="tx1"/>
            </a:solidFill>
            <a:prstDash val="sysDot"/>
            <a:round/>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4C1E983C-9804-9D64-4F6B-99DC15CAA9CC}"/>
              </a:ext>
            </a:extLst>
          </p:cNvPr>
          <p:cNvSpPr txBox="1"/>
          <p:nvPr/>
        </p:nvSpPr>
        <p:spPr>
          <a:xfrm>
            <a:off x="1626757" y="1897341"/>
            <a:ext cx="523582" cy="369332"/>
          </a:xfrm>
          <a:prstGeom prst="rect">
            <a:avLst/>
          </a:prstGeom>
          <a:noFill/>
        </p:spPr>
        <p:txBody>
          <a:bodyPr wrap="square" anchor="ctr">
            <a:sp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r>
              <a:rPr kumimoji="0" lang="en-IN" sz="1800" b="0" i="0" u="none" strike="noStrike" kern="0" cap="none" spc="0" normalizeH="0" baseline="0" noProof="0">
                <a:ln>
                  <a:noFill/>
                </a:ln>
                <a:solidFill>
                  <a:srgbClr val="000000"/>
                </a:solidFill>
                <a:effectLst/>
                <a:uLnTx/>
                <a:uFillTx/>
                <a:latin typeface="Tenorite"/>
                <a:ea typeface="+mn-ea"/>
                <a:cs typeface="+mn-cs"/>
                <a:sym typeface="Tenorite Regular"/>
              </a:rPr>
              <a:t>01</a:t>
            </a:r>
          </a:p>
        </p:txBody>
      </p:sp>
      <p:sp>
        <p:nvSpPr>
          <p:cNvPr id="32" name="TextBox 31">
            <a:extLst>
              <a:ext uri="{FF2B5EF4-FFF2-40B4-BE49-F238E27FC236}">
                <a16:creationId xmlns:a16="http://schemas.microsoft.com/office/drawing/2014/main" id="{6C5CE80E-4B3E-C90C-6A5B-740C564939CF}"/>
              </a:ext>
            </a:extLst>
          </p:cNvPr>
          <p:cNvSpPr txBox="1"/>
          <p:nvPr/>
        </p:nvSpPr>
        <p:spPr>
          <a:xfrm>
            <a:off x="1626757" y="3345140"/>
            <a:ext cx="523582" cy="369332"/>
          </a:xfrm>
          <a:prstGeom prst="rect">
            <a:avLst/>
          </a:prstGeom>
          <a:noFill/>
        </p:spPr>
        <p:txBody>
          <a:bodyPr wrap="square" anchor="ctr">
            <a:sp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r>
              <a:rPr kumimoji="0" lang="en-IN" sz="1800" b="0" i="0" u="none" strike="noStrike" kern="0" cap="none" spc="0" normalizeH="0" baseline="0" noProof="0">
                <a:ln>
                  <a:noFill/>
                </a:ln>
                <a:solidFill>
                  <a:srgbClr val="000000"/>
                </a:solidFill>
                <a:effectLst/>
                <a:uLnTx/>
                <a:uFillTx/>
                <a:latin typeface="Tenorite"/>
                <a:ea typeface="+mn-ea"/>
                <a:cs typeface="+mn-cs"/>
                <a:sym typeface="Tenorite Regular"/>
              </a:rPr>
              <a:t>02</a:t>
            </a:r>
          </a:p>
        </p:txBody>
      </p:sp>
      <p:sp>
        <p:nvSpPr>
          <p:cNvPr id="33" name="TextBox 32">
            <a:extLst>
              <a:ext uri="{FF2B5EF4-FFF2-40B4-BE49-F238E27FC236}">
                <a16:creationId xmlns:a16="http://schemas.microsoft.com/office/drawing/2014/main" id="{72E5C7AD-D4E3-FA20-0903-70E1E8111583}"/>
              </a:ext>
            </a:extLst>
          </p:cNvPr>
          <p:cNvSpPr txBox="1"/>
          <p:nvPr/>
        </p:nvSpPr>
        <p:spPr>
          <a:xfrm>
            <a:off x="1626757" y="4792940"/>
            <a:ext cx="523582" cy="369332"/>
          </a:xfrm>
          <a:prstGeom prst="rect">
            <a:avLst/>
          </a:prstGeom>
          <a:noFill/>
        </p:spPr>
        <p:txBody>
          <a:bodyPr wrap="square" anchor="ctr">
            <a:sp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r>
              <a:rPr kumimoji="0" lang="en-IN" sz="1800" b="0" i="0" u="none" strike="noStrike" kern="0" cap="none" spc="0" normalizeH="0" baseline="0" noProof="0">
                <a:ln>
                  <a:noFill/>
                </a:ln>
                <a:solidFill>
                  <a:srgbClr val="000000"/>
                </a:solidFill>
                <a:effectLst/>
                <a:uLnTx/>
                <a:uFillTx/>
                <a:latin typeface="Tenorite"/>
                <a:ea typeface="+mn-ea"/>
                <a:cs typeface="+mn-cs"/>
                <a:sym typeface="Tenorite Regular"/>
              </a:rPr>
              <a:t>03</a:t>
            </a:r>
          </a:p>
        </p:txBody>
      </p:sp>
      <p:sp>
        <p:nvSpPr>
          <p:cNvPr id="35" name="TextBox 34">
            <a:extLst>
              <a:ext uri="{FF2B5EF4-FFF2-40B4-BE49-F238E27FC236}">
                <a16:creationId xmlns:a16="http://schemas.microsoft.com/office/drawing/2014/main" id="{43543F34-5FB8-2082-0CE5-A101D1433655}"/>
              </a:ext>
            </a:extLst>
          </p:cNvPr>
          <p:cNvSpPr txBox="1"/>
          <p:nvPr/>
        </p:nvSpPr>
        <p:spPr>
          <a:xfrm>
            <a:off x="3848668" y="1781926"/>
            <a:ext cx="1531611" cy="600164"/>
          </a:xfrm>
          <a:prstGeom prst="rect">
            <a:avLst/>
          </a:prstGeom>
          <a:noFill/>
        </p:spPr>
        <p:txBody>
          <a:bodyPr wrap="square"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GB" sz="1100" b="0" i="0" u="none" strike="noStrike" kern="0" cap="none" spc="0" normalizeH="0" baseline="0" noProof="0">
                <a:ln>
                  <a:noFill/>
                </a:ln>
                <a:solidFill>
                  <a:srgbClr val="000000"/>
                </a:solidFill>
                <a:effectLst/>
                <a:uLnTx/>
                <a:uFillTx/>
                <a:latin typeface="Tenorite"/>
                <a:ea typeface="+mn-ea"/>
                <a:cs typeface="+mn-cs"/>
                <a:sym typeface="Tenorite Regular"/>
              </a:rPr>
              <a:t>Integrated Operating Model for resilience and agility</a:t>
            </a:r>
          </a:p>
        </p:txBody>
      </p:sp>
      <p:sp>
        <p:nvSpPr>
          <p:cNvPr id="36" name="TextBox 35">
            <a:extLst>
              <a:ext uri="{FF2B5EF4-FFF2-40B4-BE49-F238E27FC236}">
                <a16:creationId xmlns:a16="http://schemas.microsoft.com/office/drawing/2014/main" id="{9FE7AE05-A6B8-6D48-27FF-FD3C3BBA5004}"/>
              </a:ext>
            </a:extLst>
          </p:cNvPr>
          <p:cNvSpPr txBox="1"/>
          <p:nvPr/>
        </p:nvSpPr>
        <p:spPr>
          <a:xfrm>
            <a:off x="3848668" y="3229723"/>
            <a:ext cx="1272055" cy="600164"/>
          </a:xfrm>
          <a:prstGeom prst="rect">
            <a:avLst/>
          </a:prstGeom>
          <a:noFill/>
        </p:spPr>
        <p:txBody>
          <a:bodyPr wrap="square"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GB" sz="1100" b="0" i="0" u="none" strike="noStrike" kern="0" cap="none" spc="0" normalizeH="0" baseline="0" noProof="0">
                <a:ln>
                  <a:noFill/>
                </a:ln>
                <a:solidFill>
                  <a:srgbClr val="000000"/>
                </a:solidFill>
                <a:effectLst/>
                <a:uLnTx/>
                <a:uFillTx/>
                <a:latin typeface="Tenorite"/>
                <a:ea typeface="+mn-ea"/>
                <a:cs typeface="+mn-cs"/>
                <a:sym typeface="Tenorite Regular"/>
              </a:rPr>
              <a:t>Ways of Working: Functional Aligned</a:t>
            </a:r>
          </a:p>
        </p:txBody>
      </p:sp>
      <p:sp>
        <p:nvSpPr>
          <p:cNvPr id="37" name="TextBox 36">
            <a:extLst>
              <a:ext uri="{FF2B5EF4-FFF2-40B4-BE49-F238E27FC236}">
                <a16:creationId xmlns:a16="http://schemas.microsoft.com/office/drawing/2014/main" id="{008958A8-3DCC-CA82-9D10-C523A9B244D6}"/>
              </a:ext>
            </a:extLst>
          </p:cNvPr>
          <p:cNvSpPr txBox="1"/>
          <p:nvPr/>
        </p:nvSpPr>
        <p:spPr>
          <a:xfrm>
            <a:off x="3848669" y="4762162"/>
            <a:ext cx="1257300" cy="430887"/>
          </a:xfrm>
          <a:prstGeom prst="rect">
            <a:avLst/>
          </a:prstGeom>
          <a:noFill/>
        </p:spPr>
        <p:txBody>
          <a:bodyPr wrap="square"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IN" sz="1100" b="0" i="0" u="none" strike="noStrike" kern="0" cap="none" spc="0" normalizeH="0" baseline="0" noProof="0">
                <a:ln>
                  <a:noFill/>
                </a:ln>
                <a:solidFill>
                  <a:srgbClr val="000000"/>
                </a:solidFill>
                <a:effectLst/>
                <a:uLnTx/>
                <a:uFillTx/>
                <a:latin typeface="Tenorite"/>
                <a:ea typeface="+mn-ea"/>
                <a:cs typeface="+mn-cs"/>
                <a:sym typeface="Tenorite Regular"/>
              </a:rPr>
              <a:t>IT Stakeholder Experience</a:t>
            </a:r>
          </a:p>
        </p:txBody>
      </p:sp>
      <p:sp>
        <p:nvSpPr>
          <p:cNvPr id="38" name="TextBox 37">
            <a:extLst>
              <a:ext uri="{FF2B5EF4-FFF2-40B4-BE49-F238E27FC236}">
                <a16:creationId xmlns:a16="http://schemas.microsoft.com/office/drawing/2014/main" id="{A0239C1E-2226-2D91-CB6D-6F7782F04D6B}"/>
              </a:ext>
            </a:extLst>
          </p:cNvPr>
          <p:cNvSpPr txBox="1"/>
          <p:nvPr/>
        </p:nvSpPr>
        <p:spPr>
          <a:xfrm>
            <a:off x="5669072" y="1697288"/>
            <a:ext cx="3557359" cy="769441"/>
          </a:xfrm>
          <a:prstGeom prst="rect">
            <a:avLst/>
          </a:prstGeom>
          <a:noFill/>
        </p:spPr>
        <p:txBody>
          <a:bodyPr wrap="square"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GB" sz="1100" b="0" i="0" u="none" strike="noStrike" kern="0" cap="none" spc="0" normalizeH="0" baseline="0" noProof="0">
                <a:ln>
                  <a:noFill/>
                </a:ln>
                <a:solidFill>
                  <a:srgbClr val="000000"/>
                </a:solidFill>
                <a:effectLst/>
                <a:uLnTx/>
                <a:uFillTx/>
                <a:latin typeface="Tenorite"/>
                <a:ea typeface="+mn-ea"/>
                <a:cs typeface="+mn-cs"/>
                <a:sym typeface="Tenorite Regular"/>
              </a:rPr>
              <a:t>AI Infused SMART Operations:</a:t>
            </a:r>
          </a:p>
          <a:p>
            <a:pPr marL="0" marR="0" lvl="0" indent="0" algn="l" defTabSz="914400" rtl="0" eaLnBrk="1" fontAlgn="auto" latinLnBrk="0" hangingPunct="0">
              <a:lnSpc>
                <a:spcPct val="100000"/>
              </a:lnSpc>
              <a:spcBef>
                <a:spcPts val="0"/>
              </a:spcBef>
              <a:spcAft>
                <a:spcPts val="0"/>
              </a:spcAft>
              <a:buClrTx/>
              <a:buSzTx/>
              <a:buFontTx/>
              <a:buNone/>
              <a:tabLst/>
              <a:defRPr/>
            </a:pPr>
            <a:r>
              <a:rPr kumimoji="0" lang="en-GB" sz="1100" b="0" i="0" u="none" strike="noStrike" kern="0" cap="none" spc="0" normalizeH="0" baseline="0" noProof="0">
                <a:ln>
                  <a:noFill/>
                </a:ln>
                <a:solidFill>
                  <a:srgbClr val="000000"/>
                </a:solidFill>
                <a:effectLst/>
                <a:uLnTx/>
                <a:uFillTx/>
                <a:latin typeface="Tenorite"/>
                <a:ea typeface="+mn-ea"/>
                <a:cs typeface="+mn-cs"/>
                <a:sym typeface="Tenorite Regular"/>
              </a:rPr>
              <a:t>L1.5 for SOP based operations</a:t>
            </a:r>
          </a:p>
          <a:p>
            <a:pPr marL="0" marR="0" lvl="0" indent="0" algn="l" defTabSz="914400" rtl="0" eaLnBrk="1" fontAlgn="auto" latinLnBrk="0" hangingPunct="0">
              <a:lnSpc>
                <a:spcPct val="100000"/>
              </a:lnSpc>
              <a:spcBef>
                <a:spcPts val="0"/>
              </a:spcBef>
              <a:spcAft>
                <a:spcPts val="0"/>
              </a:spcAft>
              <a:buClrTx/>
              <a:buSzTx/>
              <a:buFontTx/>
              <a:buNone/>
              <a:tabLst/>
              <a:defRPr/>
            </a:pPr>
            <a:r>
              <a:rPr kumimoji="0" lang="en-GB" sz="1100" b="0" i="0" u="none" strike="noStrike" kern="0" cap="none" spc="0" normalizeH="0" baseline="0" noProof="0">
                <a:ln>
                  <a:noFill/>
                </a:ln>
                <a:solidFill>
                  <a:srgbClr val="000000"/>
                </a:solidFill>
                <a:effectLst/>
                <a:uLnTx/>
                <a:uFillTx/>
                <a:latin typeface="Tenorite"/>
                <a:ea typeface="+mn-ea"/>
                <a:cs typeface="+mn-cs"/>
                <a:sym typeface="Tenorite Regular"/>
              </a:rPr>
              <a:t>Dedicated Automation POD</a:t>
            </a:r>
          </a:p>
          <a:p>
            <a:pPr marL="0" marR="0" lvl="0" indent="0" algn="l" defTabSz="914400" rtl="0" eaLnBrk="1" fontAlgn="auto" latinLnBrk="0" hangingPunct="0">
              <a:lnSpc>
                <a:spcPct val="100000"/>
              </a:lnSpc>
              <a:spcBef>
                <a:spcPts val="0"/>
              </a:spcBef>
              <a:spcAft>
                <a:spcPts val="0"/>
              </a:spcAft>
              <a:buClrTx/>
              <a:buSzTx/>
              <a:buFontTx/>
              <a:buNone/>
              <a:tabLst/>
              <a:defRPr/>
            </a:pPr>
            <a:r>
              <a:rPr kumimoji="0" lang="en-GB" sz="1100" b="0" i="0" u="none" strike="noStrike" kern="0" cap="none" spc="0" normalizeH="0" baseline="0" noProof="0">
                <a:ln>
                  <a:noFill/>
                </a:ln>
                <a:solidFill>
                  <a:srgbClr val="000000"/>
                </a:solidFill>
                <a:effectLst/>
                <a:uLnTx/>
                <a:uFillTx/>
                <a:latin typeface="Tenorite"/>
                <a:ea typeface="+mn-ea"/>
                <a:cs typeface="+mn-cs"/>
                <a:sym typeface="Tenorite Regular"/>
              </a:rPr>
              <a:t>Digital &amp; Process Command Center</a:t>
            </a:r>
          </a:p>
        </p:txBody>
      </p:sp>
      <p:sp>
        <p:nvSpPr>
          <p:cNvPr id="39" name="TextBox 38">
            <a:extLst>
              <a:ext uri="{FF2B5EF4-FFF2-40B4-BE49-F238E27FC236}">
                <a16:creationId xmlns:a16="http://schemas.microsoft.com/office/drawing/2014/main" id="{8D84C15C-847C-9C76-D75B-B99C4A7C6463}"/>
              </a:ext>
            </a:extLst>
          </p:cNvPr>
          <p:cNvSpPr txBox="1"/>
          <p:nvPr/>
        </p:nvSpPr>
        <p:spPr>
          <a:xfrm>
            <a:off x="5166627" y="3229723"/>
            <a:ext cx="1229607" cy="600164"/>
          </a:xfrm>
          <a:prstGeom prst="rect">
            <a:avLst/>
          </a:prstGeom>
          <a:noFill/>
        </p:spPr>
        <p:txBody>
          <a:bodyPr wrap="square"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GB" sz="1100" b="0" i="0" u="none" strike="noStrike" kern="0" cap="none" spc="0" normalizeH="0" baseline="0" noProof="0">
                <a:ln>
                  <a:noFill/>
                </a:ln>
                <a:solidFill>
                  <a:srgbClr val="000000"/>
                </a:solidFill>
                <a:effectLst/>
                <a:uLnTx/>
                <a:uFillTx/>
                <a:latin typeface="Tenorite"/>
                <a:ea typeface="+mn-ea"/>
                <a:cs typeface="+mn-cs"/>
                <a:sym typeface="Tenorite Regular"/>
              </a:rPr>
              <a:t>Mature and Reduction of Technical Debt</a:t>
            </a:r>
          </a:p>
        </p:txBody>
      </p:sp>
      <p:sp>
        <p:nvSpPr>
          <p:cNvPr id="40" name="TextBox 39">
            <a:extLst>
              <a:ext uri="{FF2B5EF4-FFF2-40B4-BE49-F238E27FC236}">
                <a16:creationId xmlns:a16="http://schemas.microsoft.com/office/drawing/2014/main" id="{466159C1-7573-70B7-CCE4-143044C4A0C7}"/>
              </a:ext>
            </a:extLst>
          </p:cNvPr>
          <p:cNvSpPr txBox="1"/>
          <p:nvPr/>
        </p:nvSpPr>
        <p:spPr>
          <a:xfrm>
            <a:off x="6442138" y="3145085"/>
            <a:ext cx="1176810" cy="769441"/>
          </a:xfrm>
          <a:prstGeom prst="rect">
            <a:avLst/>
          </a:prstGeom>
          <a:noFill/>
        </p:spPr>
        <p:txBody>
          <a:bodyPr wrap="square"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GB" sz="1100" b="0" i="0" u="none" strike="noStrike" kern="0" cap="none" spc="0" normalizeH="0" baseline="0" noProof="0">
                <a:ln>
                  <a:noFill/>
                </a:ln>
                <a:solidFill>
                  <a:srgbClr val="000000"/>
                </a:solidFill>
                <a:effectLst/>
                <a:uLnTx/>
                <a:uFillTx/>
                <a:latin typeface="Tenorite"/>
                <a:ea typeface="+mn-ea"/>
                <a:cs typeface="+mn-cs"/>
                <a:sym typeface="Tenorite Regular"/>
              </a:rPr>
              <a:t>Maturing DevSecOps &amp; AI / Gen AI Product Lifecycle</a:t>
            </a:r>
          </a:p>
        </p:txBody>
      </p:sp>
      <p:sp>
        <p:nvSpPr>
          <p:cNvPr id="41" name="TextBox 40">
            <a:extLst>
              <a:ext uri="{FF2B5EF4-FFF2-40B4-BE49-F238E27FC236}">
                <a16:creationId xmlns:a16="http://schemas.microsoft.com/office/drawing/2014/main" id="{D6477E0A-0AA6-7B6B-C2D3-002E9808AAC1}"/>
              </a:ext>
            </a:extLst>
          </p:cNvPr>
          <p:cNvSpPr txBox="1"/>
          <p:nvPr/>
        </p:nvSpPr>
        <p:spPr>
          <a:xfrm>
            <a:off x="7664849" y="3145085"/>
            <a:ext cx="1229607" cy="769441"/>
          </a:xfrm>
          <a:prstGeom prst="rect">
            <a:avLst/>
          </a:prstGeom>
          <a:noFill/>
        </p:spPr>
        <p:txBody>
          <a:bodyPr wrap="square"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GB" sz="1100" b="0" i="0" u="none" strike="noStrike" kern="0" cap="none" spc="0" normalizeH="0" baseline="0" noProof="0">
                <a:ln>
                  <a:noFill/>
                </a:ln>
                <a:solidFill>
                  <a:srgbClr val="000000"/>
                </a:solidFill>
                <a:effectLst/>
                <a:uLnTx/>
                <a:uFillTx/>
                <a:latin typeface="Tenorite"/>
                <a:ea typeface="+mn-ea"/>
                <a:cs typeface="+mn-cs"/>
                <a:sym typeface="Tenorite Regular"/>
              </a:rPr>
              <a:t>Product Engineering and </a:t>
            </a:r>
          </a:p>
          <a:p>
            <a:pPr marL="0" marR="0" lvl="0" indent="0" algn="l" defTabSz="914400" rtl="0" eaLnBrk="1" fontAlgn="auto" latinLnBrk="0" hangingPunct="0">
              <a:lnSpc>
                <a:spcPct val="100000"/>
              </a:lnSpc>
              <a:spcBef>
                <a:spcPts val="0"/>
              </a:spcBef>
              <a:spcAft>
                <a:spcPts val="0"/>
              </a:spcAft>
              <a:buClrTx/>
              <a:buSzTx/>
              <a:buFontTx/>
              <a:buNone/>
              <a:tabLst/>
              <a:defRPr/>
            </a:pPr>
            <a:r>
              <a:rPr kumimoji="0" lang="en-GB" sz="1100" b="0" i="0" u="none" strike="noStrike" kern="0" cap="none" spc="0" normalizeH="0" baseline="0" noProof="0">
                <a:ln>
                  <a:noFill/>
                </a:ln>
                <a:solidFill>
                  <a:srgbClr val="000000"/>
                </a:solidFill>
                <a:effectLst/>
                <a:uLnTx/>
                <a:uFillTx/>
                <a:latin typeface="Tenorite"/>
                <a:ea typeface="+mn-ea"/>
                <a:cs typeface="+mn-cs"/>
                <a:sym typeface="Tenorite Regular"/>
              </a:rPr>
              <a:t>Service Delivery &amp; Governance</a:t>
            </a:r>
          </a:p>
        </p:txBody>
      </p:sp>
      <p:cxnSp>
        <p:nvCxnSpPr>
          <p:cNvPr id="42" name="Straight Connector 41">
            <a:extLst>
              <a:ext uri="{FF2B5EF4-FFF2-40B4-BE49-F238E27FC236}">
                <a16:creationId xmlns:a16="http://schemas.microsoft.com/office/drawing/2014/main" id="{6CF088D3-B8BB-B132-9EB1-4D387266696F}"/>
              </a:ext>
            </a:extLst>
          </p:cNvPr>
          <p:cNvCxnSpPr>
            <a:cxnSpLocks/>
          </p:cNvCxnSpPr>
          <p:nvPr/>
        </p:nvCxnSpPr>
        <p:spPr>
          <a:xfrm>
            <a:off x="5524675" y="1659115"/>
            <a:ext cx="0" cy="845785"/>
          </a:xfrm>
          <a:prstGeom prst="line">
            <a:avLst/>
          </a:prstGeom>
          <a:ln w="9525" cap="rnd">
            <a:solidFill>
              <a:schemeClr val="bg1">
                <a:lumMod val="75000"/>
              </a:schemeClr>
            </a:solidFill>
            <a:prstDash val="sysDot"/>
            <a:roun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582D2809-DCB5-5378-67D4-C7BB188E5795}"/>
              </a:ext>
            </a:extLst>
          </p:cNvPr>
          <p:cNvCxnSpPr>
            <a:cxnSpLocks/>
          </p:cNvCxnSpPr>
          <p:nvPr/>
        </p:nvCxnSpPr>
        <p:spPr>
          <a:xfrm>
            <a:off x="5143675" y="3106913"/>
            <a:ext cx="0" cy="845785"/>
          </a:xfrm>
          <a:prstGeom prst="line">
            <a:avLst/>
          </a:prstGeom>
          <a:ln w="9525" cap="rnd">
            <a:solidFill>
              <a:schemeClr val="bg1">
                <a:lumMod val="75000"/>
              </a:schemeClr>
            </a:solidFill>
            <a:prstDash val="sysDot"/>
            <a:round/>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1E397241-7E87-9731-7A08-1BFFE3D3E1EF}"/>
              </a:ext>
            </a:extLst>
          </p:cNvPr>
          <p:cNvCxnSpPr>
            <a:cxnSpLocks/>
          </p:cNvCxnSpPr>
          <p:nvPr/>
        </p:nvCxnSpPr>
        <p:spPr>
          <a:xfrm>
            <a:off x="6419186" y="3106913"/>
            <a:ext cx="0" cy="845785"/>
          </a:xfrm>
          <a:prstGeom prst="line">
            <a:avLst/>
          </a:prstGeom>
          <a:ln w="9525" cap="rnd">
            <a:solidFill>
              <a:schemeClr val="bg1">
                <a:lumMod val="75000"/>
              </a:schemeClr>
            </a:solidFill>
            <a:prstDash val="sysDot"/>
            <a:round/>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9B97E34C-2685-C4BD-BBA7-97285C9BA443}"/>
              </a:ext>
            </a:extLst>
          </p:cNvPr>
          <p:cNvCxnSpPr>
            <a:cxnSpLocks/>
          </p:cNvCxnSpPr>
          <p:nvPr/>
        </p:nvCxnSpPr>
        <p:spPr>
          <a:xfrm>
            <a:off x="7641900" y="3106913"/>
            <a:ext cx="0" cy="845785"/>
          </a:xfrm>
          <a:prstGeom prst="line">
            <a:avLst/>
          </a:prstGeom>
          <a:ln w="9525" cap="rnd">
            <a:solidFill>
              <a:schemeClr val="bg1">
                <a:lumMod val="75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EF85832D-D29D-62C0-B2EA-554836EC7AA4}"/>
              </a:ext>
            </a:extLst>
          </p:cNvPr>
          <p:cNvSpPr txBox="1"/>
          <p:nvPr/>
        </p:nvSpPr>
        <p:spPr>
          <a:xfrm>
            <a:off x="5166627" y="4762161"/>
            <a:ext cx="1229607" cy="430887"/>
          </a:xfrm>
          <a:prstGeom prst="rect">
            <a:avLst/>
          </a:prstGeom>
          <a:noFill/>
        </p:spPr>
        <p:txBody>
          <a:bodyPr wrap="square"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GB" sz="1100" b="0" i="0" u="none" strike="noStrike" kern="0" cap="none" spc="0" normalizeH="0" baseline="0" noProof="0">
                <a:ln>
                  <a:noFill/>
                </a:ln>
                <a:solidFill>
                  <a:srgbClr val="000000"/>
                </a:solidFill>
                <a:effectLst/>
                <a:uLnTx/>
                <a:uFillTx/>
                <a:latin typeface="Tenorite"/>
                <a:ea typeface="+mn-ea"/>
                <a:cs typeface="+mn-cs"/>
                <a:sym typeface="Tenorite Regular"/>
              </a:rPr>
              <a:t>End User Experience</a:t>
            </a:r>
          </a:p>
        </p:txBody>
      </p:sp>
      <p:sp>
        <p:nvSpPr>
          <p:cNvPr id="49" name="TextBox 48">
            <a:extLst>
              <a:ext uri="{FF2B5EF4-FFF2-40B4-BE49-F238E27FC236}">
                <a16:creationId xmlns:a16="http://schemas.microsoft.com/office/drawing/2014/main" id="{BAD0DCD2-3484-6E8B-4E3A-ABE51F5D4CA6}"/>
              </a:ext>
            </a:extLst>
          </p:cNvPr>
          <p:cNvSpPr txBox="1"/>
          <p:nvPr/>
        </p:nvSpPr>
        <p:spPr>
          <a:xfrm>
            <a:off x="6442138" y="4762162"/>
            <a:ext cx="1176810" cy="430887"/>
          </a:xfrm>
          <a:prstGeom prst="rect">
            <a:avLst/>
          </a:prstGeom>
          <a:noFill/>
        </p:spPr>
        <p:txBody>
          <a:bodyPr wrap="square"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GB" sz="1100" b="0" i="0" u="none" strike="noStrike" kern="0" cap="none" spc="0" normalizeH="0" baseline="0" noProof="0">
                <a:ln>
                  <a:noFill/>
                </a:ln>
                <a:solidFill>
                  <a:srgbClr val="000000"/>
                </a:solidFill>
                <a:effectLst/>
                <a:uLnTx/>
                <a:uFillTx/>
                <a:latin typeface="Tenorite"/>
                <a:ea typeface="+mn-ea"/>
                <a:cs typeface="+mn-cs"/>
                <a:sym typeface="Tenorite Regular"/>
              </a:rPr>
              <a:t>Business Experience</a:t>
            </a:r>
          </a:p>
        </p:txBody>
      </p:sp>
      <p:cxnSp>
        <p:nvCxnSpPr>
          <p:cNvPr id="50" name="Straight Connector 49">
            <a:extLst>
              <a:ext uri="{FF2B5EF4-FFF2-40B4-BE49-F238E27FC236}">
                <a16:creationId xmlns:a16="http://schemas.microsoft.com/office/drawing/2014/main" id="{BC57DB07-BD04-44CB-2ED1-D699E0E38C6C}"/>
              </a:ext>
            </a:extLst>
          </p:cNvPr>
          <p:cNvCxnSpPr>
            <a:cxnSpLocks/>
          </p:cNvCxnSpPr>
          <p:nvPr/>
        </p:nvCxnSpPr>
        <p:spPr>
          <a:xfrm>
            <a:off x="5143675" y="4554713"/>
            <a:ext cx="0" cy="845785"/>
          </a:xfrm>
          <a:prstGeom prst="line">
            <a:avLst/>
          </a:prstGeom>
          <a:ln w="9525" cap="rnd">
            <a:solidFill>
              <a:schemeClr val="bg1">
                <a:lumMod val="75000"/>
              </a:schemeClr>
            </a:solidFill>
            <a:prstDash val="sysDot"/>
            <a:round/>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50064204-8542-E57F-5BB2-E923E06D1D4B}"/>
              </a:ext>
            </a:extLst>
          </p:cNvPr>
          <p:cNvCxnSpPr>
            <a:cxnSpLocks/>
          </p:cNvCxnSpPr>
          <p:nvPr/>
        </p:nvCxnSpPr>
        <p:spPr>
          <a:xfrm>
            <a:off x="6419186" y="4554713"/>
            <a:ext cx="0" cy="845785"/>
          </a:xfrm>
          <a:prstGeom prst="line">
            <a:avLst/>
          </a:prstGeom>
          <a:ln w="9525" cap="rnd">
            <a:solidFill>
              <a:schemeClr val="bg1">
                <a:lumMod val="75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52" name="Title 1">
            <a:extLst>
              <a:ext uri="{FF2B5EF4-FFF2-40B4-BE49-F238E27FC236}">
                <a16:creationId xmlns:a16="http://schemas.microsoft.com/office/drawing/2014/main" id="{BCB85B54-D241-ED91-C75A-233EB7129603}"/>
              </a:ext>
            </a:extLst>
          </p:cNvPr>
          <p:cNvSpPr txBox="1">
            <a:spLocks/>
          </p:cNvSpPr>
          <p:nvPr/>
        </p:nvSpPr>
        <p:spPr>
          <a:xfrm>
            <a:off x="514940" y="5795439"/>
            <a:ext cx="6771686" cy="5291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chemeClr val="tx1"/>
                </a:solidFill>
                <a:latin typeface="Tenorite" pitchFamily="2" charset="0"/>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GB" sz="1200" b="0" i="0" u="none" strike="noStrike" kern="1200" cap="none" spc="0" normalizeH="0" baseline="0" noProof="0">
                <a:ln>
                  <a:noFill/>
                </a:ln>
                <a:solidFill>
                  <a:prstClr val="black"/>
                </a:solidFill>
                <a:effectLst/>
                <a:uLnTx/>
                <a:uFillTx/>
                <a:latin typeface="Tenorite" pitchFamily="2" charset="0"/>
                <a:ea typeface="+mj-ea"/>
                <a:cs typeface="+mj-cs"/>
                <a:sym typeface="Tenorite Regular"/>
              </a:rPr>
              <a:t>* Potential outcomes are indicative. Wipro will evaluate and assess based on the current usage, maturity and adoption of the newly implemented application and application landscape</a:t>
            </a:r>
          </a:p>
        </p:txBody>
      </p:sp>
      <p:sp>
        <p:nvSpPr>
          <p:cNvPr id="53" name="Rectangle: Rounded Corners 116">
            <a:extLst>
              <a:ext uri="{FF2B5EF4-FFF2-40B4-BE49-F238E27FC236}">
                <a16:creationId xmlns:a16="http://schemas.microsoft.com/office/drawing/2014/main" id="{B48F15F5-95C4-EF80-9DDE-AE1BCCF4E115}"/>
              </a:ext>
            </a:extLst>
          </p:cNvPr>
          <p:cNvSpPr/>
          <p:nvPr/>
        </p:nvSpPr>
        <p:spPr>
          <a:xfrm>
            <a:off x="9416983" y="1419225"/>
            <a:ext cx="2165417" cy="333719"/>
          </a:xfrm>
          <a:prstGeom prst="roundRect">
            <a:avLst>
              <a:gd name="adj" fmla="val 50000"/>
            </a:avLst>
          </a:prstGeom>
          <a:solidFill>
            <a:srgbClr val="3F3A31"/>
          </a:solidFill>
          <a:ln>
            <a:noFill/>
          </a:ln>
        </p:spPr>
        <p:txBody>
          <a:bodyPr tIns="0" bIns="0" anchor="ctr" anchorCtr="0"/>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prstClr val="white"/>
                </a:solidFill>
                <a:effectLst/>
                <a:uLnTx/>
                <a:uFillTx/>
                <a:latin typeface="Tenorite" pitchFamily="2" charset="0"/>
                <a:ea typeface="+mn-ea"/>
                <a:cs typeface="+mn-cs"/>
                <a:sym typeface="Tenorite Regular"/>
              </a:rPr>
              <a:t>Potential Outcomes*</a:t>
            </a:r>
          </a:p>
        </p:txBody>
      </p:sp>
      <p:sp>
        <p:nvSpPr>
          <p:cNvPr id="54" name="TextBox 53">
            <a:extLst>
              <a:ext uri="{FF2B5EF4-FFF2-40B4-BE49-F238E27FC236}">
                <a16:creationId xmlns:a16="http://schemas.microsoft.com/office/drawing/2014/main" id="{D34647E8-65F4-CC42-ABDC-9ABF5CC23C64}"/>
              </a:ext>
            </a:extLst>
          </p:cNvPr>
          <p:cNvSpPr txBox="1"/>
          <p:nvPr/>
        </p:nvSpPr>
        <p:spPr>
          <a:xfrm>
            <a:off x="9467796" y="1809885"/>
            <a:ext cx="2114603" cy="658642"/>
          </a:xfrm>
          <a:prstGeom prst="rect">
            <a:avLst/>
          </a:prstGeom>
          <a:noFill/>
        </p:spPr>
        <p:txBody>
          <a:bodyPr wrap="square">
            <a:spAutoFit/>
          </a:bodyPr>
          <a:lstStyle/>
          <a:p>
            <a:pPr marL="0" marR="0" lvl="0" indent="0" algn="l" defTabSz="914400" rtl="0" eaLnBrk="1" fontAlgn="auto" latinLnBrk="0" hangingPunct="0">
              <a:lnSpc>
                <a:spcPct val="100000"/>
              </a:lnSpc>
              <a:spcBef>
                <a:spcPts val="300"/>
              </a:spcBef>
              <a:spcAft>
                <a:spcPts val="0"/>
              </a:spcAft>
              <a:buClrTx/>
              <a:buSzTx/>
              <a:buFontTx/>
              <a:buNone/>
              <a:tabLst/>
              <a:defRPr/>
            </a:pPr>
            <a:r>
              <a:rPr kumimoji="0" lang="en-IN" sz="1200" b="1" i="0" u="none" strike="noStrike" kern="0" cap="none" spc="0" normalizeH="0" baseline="0" noProof="0">
                <a:ln>
                  <a:noFill/>
                </a:ln>
                <a:solidFill>
                  <a:srgbClr val="000000"/>
                </a:solidFill>
                <a:effectLst/>
                <a:uLnTx/>
                <a:uFillTx/>
                <a:latin typeface="Tenorite"/>
                <a:ea typeface="+mn-ea"/>
                <a:cs typeface="+mn-cs"/>
                <a:sym typeface="Tenorite Regular"/>
              </a:rPr>
              <a:t>Stability</a:t>
            </a:r>
            <a:endParaRPr kumimoji="0" lang="en-IN" sz="300" b="1" i="0" u="none" strike="noStrike" kern="0" cap="none" spc="0" normalizeH="0" baseline="0" noProof="0">
              <a:ln>
                <a:noFill/>
              </a:ln>
              <a:solidFill>
                <a:srgbClr val="000000"/>
              </a:solidFill>
              <a:effectLst/>
              <a:uLnTx/>
              <a:uFillTx/>
              <a:latin typeface="Tenorite"/>
              <a:ea typeface="+mn-ea"/>
              <a:cs typeface="+mn-cs"/>
              <a:sym typeface="Tenorite Regular"/>
            </a:endParaRPr>
          </a:p>
          <a:p>
            <a:pPr marL="142875" marR="0" lvl="0" indent="-142875" algn="l" defTabSz="1651022" rtl="0" eaLnBrk="1" fontAlgn="auto" latinLnBrk="0" hangingPunct="1">
              <a:lnSpc>
                <a:spcPct val="90000"/>
              </a:lnSpc>
              <a:spcBef>
                <a:spcPts val="300"/>
              </a:spcBef>
              <a:spcAft>
                <a:spcPts val="0"/>
              </a:spcAft>
              <a:buClr>
                <a:srgbClr val="000000"/>
              </a:buClr>
              <a:buSzTx/>
              <a:buFont typeface="Arial" panose="020B0604020202020204" pitchFamily="34" charset="0"/>
              <a:buChar char="•"/>
              <a:tabLst>
                <a:tab pos="495300" algn="l"/>
                <a:tab pos="1003300" algn="l"/>
                <a:tab pos="1524000" algn="l"/>
                <a:tab pos="2019300" algn="l"/>
                <a:tab pos="2527300" algn="l"/>
                <a:tab pos="3035300" algn="l"/>
                <a:tab pos="3543300" algn="l"/>
                <a:tab pos="4038600" algn="l"/>
                <a:tab pos="4546600" algn="l"/>
                <a:tab pos="5054600" algn="l"/>
                <a:tab pos="5562600" algn="l"/>
                <a:tab pos="6070600" algn="l"/>
              </a:tabLst>
              <a:defRPr/>
            </a:pPr>
            <a:r>
              <a:rPr kumimoji="0" lang="en-GB" sz="1100" b="0" i="0" u="none" strike="noStrike" kern="1200" cap="none" spc="0" normalizeH="0" baseline="0" noProof="0">
                <a:ln>
                  <a:noFill/>
                </a:ln>
                <a:solidFill>
                  <a:srgbClr val="000000"/>
                </a:solidFill>
                <a:effectLst/>
                <a:uLnTx/>
                <a:uFillTx/>
                <a:latin typeface="Tenorite" pitchFamily="2" charset="0"/>
                <a:ea typeface="+mn-ea"/>
                <a:cs typeface="Arial" panose="020B0604020202020204" pitchFamily="34" charset="0"/>
                <a:sym typeface="Helvetica"/>
              </a:rPr>
              <a:t>99.99% Availability</a:t>
            </a:r>
          </a:p>
          <a:p>
            <a:pPr marL="142875" marR="0" lvl="0" indent="-142875" algn="l" defTabSz="1651022" rtl="0" eaLnBrk="1" fontAlgn="auto" latinLnBrk="0" hangingPunct="1">
              <a:lnSpc>
                <a:spcPct val="90000"/>
              </a:lnSpc>
              <a:spcBef>
                <a:spcPts val="300"/>
              </a:spcBef>
              <a:spcAft>
                <a:spcPts val="0"/>
              </a:spcAft>
              <a:buClr>
                <a:srgbClr val="000000"/>
              </a:buClr>
              <a:buSzTx/>
              <a:buFont typeface="Arial" panose="020B0604020202020204" pitchFamily="34" charset="0"/>
              <a:buChar char="•"/>
              <a:tabLst>
                <a:tab pos="495300" algn="l"/>
                <a:tab pos="1003300" algn="l"/>
                <a:tab pos="1524000" algn="l"/>
                <a:tab pos="2019300" algn="l"/>
                <a:tab pos="2527300" algn="l"/>
                <a:tab pos="3035300" algn="l"/>
                <a:tab pos="3543300" algn="l"/>
                <a:tab pos="4038600" algn="l"/>
                <a:tab pos="4546600" algn="l"/>
                <a:tab pos="5054600" algn="l"/>
                <a:tab pos="5562600" algn="l"/>
                <a:tab pos="6070600" algn="l"/>
              </a:tabLst>
              <a:defRPr/>
            </a:pPr>
            <a:r>
              <a:rPr kumimoji="0" lang="en-GB" sz="1100" b="0" i="0" u="none" strike="noStrike" kern="1200" cap="none" spc="0" normalizeH="0" baseline="0" noProof="0">
                <a:ln>
                  <a:noFill/>
                </a:ln>
                <a:solidFill>
                  <a:srgbClr val="000000"/>
                </a:solidFill>
                <a:effectLst/>
                <a:uLnTx/>
                <a:uFillTx/>
                <a:latin typeface="Tenorite" pitchFamily="2" charset="0"/>
                <a:ea typeface="+mn-ea"/>
                <a:cs typeface="Arial" panose="020B0604020202020204" pitchFamily="34" charset="0"/>
                <a:sym typeface="Helvetica"/>
              </a:rPr>
              <a:t>~30% Tech Debt Reduction</a:t>
            </a:r>
          </a:p>
        </p:txBody>
      </p:sp>
      <p:sp>
        <p:nvSpPr>
          <p:cNvPr id="55" name="TextBox 54">
            <a:extLst>
              <a:ext uri="{FF2B5EF4-FFF2-40B4-BE49-F238E27FC236}">
                <a16:creationId xmlns:a16="http://schemas.microsoft.com/office/drawing/2014/main" id="{FD60AF72-F628-CBEF-F7CA-6E0754F0D8B7}"/>
              </a:ext>
            </a:extLst>
          </p:cNvPr>
          <p:cNvSpPr txBox="1"/>
          <p:nvPr/>
        </p:nvSpPr>
        <p:spPr>
          <a:xfrm>
            <a:off x="9467796" y="2674044"/>
            <a:ext cx="2209264" cy="658642"/>
          </a:xfrm>
          <a:prstGeom prst="rect">
            <a:avLst/>
          </a:prstGeom>
          <a:noFill/>
        </p:spPr>
        <p:txBody>
          <a:bodyPr wrap="square">
            <a:spAutoFit/>
          </a:bodyPr>
          <a:lstStyle/>
          <a:p>
            <a:pPr marL="0" marR="0" lvl="0" indent="0" algn="l" defTabSz="914400" rtl="0" eaLnBrk="1" fontAlgn="auto" latinLnBrk="0" hangingPunct="0">
              <a:lnSpc>
                <a:spcPct val="100000"/>
              </a:lnSpc>
              <a:spcBef>
                <a:spcPts val="300"/>
              </a:spcBef>
              <a:spcAft>
                <a:spcPts val="0"/>
              </a:spcAft>
              <a:buClrTx/>
              <a:buSzTx/>
              <a:buFontTx/>
              <a:buNone/>
              <a:tabLst/>
              <a:defRPr/>
            </a:pPr>
            <a:r>
              <a:rPr kumimoji="0" lang="en-IN" sz="1200" b="1" i="0" u="none" strike="noStrike" kern="0" cap="none" spc="0" normalizeH="0" baseline="0" noProof="0">
                <a:ln>
                  <a:noFill/>
                </a:ln>
                <a:solidFill>
                  <a:srgbClr val="000000"/>
                </a:solidFill>
                <a:effectLst/>
                <a:uLnTx/>
                <a:uFillTx/>
                <a:latin typeface="Tenorite"/>
                <a:ea typeface="+mn-ea"/>
                <a:cs typeface="+mn-cs"/>
                <a:sym typeface="Tenorite Regular"/>
              </a:rPr>
              <a:t>Productivity</a:t>
            </a:r>
            <a:endParaRPr kumimoji="0" lang="en-IN" sz="300" b="1" i="0" u="none" strike="noStrike" kern="0" cap="none" spc="0" normalizeH="0" baseline="0" noProof="0">
              <a:ln>
                <a:noFill/>
              </a:ln>
              <a:solidFill>
                <a:srgbClr val="000000"/>
              </a:solidFill>
              <a:effectLst/>
              <a:uLnTx/>
              <a:uFillTx/>
              <a:latin typeface="Tenorite"/>
              <a:ea typeface="+mn-ea"/>
              <a:cs typeface="+mn-cs"/>
              <a:sym typeface="Tenorite Regular"/>
            </a:endParaRPr>
          </a:p>
          <a:p>
            <a:pPr marL="142875" marR="0" lvl="0" indent="-142875" algn="l" defTabSz="1651022" rtl="0" eaLnBrk="1" fontAlgn="auto" latinLnBrk="0" hangingPunct="1">
              <a:lnSpc>
                <a:spcPct val="90000"/>
              </a:lnSpc>
              <a:spcBef>
                <a:spcPts val="300"/>
              </a:spcBef>
              <a:spcAft>
                <a:spcPts val="0"/>
              </a:spcAft>
              <a:buClr>
                <a:srgbClr val="000000"/>
              </a:buClr>
              <a:buSzTx/>
              <a:buFont typeface="Arial" panose="020B0604020202020204" pitchFamily="34" charset="0"/>
              <a:buChar char="•"/>
              <a:tabLst>
                <a:tab pos="495300" algn="l"/>
                <a:tab pos="1003300" algn="l"/>
                <a:tab pos="1524000" algn="l"/>
                <a:tab pos="2019300" algn="l"/>
                <a:tab pos="2527300" algn="l"/>
                <a:tab pos="3035300" algn="l"/>
                <a:tab pos="3543300" algn="l"/>
                <a:tab pos="4038600" algn="l"/>
                <a:tab pos="4546600" algn="l"/>
                <a:tab pos="5054600" algn="l"/>
                <a:tab pos="5562600" algn="l"/>
                <a:tab pos="6070600" algn="l"/>
              </a:tabLst>
              <a:defRPr/>
            </a:pPr>
            <a:r>
              <a:rPr kumimoji="0" lang="en-GB" sz="1100" b="0" i="0" u="none" strike="noStrike" kern="1200" cap="none" spc="0" normalizeH="0" baseline="0" noProof="0">
                <a:ln>
                  <a:noFill/>
                </a:ln>
                <a:solidFill>
                  <a:srgbClr val="000000"/>
                </a:solidFill>
                <a:effectLst/>
                <a:uLnTx/>
                <a:uFillTx/>
                <a:latin typeface="Tenorite" pitchFamily="2" charset="0"/>
                <a:ea typeface="+mn-ea"/>
                <a:cs typeface="Arial" panose="020B0604020202020204" pitchFamily="34" charset="0"/>
                <a:sym typeface="Helvetica"/>
              </a:rPr>
              <a:t>42% Productivity Improvement</a:t>
            </a:r>
          </a:p>
          <a:p>
            <a:pPr marL="142875" marR="0" lvl="0" indent="-142875" algn="l" defTabSz="1651022" rtl="0" eaLnBrk="1" fontAlgn="auto" latinLnBrk="0" hangingPunct="1">
              <a:lnSpc>
                <a:spcPct val="90000"/>
              </a:lnSpc>
              <a:spcBef>
                <a:spcPts val="300"/>
              </a:spcBef>
              <a:spcAft>
                <a:spcPts val="0"/>
              </a:spcAft>
              <a:buClr>
                <a:srgbClr val="000000"/>
              </a:buClr>
              <a:buSzTx/>
              <a:buFont typeface="Arial" panose="020B0604020202020204" pitchFamily="34" charset="0"/>
              <a:buChar char="•"/>
              <a:tabLst>
                <a:tab pos="495300" algn="l"/>
                <a:tab pos="1003300" algn="l"/>
                <a:tab pos="1524000" algn="l"/>
                <a:tab pos="2019300" algn="l"/>
                <a:tab pos="2527300" algn="l"/>
                <a:tab pos="3035300" algn="l"/>
                <a:tab pos="3543300" algn="l"/>
                <a:tab pos="4038600" algn="l"/>
                <a:tab pos="4546600" algn="l"/>
                <a:tab pos="5054600" algn="l"/>
                <a:tab pos="5562600" algn="l"/>
                <a:tab pos="6070600" algn="l"/>
              </a:tabLst>
              <a:defRPr/>
            </a:pPr>
            <a:r>
              <a:rPr kumimoji="0" lang="en-GB" sz="1100" b="0" i="0" u="none" strike="noStrike" kern="1200" cap="none" spc="0" normalizeH="0" baseline="0" noProof="0">
                <a:ln>
                  <a:noFill/>
                </a:ln>
                <a:solidFill>
                  <a:srgbClr val="000000"/>
                </a:solidFill>
                <a:effectLst/>
                <a:uLnTx/>
                <a:uFillTx/>
                <a:latin typeface="Tenorite" pitchFamily="2" charset="0"/>
                <a:ea typeface="+mn-ea"/>
                <a:cs typeface="Arial" panose="020B0604020202020204" pitchFamily="34" charset="0"/>
                <a:sym typeface="Helvetica"/>
              </a:rPr>
              <a:t>~20% Ticket reduction</a:t>
            </a:r>
          </a:p>
        </p:txBody>
      </p:sp>
      <p:sp>
        <p:nvSpPr>
          <p:cNvPr id="56" name="TextBox 55">
            <a:extLst>
              <a:ext uri="{FF2B5EF4-FFF2-40B4-BE49-F238E27FC236}">
                <a16:creationId xmlns:a16="http://schemas.microsoft.com/office/drawing/2014/main" id="{4D8CF137-4ECC-87DA-1DB3-B98DA9C853F8}"/>
              </a:ext>
            </a:extLst>
          </p:cNvPr>
          <p:cNvSpPr txBox="1"/>
          <p:nvPr/>
        </p:nvSpPr>
        <p:spPr>
          <a:xfrm>
            <a:off x="9467796" y="3538203"/>
            <a:ext cx="2114603" cy="849463"/>
          </a:xfrm>
          <a:prstGeom prst="rect">
            <a:avLst/>
          </a:prstGeom>
          <a:noFill/>
        </p:spPr>
        <p:txBody>
          <a:bodyPr wrap="square">
            <a:spAutoFit/>
          </a:bodyPr>
          <a:lstStyle/>
          <a:p>
            <a:pPr marL="0" marR="0" lvl="0" indent="0" algn="l" defTabSz="914400" rtl="0" eaLnBrk="1" fontAlgn="auto" latinLnBrk="0" hangingPunct="0">
              <a:lnSpc>
                <a:spcPct val="100000"/>
              </a:lnSpc>
              <a:spcBef>
                <a:spcPts val="300"/>
              </a:spcBef>
              <a:spcAft>
                <a:spcPts val="0"/>
              </a:spcAft>
              <a:buClrTx/>
              <a:buSzTx/>
              <a:buFontTx/>
              <a:buNone/>
              <a:tabLst/>
              <a:defRPr/>
            </a:pPr>
            <a:r>
              <a:rPr kumimoji="0" lang="en-IN" sz="1200" b="1" i="0" u="none" strike="noStrike" kern="0" cap="none" spc="0" normalizeH="0" baseline="0" noProof="0">
                <a:ln>
                  <a:noFill/>
                </a:ln>
                <a:solidFill>
                  <a:srgbClr val="000000"/>
                </a:solidFill>
                <a:effectLst/>
                <a:uLnTx/>
                <a:uFillTx/>
                <a:latin typeface="Tenorite"/>
                <a:ea typeface="+mn-ea"/>
                <a:cs typeface="+mn-cs"/>
                <a:sym typeface="Tenorite Regular"/>
              </a:rPr>
              <a:t>Experience</a:t>
            </a:r>
            <a:endParaRPr kumimoji="0" lang="en-IN" sz="300" b="1" i="0" u="none" strike="noStrike" kern="0" cap="none" spc="0" normalizeH="0" baseline="0" noProof="0">
              <a:ln>
                <a:noFill/>
              </a:ln>
              <a:solidFill>
                <a:srgbClr val="000000"/>
              </a:solidFill>
              <a:effectLst/>
              <a:uLnTx/>
              <a:uFillTx/>
              <a:latin typeface="Tenorite"/>
              <a:ea typeface="+mn-ea"/>
              <a:cs typeface="+mn-cs"/>
              <a:sym typeface="Tenorite Regular"/>
            </a:endParaRPr>
          </a:p>
          <a:p>
            <a:pPr marL="142875" marR="0" lvl="0" indent="-142875" algn="l" defTabSz="1651022" rtl="0" eaLnBrk="1" fontAlgn="auto" latinLnBrk="0" hangingPunct="1">
              <a:lnSpc>
                <a:spcPct val="90000"/>
              </a:lnSpc>
              <a:spcBef>
                <a:spcPts val="300"/>
              </a:spcBef>
              <a:spcAft>
                <a:spcPts val="0"/>
              </a:spcAft>
              <a:buClr>
                <a:srgbClr val="000000"/>
              </a:buClr>
              <a:buSzTx/>
              <a:buFont typeface="Arial" panose="020B0604020202020204" pitchFamily="34" charset="0"/>
              <a:buChar char="•"/>
              <a:tabLst>
                <a:tab pos="495300" algn="l"/>
                <a:tab pos="1003300" algn="l"/>
                <a:tab pos="1524000" algn="l"/>
                <a:tab pos="2019300" algn="l"/>
                <a:tab pos="2527300" algn="l"/>
                <a:tab pos="3035300" algn="l"/>
                <a:tab pos="3543300" algn="l"/>
                <a:tab pos="4038600" algn="l"/>
                <a:tab pos="4546600" algn="l"/>
                <a:tab pos="5054600" algn="l"/>
                <a:tab pos="5562600" algn="l"/>
                <a:tab pos="6070600" algn="l"/>
              </a:tabLst>
              <a:defRPr/>
            </a:pPr>
            <a:r>
              <a:rPr kumimoji="0" lang="en-GB" sz="1100" b="0" i="0" u="none" strike="noStrike" kern="1200" cap="none" spc="0" normalizeH="0" baseline="0" noProof="0">
                <a:ln>
                  <a:noFill/>
                </a:ln>
                <a:solidFill>
                  <a:srgbClr val="000000"/>
                </a:solidFill>
                <a:effectLst/>
                <a:uLnTx/>
                <a:uFillTx/>
                <a:latin typeface="Tenorite" pitchFamily="2" charset="0"/>
                <a:ea typeface="+mn-ea"/>
                <a:cs typeface="Arial" panose="020B0604020202020204" pitchFamily="34" charset="0"/>
                <a:sym typeface="Helvetica"/>
              </a:rPr>
              <a:t>&gt;45% Same day resolution</a:t>
            </a:r>
          </a:p>
          <a:p>
            <a:pPr marL="142875" marR="0" lvl="0" indent="-142875" algn="l" defTabSz="1651022" rtl="0" eaLnBrk="1" fontAlgn="auto" latinLnBrk="0" hangingPunct="1">
              <a:lnSpc>
                <a:spcPct val="90000"/>
              </a:lnSpc>
              <a:spcBef>
                <a:spcPts val="300"/>
              </a:spcBef>
              <a:spcAft>
                <a:spcPts val="0"/>
              </a:spcAft>
              <a:buClr>
                <a:srgbClr val="000000"/>
              </a:buClr>
              <a:buSzTx/>
              <a:buFont typeface="Arial" panose="020B0604020202020204" pitchFamily="34" charset="0"/>
              <a:buChar char="•"/>
              <a:tabLst>
                <a:tab pos="495300" algn="l"/>
                <a:tab pos="1003300" algn="l"/>
                <a:tab pos="1524000" algn="l"/>
                <a:tab pos="2019300" algn="l"/>
                <a:tab pos="2527300" algn="l"/>
                <a:tab pos="3035300" algn="l"/>
                <a:tab pos="3543300" algn="l"/>
                <a:tab pos="4038600" algn="l"/>
                <a:tab pos="4546600" algn="l"/>
                <a:tab pos="5054600" algn="l"/>
                <a:tab pos="5562600" algn="l"/>
                <a:tab pos="6070600" algn="l"/>
              </a:tabLst>
              <a:defRPr/>
            </a:pPr>
            <a:r>
              <a:rPr kumimoji="0" lang="en-GB" sz="1100" b="0" i="0" u="none" strike="noStrike" kern="1200" cap="none" spc="0" normalizeH="0" baseline="0" noProof="0">
                <a:ln>
                  <a:noFill/>
                </a:ln>
                <a:solidFill>
                  <a:srgbClr val="000000"/>
                </a:solidFill>
                <a:effectLst/>
                <a:uLnTx/>
                <a:uFillTx/>
                <a:latin typeface="Tenorite" pitchFamily="2" charset="0"/>
                <a:ea typeface="+mn-ea"/>
                <a:cs typeface="Arial" panose="020B0604020202020204" pitchFamily="34" charset="0"/>
                <a:sym typeface="Helvetica"/>
              </a:rPr>
              <a:t>&gt;40% FCR Improvement</a:t>
            </a:r>
          </a:p>
          <a:p>
            <a:pPr marL="142875" marR="0" lvl="0" indent="-142875" algn="l" defTabSz="1651022" rtl="0" eaLnBrk="1" fontAlgn="auto" latinLnBrk="0" hangingPunct="1">
              <a:lnSpc>
                <a:spcPct val="90000"/>
              </a:lnSpc>
              <a:spcBef>
                <a:spcPts val="300"/>
              </a:spcBef>
              <a:spcAft>
                <a:spcPts val="0"/>
              </a:spcAft>
              <a:buClr>
                <a:srgbClr val="000000"/>
              </a:buClr>
              <a:buSzTx/>
              <a:buFont typeface="Arial" panose="020B0604020202020204" pitchFamily="34" charset="0"/>
              <a:buChar char="•"/>
              <a:tabLst>
                <a:tab pos="495300" algn="l"/>
                <a:tab pos="1003300" algn="l"/>
                <a:tab pos="1524000" algn="l"/>
                <a:tab pos="2019300" algn="l"/>
                <a:tab pos="2527300" algn="l"/>
                <a:tab pos="3035300" algn="l"/>
                <a:tab pos="3543300" algn="l"/>
                <a:tab pos="4038600" algn="l"/>
                <a:tab pos="4546600" algn="l"/>
                <a:tab pos="5054600" algn="l"/>
                <a:tab pos="5562600" algn="l"/>
                <a:tab pos="6070600" algn="l"/>
              </a:tabLst>
              <a:defRPr/>
            </a:pPr>
            <a:r>
              <a:rPr kumimoji="0" lang="en-GB" sz="1100" b="0" i="0" u="none" strike="noStrike" kern="1200" cap="none" spc="0" normalizeH="0" baseline="0" noProof="0">
                <a:ln>
                  <a:noFill/>
                </a:ln>
                <a:solidFill>
                  <a:srgbClr val="000000"/>
                </a:solidFill>
                <a:effectLst/>
                <a:uLnTx/>
                <a:uFillTx/>
                <a:latin typeface="Tenorite" pitchFamily="2" charset="0"/>
                <a:ea typeface="+mn-ea"/>
                <a:cs typeface="Arial" panose="020B0604020202020204" pitchFamily="34" charset="0"/>
                <a:sym typeface="Helvetica"/>
              </a:rPr>
              <a:t>&gt;30% MTTR Improvement</a:t>
            </a:r>
          </a:p>
        </p:txBody>
      </p:sp>
      <p:sp>
        <p:nvSpPr>
          <p:cNvPr id="57" name="TextBox 56">
            <a:extLst>
              <a:ext uri="{FF2B5EF4-FFF2-40B4-BE49-F238E27FC236}">
                <a16:creationId xmlns:a16="http://schemas.microsoft.com/office/drawing/2014/main" id="{9D33AA2D-06D4-58F6-FAD1-5140BA923527}"/>
              </a:ext>
            </a:extLst>
          </p:cNvPr>
          <p:cNvSpPr txBox="1"/>
          <p:nvPr/>
        </p:nvSpPr>
        <p:spPr>
          <a:xfrm>
            <a:off x="9467796" y="4554713"/>
            <a:ext cx="2327964" cy="849463"/>
          </a:xfrm>
          <a:prstGeom prst="rect">
            <a:avLst/>
          </a:prstGeom>
          <a:noFill/>
        </p:spPr>
        <p:txBody>
          <a:bodyPr wrap="square">
            <a:spAutoFit/>
          </a:bodyPr>
          <a:lstStyle/>
          <a:p>
            <a:pPr marL="0" marR="0" lvl="0" indent="0" algn="l" defTabSz="914400" rtl="0" eaLnBrk="1" fontAlgn="auto" latinLnBrk="0" hangingPunct="0">
              <a:lnSpc>
                <a:spcPct val="100000"/>
              </a:lnSpc>
              <a:spcBef>
                <a:spcPts val="300"/>
              </a:spcBef>
              <a:spcAft>
                <a:spcPts val="0"/>
              </a:spcAft>
              <a:buClrTx/>
              <a:buSzTx/>
              <a:buFontTx/>
              <a:buNone/>
              <a:tabLst/>
              <a:defRPr/>
            </a:pPr>
            <a:r>
              <a:rPr kumimoji="0" lang="en-IN" sz="1200" b="1" i="0" u="none" strike="noStrike" kern="0" cap="none" spc="0" normalizeH="0" baseline="0" noProof="0">
                <a:ln>
                  <a:noFill/>
                </a:ln>
                <a:solidFill>
                  <a:srgbClr val="000000"/>
                </a:solidFill>
                <a:effectLst/>
                <a:uLnTx/>
                <a:uFillTx/>
                <a:latin typeface="Tenorite"/>
                <a:ea typeface="+mn-ea"/>
                <a:cs typeface="+mn-cs"/>
                <a:sym typeface="Tenorite Regular"/>
              </a:rPr>
              <a:t>Agility</a:t>
            </a:r>
            <a:endParaRPr kumimoji="0" lang="en-IN" sz="300" b="1" i="0" u="none" strike="noStrike" kern="0" cap="none" spc="0" normalizeH="0" baseline="0" noProof="0">
              <a:ln>
                <a:noFill/>
              </a:ln>
              <a:solidFill>
                <a:srgbClr val="000000"/>
              </a:solidFill>
              <a:effectLst/>
              <a:uLnTx/>
              <a:uFillTx/>
              <a:latin typeface="Tenorite"/>
              <a:ea typeface="+mn-ea"/>
              <a:cs typeface="+mn-cs"/>
              <a:sym typeface="Tenorite Regular"/>
            </a:endParaRPr>
          </a:p>
          <a:p>
            <a:pPr marL="142875" marR="0" lvl="0" indent="-142875" algn="l" defTabSz="1651022" rtl="0" eaLnBrk="1" fontAlgn="auto" latinLnBrk="0" hangingPunct="1">
              <a:lnSpc>
                <a:spcPct val="90000"/>
              </a:lnSpc>
              <a:spcBef>
                <a:spcPts val="300"/>
              </a:spcBef>
              <a:spcAft>
                <a:spcPts val="0"/>
              </a:spcAft>
              <a:buClr>
                <a:srgbClr val="000000"/>
              </a:buClr>
              <a:buSzTx/>
              <a:buFont typeface="Arial" panose="020B0604020202020204" pitchFamily="34" charset="0"/>
              <a:buChar char="•"/>
              <a:tabLst>
                <a:tab pos="495300" algn="l"/>
                <a:tab pos="1003300" algn="l"/>
                <a:tab pos="1524000" algn="l"/>
                <a:tab pos="2019300" algn="l"/>
                <a:tab pos="2527300" algn="l"/>
                <a:tab pos="3035300" algn="l"/>
                <a:tab pos="3543300" algn="l"/>
                <a:tab pos="4038600" algn="l"/>
                <a:tab pos="4546600" algn="l"/>
                <a:tab pos="5054600" algn="l"/>
                <a:tab pos="5562600" algn="l"/>
                <a:tab pos="6070600" algn="l"/>
              </a:tabLst>
              <a:defRPr/>
            </a:pPr>
            <a:r>
              <a:rPr kumimoji="0" lang="en-GB" sz="1100" b="0" i="0" u="none" strike="noStrike" kern="1200" cap="none" spc="0" normalizeH="0" baseline="0" noProof="0">
                <a:ln>
                  <a:noFill/>
                </a:ln>
                <a:solidFill>
                  <a:srgbClr val="000000"/>
                </a:solidFill>
                <a:effectLst/>
                <a:uLnTx/>
                <a:uFillTx/>
                <a:latin typeface="Tenorite" pitchFamily="2" charset="0"/>
                <a:ea typeface="+mn-ea"/>
                <a:cs typeface="Arial" panose="020B0604020202020204" pitchFamily="34" charset="0"/>
                <a:sym typeface="Helvetica"/>
              </a:rPr>
              <a:t>15% Velocity improvement</a:t>
            </a:r>
          </a:p>
          <a:p>
            <a:pPr marL="142875" marR="0" lvl="0" indent="-142875" algn="l" defTabSz="1651022" rtl="0" eaLnBrk="1" fontAlgn="auto" latinLnBrk="0" hangingPunct="1">
              <a:lnSpc>
                <a:spcPct val="90000"/>
              </a:lnSpc>
              <a:spcBef>
                <a:spcPts val="300"/>
              </a:spcBef>
              <a:spcAft>
                <a:spcPts val="0"/>
              </a:spcAft>
              <a:buClr>
                <a:srgbClr val="000000"/>
              </a:buClr>
              <a:buSzTx/>
              <a:buFont typeface="Arial" panose="020B0604020202020204" pitchFamily="34" charset="0"/>
              <a:buChar char="•"/>
              <a:tabLst>
                <a:tab pos="495300" algn="l"/>
                <a:tab pos="1003300" algn="l"/>
                <a:tab pos="1524000" algn="l"/>
                <a:tab pos="2019300" algn="l"/>
                <a:tab pos="2527300" algn="l"/>
                <a:tab pos="3035300" algn="l"/>
                <a:tab pos="3543300" algn="l"/>
                <a:tab pos="4038600" algn="l"/>
                <a:tab pos="4546600" algn="l"/>
                <a:tab pos="5054600" algn="l"/>
                <a:tab pos="5562600" algn="l"/>
                <a:tab pos="6070600" algn="l"/>
              </a:tabLst>
              <a:defRPr/>
            </a:pPr>
            <a:r>
              <a:rPr kumimoji="0" lang="en-GB" sz="1100" b="0" i="0" u="none" strike="noStrike" kern="1200" cap="none" spc="0" normalizeH="0" baseline="0" noProof="0">
                <a:ln>
                  <a:noFill/>
                </a:ln>
                <a:solidFill>
                  <a:srgbClr val="000000"/>
                </a:solidFill>
                <a:effectLst/>
                <a:uLnTx/>
                <a:uFillTx/>
                <a:latin typeface="Tenorite" pitchFamily="2" charset="0"/>
                <a:ea typeface="+mn-ea"/>
                <a:cs typeface="Arial" panose="020B0604020202020204" pitchFamily="34" charset="0"/>
                <a:sym typeface="Helvetica"/>
              </a:rPr>
              <a:t>20% Release improvement</a:t>
            </a:r>
          </a:p>
          <a:p>
            <a:pPr marL="142875" marR="0" lvl="0" indent="-142875" algn="l" defTabSz="1651022" rtl="0" eaLnBrk="1" fontAlgn="auto" latinLnBrk="0" hangingPunct="1">
              <a:lnSpc>
                <a:spcPct val="90000"/>
              </a:lnSpc>
              <a:spcBef>
                <a:spcPts val="300"/>
              </a:spcBef>
              <a:spcAft>
                <a:spcPts val="0"/>
              </a:spcAft>
              <a:buClr>
                <a:srgbClr val="000000"/>
              </a:buClr>
              <a:buSzTx/>
              <a:buFont typeface="Arial" panose="020B0604020202020204" pitchFamily="34" charset="0"/>
              <a:buChar char="•"/>
              <a:tabLst>
                <a:tab pos="495300" algn="l"/>
                <a:tab pos="1003300" algn="l"/>
                <a:tab pos="1524000" algn="l"/>
                <a:tab pos="2019300" algn="l"/>
                <a:tab pos="2527300" algn="l"/>
                <a:tab pos="3035300" algn="l"/>
                <a:tab pos="3543300" algn="l"/>
                <a:tab pos="4038600" algn="l"/>
                <a:tab pos="4546600" algn="l"/>
                <a:tab pos="5054600" algn="l"/>
                <a:tab pos="5562600" algn="l"/>
                <a:tab pos="6070600" algn="l"/>
              </a:tabLst>
              <a:defRPr/>
            </a:pPr>
            <a:r>
              <a:rPr kumimoji="0" lang="en-GB" sz="1100" b="0" i="0" u="none" strike="noStrike" kern="1200" cap="none" spc="0" normalizeH="0" baseline="0" noProof="0">
                <a:ln>
                  <a:noFill/>
                </a:ln>
                <a:solidFill>
                  <a:srgbClr val="000000"/>
                </a:solidFill>
                <a:effectLst/>
                <a:uLnTx/>
                <a:uFillTx/>
                <a:latin typeface="Tenorite" pitchFamily="2" charset="0"/>
                <a:ea typeface="+mn-ea"/>
                <a:cs typeface="Arial" panose="020B0604020202020204" pitchFamily="34" charset="0"/>
                <a:sym typeface="Helvetica"/>
              </a:rPr>
              <a:t>30% Regression Test Automation</a:t>
            </a:r>
          </a:p>
        </p:txBody>
      </p:sp>
      <p:cxnSp>
        <p:nvCxnSpPr>
          <p:cNvPr id="64" name="Straight Connector 63">
            <a:extLst>
              <a:ext uri="{FF2B5EF4-FFF2-40B4-BE49-F238E27FC236}">
                <a16:creationId xmlns:a16="http://schemas.microsoft.com/office/drawing/2014/main" id="{265278B9-F2D8-765E-587D-BB4E210EF8AE}"/>
              </a:ext>
            </a:extLst>
          </p:cNvPr>
          <p:cNvCxnSpPr>
            <a:cxnSpLocks/>
          </p:cNvCxnSpPr>
          <p:nvPr/>
        </p:nvCxnSpPr>
        <p:spPr>
          <a:xfrm>
            <a:off x="2210677" y="1659115"/>
            <a:ext cx="0" cy="845785"/>
          </a:xfrm>
          <a:prstGeom prst="line">
            <a:avLst/>
          </a:prstGeom>
          <a:ln w="9525" cap="rnd">
            <a:solidFill>
              <a:schemeClr val="tx1"/>
            </a:solidFill>
            <a:prstDash val="sysDot"/>
            <a:round/>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C62FE11B-9A6E-7FBA-EFF6-36EB167D2CE5}"/>
              </a:ext>
            </a:extLst>
          </p:cNvPr>
          <p:cNvCxnSpPr>
            <a:cxnSpLocks/>
          </p:cNvCxnSpPr>
          <p:nvPr/>
        </p:nvCxnSpPr>
        <p:spPr>
          <a:xfrm>
            <a:off x="2210677" y="3106913"/>
            <a:ext cx="0" cy="845785"/>
          </a:xfrm>
          <a:prstGeom prst="line">
            <a:avLst/>
          </a:prstGeom>
          <a:ln w="9525" cap="rnd">
            <a:solidFill>
              <a:schemeClr val="tx1"/>
            </a:solidFill>
            <a:prstDash val="sysDot"/>
            <a:round/>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4DFEEEAD-666E-4CE7-6418-D535474DFEBB}"/>
              </a:ext>
            </a:extLst>
          </p:cNvPr>
          <p:cNvCxnSpPr>
            <a:cxnSpLocks/>
          </p:cNvCxnSpPr>
          <p:nvPr/>
        </p:nvCxnSpPr>
        <p:spPr>
          <a:xfrm>
            <a:off x="2210677" y="4554713"/>
            <a:ext cx="0" cy="845785"/>
          </a:xfrm>
          <a:prstGeom prst="line">
            <a:avLst/>
          </a:prstGeom>
          <a:ln w="9525" cap="rnd">
            <a:solidFill>
              <a:schemeClr val="tx1"/>
            </a:solidFill>
            <a:prstDash val="sysDot"/>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27527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Title 1">
            <a:extLst>
              <a:ext uri="{FF2B5EF4-FFF2-40B4-BE49-F238E27FC236}">
                <a16:creationId xmlns:a16="http://schemas.microsoft.com/office/drawing/2014/main" id="{D459F6D9-4242-FB48-BF25-8353D2D0FF3C}"/>
              </a:ext>
            </a:extLst>
          </p:cNvPr>
          <p:cNvSpPr txBox="1">
            <a:spLocks/>
          </p:cNvSpPr>
          <p:nvPr/>
        </p:nvSpPr>
        <p:spPr>
          <a:xfrm>
            <a:off x="449383" y="314438"/>
            <a:ext cx="10735452" cy="333765"/>
          </a:xfrm>
          <a:prstGeom prst="rect">
            <a:avLst/>
          </a:prstGeom>
          <a:noFill/>
          <a:ln w="9525">
            <a:noFill/>
            <a:miter lim="800000"/>
            <a:headEnd/>
            <a:tailEnd/>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vert="horz" wrap="square" lIns="0" tIns="22860" rIns="45720" bIns="22860" numCol="1" rtlCol="0" anchor="t" anchorCtr="0" compatLnSpc="1">
            <a:prstTxWarp prst="textNoShape">
              <a:avLst/>
            </a:prstTxWarp>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defTabSz="1219215" eaLnBrk="1" hangingPunct="1">
              <a:lnSpc>
                <a:spcPct val="88000"/>
              </a:lnSpc>
              <a:spcBef>
                <a:spcPct val="0"/>
              </a:spcBef>
              <a:tabLst>
                <a:tab pos="1219215" algn="l"/>
              </a:tabLst>
              <a:defRPr sz="4800" kern="1200">
                <a:solidFill>
                  <a:schemeClr val="tx1"/>
                </a:solidFill>
                <a:latin typeface="Helvetica" pitchFamily="2" charset="0"/>
                <a:cs typeface="Arial Black" panose="020B0604020202020204" pitchFamily="34" charset="0"/>
              </a:defRPr>
            </a:lvl1pPr>
            <a:lvl2pPr marL="0" marR="0" indent="114300" algn="l" defTabSz="412750" latinLnBrk="0">
              <a:lnSpc>
                <a:spcPct val="120000"/>
              </a:lnSpc>
              <a:spcBef>
                <a:spcPts val="0"/>
              </a:spcBef>
              <a:spcAft>
                <a:spcPts val="0"/>
              </a:spcAft>
              <a:buClrTx/>
              <a:buSzTx/>
              <a:buFontTx/>
              <a:buNone/>
              <a:tabLst/>
              <a:defRPr sz="1000" b="0" i="0" u="none" strike="noStrike" cap="none" spc="0" baseline="0">
                <a:ln>
                  <a:noFill/>
                </a:ln>
                <a:solidFill>
                  <a:schemeClr val="accent6"/>
                </a:solidFill>
                <a:uFillTx/>
                <a:latin typeface="+mn-lt"/>
                <a:ea typeface="+mn-ea"/>
                <a:cs typeface="+mn-cs"/>
                <a:sym typeface="Helvetica"/>
              </a:defRPr>
            </a:lvl2pPr>
            <a:lvl3pPr marL="0" marR="0" indent="228600" algn="l" defTabSz="412750" latinLnBrk="0">
              <a:lnSpc>
                <a:spcPct val="120000"/>
              </a:lnSpc>
              <a:spcBef>
                <a:spcPts val="0"/>
              </a:spcBef>
              <a:spcAft>
                <a:spcPts val="0"/>
              </a:spcAft>
              <a:buClrTx/>
              <a:buSzTx/>
              <a:buFontTx/>
              <a:buNone/>
              <a:tabLst/>
              <a:defRPr sz="1000" b="0" i="0" u="none" strike="noStrike" cap="none" spc="0" baseline="0">
                <a:ln>
                  <a:noFill/>
                </a:ln>
                <a:solidFill>
                  <a:schemeClr val="accent6"/>
                </a:solidFill>
                <a:uFillTx/>
                <a:latin typeface="+mn-lt"/>
                <a:ea typeface="+mn-ea"/>
                <a:cs typeface="+mn-cs"/>
                <a:sym typeface="Helvetica"/>
              </a:defRPr>
            </a:lvl3pPr>
            <a:lvl4pPr marL="0" marR="0" indent="342900" algn="l" defTabSz="412750" latinLnBrk="0">
              <a:lnSpc>
                <a:spcPct val="120000"/>
              </a:lnSpc>
              <a:spcBef>
                <a:spcPts val="0"/>
              </a:spcBef>
              <a:spcAft>
                <a:spcPts val="0"/>
              </a:spcAft>
              <a:buClrTx/>
              <a:buSzTx/>
              <a:buFontTx/>
              <a:buNone/>
              <a:tabLst/>
              <a:defRPr sz="1000" b="0" i="0" u="none" strike="noStrike" cap="none" spc="0" baseline="0">
                <a:ln>
                  <a:noFill/>
                </a:ln>
                <a:solidFill>
                  <a:schemeClr val="accent6"/>
                </a:solidFill>
                <a:uFillTx/>
                <a:latin typeface="+mn-lt"/>
                <a:ea typeface="+mn-ea"/>
                <a:cs typeface="+mn-cs"/>
                <a:sym typeface="Helvetica"/>
              </a:defRPr>
            </a:lvl4pPr>
            <a:lvl5pPr marL="0" marR="0" indent="457200" algn="l" defTabSz="412750" latinLnBrk="0">
              <a:lnSpc>
                <a:spcPct val="120000"/>
              </a:lnSpc>
              <a:spcBef>
                <a:spcPts val="0"/>
              </a:spcBef>
              <a:spcAft>
                <a:spcPts val="0"/>
              </a:spcAft>
              <a:buClrTx/>
              <a:buSzTx/>
              <a:buFontTx/>
              <a:buNone/>
              <a:tabLst/>
              <a:defRPr sz="1000" b="0" i="0" u="none" strike="noStrike" cap="none" spc="0" baseline="0">
                <a:ln>
                  <a:noFill/>
                </a:ln>
                <a:solidFill>
                  <a:schemeClr val="accent6"/>
                </a:solidFill>
                <a:uFillTx/>
                <a:latin typeface="+mn-lt"/>
                <a:ea typeface="+mn-ea"/>
                <a:cs typeface="+mn-cs"/>
                <a:sym typeface="Helvetica"/>
              </a:defRPr>
            </a:lvl5pPr>
            <a:lvl6pPr marL="0" marR="0" indent="571500" algn="l" defTabSz="412750" latinLnBrk="0">
              <a:lnSpc>
                <a:spcPct val="120000"/>
              </a:lnSpc>
              <a:spcBef>
                <a:spcPts val="0"/>
              </a:spcBef>
              <a:spcAft>
                <a:spcPts val="0"/>
              </a:spcAft>
              <a:buClrTx/>
              <a:buSzTx/>
              <a:buFontTx/>
              <a:buNone/>
              <a:tabLst/>
              <a:defRPr sz="1000" b="0" i="0" u="none" strike="noStrike" cap="none" spc="0" baseline="0">
                <a:ln>
                  <a:noFill/>
                </a:ln>
                <a:solidFill>
                  <a:schemeClr val="accent6"/>
                </a:solidFill>
                <a:uFillTx/>
                <a:latin typeface="+mn-lt"/>
                <a:ea typeface="+mn-ea"/>
                <a:cs typeface="+mn-cs"/>
                <a:sym typeface="Helvetica"/>
              </a:defRPr>
            </a:lvl6pPr>
            <a:lvl7pPr marL="0" marR="0" indent="685800" algn="l" defTabSz="412750" latinLnBrk="0">
              <a:lnSpc>
                <a:spcPct val="120000"/>
              </a:lnSpc>
              <a:spcBef>
                <a:spcPts val="0"/>
              </a:spcBef>
              <a:spcAft>
                <a:spcPts val="0"/>
              </a:spcAft>
              <a:buClrTx/>
              <a:buSzTx/>
              <a:buFontTx/>
              <a:buNone/>
              <a:tabLst/>
              <a:defRPr sz="1000" b="0" i="0" u="none" strike="noStrike" cap="none" spc="0" baseline="0">
                <a:ln>
                  <a:noFill/>
                </a:ln>
                <a:solidFill>
                  <a:schemeClr val="accent6"/>
                </a:solidFill>
                <a:uFillTx/>
                <a:latin typeface="+mn-lt"/>
                <a:ea typeface="+mn-ea"/>
                <a:cs typeface="+mn-cs"/>
                <a:sym typeface="Helvetica"/>
              </a:defRPr>
            </a:lvl7pPr>
            <a:lvl8pPr marL="0" marR="0" indent="800100" algn="l" defTabSz="412750" latinLnBrk="0">
              <a:lnSpc>
                <a:spcPct val="120000"/>
              </a:lnSpc>
              <a:spcBef>
                <a:spcPts val="0"/>
              </a:spcBef>
              <a:spcAft>
                <a:spcPts val="0"/>
              </a:spcAft>
              <a:buClrTx/>
              <a:buSzTx/>
              <a:buFontTx/>
              <a:buNone/>
              <a:tabLst/>
              <a:defRPr sz="1000" b="0" i="0" u="none" strike="noStrike" cap="none" spc="0" baseline="0">
                <a:ln>
                  <a:noFill/>
                </a:ln>
                <a:solidFill>
                  <a:schemeClr val="accent6"/>
                </a:solidFill>
                <a:uFillTx/>
                <a:latin typeface="+mn-lt"/>
                <a:ea typeface="+mn-ea"/>
                <a:cs typeface="+mn-cs"/>
                <a:sym typeface="Helvetica"/>
              </a:defRPr>
            </a:lvl8pPr>
            <a:lvl9pPr marL="0" marR="0" indent="914400" algn="l" defTabSz="412750" latinLnBrk="0">
              <a:lnSpc>
                <a:spcPct val="120000"/>
              </a:lnSpc>
              <a:spcBef>
                <a:spcPts val="0"/>
              </a:spcBef>
              <a:spcAft>
                <a:spcPts val="0"/>
              </a:spcAft>
              <a:buClrTx/>
              <a:buSzTx/>
              <a:buFontTx/>
              <a:buNone/>
              <a:tabLst/>
              <a:defRPr sz="1000" b="0" i="0" u="none" strike="noStrike" cap="none" spc="0" baseline="0">
                <a:ln>
                  <a:noFill/>
                </a:ln>
                <a:solidFill>
                  <a:schemeClr val="accent6"/>
                </a:solidFill>
                <a:uFillTx/>
                <a:latin typeface="+mn-lt"/>
                <a:ea typeface="+mn-ea"/>
                <a:cs typeface="+mn-cs"/>
                <a:sym typeface="Helvetica"/>
              </a:defRPr>
            </a:lvl9pPr>
          </a:lstStyle>
          <a:p>
            <a:r>
              <a:rPr lang="en-US" sz="2800"/>
              <a:t>Our Cloud Operations Focus Areas for Enterprise Apps </a:t>
            </a:r>
          </a:p>
        </p:txBody>
      </p:sp>
      <p:sp>
        <p:nvSpPr>
          <p:cNvPr id="22" name="Rectangle 21">
            <a:extLst>
              <a:ext uri="{FF2B5EF4-FFF2-40B4-BE49-F238E27FC236}">
                <a16:creationId xmlns:a16="http://schemas.microsoft.com/office/drawing/2014/main" id="{61542DB9-D1BD-4C73-96A0-7747481C9C8F}"/>
              </a:ext>
            </a:extLst>
          </p:cNvPr>
          <p:cNvSpPr/>
          <p:nvPr/>
        </p:nvSpPr>
        <p:spPr>
          <a:xfrm>
            <a:off x="670604" y="1375442"/>
            <a:ext cx="3342827" cy="365760"/>
          </a:xfrm>
          <a:prstGeom prst="rect">
            <a:avLst/>
          </a:prstGeom>
          <a:solidFill>
            <a:srgbClr val="004F90"/>
          </a:solidFill>
          <a:ln w="3175" cap="flat" cmpd="sng" algn="ctr">
            <a:noFill/>
            <a:prstDash val="solid"/>
            <a:miter lim="800000"/>
          </a:ln>
          <a:effectLst/>
        </p:spPr>
        <p:txBody>
          <a:bodyPr lIns="48000" rIns="48000" rtlCol="0" anchor="ctr"/>
          <a:lstStyle/>
          <a:p>
            <a:pPr algn="ctr" defTabSz="609585"/>
            <a:r>
              <a:rPr lang="en-IN" sz="1300" b="1">
                <a:solidFill>
                  <a:srgbClr val="FFFFFF"/>
                </a:solidFill>
                <a:latin typeface="Helvetica" panose="020B0604020202020204" pitchFamily="34" charset="0"/>
                <a:cs typeface="Helvetica" panose="020B0604020202020204" pitchFamily="34" charset="0"/>
              </a:rPr>
              <a:t>Automation / Infra as Code</a:t>
            </a:r>
            <a:endParaRPr lang="en-US" sz="1300" b="1">
              <a:solidFill>
                <a:srgbClr val="FFFFFF"/>
              </a:solidFill>
              <a:latin typeface="Helvetica" panose="020B0604020202020204" pitchFamily="34" charset="0"/>
              <a:cs typeface="Helvetica" panose="020B0604020202020204" pitchFamily="34" charset="0"/>
            </a:endParaRPr>
          </a:p>
        </p:txBody>
      </p:sp>
      <p:sp>
        <p:nvSpPr>
          <p:cNvPr id="23" name="TextBox 3">
            <a:extLst>
              <a:ext uri="{FF2B5EF4-FFF2-40B4-BE49-F238E27FC236}">
                <a16:creationId xmlns:a16="http://schemas.microsoft.com/office/drawing/2014/main" id="{E339872E-F8D7-4EAB-9603-CBDD15BC0835}"/>
              </a:ext>
            </a:extLst>
          </p:cNvPr>
          <p:cNvSpPr txBox="1"/>
          <p:nvPr/>
        </p:nvSpPr>
        <p:spPr>
          <a:xfrm>
            <a:off x="670603" y="1815546"/>
            <a:ext cx="3342828" cy="1258958"/>
          </a:xfrm>
          <a:prstGeom prst="rect">
            <a:avLst/>
          </a:prstGeom>
          <a:solidFill>
            <a:schemeClr val="bg1">
              <a:lumMod val="95000"/>
            </a:schemeClr>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98000" tIns="216000" rIns="216000" bIns="45718" numCol="1" anchor="t">
            <a:noAutofit/>
          </a:bodyPr>
          <a:lstStyle/>
          <a:p>
            <a:pPr marL="171450" indent="-171450" algn="l">
              <a:buFont typeface="Wingdings" panose="05000000000000000000" pitchFamily="2" charset="2"/>
              <a:buChar char="§"/>
            </a:pPr>
            <a:r>
              <a:rPr lang="en-IN" sz="1200" b="0" i="0">
                <a:latin typeface="Helvetica" panose="020B0604020202020204" pitchFamily="34" charset="0"/>
                <a:cs typeface="Helvetica" panose="020B0604020202020204" pitchFamily="34" charset="0"/>
              </a:rPr>
              <a:t>Automated version control, deployments</a:t>
            </a:r>
          </a:p>
          <a:p>
            <a:pPr marL="171450" marR="0" lvl="0" indent="-171450" algn="l" defTabSz="609608"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1200" b="0" i="0">
                <a:latin typeface="Helvetica" panose="020B0604020202020204" pitchFamily="34" charset="0"/>
                <a:cs typeface="Helvetica" panose="020B0604020202020204" pitchFamily="34" charset="0"/>
              </a:rPr>
              <a:t>Environment provisioning, deprovisioning</a:t>
            </a:r>
          </a:p>
          <a:p>
            <a:pPr marL="171450" indent="-171450" defTabSz="609608">
              <a:buFont typeface="Wingdings" panose="05000000000000000000" pitchFamily="2" charset="2"/>
              <a:buChar char="§"/>
              <a:defRPr/>
            </a:pPr>
            <a:r>
              <a:rPr lang="en-US" sz="1200" b="0" i="0">
                <a:latin typeface="Helvetica" panose="020B0604020202020204" pitchFamily="34" charset="0"/>
                <a:cs typeface="Helvetica" panose="020B0604020202020204" pitchFamily="34" charset="0"/>
              </a:rPr>
              <a:t>Auto-scale-in, scale out </a:t>
            </a:r>
          </a:p>
        </p:txBody>
      </p:sp>
      <p:sp>
        <p:nvSpPr>
          <p:cNvPr id="24" name="Rectangle 23">
            <a:extLst>
              <a:ext uri="{FF2B5EF4-FFF2-40B4-BE49-F238E27FC236}">
                <a16:creationId xmlns:a16="http://schemas.microsoft.com/office/drawing/2014/main" id="{FE24DB71-D372-4A18-AB08-86B4F98CCA48}"/>
              </a:ext>
            </a:extLst>
          </p:cNvPr>
          <p:cNvSpPr/>
          <p:nvPr/>
        </p:nvSpPr>
        <p:spPr>
          <a:xfrm>
            <a:off x="4299140" y="1375442"/>
            <a:ext cx="3342827" cy="365760"/>
          </a:xfrm>
          <a:prstGeom prst="rect">
            <a:avLst/>
          </a:prstGeom>
          <a:solidFill>
            <a:srgbClr val="004F90"/>
          </a:solidFill>
          <a:ln w="3175" cap="flat" cmpd="sng" algn="ctr">
            <a:noFill/>
            <a:prstDash val="solid"/>
            <a:miter lim="800000"/>
          </a:ln>
          <a:effectLst/>
        </p:spPr>
        <p:txBody>
          <a:bodyPr lIns="48000" rIns="48000" rtlCol="0" anchor="ctr"/>
          <a:lstStyle/>
          <a:p>
            <a:pPr algn="ctr" defTabSz="609585"/>
            <a:r>
              <a:rPr lang="en-IN" sz="1300" b="1">
                <a:solidFill>
                  <a:srgbClr val="FFFFFF"/>
                </a:solidFill>
                <a:latin typeface="Helvetica" panose="020B0604020202020204" pitchFamily="34" charset="0"/>
                <a:cs typeface="Helvetica" panose="020B0604020202020204" pitchFamily="34" charset="0"/>
              </a:rPr>
              <a:t>Integrated Monitoring </a:t>
            </a:r>
            <a:endParaRPr lang="en-US" sz="1300" b="1">
              <a:solidFill>
                <a:srgbClr val="FFFFFF"/>
              </a:solidFill>
              <a:latin typeface="Helvetica" panose="020B0604020202020204" pitchFamily="34" charset="0"/>
              <a:cs typeface="Helvetica" panose="020B0604020202020204" pitchFamily="34" charset="0"/>
            </a:endParaRPr>
          </a:p>
        </p:txBody>
      </p:sp>
      <p:sp>
        <p:nvSpPr>
          <p:cNvPr id="25" name="TextBox 3">
            <a:extLst>
              <a:ext uri="{FF2B5EF4-FFF2-40B4-BE49-F238E27FC236}">
                <a16:creationId xmlns:a16="http://schemas.microsoft.com/office/drawing/2014/main" id="{DD14A62D-1C6D-443F-BF3B-C582BFD4468A}"/>
              </a:ext>
            </a:extLst>
          </p:cNvPr>
          <p:cNvSpPr txBox="1"/>
          <p:nvPr/>
        </p:nvSpPr>
        <p:spPr>
          <a:xfrm>
            <a:off x="4299139" y="1815546"/>
            <a:ext cx="3342828" cy="1258958"/>
          </a:xfrm>
          <a:prstGeom prst="rect">
            <a:avLst/>
          </a:prstGeom>
          <a:solidFill>
            <a:schemeClr val="bg1">
              <a:lumMod val="95000"/>
            </a:schemeClr>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98000" tIns="216000" rIns="216000" bIns="45718" numCol="1" anchor="ctr">
            <a:noAutofit/>
          </a:bodyPr>
          <a:lstStyle/>
          <a:p>
            <a:pPr marL="171450" indent="-171450" algn="l">
              <a:buFont typeface="Wingdings" panose="05000000000000000000" pitchFamily="2" charset="2"/>
              <a:buChar char="§"/>
            </a:pPr>
            <a:r>
              <a:rPr lang="en-IN" sz="1200" b="0" i="0">
                <a:latin typeface="Helvetica" panose="020B0604020202020204" pitchFamily="34" charset="0"/>
                <a:cs typeface="Helvetica" panose="020B0604020202020204" pitchFamily="34" charset="0"/>
              </a:rPr>
              <a:t>Event alerts, transaction log alerts</a:t>
            </a:r>
          </a:p>
          <a:p>
            <a:pPr marL="171450" indent="-171450" algn="l">
              <a:buFont typeface="Wingdings" panose="05000000000000000000" pitchFamily="2" charset="2"/>
              <a:buChar char="§"/>
            </a:pPr>
            <a:r>
              <a:rPr lang="en-IN" sz="1200" b="0" i="0">
                <a:latin typeface="Helvetica" panose="020B0604020202020204" pitchFamily="34" charset="0"/>
                <a:cs typeface="Helvetica" panose="020B0604020202020204" pitchFamily="34" charset="0"/>
              </a:rPr>
              <a:t>Log analytics</a:t>
            </a:r>
          </a:p>
          <a:p>
            <a:pPr marL="171450" indent="-171450" algn="l">
              <a:buFont typeface="Wingdings" panose="05000000000000000000" pitchFamily="2" charset="2"/>
              <a:buChar char="§"/>
            </a:pPr>
            <a:r>
              <a:rPr lang="en-IN" sz="1200" b="0" i="0">
                <a:latin typeface="Helvetica" panose="020B0604020202020204" pitchFamily="34" charset="0"/>
                <a:cs typeface="Helvetica" panose="020B0604020202020204" pitchFamily="34" charset="0"/>
              </a:rPr>
              <a:t>Resource utilization (Compute, Storage, Network)</a:t>
            </a:r>
          </a:p>
          <a:p>
            <a:pPr marL="171450" indent="-171450" algn="l">
              <a:buFont typeface="Wingdings" panose="05000000000000000000" pitchFamily="2" charset="2"/>
              <a:buChar char="§"/>
            </a:pPr>
            <a:r>
              <a:rPr lang="en-IN" sz="1200" b="0" i="0">
                <a:latin typeface="Helvetica" panose="020B0604020202020204" pitchFamily="34" charset="0"/>
                <a:cs typeface="Helvetica" panose="020B0604020202020204" pitchFamily="34" charset="0"/>
              </a:rPr>
              <a:t>Availability &amp; Performance Metrics, Dashboards for Single Pane of Glass</a:t>
            </a:r>
          </a:p>
          <a:p>
            <a:pPr marL="171450" indent="-171450" algn="l">
              <a:buFont typeface="Wingdings" panose="05000000000000000000" pitchFamily="2" charset="2"/>
              <a:buChar char="§"/>
            </a:pPr>
            <a:endParaRPr lang="en-IN" sz="1200" b="0" i="0">
              <a:latin typeface="Helvetica" panose="020B0604020202020204" pitchFamily="34" charset="0"/>
              <a:cs typeface="Helvetica" panose="020B0604020202020204" pitchFamily="34" charset="0"/>
            </a:endParaRPr>
          </a:p>
          <a:p>
            <a:pPr marR="0" lvl="0" algn="l" defTabSz="609608" rtl="0" eaLnBrk="1" fontAlgn="auto" latinLnBrk="0" hangingPunct="1">
              <a:lnSpc>
                <a:spcPct val="100000"/>
              </a:lnSpc>
              <a:spcBef>
                <a:spcPts val="0"/>
              </a:spcBef>
              <a:spcAft>
                <a:spcPts val="0"/>
              </a:spcAft>
              <a:buClrTx/>
              <a:buSzTx/>
              <a:tabLst/>
              <a:defRPr/>
            </a:pPr>
            <a:r>
              <a:rPr lang="en-US" sz="1200" b="0" i="0">
                <a:latin typeface="Helvetica" panose="020B0604020202020204" pitchFamily="34" charset="0"/>
                <a:cs typeface="Helvetica" panose="020B0604020202020204" pitchFamily="34" charset="0"/>
              </a:rPr>
              <a:t> </a:t>
            </a:r>
            <a:endParaRPr sz="1200" kern="0">
              <a:solidFill>
                <a:srgbClr val="000000"/>
              </a:solidFill>
              <a:latin typeface="Helvetica" panose="020B0604020202020204" pitchFamily="34" charset="0"/>
              <a:ea typeface="Helvetica Neue" panose="02000503000000020004" pitchFamily="2" charset="0"/>
              <a:cs typeface="Helvetica" panose="020B0604020202020204" pitchFamily="34" charset="0"/>
              <a:sym typeface="Helvetica"/>
            </a:endParaRPr>
          </a:p>
        </p:txBody>
      </p:sp>
      <p:sp>
        <p:nvSpPr>
          <p:cNvPr id="26" name="Rectangle 25">
            <a:extLst>
              <a:ext uri="{FF2B5EF4-FFF2-40B4-BE49-F238E27FC236}">
                <a16:creationId xmlns:a16="http://schemas.microsoft.com/office/drawing/2014/main" id="{351B38DE-8B4E-4713-A39F-58D6B86C47AC}"/>
              </a:ext>
            </a:extLst>
          </p:cNvPr>
          <p:cNvSpPr/>
          <p:nvPr/>
        </p:nvSpPr>
        <p:spPr>
          <a:xfrm>
            <a:off x="7912927" y="1375442"/>
            <a:ext cx="3342827" cy="365760"/>
          </a:xfrm>
          <a:prstGeom prst="rect">
            <a:avLst/>
          </a:prstGeom>
          <a:solidFill>
            <a:srgbClr val="004F90"/>
          </a:solidFill>
          <a:ln w="3175" cap="flat" cmpd="sng" algn="ctr">
            <a:noFill/>
            <a:prstDash val="solid"/>
            <a:miter lim="800000"/>
          </a:ln>
          <a:effectLst/>
        </p:spPr>
        <p:txBody>
          <a:bodyPr lIns="48000" rIns="48000" rtlCol="0" anchor="ctr"/>
          <a:lstStyle/>
          <a:p>
            <a:pPr algn="ctr" defTabSz="609585"/>
            <a:r>
              <a:rPr lang="en-IN" sz="1300" b="1">
                <a:solidFill>
                  <a:srgbClr val="FFFFFF"/>
                </a:solidFill>
                <a:latin typeface="Helvetica" panose="020B0604020202020204" pitchFamily="34" charset="0"/>
                <a:cs typeface="Helvetica" panose="020B0604020202020204" pitchFamily="34" charset="0"/>
              </a:rPr>
              <a:t>Service Onboarding</a:t>
            </a:r>
            <a:endParaRPr lang="en-US" sz="1300" b="1">
              <a:solidFill>
                <a:srgbClr val="FFFFFF"/>
              </a:solidFill>
              <a:latin typeface="Helvetica" panose="020B0604020202020204" pitchFamily="34" charset="0"/>
              <a:cs typeface="Helvetica" panose="020B0604020202020204" pitchFamily="34" charset="0"/>
            </a:endParaRPr>
          </a:p>
        </p:txBody>
      </p:sp>
      <p:sp>
        <p:nvSpPr>
          <p:cNvPr id="27" name="TextBox 3">
            <a:extLst>
              <a:ext uri="{FF2B5EF4-FFF2-40B4-BE49-F238E27FC236}">
                <a16:creationId xmlns:a16="http://schemas.microsoft.com/office/drawing/2014/main" id="{A129232F-4DC4-4FC1-846B-4651393D2F9D}"/>
              </a:ext>
            </a:extLst>
          </p:cNvPr>
          <p:cNvSpPr txBox="1"/>
          <p:nvPr/>
        </p:nvSpPr>
        <p:spPr>
          <a:xfrm>
            <a:off x="7912926" y="1815546"/>
            <a:ext cx="3342828" cy="1258958"/>
          </a:xfrm>
          <a:prstGeom prst="rect">
            <a:avLst/>
          </a:prstGeom>
          <a:solidFill>
            <a:schemeClr val="bg1">
              <a:lumMod val="95000"/>
            </a:schemeClr>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98000" tIns="216000" rIns="216000" bIns="45718" numCol="1" anchor="ctr">
            <a:noAutofit/>
          </a:bodyPr>
          <a:lstStyle/>
          <a:p>
            <a:pPr marL="171450" indent="-171450">
              <a:buFont typeface="Wingdings" panose="05000000000000000000" pitchFamily="2" charset="2"/>
              <a:buChar char="§"/>
            </a:pPr>
            <a:endParaRPr lang="en-IN" sz="1200">
              <a:latin typeface="Helvetica" panose="020B0604020202020204" pitchFamily="34" charset="0"/>
              <a:cs typeface="Helvetica" panose="020B0604020202020204" pitchFamily="34" charset="0"/>
            </a:endParaRPr>
          </a:p>
          <a:p>
            <a:pPr marL="171450" indent="-171450">
              <a:buFont typeface="Wingdings" panose="05000000000000000000" pitchFamily="2" charset="2"/>
              <a:buChar char="§"/>
            </a:pPr>
            <a:endParaRPr lang="en-IN" sz="1200">
              <a:latin typeface="Helvetica" panose="020B0604020202020204" pitchFamily="34" charset="0"/>
              <a:cs typeface="Helvetica" panose="020B0604020202020204" pitchFamily="34" charset="0"/>
            </a:endParaRPr>
          </a:p>
          <a:p>
            <a:pPr marL="171450" indent="-171450">
              <a:buFont typeface="Wingdings" panose="05000000000000000000" pitchFamily="2" charset="2"/>
              <a:buChar char="§"/>
            </a:pPr>
            <a:r>
              <a:rPr lang="en-IN" sz="1200">
                <a:latin typeface="Helvetica" panose="020B0604020202020204" pitchFamily="34" charset="0"/>
                <a:cs typeface="Helvetica" panose="020B0604020202020204" pitchFamily="34" charset="0"/>
              </a:rPr>
              <a:t>Service Catalogue, Blueprints</a:t>
            </a:r>
          </a:p>
          <a:p>
            <a:pPr marL="171450" indent="-171450">
              <a:buFont typeface="Wingdings" panose="05000000000000000000" pitchFamily="2" charset="2"/>
              <a:buChar char="§"/>
            </a:pPr>
            <a:r>
              <a:rPr lang="en-IN" sz="1200">
                <a:latin typeface="Helvetica" panose="020B0604020202020204" pitchFamily="34" charset="0"/>
                <a:cs typeface="Helvetica" panose="020B0604020202020204" pitchFamily="34" charset="0"/>
              </a:rPr>
              <a:t>Approval workflows for app onboarding</a:t>
            </a:r>
          </a:p>
          <a:p>
            <a:pPr marL="171450" indent="-171450">
              <a:buFont typeface="Wingdings" panose="05000000000000000000" pitchFamily="2" charset="2"/>
              <a:buChar char="§"/>
            </a:pPr>
            <a:r>
              <a:rPr lang="en-IN" sz="1200">
                <a:latin typeface="Helvetica" panose="020B0604020202020204" pitchFamily="34" charset="0"/>
                <a:cs typeface="Helvetica" panose="020B0604020202020204" pitchFamily="34" charset="0"/>
              </a:rPr>
              <a:t>Multi Cloud blueprints</a:t>
            </a:r>
          </a:p>
          <a:p>
            <a:pPr marL="171450" indent="-171450">
              <a:buFont typeface="Wingdings" panose="05000000000000000000" pitchFamily="2" charset="2"/>
              <a:buChar char="§"/>
            </a:pPr>
            <a:r>
              <a:rPr lang="en-US" sz="1200">
                <a:latin typeface="Helvetica" panose="020B0604020202020204" pitchFamily="34" charset="0"/>
                <a:cs typeface="Helvetica" panose="020B0604020202020204" pitchFamily="34" charset="0"/>
              </a:rPr>
              <a:t>Multitier app deployment blueprints</a:t>
            </a:r>
          </a:p>
          <a:p>
            <a:pPr marL="171450" indent="-171450">
              <a:buFont typeface="Wingdings" panose="05000000000000000000" pitchFamily="2" charset="2"/>
              <a:buChar char="§"/>
            </a:pPr>
            <a:r>
              <a:rPr lang="en-US" sz="1200">
                <a:latin typeface="Helvetica" panose="020B0604020202020204" pitchFamily="34" charset="0"/>
                <a:cs typeface="Helvetica" panose="020B0604020202020204" pitchFamily="34" charset="0"/>
              </a:rPr>
              <a:t>Multitier infrastructure deployments</a:t>
            </a:r>
          </a:p>
          <a:p>
            <a:pPr marL="171450" indent="-171450">
              <a:buFont typeface="Wingdings" panose="05000000000000000000" pitchFamily="2" charset="2"/>
              <a:buChar char="§"/>
            </a:pPr>
            <a:endParaRPr lang="en-US" sz="1200">
              <a:latin typeface="Helvetica" panose="020B0604020202020204" pitchFamily="34" charset="0"/>
              <a:cs typeface="Helvetica" panose="020B0604020202020204" pitchFamily="34" charset="0"/>
            </a:endParaRPr>
          </a:p>
          <a:p>
            <a:pPr marL="171450" indent="-171450" algn="l">
              <a:buFont typeface="Wingdings" panose="05000000000000000000" pitchFamily="2" charset="2"/>
              <a:buChar char="§"/>
            </a:pPr>
            <a:endParaRPr lang="en-IN" sz="1400" b="0" i="0">
              <a:latin typeface="Helvetica" panose="020B0604020202020204" pitchFamily="34" charset="0"/>
              <a:cs typeface="Helvetica" panose="020B0604020202020204" pitchFamily="34" charset="0"/>
            </a:endParaRPr>
          </a:p>
          <a:p>
            <a:pPr marR="0" lvl="0" algn="l" defTabSz="609608" rtl="0" eaLnBrk="1" fontAlgn="auto" latinLnBrk="0" hangingPunct="1">
              <a:lnSpc>
                <a:spcPct val="100000"/>
              </a:lnSpc>
              <a:spcBef>
                <a:spcPts val="0"/>
              </a:spcBef>
              <a:spcAft>
                <a:spcPts val="0"/>
              </a:spcAft>
              <a:buClrTx/>
              <a:buSzTx/>
              <a:tabLst/>
              <a:defRPr/>
            </a:pPr>
            <a:r>
              <a:rPr lang="en-US" sz="1400" b="0" i="0">
                <a:latin typeface="Helvetica" panose="020B0604020202020204" pitchFamily="34" charset="0"/>
                <a:cs typeface="Helvetica" panose="020B0604020202020204" pitchFamily="34" charset="0"/>
              </a:rPr>
              <a:t> </a:t>
            </a:r>
            <a:endParaRPr sz="1400" kern="0">
              <a:solidFill>
                <a:srgbClr val="000000"/>
              </a:solidFill>
              <a:latin typeface="Helvetica" panose="020B0604020202020204" pitchFamily="34" charset="0"/>
              <a:ea typeface="Helvetica Neue" panose="02000503000000020004" pitchFamily="2" charset="0"/>
              <a:cs typeface="Helvetica" panose="020B0604020202020204" pitchFamily="34" charset="0"/>
              <a:sym typeface="Helvetica"/>
            </a:endParaRPr>
          </a:p>
        </p:txBody>
      </p:sp>
      <p:sp>
        <p:nvSpPr>
          <p:cNvPr id="28" name="Rectangle 27">
            <a:extLst>
              <a:ext uri="{FF2B5EF4-FFF2-40B4-BE49-F238E27FC236}">
                <a16:creationId xmlns:a16="http://schemas.microsoft.com/office/drawing/2014/main" id="{D7AE16C6-65DF-4F6F-A670-7FA2F1DB66FB}"/>
              </a:ext>
            </a:extLst>
          </p:cNvPr>
          <p:cNvSpPr/>
          <p:nvPr/>
        </p:nvSpPr>
        <p:spPr>
          <a:xfrm>
            <a:off x="670604" y="3301645"/>
            <a:ext cx="3342827" cy="365760"/>
          </a:xfrm>
          <a:prstGeom prst="rect">
            <a:avLst/>
          </a:prstGeom>
          <a:solidFill>
            <a:srgbClr val="004F90"/>
          </a:solidFill>
          <a:ln w="3175" cap="flat" cmpd="sng" algn="ctr">
            <a:noFill/>
            <a:prstDash val="solid"/>
            <a:miter lim="800000"/>
          </a:ln>
          <a:effectLst/>
        </p:spPr>
        <p:txBody>
          <a:bodyPr lIns="48000" rIns="48000" rtlCol="0" anchor="ctr"/>
          <a:lstStyle/>
          <a:p>
            <a:pPr algn="ctr" defTabSz="609585"/>
            <a:r>
              <a:rPr lang="en-IN" sz="1300" b="1">
                <a:solidFill>
                  <a:srgbClr val="FFFFFF"/>
                </a:solidFill>
                <a:latin typeface="Helvetica" panose="020B0604020202020204" pitchFamily="34" charset="0"/>
                <a:cs typeface="Helvetica" panose="020B0604020202020204" pitchFamily="34" charset="0"/>
              </a:rPr>
              <a:t>Service Operations</a:t>
            </a:r>
            <a:endParaRPr lang="en-US" sz="1300" b="1">
              <a:solidFill>
                <a:srgbClr val="FFFFFF"/>
              </a:solidFill>
              <a:latin typeface="Helvetica" panose="020B0604020202020204" pitchFamily="34" charset="0"/>
              <a:cs typeface="Helvetica" panose="020B0604020202020204" pitchFamily="34" charset="0"/>
            </a:endParaRPr>
          </a:p>
        </p:txBody>
      </p:sp>
      <p:sp>
        <p:nvSpPr>
          <p:cNvPr id="29" name="TextBox 3">
            <a:extLst>
              <a:ext uri="{FF2B5EF4-FFF2-40B4-BE49-F238E27FC236}">
                <a16:creationId xmlns:a16="http://schemas.microsoft.com/office/drawing/2014/main" id="{09055ECD-7C07-4653-BF0B-42C196C6469F}"/>
              </a:ext>
            </a:extLst>
          </p:cNvPr>
          <p:cNvSpPr txBox="1"/>
          <p:nvPr/>
        </p:nvSpPr>
        <p:spPr>
          <a:xfrm>
            <a:off x="670603" y="3741749"/>
            <a:ext cx="3342828" cy="1651886"/>
          </a:xfrm>
          <a:prstGeom prst="rect">
            <a:avLst/>
          </a:prstGeom>
          <a:solidFill>
            <a:schemeClr val="bg1">
              <a:lumMod val="95000"/>
            </a:schemeClr>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98000" tIns="216000" rIns="216000" bIns="45718" numCol="1" anchor="ctr">
            <a:noAutofit/>
          </a:bodyPr>
          <a:lstStyle/>
          <a:p>
            <a:pPr marL="171450" indent="-171450" algn="l">
              <a:buFont typeface="Wingdings" panose="05000000000000000000" pitchFamily="2" charset="2"/>
              <a:buChar char="§"/>
            </a:pPr>
            <a:r>
              <a:rPr lang="en-IN" sz="1100" b="0" i="0">
                <a:latin typeface="Helvetica" panose="020B0604020202020204" pitchFamily="34" charset="0"/>
                <a:cs typeface="Helvetica" panose="020B0604020202020204" pitchFamily="34" charset="0"/>
              </a:rPr>
              <a:t>OS, DB Patch Management </a:t>
            </a:r>
          </a:p>
          <a:p>
            <a:pPr marL="171450" indent="-171450" algn="l">
              <a:buFont typeface="Wingdings" panose="05000000000000000000" pitchFamily="2" charset="2"/>
              <a:buChar char="§"/>
            </a:pPr>
            <a:r>
              <a:rPr lang="en-IN" sz="1100" kern="0">
                <a:solidFill>
                  <a:srgbClr val="000000"/>
                </a:solidFill>
                <a:latin typeface="Helvetica" panose="020B0604020202020204" pitchFamily="34" charset="0"/>
                <a:ea typeface="Helvetica Neue" panose="02000503000000020004" pitchFamily="2" charset="0"/>
                <a:cs typeface="Helvetica" panose="020B0604020202020204" pitchFamily="34" charset="0"/>
                <a:sym typeface="Helvetica"/>
              </a:rPr>
              <a:t>Certificate, PKI Management</a:t>
            </a:r>
          </a:p>
          <a:p>
            <a:pPr marL="171450" indent="-171450" algn="l">
              <a:buFont typeface="Wingdings" panose="05000000000000000000" pitchFamily="2" charset="2"/>
              <a:buChar char="§"/>
            </a:pPr>
            <a:r>
              <a:rPr lang="en-IN" sz="1100" kern="0">
                <a:solidFill>
                  <a:srgbClr val="000000"/>
                </a:solidFill>
                <a:latin typeface="Helvetica" panose="020B0604020202020204" pitchFamily="34" charset="0"/>
                <a:ea typeface="Helvetica Neue" panose="02000503000000020004" pitchFamily="2" charset="0"/>
                <a:cs typeface="Helvetica" panose="020B0604020202020204" pitchFamily="34" charset="0"/>
                <a:sym typeface="Helvetica"/>
              </a:rPr>
              <a:t>VPC, DNS, Network Management</a:t>
            </a:r>
          </a:p>
          <a:p>
            <a:pPr marL="171450" indent="-171450" algn="l">
              <a:buFont typeface="Wingdings" panose="05000000000000000000" pitchFamily="2" charset="2"/>
              <a:buChar char="§"/>
            </a:pPr>
            <a:r>
              <a:rPr lang="en-IN" sz="1100" kern="0">
                <a:solidFill>
                  <a:srgbClr val="000000"/>
                </a:solidFill>
                <a:latin typeface="Helvetica" panose="020B0604020202020204" pitchFamily="34" charset="0"/>
                <a:ea typeface="Helvetica Neue" panose="02000503000000020004" pitchFamily="2" charset="0"/>
                <a:cs typeface="Helvetica" panose="020B0604020202020204" pitchFamily="34" charset="0"/>
                <a:sym typeface="Helvetica"/>
              </a:rPr>
              <a:t>DB, Middleware and Integration admin </a:t>
            </a:r>
          </a:p>
          <a:p>
            <a:pPr marL="171450" indent="-171450" algn="l">
              <a:buFont typeface="Wingdings" panose="05000000000000000000" pitchFamily="2" charset="2"/>
              <a:buChar char="§"/>
            </a:pPr>
            <a:r>
              <a:rPr lang="en-IN" sz="1100" kern="0">
                <a:solidFill>
                  <a:srgbClr val="000000"/>
                </a:solidFill>
                <a:latin typeface="Helvetica" panose="020B0604020202020204" pitchFamily="34" charset="0"/>
                <a:ea typeface="Helvetica Neue" panose="02000503000000020004" pitchFamily="2" charset="0"/>
                <a:cs typeface="Helvetica" panose="020B0604020202020204" pitchFamily="34" charset="0"/>
                <a:sym typeface="Helvetica"/>
              </a:rPr>
              <a:t>Storage tracking, monitoring</a:t>
            </a:r>
          </a:p>
          <a:p>
            <a:pPr marL="171450" indent="-171450">
              <a:buFont typeface="Wingdings" panose="05000000000000000000" pitchFamily="2" charset="2"/>
              <a:buChar char="§"/>
            </a:pPr>
            <a:r>
              <a:rPr lang="en-IN" sz="1100" kern="0">
                <a:solidFill>
                  <a:srgbClr val="000000"/>
                </a:solidFill>
                <a:latin typeface="Helvetica" panose="020B0604020202020204" pitchFamily="34" charset="0"/>
                <a:ea typeface="Helvetica Neue" panose="02000503000000020004" pitchFamily="2" charset="0"/>
                <a:cs typeface="Helvetica" panose="020B0604020202020204" pitchFamily="34" charset="0"/>
                <a:sym typeface="Helvetica"/>
              </a:rPr>
              <a:t>Continuous rightsizing</a:t>
            </a:r>
          </a:p>
          <a:p>
            <a:pPr marL="171450" indent="-171450" algn="l">
              <a:buFont typeface="Wingdings" panose="05000000000000000000" pitchFamily="2" charset="2"/>
              <a:buChar char="§"/>
            </a:pPr>
            <a:r>
              <a:rPr lang="en-IN" sz="1100" kern="0">
                <a:solidFill>
                  <a:srgbClr val="000000"/>
                </a:solidFill>
                <a:latin typeface="Helvetica" panose="020B0604020202020204" pitchFamily="34" charset="0"/>
                <a:ea typeface="Helvetica Neue" panose="02000503000000020004" pitchFamily="2" charset="0"/>
                <a:cs typeface="Helvetica" panose="020B0604020202020204" pitchFamily="34" charset="0"/>
                <a:sym typeface="Helvetica"/>
              </a:rPr>
              <a:t>Asset management registration, de-registration</a:t>
            </a:r>
          </a:p>
          <a:p>
            <a:pPr marL="171450" indent="-171450" algn="l">
              <a:buFont typeface="Wingdings" panose="05000000000000000000" pitchFamily="2" charset="2"/>
              <a:buChar char="§"/>
            </a:pPr>
            <a:endParaRPr lang="en-IN" sz="1100" kern="0">
              <a:solidFill>
                <a:srgbClr val="000000"/>
              </a:solidFill>
              <a:latin typeface="Helvetica" panose="020B0604020202020204" pitchFamily="34" charset="0"/>
              <a:ea typeface="Helvetica Neue" panose="02000503000000020004" pitchFamily="2" charset="0"/>
              <a:cs typeface="Helvetica" panose="020B0604020202020204" pitchFamily="34" charset="0"/>
              <a:sym typeface="Helvetica"/>
            </a:endParaRPr>
          </a:p>
          <a:p>
            <a:pPr marL="171450" indent="-171450" algn="l">
              <a:buFont typeface="Wingdings" panose="05000000000000000000" pitchFamily="2" charset="2"/>
              <a:buChar char="§"/>
            </a:pPr>
            <a:endParaRPr lang="en-IN" sz="1100" kern="0">
              <a:solidFill>
                <a:srgbClr val="000000"/>
              </a:solidFill>
              <a:latin typeface="Helvetica" panose="020B0604020202020204" pitchFamily="34" charset="0"/>
              <a:ea typeface="Helvetica Neue" panose="02000503000000020004" pitchFamily="2" charset="0"/>
              <a:cs typeface="Helvetica" panose="020B0604020202020204" pitchFamily="34" charset="0"/>
              <a:sym typeface="Helvetica"/>
            </a:endParaRPr>
          </a:p>
        </p:txBody>
      </p:sp>
      <p:sp>
        <p:nvSpPr>
          <p:cNvPr id="30" name="Rectangle 29">
            <a:extLst>
              <a:ext uri="{FF2B5EF4-FFF2-40B4-BE49-F238E27FC236}">
                <a16:creationId xmlns:a16="http://schemas.microsoft.com/office/drawing/2014/main" id="{8D7945DB-D4AB-4394-9E51-B55E12CB1337}"/>
              </a:ext>
            </a:extLst>
          </p:cNvPr>
          <p:cNvSpPr/>
          <p:nvPr/>
        </p:nvSpPr>
        <p:spPr>
          <a:xfrm>
            <a:off x="4299139" y="3256059"/>
            <a:ext cx="3342827" cy="365760"/>
          </a:xfrm>
          <a:prstGeom prst="rect">
            <a:avLst/>
          </a:prstGeom>
          <a:solidFill>
            <a:srgbClr val="004F90"/>
          </a:solidFill>
          <a:ln w="3175" cap="flat" cmpd="sng" algn="ctr">
            <a:noFill/>
            <a:prstDash val="solid"/>
            <a:miter lim="800000"/>
          </a:ln>
          <a:effectLst/>
        </p:spPr>
        <p:txBody>
          <a:bodyPr lIns="48000" rIns="48000" rtlCol="0" anchor="ctr"/>
          <a:lstStyle/>
          <a:p>
            <a:pPr algn="ctr" defTabSz="609585"/>
            <a:r>
              <a:rPr lang="en-IN" sz="1300" b="1">
                <a:solidFill>
                  <a:srgbClr val="FFFFFF"/>
                </a:solidFill>
                <a:latin typeface="Helvetica" panose="020B0604020202020204" pitchFamily="34" charset="0"/>
                <a:cs typeface="Helvetica" panose="020B0604020202020204" pitchFamily="34" charset="0"/>
              </a:rPr>
              <a:t>Security Services</a:t>
            </a:r>
            <a:endParaRPr lang="en-US" sz="1300" b="1">
              <a:solidFill>
                <a:srgbClr val="FFFFFF"/>
              </a:solidFill>
              <a:latin typeface="Helvetica" panose="020B0604020202020204" pitchFamily="34" charset="0"/>
              <a:cs typeface="Helvetica" panose="020B0604020202020204" pitchFamily="34" charset="0"/>
            </a:endParaRPr>
          </a:p>
        </p:txBody>
      </p:sp>
      <p:sp>
        <p:nvSpPr>
          <p:cNvPr id="31" name="TextBox 3">
            <a:extLst>
              <a:ext uri="{FF2B5EF4-FFF2-40B4-BE49-F238E27FC236}">
                <a16:creationId xmlns:a16="http://schemas.microsoft.com/office/drawing/2014/main" id="{5D2DB429-F799-4774-89D9-F037BC42EB6D}"/>
              </a:ext>
            </a:extLst>
          </p:cNvPr>
          <p:cNvSpPr txBox="1"/>
          <p:nvPr/>
        </p:nvSpPr>
        <p:spPr>
          <a:xfrm>
            <a:off x="4299138" y="3696162"/>
            <a:ext cx="3342828" cy="1697473"/>
          </a:xfrm>
          <a:prstGeom prst="rect">
            <a:avLst/>
          </a:prstGeom>
          <a:solidFill>
            <a:schemeClr val="bg1">
              <a:lumMod val="95000"/>
            </a:schemeClr>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98000" tIns="216000" rIns="216000" bIns="45718" numCol="1" anchor="t">
            <a:noAutofit/>
          </a:bodyPr>
          <a:lstStyle/>
          <a:p>
            <a:pPr marL="171450" indent="-171450" algn="l">
              <a:buFont typeface="Wingdings" panose="05000000000000000000" pitchFamily="2" charset="2"/>
              <a:buChar char="§"/>
            </a:pPr>
            <a:r>
              <a:rPr lang="en-IN" sz="1100" b="0" i="0">
                <a:latin typeface="Helvetica" panose="020B0604020202020204" pitchFamily="34" charset="0"/>
                <a:cs typeface="Helvetica" panose="020B0604020202020204" pitchFamily="34" charset="0"/>
              </a:rPr>
              <a:t>Platform security policies </a:t>
            </a:r>
          </a:p>
          <a:p>
            <a:pPr marL="171450" indent="-171450">
              <a:buFont typeface="Wingdings" panose="05000000000000000000" pitchFamily="2" charset="2"/>
              <a:buChar char="§"/>
            </a:pPr>
            <a:r>
              <a:rPr lang="en-IN" sz="1100" b="0" i="0">
                <a:latin typeface="Helvetica" panose="020B0604020202020204" pitchFamily="34" charset="0"/>
                <a:cs typeface="Helvetica" panose="020B0604020202020204" pitchFamily="34" charset="0"/>
              </a:rPr>
              <a:t>Security vulnerabilities remediation and RCA</a:t>
            </a:r>
          </a:p>
          <a:p>
            <a:pPr marL="171450" indent="-171450">
              <a:buFont typeface="Wingdings" panose="05000000000000000000" pitchFamily="2" charset="2"/>
              <a:buChar char="§"/>
            </a:pPr>
            <a:r>
              <a:rPr lang="en-US" sz="1100" b="0" i="0">
                <a:latin typeface="Helvetica" panose="020B0604020202020204" pitchFamily="34" charset="0"/>
                <a:cs typeface="Helvetica" panose="020B0604020202020204" pitchFamily="34" charset="0"/>
              </a:rPr>
              <a:t>IT Policy Management</a:t>
            </a:r>
          </a:p>
          <a:p>
            <a:pPr marL="171450" indent="-171450" algn="l">
              <a:buFont typeface="Wingdings" panose="05000000000000000000" pitchFamily="2" charset="2"/>
              <a:buChar char="§"/>
            </a:pPr>
            <a:r>
              <a:rPr lang="en-IN" sz="1100">
                <a:latin typeface="Helvetica" panose="020B0604020202020204" pitchFamily="34" charset="0"/>
                <a:cs typeface="Helvetica" panose="020B0604020202020204" pitchFamily="34" charset="0"/>
              </a:rPr>
              <a:t>Role Based Access Control (RBAC)</a:t>
            </a:r>
          </a:p>
          <a:p>
            <a:pPr marL="171450" indent="-171450" algn="l">
              <a:buFont typeface="Wingdings" panose="05000000000000000000" pitchFamily="2" charset="2"/>
              <a:buChar char="§"/>
            </a:pPr>
            <a:r>
              <a:rPr lang="en-IN" sz="1100">
                <a:latin typeface="Helvetica" panose="020B0604020202020204" pitchFamily="34" charset="0"/>
                <a:cs typeface="Helvetica" panose="020B0604020202020204" pitchFamily="34" charset="0"/>
              </a:rPr>
              <a:t>Identity &amp; Access Management</a:t>
            </a:r>
          </a:p>
          <a:p>
            <a:pPr marL="171450" indent="-171450" algn="l">
              <a:buFont typeface="Wingdings" panose="05000000000000000000" pitchFamily="2" charset="2"/>
              <a:buChar char="§"/>
            </a:pPr>
            <a:r>
              <a:rPr lang="en-US" sz="1100" b="0" i="0">
                <a:latin typeface="Helvetica" panose="020B0604020202020204" pitchFamily="34" charset="0"/>
                <a:cs typeface="Helvetica" panose="020B0604020202020204" pitchFamily="34" charset="0"/>
              </a:rPr>
              <a:t>Security and Compliance Dashboards</a:t>
            </a:r>
          </a:p>
          <a:p>
            <a:pPr marL="171450" indent="-171450" algn="l">
              <a:buFont typeface="Wingdings" panose="05000000000000000000" pitchFamily="2" charset="2"/>
              <a:buChar char="§"/>
            </a:pPr>
            <a:endParaRPr sz="1100" kern="0">
              <a:solidFill>
                <a:srgbClr val="000000"/>
              </a:solidFill>
              <a:latin typeface="Helvetica" panose="020B0604020202020204" pitchFamily="34" charset="0"/>
              <a:ea typeface="Helvetica Neue" panose="02000503000000020004" pitchFamily="2" charset="0"/>
              <a:cs typeface="Helvetica" panose="020B0604020202020204" pitchFamily="34" charset="0"/>
              <a:sym typeface="Helvetica"/>
            </a:endParaRPr>
          </a:p>
        </p:txBody>
      </p:sp>
      <p:sp>
        <p:nvSpPr>
          <p:cNvPr id="32" name="Rectangle 31">
            <a:extLst>
              <a:ext uri="{FF2B5EF4-FFF2-40B4-BE49-F238E27FC236}">
                <a16:creationId xmlns:a16="http://schemas.microsoft.com/office/drawing/2014/main" id="{4EAF87B9-AE4D-4633-836F-A76CBF6A9C0D}"/>
              </a:ext>
            </a:extLst>
          </p:cNvPr>
          <p:cNvSpPr/>
          <p:nvPr/>
        </p:nvSpPr>
        <p:spPr>
          <a:xfrm>
            <a:off x="7912927" y="3247975"/>
            <a:ext cx="3342827" cy="365760"/>
          </a:xfrm>
          <a:prstGeom prst="rect">
            <a:avLst/>
          </a:prstGeom>
          <a:solidFill>
            <a:srgbClr val="004F90"/>
          </a:solidFill>
          <a:ln w="3175" cap="flat" cmpd="sng" algn="ctr">
            <a:noFill/>
            <a:prstDash val="solid"/>
            <a:miter lim="800000"/>
          </a:ln>
          <a:effectLst/>
        </p:spPr>
        <p:txBody>
          <a:bodyPr lIns="48000" rIns="48000" rtlCol="0" anchor="ctr"/>
          <a:lstStyle/>
          <a:p>
            <a:pPr algn="ctr" defTabSz="609585"/>
            <a:r>
              <a:rPr lang="en-IN" sz="1300" b="1">
                <a:solidFill>
                  <a:srgbClr val="FFFFFF"/>
                </a:solidFill>
                <a:latin typeface="Helvetica" panose="020B0604020202020204" pitchFamily="34" charset="0"/>
                <a:cs typeface="Helvetica" panose="020B0604020202020204" pitchFamily="34" charset="0"/>
              </a:rPr>
              <a:t>Service Consumption</a:t>
            </a:r>
            <a:endParaRPr lang="en-US" sz="1300" b="1">
              <a:solidFill>
                <a:srgbClr val="FFFFFF"/>
              </a:solidFill>
              <a:latin typeface="Helvetica" panose="020B0604020202020204" pitchFamily="34" charset="0"/>
              <a:cs typeface="Helvetica" panose="020B0604020202020204" pitchFamily="34" charset="0"/>
            </a:endParaRPr>
          </a:p>
        </p:txBody>
      </p:sp>
      <p:sp>
        <p:nvSpPr>
          <p:cNvPr id="33" name="TextBox 3">
            <a:extLst>
              <a:ext uri="{FF2B5EF4-FFF2-40B4-BE49-F238E27FC236}">
                <a16:creationId xmlns:a16="http://schemas.microsoft.com/office/drawing/2014/main" id="{F5474B7A-0A0C-4C8B-8342-7288383F3854}"/>
              </a:ext>
            </a:extLst>
          </p:cNvPr>
          <p:cNvSpPr txBox="1"/>
          <p:nvPr/>
        </p:nvSpPr>
        <p:spPr>
          <a:xfrm>
            <a:off x="7912926" y="3688078"/>
            <a:ext cx="3342828" cy="1705557"/>
          </a:xfrm>
          <a:prstGeom prst="rect">
            <a:avLst/>
          </a:prstGeom>
          <a:solidFill>
            <a:schemeClr val="bg1">
              <a:lumMod val="95000"/>
            </a:schemeClr>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98000" tIns="216000" rIns="216000" bIns="45718" numCol="1" anchor="ctr">
            <a:noAutofit/>
          </a:bodyPr>
          <a:lstStyle/>
          <a:p>
            <a:pPr marL="171450" indent="-171450" algn="l">
              <a:buFont typeface="Wingdings" panose="05000000000000000000" pitchFamily="2" charset="2"/>
              <a:buChar char="§"/>
            </a:pPr>
            <a:endParaRPr lang="en-IN" sz="1100" b="0" i="0">
              <a:latin typeface="Helvetica" panose="020B0604020202020204" pitchFamily="34" charset="0"/>
              <a:cs typeface="Helvetica" panose="020B0604020202020204" pitchFamily="34" charset="0"/>
            </a:endParaRPr>
          </a:p>
          <a:p>
            <a:pPr marL="171450" indent="-171450" algn="l">
              <a:buFont typeface="Wingdings" panose="05000000000000000000" pitchFamily="2" charset="2"/>
              <a:buChar char="§"/>
            </a:pPr>
            <a:r>
              <a:rPr lang="en-IN" sz="1100" b="0" i="0">
                <a:latin typeface="Helvetica" panose="020B0604020202020204" pitchFamily="34" charset="0"/>
                <a:cs typeface="Helvetica" panose="020B0604020202020204" pitchFamily="34" charset="0"/>
              </a:rPr>
              <a:t>Multi-cloud governance</a:t>
            </a:r>
          </a:p>
          <a:p>
            <a:pPr marL="171450" indent="-171450">
              <a:buFont typeface="Wingdings" panose="05000000000000000000" pitchFamily="2" charset="2"/>
              <a:buChar char="§"/>
            </a:pPr>
            <a:r>
              <a:rPr lang="en-US" sz="1100">
                <a:latin typeface="Helvetica" panose="020B0604020202020204" pitchFamily="34" charset="0"/>
                <a:cs typeface="Helvetica" panose="020B0604020202020204" pitchFamily="34" charset="0"/>
              </a:rPr>
              <a:t>Capacity planning &amp; management</a:t>
            </a:r>
          </a:p>
          <a:p>
            <a:pPr marL="171450" indent="-171450">
              <a:buFont typeface="Wingdings" panose="05000000000000000000" pitchFamily="2" charset="2"/>
              <a:buChar char="§"/>
            </a:pPr>
            <a:r>
              <a:rPr lang="en-US" sz="1100">
                <a:latin typeface="Helvetica" panose="020B0604020202020204" pitchFamily="34" charset="0"/>
                <a:cs typeface="Helvetica" panose="020B0604020202020204" pitchFamily="34" charset="0"/>
              </a:rPr>
              <a:t>Consumption Analysis, Forecasting, Trend Analysis</a:t>
            </a:r>
          </a:p>
          <a:p>
            <a:pPr marL="171450" indent="-171450">
              <a:buFont typeface="Wingdings" panose="05000000000000000000" pitchFamily="2" charset="2"/>
              <a:buChar char="§"/>
            </a:pPr>
            <a:r>
              <a:rPr lang="en-US" sz="1100">
                <a:latin typeface="Helvetica" panose="020B0604020202020204" pitchFamily="34" charset="0"/>
                <a:cs typeface="Helvetica" panose="020B0604020202020204" pitchFamily="34" charset="0"/>
              </a:rPr>
              <a:t>Billing reports (LOBs, region, app wise etc.)</a:t>
            </a:r>
          </a:p>
          <a:p>
            <a:pPr marL="171450" indent="-171450">
              <a:buFont typeface="Wingdings" panose="05000000000000000000" pitchFamily="2" charset="2"/>
              <a:buChar char="§"/>
            </a:pPr>
            <a:r>
              <a:rPr lang="en-US" sz="1100">
                <a:latin typeface="Helvetica" panose="020B0604020202020204" pitchFamily="34" charset="0"/>
                <a:cs typeface="Helvetica" panose="020B0604020202020204" pitchFamily="34" charset="0"/>
              </a:rPr>
              <a:t>Chargeback to LOBs, cost centers</a:t>
            </a:r>
          </a:p>
          <a:p>
            <a:pPr marL="171450" indent="-171450">
              <a:buFont typeface="Wingdings" panose="05000000000000000000" pitchFamily="2" charset="2"/>
              <a:buChar char="§"/>
            </a:pPr>
            <a:r>
              <a:rPr lang="en-US" sz="1100">
                <a:latin typeface="Helvetica" panose="020B0604020202020204" pitchFamily="34" charset="0"/>
                <a:cs typeface="Helvetica" panose="020B0604020202020204" pitchFamily="34" charset="0"/>
              </a:rPr>
              <a:t>License management</a:t>
            </a:r>
          </a:p>
          <a:p>
            <a:pPr marL="171450" indent="-171450">
              <a:buFont typeface="Wingdings" panose="05000000000000000000" pitchFamily="2" charset="2"/>
              <a:buChar char="§"/>
            </a:pPr>
            <a:r>
              <a:rPr lang="en-US" sz="1100">
                <a:latin typeface="Helvetica" panose="020B0604020202020204" pitchFamily="34" charset="0"/>
                <a:cs typeface="Helvetica" panose="020B0604020202020204" pitchFamily="34" charset="0"/>
              </a:rPr>
              <a:t>Asset optimization recommendations </a:t>
            </a:r>
          </a:p>
          <a:p>
            <a:pPr marL="171450" indent="-171450">
              <a:buFont typeface="Wingdings" panose="05000000000000000000" pitchFamily="2" charset="2"/>
              <a:buChar char="§"/>
            </a:pPr>
            <a:endParaRPr lang="en-US" sz="1100">
              <a:latin typeface="Helvetica" panose="020B0604020202020204" pitchFamily="34" charset="0"/>
              <a:cs typeface="Helvetica" panose="020B0604020202020204" pitchFamily="34" charset="0"/>
            </a:endParaRPr>
          </a:p>
          <a:p>
            <a:pPr marL="171450" indent="-171450">
              <a:buFont typeface="Wingdings" panose="05000000000000000000" pitchFamily="2" charset="2"/>
              <a:buChar char="§"/>
            </a:pPr>
            <a:endParaRPr lang="en-US" sz="1100">
              <a:latin typeface="Helvetica" panose="020B0604020202020204" pitchFamily="34" charset="0"/>
              <a:cs typeface="Helvetica" panose="020B0604020202020204" pitchFamily="34" charset="0"/>
            </a:endParaRPr>
          </a:p>
          <a:p>
            <a:pPr marL="171450" indent="-171450" algn="l">
              <a:buFont typeface="Wingdings" panose="05000000000000000000" pitchFamily="2" charset="2"/>
              <a:buChar char="§"/>
            </a:pPr>
            <a:endParaRPr lang="en-US" sz="1100" kern="0">
              <a:solidFill>
                <a:srgbClr val="000000"/>
              </a:solidFill>
              <a:latin typeface="Helvetica" panose="020B0604020202020204" pitchFamily="34" charset="0"/>
              <a:ea typeface="Helvetica Neue" panose="02000503000000020004" pitchFamily="2" charset="0"/>
              <a:cs typeface="Helvetica" panose="020B0604020202020204" pitchFamily="34" charset="0"/>
              <a:sym typeface="Helvetica"/>
            </a:endParaRPr>
          </a:p>
        </p:txBody>
      </p:sp>
      <p:sp>
        <p:nvSpPr>
          <p:cNvPr id="34" name="TextBox 3">
            <a:extLst>
              <a:ext uri="{FF2B5EF4-FFF2-40B4-BE49-F238E27FC236}">
                <a16:creationId xmlns:a16="http://schemas.microsoft.com/office/drawing/2014/main" id="{8E25959C-3959-40F5-9A69-D03D82F60BCF}"/>
              </a:ext>
            </a:extLst>
          </p:cNvPr>
          <p:cNvSpPr txBox="1"/>
          <p:nvPr/>
        </p:nvSpPr>
        <p:spPr>
          <a:xfrm>
            <a:off x="449383" y="5487459"/>
            <a:ext cx="11042339" cy="603368"/>
          </a:xfrm>
          <a:prstGeom prst="rect">
            <a:avLst/>
          </a:prstGeom>
          <a:solidFill>
            <a:srgbClr val="00A2E0"/>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98000" tIns="216000" rIns="216000" bIns="45718" numCol="1" anchor="ctr">
            <a:noAutofit/>
          </a:bodyPr>
          <a:lstStyle/>
          <a:p>
            <a:pPr algn="l"/>
            <a:r>
              <a:rPr lang="en-IN" sz="1200" b="1" kern="0">
                <a:solidFill>
                  <a:schemeClr val="bg1"/>
                </a:solidFill>
                <a:latin typeface="Helvetica" panose="020B0604020202020204" pitchFamily="34" charset="0"/>
                <a:ea typeface="Helvetica Neue" panose="02000503000000020004" pitchFamily="2" charset="0"/>
                <a:cs typeface="Helvetica" panose="020B0604020202020204" pitchFamily="34" charset="0"/>
                <a:sym typeface="Helvetica"/>
              </a:rPr>
              <a:t>Foundational Services  (one-time)</a:t>
            </a:r>
            <a:r>
              <a:rPr lang="en-IN" sz="1200" kern="0">
                <a:solidFill>
                  <a:schemeClr val="bg1"/>
                </a:solidFill>
                <a:latin typeface="Helvetica" panose="020B0604020202020204" pitchFamily="34" charset="0"/>
                <a:ea typeface="Helvetica Neue" panose="02000503000000020004" pitchFamily="2" charset="0"/>
                <a:cs typeface="Helvetica" panose="020B0604020202020204" pitchFamily="34" charset="0"/>
                <a:sym typeface="Helvetica"/>
              </a:rPr>
              <a:t> – CI/CT/CD pipeline setup, Monitoring tools setup, SSO integration, API integration with tools, Multi-cloud integration  </a:t>
            </a:r>
          </a:p>
          <a:p>
            <a:pPr marL="171450" indent="-171450" algn="l">
              <a:buFont typeface="Wingdings" panose="05000000000000000000" pitchFamily="2" charset="2"/>
              <a:buChar char="§"/>
            </a:pPr>
            <a:endParaRPr lang="en-IN" sz="1200" kern="0">
              <a:solidFill>
                <a:schemeClr val="bg1"/>
              </a:solidFill>
              <a:latin typeface="Helvetica" panose="020B0604020202020204" pitchFamily="34" charset="0"/>
              <a:ea typeface="Helvetica Neue" panose="02000503000000020004" pitchFamily="2" charset="0"/>
              <a:cs typeface="Helvetica" panose="020B0604020202020204" pitchFamily="34" charset="0"/>
              <a:sym typeface="Helvetica"/>
            </a:endParaRPr>
          </a:p>
        </p:txBody>
      </p:sp>
      <p:sp>
        <p:nvSpPr>
          <p:cNvPr id="2" name="Oval 1">
            <a:extLst>
              <a:ext uri="{FF2B5EF4-FFF2-40B4-BE49-F238E27FC236}">
                <a16:creationId xmlns:a16="http://schemas.microsoft.com/office/drawing/2014/main" id="{1484F4A5-7037-74DF-02C6-E82630D0AB9A}"/>
              </a:ext>
            </a:extLst>
          </p:cNvPr>
          <p:cNvSpPr/>
          <p:nvPr/>
        </p:nvSpPr>
        <p:spPr>
          <a:xfrm>
            <a:off x="772695" y="1382754"/>
            <a:ext cx="327102" cy="333765"/>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a:solidFill>
                  <a:schemeClr val="tx1"/>
                </a:solidFill>
              </a:rPr>
              <a:t>1</a:t>
            </a:r>
          </a:p>
        </p:txBody>
      </p:sp>
      <p:sp>
        <p:nvSpPr>
          <p:cNvPr id="3" name="Oval 2">
            <a:extLst>
              <a:ext uri="{FF2B5EF4-FFF2-40B4-BE49-F238E27FC236}">
                <a16:creationId xmlns:a16="http://schemas.microsoft.com/office/drawing/2014/main" id="{E6758FC5-028C-E05E-967A-052DA3F6AEE7}"/>
              </a:ext>
            </a:extLst>
          </p:cNvPr>
          <p:cNvSpPr/>
          <p:nvPr/>
        </p:nvSpPr>
        <p:spPr>
          <a:xfrm>
            <a:off x="4381973" y="1386210"/>
            <a:ext cx="327102" cy="333765"/>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a:solidFill>
                  <a:schemeClr val="tx1"/>
                </a:solidFill>
              </a:rPr>
              <a:t>2</a:t>
            </a:r>
          </a:p>
        </p:txBody>
      </p:sp>
      <p:sp>
        <p:nvSpPr>
          <p:cNvPr id="4" name="Oval 3">
            <a:extLst>
              <a:ext uri="{FF2B5EF4-FFF2-40B4-BE49-F238E27FC236}">
                <a16:creationId xmlns:a16="http://schemas.microsoft.com/office/drawing/2014/main" id="{B018EB4A-E6FC-F132-CD64-058E633BE283}"/>
              </a:ext>
            </a:extLst>
          </p:cNvPr>
          <p:cNvSpPr/>
          <p:nvPr/>
        </p:nvSpPr>
        <p:spPr>
          <a:xfrm>
            <a:off x="772695" y="3302155"/>
            <a:ext cx="327102" cy="333765"/>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a:solidFill>
                  <a:schemeClr val="tx1"/>
                </a:solidFill>
              </a:rPr>
              <a:t>4</a:t>
            </a:r>
          </a:p>
        </p:txBody>
      </p:sp>
      <p:sp>
        <p:nvSpPr>
          <p:cNvPr id="5" name="Oval 4">
            <a:extLst>
              <a:ext uri="{FF2B5EF4-FFF2-40B4-BE49-F238E27FC236}">
                <a16:creationId xmlns:a16="http://schemas.microsoft.com/office/drawing/2014/main" id="{F391FDA4-04F3-321A-11C6-7EA44D1E70E2}"/>
              </a:ext>
            </a:extLst>
          </p:cNvPr>
          <p:cNvSpPr/>
          <p:nvPr/>
        </p:nvSpPr>
        <p:spPr>
          <a:xfrm>
            <a:off x="4381973" y="3259934"/>
            <a:ext cx="327102" cy="333765"/>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a:solidFill>
                  <a:schemeClr val="tx1"/>
                </a:solidFill>
              </a:rPr>
              <a:t>5</a:t>
            </a:r>
          </a:p>
        </p:txBody>
      </p:sp>
      <p:sp>
        <p:nvSpPr>
          <p:cNvPr id="6" name="Oval 5">
            <a:extLst>
              <a:ext uri="{FF2B5EF4-FFF2-40B4-BE49-F238E27FC236}">
                <a16:creationId xmlns:a16="http://schemas.microsoft.com/office/drawing/2014/main" id="{E09A1F01-F2A9-35EA-994D-35D462219002}"/>
              </a:ext>
            </a:extLst>
          </p:cNvPr>
          <p:cNvSpPr/>
          <p:nvPr/>
        </p:nvSpPr>
        <p:spPr>
          <a:xfrm>
            <a:off x="8015020" y="1382754"/>
            <a:ext cx="327102" cy="333765"/>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a:solidFill>
                  <a:schemeClr val="tx1"/>
                </a:solidFill>
              </a:rPr>
              <a:t>3</a:t>
            </a:r>
          </a:p>
        </p:txBody>
      </p:sp>
      <p:sp>
        <p:nvSpPr>
          <p:cNvPr id="7" name="Oval 6">
            <a:extLst>
              <a:ext uri="{FF2B5EF4-FFF2-40B4-BE49-F238E27FC236}">
                <a16:creationId xmlns:a16="http://schemas.microsoft.com/office/drawing/2014/main" id="{FFB10B0C-0885-B297-41F4-549F7BFE76CD}"/>
              </a:ext>
            </a:extLst>
          </p:cNvPr>
          <p:cNvSpPr/>
          <p:nvPr/>
        </p:nvSpPr>
        <p:spPr>
          <a:xfrm>
            <a:off x="8015020" y="3256478"/>
            <a:ext cx="327102" cy="333765"/>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a:solidFill>
                  <a:schemeClr val="tx1"/>
                </a:solidFill>
              </a:rPr>
              <a:t>6</a:t>
            </a:r>
          </a:p>
        </p:txBody>
      </p:sp>
    </p:spTree>
    <p:extLst>
      <p:ext uri="{BB962C8B-B14F-4D97-AF65-F5344CB8AC3E}">
        <p14:creationId xmlns:p14="http://schemas.microsoft.com/office/powerpoint/2010/main" val="141220961"/>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732BD0-C393-2990-7F9E-2824C6DC88B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6D9984D-222E-7356-FDB8-D93EE76C074E}"/>
              </a:ext>
            </a:extLst>
          </p:cNvPr>
          <p:cNvSpPr>
            <a:spLocks noGrp="1"/>
          </p:cNvSpPr>
          <p:nvPr>
            <p:ph type="title"/>
          </p:nvPr>
        </p:nvSpPr>
        <p:spPr>
          <a:xfrm>
            <a:off x="33196" y="32251"/>
            <a:ext cx="10842023" cy="685800"/>
          </a:xfrm>
        </p:spPr>
        <p:txBody>
          <a:bodyPr vert="horz" lIns="91440" tIns="45720" rIns="91440" bIns="45720" rtlCol="0" anchor="ctr">
            <a:noAutofit/>
          </a:bodyPr>
          <a:lstStyle/>
          <a:p>
            <a:r>
              <a:rPr lang="en-US" sz="2400" b="1">
                <a:solidFill>
                  <a:prstClr val="black"/>
                </a:solidFill>
                <a:latin typeface="Tenorite" pitchFamily="2" charset="0"/>
                <a:cs typeface="Arial" panose="020B0604020202020204" pitchFamily="34" charset="0"/>
              </a:rPr>
              <a:t>Our Target Operating Model</a:t>
            </a:r>
            <a:endParaRPr lang="en-IN" sz="2400" b="1">
              <a:solidFill>
                <a:prstClr val="black"/>
              </a:solidFill>
              <a:latin typeface="Tenorite" pitchFamily="2" charset="0"/>
              <a:cs typeface="Arial" panose="020B0604020202020204" pitchFamily="34" charset="0"/>
            </a:endParaRPr>
          </a:p>
        </p:txBody>
      </p:sp>
      <p:sp>
        <p:nvSpPr>
          <p:cNvPr id="47" name="Rechteck 13">
            <a:extLst>
              <a:ext uri="{FF2B5EF4-FFF2-40B4-BE49-F238E27FC236}">
                <a16:creationId xmlns:a16="http://schemas.microsoft.com/office/drawing/2014/main" id="{2B6A49E4-0BCD-B3ED-8876-9A7689EC5446}"/>
              </a:ext>
            </a:extLst>
          </p:cNvPr>
          <p:cNvSpPr/>
          <p:nvPr/>
        </p:nvSpPr>
        <p:spPr bwMode="gray">
          <a:xfrm>
            <a:off x="172322" y="605307"/>
            <a:ext cx="2988857" cy="345112"/>
          </a:xfrm>
          <a:prstGeom prst="rect">
            <a:avLst/>
          </a:prstGeom>
          <a:noFill/>
          <a:ln w="6350" cap="flat" cmpd="sng" algn="ctr">
            <a:noFill/>
            <a:prstDash val="solid"/>
            <a:round/>
            <a:headEnd type="none" w="med" len="med"/>
            <a:tailEnd type="none" w="med" len="med"/>
          </a:ln>
          <a:effectLst/>
        </p:spPr>
        <p:txBody>
          <a:bodyPr vert="horz" wrap="square" lIns="30600" tIns="30679" rIns="30679" bIns="30679" numCol="1" rtlCol="0" anchor="t" anchorCtr="0" compatLnSpc="1">
            <a:prstTxWarp prst="textNoShape">
              <a:avLst/>
            </a:prstTxWarp>
            <a:spAutoFit/>
          </a:bodyPr>
          <a:lstStyle/>
          <a:p>
            <a:pPr marL="3810" defTabSz="457200">
              <a:lnSpc>
                <a:spcPct val="120000"/>
              </a:lnSpc>
              <a:spcAft>
                <a:spcPts val="800"/>
              </a:spcAft>
              <a:buClr>
                <a:srgbClr val="000000"/>
              </a:buClr>
              <a:tabLst>
                <a:tab pos="76200" algn="l"/>
              </a:tabLst>
              <a:defRPr/>
            </a:pPr>
            <a:r>
              <a:rPr lang="en-US" sz="1600" b="1">
                <a:solidFill>
                  <a:srgbClr val="000000"/>
                </a:solidFill>
                <a:latin typeface="Tenorite" panose="00000500000000000000" pitchFamily="2" charset="0"/>
                <a:cs typeface="Arial"/>
                <a:sym typeface="Helvetica Light"/>
              </a:rPr>
              <a:t>Key principles:</a:t>
            </a:r>
            <a:r>
              <a:rPr lang="en-US" sz="1600">
                <a:solidFill>
                  <a:srgbClr val="000000"/>
                </a:solidFill>
                <a:latin typeface="Tenorite" panose="00000500000000000000" pitchFamily="2" charset="0"/>
                <a:cs typeface="Arial"/>
                <a:sym typeface="Helvetica Light"/>
              </a:rPr>
              <a:t> </a:t>
            </a:r>
          </a:p>
        </p:txBody>
      </p:sp>
      <p:sp>
        <p:nvSpPr>
          <p:cNvPr id="3" name="Rectangle: Rounded Corners 2">
            <a:extLst>
              <a:ext uri="{FF2B5EF4-FFF2-40B4-BE49-F238E27FC236}">
                <a16:creationId xmlns:a16="http://schemas.microsoft.com/office/drawing/2014/main" id="{09BAA225-30E3-C859-6A7A-4A47A93EF0B0}"/>
              </a:ext>
            </a:extLst>
          </p:cNvPr>
          <p:cNvSpPr/>
          <p:nvPr/>
        </p:nvSpPr>
        <p:spPr>
          <a:xfrm>
            <a:off x="8051515" y="7765"/>
            <a:ext cx="4140485" cy="439220"/>
          </a:xfrm>
          <a:prstGeom prst="round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600" b="1">
                <a:latin typeface="Tenorite" panose="00000500000000000000" pitchFamily="2" charset="0"/>
              </a:rPr>
              <a:t>To be updated</a:t>
            </a:r>
          </a:p>
        </p:txBody>
      </p:sp>
    </p:spTree>
    <p:extLst>
      <p:ext uri="{BB962C8B-B14F-4D97-AF65-F5344CB8AC3E}">
        <p14:creationId xmlns:p14="http://schemas.microsoft.com/office/powerpoint/2010/main" val="885226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F28B2C2-0D7C-AA7A-94E1-FD06DADE7D8C}"/>
              </a:ext>
            </a:extLst>
          </p:cNvPr>
          <p:cNvSpPr/>
          <p:nvPr/>
        </p:nvSpPr>
        <p:spPr>
          <a:xfrm>
            <a:off x="5182832" y="2776014"/>
            <a:ext cx="900000" cy="3780000"/>
          </a:xfrm>
          <a:prstGeom prst="rect">
            <a:avLst/>
          </a:prstGeom>
          <a:solidFill>
            <a:srgbClr val="5AC5FF">
              <a:lumMod val="20000"/>
              <a:lumOff val="80000"/>
            </a:srgbClr>
          </a:solidFill>
          <a:ln w="25400" cap="flat" cmpd="sng" algn="ctr">
            <a:noFill/>
            <a:prstDash val="solid"/>
          </a:ln>
          <a:effectLst/>
        </p:spPr>
        <p:txBody>
          <a:bodyPr rtlCol="0" anchor="t"/>
          <a:lstStyle/>
          <a:p>
            <a:pPr algn="ctr" defTabSz="550320">
              <a:defRPr/>
            </a:pPr>
            <a:r>
              <a:rPr lang="en-US" sz="1200" b="1">
                <a:solidFill>
                  <a:srgbClr val="000000">
                    <a:lumMod val="85000"/>
                    <a:lumOff val="15000"/>
                  </a:srgbClr>
                </a:solidFill>
                <a:latin typeface="Helvetica"/>
                <a:cs typeface="Arial"/>
              </a:rPr>
              <a:t>Finance</a:t>
            </a:r>
          </a:p>
          <a:p>
            <a:pPr algn="ctr" defTabSz="550320">
              <a:defRPr/>
            </a:pPr>
            <a:endParaRPr lang="en-US" sz="1200">
              <a:solidFill>
                <a:srgbClr val="000000">
                  <a:lumMod val="85000"/>
                  <a:lumOff val="15000"/>
                </a:srgbClr>
              </a:solidFill>
              <a:latin typeface="Helvetica"/>
              <a:cs typeface="Arial"/>
            </a:endParaRPr>
          </a:p>
          <a:p>
            <a:pPr algn="ctr" defTabSz="550320">
              <a:defRPr/>
            </a:pPr>
            <a:endParaRPr lang="en-US" sz="1200">
              <a:solidFill>
                <a:srgbClr val="000000">
                  <a:lumMod val="85000"/>
                  <a:lumOff val="15000"/>
                </a:srgbClr>
              </a:solidFill>
              <a:latin typeface="Helvetica"/>
              <a:cs typeface="Arial"/>
            </a:endParaRPr>
          </a:p>
          <a:p>
            <a:pPr algn="ctr" defTabSz="550320">
              <a:defRPr/>
            </a:pPr>
            <a:endParaRPr lang="en-US" sz="1200">
              <a:solidFill>
                <a:srgbClr val="000000">
                  <a:lumMod val="85000"/>
                  <a:lumOff val="15000"/>
                </a:srgbClr>
              </a:solidFill>
              <a:latin typeface="Helvetica"/>
              <a:cs typeface="Arial"/>
            </a:endParaRPr>
          </a:p>
        </p:txBody>
      </p:sp>
      <p:sp>
        <p:nvSpPr>
          <p:cNvPr id="8" name="Rectangle 7">
            <a:extLst>
              <a:ext uri="{FF2B5EF4-FFF2-40B4-BE49-F238E27FC236}">
                <a16:creationId xmlns:a16="http://schemas.microsoft.com/office/drawing/2014/main" id="{594D04E6-6B0C-E09D-15B9-B6D63CA6DD59}"/>
              </a:ext>
            </a:extLst>
          </p:cNvPr>
          <p:cNvSpPr/>
          <p:nvPr/>
        </p:nvSpPr>
        <p:spPr>
          <a:xfrm>
            <a:off x="6205389" y="2778397"/>
            <a:ext cx="900000" cy="3780000"/>
          </a:xfrm>
          <a:prstGeom prst="rect">
            <a:avLst/>
          </a:prstGeom>
          <a:solidFill>
            <a:srgbClr val="5AC5FF">
              <a:lumMod val="20000"/>
              <a:lumOff val="80000"/>
            </a:srgbClr>
          </a:solidFill>
          <a:ln w="25400" cap="flat" cmpd="sng" algn="ctr">
            <a:noFill/>
            <a:prstDash val="solid"/>
          </a:ln>
          <a:effectLst/>
        </p:spPr>
        <p:txBody>
          <a:bodyPr rtlCol="0" anchor="t"/>
          <a:lstStyle/>
          <a:p>
            <a:pPr algn="ctr" defTabSz="550320">
              <a:defRPr/>
            </a:pPr>
            <a:r>
              <a:rPr lang="en-US" sz="1200" b="1">
                <a:solidFill>
                  <a:srgbClr val="000000">
                    <a:lumMod val="85000"/>
                    <a:lumOff val="15000"/>
                  </a:srgbClr>
                </a:solidFill>
                <a:latin typeface="Helvetica"/>
                <a:cs typeface="Arial"/>
              </a:rPr>
              <a:t>CRM</a:t>
            </a:r>
            <a:endParaRPr lang="en-US" sz="1200">
              <a:solidFill>
                <a:srgbClr val="000000">
                  <a:lumMod val="85000"/>
                  <a:lumOff val="15000"/>
                </a:srgbClr>
              </a:solidFill>
              <a:latin typeface="Helvetica"/>
              <a:cs typeface="Arial"/>
            </a:endParaRPr>
          </a:p>
          <a:p>
            <a:pPr algn="ctr" defTabSz="550320">
              <a:defRPr/>
            </a:pPr>
            <a:endParaRPr lang="en-US" sz="1200">
              <a:solidFill>
                <a:srgbClr val="000000">
                  <a:lumMod val="85000"/>
                  <a:lumOff val="15000"/>
                </a:srgbClr>
              </a:solidFill>
              <a:latin typeface="Helvetica"/>
              <a:cs typeface="Arial"/>
            </a:endParaRPr>
          </a:p>
          <a:p>
            <a:pPr algn="ctr" defTabSz="550320">
              <a:defRPr/>
            </a:pPr>
            <a:endParaRPr lang="en-US" sz="1200">
              <a:solidFill>
                <a:srgbClr val="000000">
                  <a:lumMod val="85000"/>
                  <a:lumOff val="15000"/>
                </a:srgbClr>
              </a:solidFill>
              <a:latin typeface="Helvetica"/>
              <a:cs typeface="Arial"/>
            </a:endParaRPr>
          </a:p>
        </p:txBody>
      </p:sp>
      <p:sp>
        <p:nvSpPr>
          <p:cNvPr id="9" name="Rectangle 8">
            <a:extLst>
              <a:ext uri="{FF2B5EF4-FFF2-40B4-BE49-F238E27FC236}">
                <a16:creationId xmlns:a16="http://schemas.microsoft.com/office/drawing/2014/main" id="{C18656F8-C22B-3267-71D3-2B95AB6C2291}"/>
              </a:ext>
            </a:extLst>
          </p:cNvPr>
          <p:cNvSpPr/>
          <p:nvPr/>
        </p:nvSpPr>
        <p:spPr>
          <a:xfrm>
            <a:off x="7227946" y="2773628"/>
            <a:ext cx="900000" cy="3780000"/>
          </a:xfrm>
          <a:prstGeom prst="rect">
            <a:avLst/>
          </a:prstGeom>
          <a:solidFill>
            <a:srgbClr val="5AC5FF">
              <a:lumMod val="20000"/>
              <a:lumOff val="80000"/>
            </a:srgbClr>
          </a:solidFill>
          <a:ln w="25400" cap="flat" cmpd="sng" algn="ctr">
            <a:noFill/>
            <a:prstDash val="solid"/>
          </a:ln>
          <a:effectLst/>
        </p:spPr>
        <p:txBody>
          <a:bodyPr rtlCol="0" anchor="t"/>
          <a:lstStyle/>
          <a:p>
            <a:pPr algn="ctr" defTabSz="550320">
              <a:defRPr/>
            </a:pPr>
            <a:r>
              <a:rPr lang="en-US" sz="1200" b="1">
                <a:solidFill>
                  <a:srgbClr val="000000">
                    <a:lumMod val="85000"/>
                    <a:lumOff val="15000"/>
                  </a:srgbClr>
                </a:solidFill>
                <a:latin typeface="Helvetica"/>
                <a:cs typeface="Arial"/>
              </a:rPr>
              <a:t>HR…</a:t>
            </a:r>
          </a:p>
          <a:p>
            <a:pPr algn="ctr" defTabSz="550320">
              <a:defRPr/>
            </a:pPr>
            <a:endParaRPr lang="en-US" sz="1200">
              <a:solidFill>
                <a:srgbClr val="000000">
                  <a:lumMod val="85000"/>
                  <a:lumOff val="15000"/>
                </a:srgbClr>
              </a:solidFill>
              <a:latin typeface="Helvetica"/>
              <a:cs typeface="Arial"/>
            </a:endParaRPr>
          </a:p>
          <a:p>
            <a:pPr algn="ctr" defTabSz="550320">
              <a:defRPr/>
            </a:pPr>
            <a:endParaRPr lang="en-US" sz="1200">
              <a:solidFill>
                <a:srgbClr val="000000">
                  <a:lumMod val="85000"/>
                  <a:lumOff val="15000"/>
                </a:srgbClr>
              </a:solidFill>
              <a:latin typeface="Helvetica"/>
              <a:cs typeface="Arial"/>
            </a:endParaRPr>
          </a:p>
          <a:p>
            <a:pPr algn="ctr" defTabSz="550320">
              <a:defRPr/>
            </a:pPr>
            <a:endParaRPr lang="en-US" sz="1200">
              <a:solidFill>
                <a:srgbClr val="000000">
                  <a:lumMod val="85000"/>
                  <a:lumOff val="15000"/>
                </a:srgbClr>
              </a:solidFill>
              <a:latin typeface="Helvetica"/>
              <a:cs typeface="Arial"/>
            </a:endParaRPr>
          </a:p>
        </p:txBody>
      </p:sp>
      <p:sp>
        <p:nvSpPr>
          <p:cNvPr id="71" name="Title 1">
            <a:extLst>
              <a:ext uri="{FF2B5EF4-FFF2-40B4-BE49-F238E27FC236}">
                <a16:creationId xmlns:a16="http://schemas.microsoft.com/office/drawing/2014/main" id="{D459F6D9-4242-FB48-BF25-8353D2D0FF3C}"/>
              </a:ext>
            </a:extLst>
          </p:cNvPr>
          <p:cNvSpPr txBox="1">
            <a:spLocks/>
          </p:cNvSpPr>
          <p:nvPr/>
        </p:nvSpPr>
        <p:spPr>
          <a:xfrm>
            <a:off x="449383" y="314438"/>
            <a:ext cx="10735452" cy="333765"/>
          </a:xfrm>
          <a:prstGeom prst="rect">
            <a:avLst/>
          </a:prstGeom>
          <a:noFill/>
          <a:ln w="9525">
            <a:noFill/>
            <a:miter lim="800000"/>
            <a:headEnd/>
            <a:tailEnd/>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vert="horz" wrap="square" lIns="0" tIns="22860" rIns="45720" bIns="22860" numCol="1" rtlCol="0" anchor="t" anchorCtr="0" compatLnSpc="1">
            <a:prstTxWarp prst="textNoShape">
              <a:avLst/>
            </a:prstTxWarp>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defTabSz="1219215" eaLnBrk="1" hangingPunct="1">
              <a:lnSpc>
                <a:spcPct val="88000"/>
              </a:lnSpc>
              <a:spcBef>
                <a:spcPct val="0"/>
              </a:spcBef>
              <a:tabLst>
                <a:tab pos="1219215" algn="l"/>
              </a:tabLst>
              <a:defRPr sz="4800" kern="1200">
                <a:solidFill>
                  <a:schemeClr val="tx1"/>
                </a:solidFill>
                <a:latin typeface="Helvetica" pitchFamily="2" charset="0"/>
                <a:cs typeface="Arial Black" panose="020B0604020202020204" pitchFamily="34" charset="0"/>
              </a:defRPr>
            </a:lvl1pPr>
            <a:lvl2pPr marL="0" marR="0" indent="114300" algn="l" defTabSz="412750" latinLnBrk="0">
              <a:lnSpc>
                <a:spcPct val="120000"/>
              </a:lnSpc>
              <a:spcBef>
                <a:spcPts val="0"/>
              </a:spcBef>
              <a:spcAft>
                <a:spcPts val="0"/>
              </a:spcAft>
              <a:buClrTx/>
              <a:buSzTx/>
              <a:buFontTx/>
              <a:buNone/>
              <a:tabLst/>
              <a:defRPr sz="1000" b="0" i="0" u="none" strike="noStrike" cap="none" spc="0" baseline="0">
                <a:ln>
                  <a:noFill/>
                </a:ln>
                <a:solidFill>
                  <a:schemeClr val="accent6"/>
                </a:solidFill>
                <a:uFillTx/>
                <a:latin typeface="+mn-lt"/>
                <a:ea typeface="+mn-ea"/>
                <a:cs typeface="+mn-cs"/>
                <a:sym typeface="Helvetica"/>
              </a:defRPr>
            </a:lvl2pPr>
            <a:lvl3pPr marL="0" marR="0" indent="228600" algn="l" defTabSz="412750" latinLnBrk="0">
              <a:lnSpc>
                <a:spcPct val="120000"/>
              </a:lnSpc>
              <a:spcBef>
                <a:spcPts val="0"/>
              </a:spcBef>
              <a:spcAft>
                <a:spcPts val="0"/>
              </a:spcAft>
              <a:buClrTx/>
              <a:buSzTx/>
              <a:buFontTx/>
              <a:buNone/>
              <a:tabLst/>
              <a:defRPr sz="1000" b="0" i="0" u="none" strike="noStrike" cap="none" spc="0" baseline="0">
                <a:ln>
                  <a:noFill/>
                </a:ln>
                <a:solidFill>
                  <a:schemeClr val="accent6"/>
                </a:solidFill>
                <a:uFillTx/>
                <a:latin typeface="+mn-lt"/>
                <a:ea typeface="+mn-ea"/>
                <a:cs typeface="+mn-cs"/>
                <a:sym typeface="Helvetica"/>
              </a:defRPr>
            </a:lvl3pPr>
            <a:lvl4pPr marL="0" marR="0" indent="342900" algn="l" defTabSz="412750" latinLnBrk="0">
              <a:lnSpc>
                <a:spcPct val="120000"/>
              </a:lnSpc>
              <a:spcBef>
                <a:spcPts val="0"/>
              </a:spcBef>
              <a:spcAft>
                <a:spcPts val="0"/>
              </a:spcAft>
              <a:buClrTx/>
              <a:buSzTx/>
              <a:buFontTx/>
              <a:buNone/>
              <a:tabLst/>
              <a:defRPr sz="1000" b="0" i="0" u="none" strike="noStrike" cap="none" spc="0" baseline="0">
                <a:ln>
                  <a:noFill/>
                </a:ln>
                <a:solidFill>
                  <a:schemeClr val="accent6"/>
                </a:solidFill>
                <a:uFillTx/>
                <a:latin typeface="+mn-lt"/>
                <a:ea typeface="+mn-ea"/>
                <a:cs typeface="+mn-cs"/>
                <a:sym typeface="Helvetica"/>
              </a:defRPr>
            </a:lvl4pPr>
            <a:lvl5pPr marL="0" marR="0" indent="457200" algn="l" defTabSz="412750" latinLnBrk="0">
              <a:lnSpc>
                <a:spcPct val="120000"/>
              </a:lnSpc>
              <a:spcBef>
                <a:spcPts val="0"/>
              </a:spcBef>
              <a:spcAft>
                <a:spcPts val="0"/>
              </a:spcAft>
              <a:buClrTx/>
              <a:buSzTx/>
              <a:buFontTx/>
              <a:buNone/>
              <a:tabLst/>
              <a:defRPr sz="1000" b="0" i="0" u="none" strike="noStrike" cap="none" spc="0" baseline="0">
                <a:ln>
                  <a:noFill/>
                </a:ln>
                <a:solidFill>
                  <a:schemeClr val="accent6"/>
                </a:solidFill>
                <a:uFillTx/>
                <a:latin typeface="+mn-lt"/>
                <a:ea typeface="+mn-ea"/>
                <a:cs typeface="+mn-cs"/>
                <a:sym typeface="Helvetica"/>
              </a:defRPr>
            </a:lvl5pPr>
            <a:lvl6pPr marL="0" marR="0" indent="571500" algn="l" defTabSz="412750" latinLnBrk="0">
              <a:lnSpc>
                <a:spcPct val="120000"/>
              </a:lnSpc>
              <a:spcBef>
                <a:spcPts val="0"/>
              </a:spcBef>
              <a:spcAft>
                <a:spcPts val="0"/>
              </a:spcAft>
              <a:buClrTx/>
              <a:buSzTx/>
              <a:buFontTx/>
              <a:buNone/>
              <a:tabLst/>
              <a:defRPr sz="1000" b="0" i="0" u="none" strike="noStrike" cap="none" spc="0" baseline="0">
                <a:ln>
                  <a:noFill/>
                </a:ln>
                <a:solidFill>
                  <a:schemeClr val="accent6"/>
                </a:solidFill>
                <a:uFillTx/>
                <a:latin typeface="+mn-lt"/>
                <a:ea typeface="+mn-ea"/>
                <a:cs typeface="+mn-cs"/>
                <a:sym typeface="Helvetica"/>
              </a:defRPr>
            </a:lvl6pPr>
            <a:lvl7pPr marL="0" marR="0" indent="685800" algn="l" defTabSz="412750" latinLnBrk="0">
              <a:lnSpc>
                <a:spcPct val="120000"/>
              </a:lnSpc>
              <a:spcBef>
                <a:spcPts val="0"/>
              </a:spcBef>
              <a:spcAft>
                <a:spcPts val="0"/>
              </a:spcAft>
              <a:buClrTx/>
              <a:buSzTx/>
              <a:buFontTx/>
              <a:buNone/>
              <a:tabLst/>
              <a:defRPr sz="1000" b="0" i="0" u="none" strike="noStrike" cap="none" spc="0" baseline="0">
                <a:ln>
                  <a:noFill/>
                </a:ln>
                <a:solidFill>
                  <a:schemeClr val="accent6"/>
                </a:solidFill>
                <a:uFillTx/>
                <a:latin typeface="+mn-lt"/>
                <a:ea typeface="+mn-ea"/>
                <a:cs typeface="+mn-cs"/>
                <a:sym typeface="Helvetica"/>
              </a:defRPr>
            </a:lvl7pPr>
            <a:lvl8pPr marL="0" marR="0" indent="800100" algn="l" defTabSz="412750" latinLnBrk="0">
              <a:lnSpc>
                <a:spcPct val="120000"/>
              </a:lnSpc>
              <a:spcBef>
                <a:spcPts val="0"/>
              </a:spcBef>
              <a:spcAft>
                <a:spcPts val="0"/>
              </a:spcAft>
              <a:buClrTx/>
              <a:buSzTx/>
              <a:buFontTx/>
              <a:buNone/>
              <a:tabLst/>
              <a:defRPr sz="1000" b="0" i="0" u="none" strike="noStrike" cap="none" spc="0" baseline="0">
                <a:ln>
                  <a:noFill/>
                </a:ln>
                <a:solidFill>
                  <a:schemeClr val="accent6"/>
                </a:solidFill>
                <a:uFillTx/>
                <a:latin typeface="+mn-lt"/>
                <a:ea typeface="+mn-ea"/>
                <a:cs typeface="+mn-cs"/>
                <a:sym typeface="Helvetica"/>
              </a:defRPr>
            </a:lvl8pPr>
            <a:lvl9pPr marL="0" marR="0" indent="914400" algn="l" defTabSz="412750" latinLnBrk="0">
              <a:lnSpc>
                <a:spcPct val="120000"/>
              </a:lnSpc>
              <a:spcBef>
                <a:spcPts val="0"/>
              </a:spcBef>
              <a:spcAft>
                <a:spcPts val="0"/>
              </a:spcAft>
              <a:buClrTx/>
              <a:buSzTx/>
              <a:buFontTx/>
              <a:buNone/>
              <a:tabLst/>
              <a:defRPr sz="1000" b="0" i="0" u="none" strike="noStrike" cap="none" spc="0" baseline="0">
                <a:ln>
                  <a:noFill/>
                </a:ln>
                <a:solidFill>
                  <a:schemeClr val="accent6"/>
                </a:solidFill>
                <a:uFillTx/>
                <a:latin typeface="+mn-lt"/>
                <a:ea typeface="+mn-ea"/>
                <a:cs typeface="+mn-cs"/>
                <a:sym typeface="Helvetica"/>
              </a:defRPr>
            </a:lvl9pPr>
          </a:lstStyle>
          <a:p>
            <a:r>
              <a:rPr lang="en-GB" sz="2400"/>
              <a:t>We will realise our solution tenets by bringing modern </a:t>
            </a:r>
            <a:r>
              <a:rPr lang="en-GB" sz="2400" err="1"/>
              <a:t>CloudOps</a:t>
            </a:r>
            <a:r>
              <a:rPr lang="en-GB" sz="2400"/>
              <a:t> operations practices and principles in 2-stage shift approach</a:t>
            </a:r>
            <a:endParaRPr lang="en-IN" sz="2400"/>
          </a:p>
        </p:txBody>
      </p:sp>
      <p:sp>
        <p:nvSpPr>
          <p:cNvPr id="23" name="Rectangle 22">
            <a:extLst>
              <a:ext uri="{FF2B5EF4-FFF2-40B4-BE49-F238E27FC236}">
                <a16:creationId xmlns:a16="http://schemas.microsoft.com/office/drawing/2014/main" id="{00E26A8E-8696-46DC-9364-89770A014537}"/>
              </a:ext>
            </a:extLst>
          </p:cNvPr>
          <p:cNvSpPr/>
          <p:nvPr/>
        </p:nvSpPr>
        <p:spPr>
          <a:xfrm>
            <a:off x="570626" y="1900892"/>
            <a:ext cx="2952000" cy="365760"/>
          </a:xfrm>
          <a:prstGeom prst="rect">
            <a:avLst/>
          </a:prstGeom>
          <a:solidFill>
            <a:srgbClr val="004F90"/>
          </a:solidFill>
          <a:ln w="3175" cap="flat" cmpd="sng" algn="ctr">
            <a:noFill/>
            <a:prstDash val="solid"/>
            <a:miter lim="800000"/>
          </a:ln>
          <a:effectLst/>
        </p:spPr>
        <p:txBody>
          <a:bodyPr lIns="48000" rIns="48000" rtlCol="0" anchor="ctr"/>
          <a:lstStyle/>
          <a:p>
            <a:pPr algn="ctr" defTabSz="609585"/>
            <a:r>
              <a:rPr lang="en-IN" sz="1300" b="1">
                <a:solidFill>
                  <a:srgbClr val="FFFFFF"/>
                </a:solidFill>
                <a:latin typeface="Helvetica" panose="020B0604020202020204" pitchFamily="34" charset="0"/>
                <a:cs typeface="Helvetica" panose="020B0604020202020204" pitchFamily="34" charset="0"/>
              </a:rPr>
              <a:t>Program Governance</a:t>
            </a:r>
            <a:endParaRPr lang="en-US" sz="1300" b="1">
              <a:solidFill>
                <a:srgbClr val="FFFFFF"/>
              </a:solidFill>
              <a:latin typeface="Helvetica" panose="020B0604020202020204" pitchFamily="34" charset="0"/>
              <a:cs typeface="Helvetica" panose="020B0604020202020204" pitchFamily="34" charset="0"/>
            </a:endParaRPr>
          </a:p>
        </p:txBody>
      </p:sp>
      <p:sp>
        <p:nvSpPr>
          <p:cNvPr id="24" name="Rectangle 23">
            <a:extLst>
              <a:ext uri="{FF2B5EF4-FFF2-40B4-BE49-F238E27FC236}">
                <a16:creationId xmlns:a16="http://schemas.microsoft.com/office/drawing/2014/main" id="{B598E8BA-6DF1-4205-B3FE-1B1ABC50C5CC}"/>
              </a:ext>
            </a:extLst>
          </p:cNvPr>
          <p:cNvSpPr/>
          <p:nvPr/>
        </p:nvSpPr>
        <p:spPr>
          <a:xfrm>
            <a:off x="570626" y="2324829"/>
            <a:ext cx="2952000" cy="365760"/>
          </a:xfrm>
          <a:prstGeom prst="rect">
            <a:avLst/>
          </a:prstGeom>
          <a:solidFill>
            <a:srgbClr val="004F90"/>
          </a:solidFill>
          <a:ln w="3175" cap="flat" cmpd="sng" algn="ctr">
            <a:noFill/>
            <a:prstDash val="solid"/>
            <a:miter lim="800000"/>
          </a:ln>
          <a:effectLst/>
        </p:spPr>
        <p:txBody>
          <a:bodyPr lIns="48000" rIns="48000" rtlCol="0" anchor="ctr"/>
          <a:lstStyle/>
          <a:p>
            <a:pPr algn="ctr" defTabSz="609585"/>
            <a:r>
              <a:rPr lang="en-IN" sz="1300" b="1">
                <a:solidFill>
                  <a:srgbClr val="FFFFFF"/>
                </a:solidFill>
                <a:latin typeface="Helvetica" panose="020B0604020202020204" pitchFamily="34" charset="0"/>
                <a:cs typeface="Helvetica" panose="020B0604020202020204" pitchFamily="34" charset="0"/>
              </a:rPr>
              <a:t>Service Integration &amp; Management</a:t>
            </a:r>
            <a:endParaRPr lang="en-US" sz="1300" b="1">
              <a:solidFill>
                <a:srgbClr val="FFFFFF"/>
              </a:solidFill>
              <a:latin typeface="Helvetica" panose="020B0604020202020204" pitchFamily="34" charset="0"/>
              <a:cs typeface="Helvetica" panose="020B0604020202020204" pitchFamily="34" charset="0"/>
            </a:endParaRPr>
          </a:p>
        </p:txBody>
      </p:sp>
      <p:sp>
        <p:nvSpPr>
          <p:cNvPr id="25" name="Rectangle 24">
            <a:extLst>
              <a:ext uri="{FF2B5EF4-FFF2-40B4-BE49-F238E27FC236}">
                <a16:creationId xmlns:a16="http://schemas.microsoft.com/office/drawing/2014/main" id="{4E4F46B5-B33F-4452-BDB0-74F085B1B0D1}"/>
              </a:ext>
            </a:extLst>
          </p:cNvPr>
          <p:cNvSpPr/>
          <p:nvPr/>
        </p:nvSpPr>
        <p:spPr>
          <a:xfrm>
            <a:off x="570626" y="2751152"/>
            <a:ext cx="900000" cy="3780000"/>
          </a:xfrm>
          <a:prstGeom prst="rect">
            <a:avLst/>
          </a:prstGeom>
          <a:solidFill>
            <a:srgbClr val="5AC5FF">
              <a:lumMod val="20000"/>
              <a:lumOff val="80000"/>
            </a:srgbClr>
          </a:solidFill>
          <a:ln w="25400" cap="flat" cmpd="sng" algn="ctr">
            <a:noFill/>
            <a:prstDash val="solid"/>
          </a:ln>
          <a:effectLst/>
        </p:spPr>
        <p:txBody>
          <a:bodyPr rtlCol="0" anchor="t"/>
          <a:lstStyle/>
          <a:p>
            <a:pPr algn="ctr" defTabSz="550320">
              <a:defRPr/>
            </a:pPr>
            <a:r>
              <a:rPr lang="en-US" sz="1200" b="1">
                <a:solidFill>
                  <a:srgbClr val="000000">
                    <a:lumMod val="85000"/>
                    <a:lumOff val="15000"/>
                  </a:srgbClr>
                </a:solidFill>
                <a:latin typeface="Helvetica"/>
                <a:cs typeface="Arial"/>
              </a:rPr>
              <a:t>Finance</a:t>
            </a:r>
          </a:p>
          <a:p>
            <a:pPr algn="ctr" defTabSz="550320">
              <a:defRPr/>
            </a:pPr>
            <a:endParaRPr lang="en-US" sz="1200">
              <a:solidFill>
                <a:srgbClr val="000000">
                  <a:lumMod val="85000"/>
                  <a:lumOff val="15000"/>
                </a:srgbClr>
              </a:solidFill>
              <a:latin typeface="Helvetica"/>
              <a:cs typeface="Arial"/>
            </a:endParaRPr>
          </a:p>
          <a:p>
            <a:pPr algn="ctr" defTabSz="550320">
              <a:defRPr/>
            </a:pPr>
            <a:endParaRPr lang="en-US" sz="1200">
              <a:solidFill>
                <a:srgbClr val="000000">
                  <a:lumMod val="85000"/>
                  <a:lumOff val="15000"/>
                </a:srgbClr>
              </a:solidFill>
              <a:latin typeface="Helvetica"/>
              <a:cs typeface="Arial"/>
            </a:endParaRPr>
          </a:p>
          <a:p>
            <a:pPr algn="ctr" defTabSz="550320">
              <a:defRPr/>
            </a:pPr>
            <a:endParaRPr lang="en-US" sz="1200">
              <a:solidFill>
                <a:srgbClr val="000000">
                  <a:lumMod val="85000"/>
                  <a:lumOff val="15000"/>
                </a:srgbClr>
              </a:solidFill>
              <a:latin typeface="Helvetica"/>
              <a:cs typeface="Arial"/>
            </a:endParaRPr>
          </a:p>
        </p:txBody>
      </p:sp>
      <p:sp>
        <p:nvSpPr>
          <p:cNvPr id="27" name="Rectangle 26">
            <a:extLst>
              <a:ext uri="{FF2B5EF4-FFF2-40B4-BE49-F238E27FC236}">
                <a16:creationId xmlns:a16="http://schemas.microsoft.com/office/drawing/2014/main" id="{ABEFE376-1CCC-424C-86F2-107EA38B7862}"/>
              </a:ext>
            </a:extLst>
          </p:cNvPr>
          <p:cNvSpPr/>
          <p:nvPr/>
        </p:nvSpPr>
        <p:spPr>
          <a:xfrm>
            <a:off x="1593183" y="2753535"/>
            <a:ext cx="900000" cy="3780000"/>
          </a:xfrm>
          <a:prstGeom prst="rect">
            <a:avLst/>
          </a:prstGeom>
          <a:solidFill>
            <a:srgbClr val="5AC5FF">
              <a:lumMod val="20000"/>
              <a:lumOff val="80000"/>
            </a:srgbClr>
          </a:solidFill>
          <a:ln w="25400" cap="flat" cmpd="sng" algn="ctr">
            <a:noFill/>
            <a:prstDash val="solid"/>
          </a:ln>
          <a:effectLst/>
        </p:spPr>
        <p:txBody>
          <a:bodyPr rtlCol="0" anchor="t"/>
          <a:lstStyle/>
          <a:p>
            <a:pPr algn="ctr" defTabSz="550320">
              <a:defRPr/>
            </a:pPr>
            <a:r>
              <a:rPr lang="en-US" sz="1200" b="1">
                <a:solidFill>
                  <a:srgbClr val="000000">
                    <a:lumMod val="85000"/>
                    <a:lumOff val="15000"/>
                  </a:srgbClr>
                </a:solidFill>
                <a:latin typeface="Helvetica"/>
                <a:cs typeface="Arial"/>
              </a:rPr>
              <a:t>CRM</a:t>
            </a:r>
            <a:endParaRPr lang="en-US" sz="1200">
              <a:solidFill>
                <a:srgbClr val="000000">
                  <a:lumMod val="85000"/>
                  <a:lumOff val="15000"/>
                </a:srgbClr>
              </a:solidFill>
              <a:latin typeface="Helvetica"/>
              <a:cs typeface="Arial"/>
            </a:endParaRPr>
          </a:p>
          <a:p>
            <a:pPr algn="ctr" defTabSz="550320">
              <a:defRPr/>
            </a:pPr>
            <a:endParaRPr lang="en-US" sz="1200">
              <a:solidFill>
                <a:srgbClr val="000000">
                  <a:lumMod val="85000"/>
                  <a:lumOff val="15000"/>
                </a:srgbClr>
              </a:solidFill>
              <a:latin typeface="Helvetica"/>
              <a:cs typeface="Arial"/>
            </a:endParaRPr>
          </a:p>
          <a:p>
            <a:pPr algn="ctr" defTabSz="550320">
              <a:defRPr/>
            </a:pPr>
            <a:endParaRPr lang="en-US" sz="1200">
              <a:solidFill>
                <a:srgbClr val="000000">
                  <a:lumMod val="85000"/>
                  <a:lumOff val="15000"/>
                </a:srgbClr>
              </a:solidFill>
              <a:latin typeface="Helvetica"/>
              <a:cs typeface="Arial"/>
            </a:endParaRPr>
          </a:p>
        </p:txBody>
      </p:sp>
      <p:sp>
        <p:nvSpPr>
          <p:cNvPr id="28" name="Rectangle 27">
            <a:extLst>
              <a:ext uri="{FF2B5EF4-FFF2-40B4-BE49-F238E27FC236}">
                <a16:creationId xmlns:a16="http://schemas.microsoft.com/office/drawing/2014/main" id="{F54E60BE-E431-4EAF-A488-BC356BA8DDD3}"/>
              </a:ext>
            </a:extLst>
          </p:cNvPr>
          <p:cNvSpPr/>
          <p:nvPr/>
        </p:nvSpPr>
        <p:spPr>
          <a:xfrm>
            <a:off x="2615740" y="2748766"/>
            <a:ext cx="900000" cy="3780000"/>
          </a:xfrm>
          <a:prstGeom prst="rect">
            <a:avLst/>
          </a:prstGeom>
          <a:solidFill>
            <a:srgbClr val="5AC5FF">
              <a:lumMod val="20000"/>
              <a:lumOff val="80000"/>
            </a:srgbClr>
          </a:solidFill>
          <a:ln w="25400" cap="flat" cmpd="sng" algn="ctr">
            <a:noFill/>
            <a:prstDash val="solid"/>
          </a:ln>
          <a:effectLst/>
        </p:spPr>
        <p:txBody>
          <a:bodyPr rtlCol="0" anchor="t"/>
          <a:lstStyle/>
          <a:p>
            <a:pPr algn="ctr" defTabSz="550320">
              <a:defRPr/>
            </a:pPr>
            <a:r>
              <a:rPr lang="en-US" sz="1200" b="1">
                <a:solidFill>
                  <a:srgbClr val="000000">
                    <a:lumMod val="85000"/>
                    <a:lumOff val="15000"/>
                  </a:srgbClr>
                </a:solidFill>
                <a:latin typeface="Helvetica"/>
                <a:cs typeface="Arial"/>
              </a:rPr>
              <a:t>HR…</a:t>
            </a:r>
          </a:p>
          <a:p>
            <a:pPr algn="ctr" defTabSz="550320">
              <a:defRPr/>
            </a:pPr>
            <a:endParaRPr lang="en-US" sz="1200">
              <a:solidFill>
                <a:srgbClr val="000000">
                  <a:lumMod val="85000"/>
                  <a:lumOff val="15000"/>
                </a:srgbClr>
              </a:solidFill>
              <a:latin typeface="Helvetica"/>
              <a:cs typeface="Arial"/>
            </a:endParaRPr>
          </a:p>
          <a:p>
            <a:pPr algn="ctr" defTabSz="550320">
              <a:defRPr/>
            </a:pPr>
            <a:endParaRPr lang="en-US" sz="1200">
              <a:solidFill>
                <a:srgbClr val="000000">
                  <a:lumMod val="85000"/>
                  <a:lumOff val="15000"/>
                </a:srgbClr>
              </a:solidFill>
              <a:latin typeface="Helvetica"/>
              <a:cs typeface="Arial"/>
            </a:endParaRPr>
          </a:p>
          <a:p>
            <a:pPr algn="ctr" defTabSz="550320">
              <a:defRPr/>
            </a:pPr>
            <a:endParaRPr lang="en-US" sz="1200">
              <a:solidFill>
                <a:srgbClr val="000000">
                  <a:lumMod val="85000"/>
                  <a:lumOff val="15000"/>
                </a:srgbClr>
              </a:solidFill>
              <a:latin typeface="Helvetica"/>
              <a:cs typeface="Arial"/>
            </a:endParaRPr>
          </a:p>
        </p:txBody>
      </p:sp>
      <p:sp>
        <p:nvSpPr>
          <p:cNvPr id="29" name="Rectangle 28">
            <a:extLst>
              <a:ext uri="{FF2B5EF4-FFF2-40B4-BE49-F238E27FC236}">
                <a16:creationId xmlns:a16="http://schemas.microsoft.com/office/drawing/2014/main" id="{82D7C3BB-C560-49D6-BF40-4FE9FD117424}"/>
              </a:ext>
            </a:extLst>
          </p:cNvPr>
          <p:cNvSpPr/>
          <p:nvPr/>
        </p:nvSpPr>
        <p:spPr>
          <a:xfrm>
            <a:off x="444315" y="3351701"/>
            <a:ext cx="3240000" cy="468000"/>
          </a:xfrm>
          <a:prstGeom prst="rect">
            <a:avLst/>
          </a:prstGeom>
          <a:solidFill>
            <a:srgbClr val="5AC5FF">
              <a:lumMod val="75000"/>
            </a:srgbClr>
          </a:solidFill>
          <a:ln w="25400" cap="flat" cmpd="sng" algn="ctr">
            <a:noFill/>
            <a:prstDash val="solid"/>
          </a:ln>
          <a:effectLst/>
        </p:spPr>
        <p:txBody>
          <a:bodyPr rtlCol="0" anchor="ctr"/>
          <a:lstStyle/>
          <a:p>
            <a:pPr algn="ctr" defTabSz="550320">
              <a:defRPr/>
            </a:pPr>
            <a:endParaRPr lang="en-US" sz="1200">
              <a:solidFill>
                <a:schemeClr val="bg1"/>
              </a:solidFill>
              <a:latin typeface="Helvetica"/>
              <a:cs typeface="Arial"/>
            </a:endParaRPr>
          </a:p>
          <a:p>
            <a:pPr algn="ctr" defTabSz="550320">
              <a:defRPr/>
            </a:pPr>
            <a:r>
              <a:rPr lang="en-US" sz="1200">
                <a:solidFill>
                  <a:schemeClr val="bg1"/>
                </a:solidFill>
                <a:latin typeface="Helvetica"/>
                <a:cs typeface="Arial"/>
              </a:rPr>
              <a:t>L1.5 Operations &amp; Automation </a:t>
            </a:r>
          </a:p>
          <a:p>
            <a:pPr algn="ctr" defTabSz="550320">
              <a:defRPr/>
            </a:pPr>
            <a:r>
              <a:rPr lang="en-US" sz="1200">
                <a:solidFill>
                  <a:schemeClr val="bg1"/>
                </a:solidFill>
                <a:latin typeface="Helvetica"/>
                <a:cs typeface="Arial"/>
              </a:rPr>
              <a:t>(App Monitoring, Task Automation) </a:t>
            </a:r>
          </a:p>
          <a:p>
            <a:pPr algn="ctr" defTabSz="550320">
              <a:defRPr/>
            </a:pPr>
            <a:endParaRPr lang="en-US" sz="1200">
              <a:solidFill>
                <a:schemeClr val="bg1"/>
              </a:solidFill>
              <a:latin typeface="Helvetica"/>
              <a:cs typeface="Arial"/>
            </a:endParaRPr>
          </a:p>
        </p:txBody>
      </p:sp>
      <p:sp>
        <p:nvSpPr>
          <p:cNvPr id="30" name="Rectangle 29">
            <a:extLst>
              <a:ext uri="{FF2B5EF4-FFF2-40B4-BE49-F238E27FC236}">
                <a16:creationId xmlns:a16="http://schemas.microsoft.com/office/drawing/2014/main" id="{834D0946-81BC-48C4-B2E0-C2D02CD6C923}"/>
              </a:ext>
            </a:extLst>
          </p:cNvPr>
          <p:cNvSpPr/>
          <p:nvPr/>
        </p:nvSpPr>
        <p:spPr>
          <a:xfrm>
            <a:off x="449383" y="3912840"/>
            <a:ext cx="3240000" cy="576000"/>
          </a:xfrm>
          <a:prstGeom prst="rect">
            <a:avLst/>
          </a:prstGeom>
          <a:solidFill>
            <a:srgbClr val="5AC5FF">
              <a:lumMod val="75000"/>
            </a:srgbClr>
          </a:solidFill>
          <a:ln w="25400" cap="flat" cmpd="sng" algn="ctr">
            <a:noFill/>
            <a:prstDash val="solid"/>
          </a:ln>
          <a:effectLst/>
        </p:spPr>
        <p:txBody>
          <a:bodyPr rtlCol="0" anchor="ctr"/>
          <a:lstStyle/>
          <a:p>
            <a:pPr algn="ctr" defTabSz="550320">
              <a:defRPr/>
            </a:pPr>
            <a:endParaRPr lang="en-US" sz="1200">
              <a:solidFill>
                <a:schemeClr val="bg1"/>
              </a:solidFill>
              <a:latin typeface="Helvetica"/>
              <a:cs typeface="Arial"/>
            </a:endParaRPr>
          </a:p>
          <a:p>
            <a:pPr algn="ctr" defTabSz="550320">
              <a:defRPr/>
            </a:pPr>
            <a:r>
              <a:rPr lang="en-US" sz="1200">
                <a:solidFill>
                  <a:schemeClr val="bg1"/>
                </a:solidFill>
                <a:latin typeface="Helvetica"/>
                <a:cs typeface="Arial"/>
              </a:rPr>
              <a:t>Application Support (L2 &amp; L3), Minor Enhancements</a:t>
            </a:r>
          </a:p>
          <a:p>
            <a:pPr algn="ctr" defTabSz="550320">
              <a:defRPr/>
            </a:pPr>
            <a:endParaRPr lang="en-US" sz="1200">
              <a:solidFill>
                <a:schemeClr val="bg1"/>
              </a:solidFill>
              <a:latin typeface="Helvetica"/>
              <a:cs typeface="Arial"/>
            </a:endParaRPr>
          </a:p>
        </p:txBody>
      </p:sp>
      <p:sp>
        <p:nvSpPr>
          <p:cNvPr id="31" name="Rectangle 30">
            <a:extLst>
              <a:ext uri="{FF2B5EF4-FFF2-40B4-BE49-F238E27FC236}">
                <a16:creationId xmlns:a16="http://schemas.microsoft.com/office/drawing/2014/main" id="{C58519AD-91F1-4EED-B6A1-22C0AD4AC109}"/>
              </a:ext>
            </a:extLst>
          </p:cNvPr>
          <p:cNvSpPr/>
          <p:nvPr/>
        </p:nvSpPr>
        <p:spPr>
          <a:xfrm>
            <a:off x="460297" y="4581979"/>
            <a:ext cx="3240000" cy="576000"/>
          </a:xfrm>
          <a:prstGeom prst="rect">
            <a:avLst/>
          </a:prstGeom>
          <a:solidFill>
            <a:srgbClr val="5AC5FF">
              <a:lumMod val="75000"/>
            </a:srgbClr>
          </a:solidFill>
          <a:ln w="25400" cap="flat" cmpd="sng" algn="ctr">
            <a:noFill/>
            <a:prstDash val="solid"/>
          </a:ln>
          <a:effectLst/>
        </p:spPr>
        <p:txBody>
          <a:bodyPr rtlCol="0" anchor="ctr"/>
          <a:lstStyle/>
          <a:p>
            <a:pPr algn="ctr" defTabSz="550320">
              <a:defRPr/>
            </a:pPr>
            <a:endParaRPr lang="en-US" sz="1200">
              <a:solidFill>
                <a:schemeClr val="bg1"/>
              </a:solidFill>
              <a:latin typeface="Helvetica"/>
              <a:cs typeface="Arial"/>
            </a:endParaRPr>
          </a:p>
          <a:p>
            <a:pPr algn="ctr" defTabSz="550320">
              <a:defRPr/>
            </a:pPr>
            <a:r>
              <a:rPr lang="en-US" sz="1200">
                <a:solidFill>
                  <a:schemeClr val="bg1"/>
                </a:solidFill>
                <a:latin typeface="Helvetica"/>
                <a:cs typeface="Arial"/>
              </a:rPr>
              <a:t>Application Development, Changes</a:t>
            </a:r>
          </a:p>
          <a:p>
            <a:pPr algn="ctr" defTabSz="550320">
              <a:defRPr/>
            </a:pPr>
            <a:endParaRPr lang="en-US" sz="1200">
              <a:solidFill>
                <a:schemeClr val="bg1"/>
              </a:solidFill>
              <a:latin typeface="Helvetica"/>
              <a:cs typeface="Arial"/>
            </a:endParaRPr>
          </a:p>
        </p:txBody>
      </p:sp>
      <p:sp>
        <p:nvSpPr>
          <p:cNvPr id="32" name="Rectangle 31">
            <a:extLst>
              <a:ext uri="{FF2B5EF4-FFF2-40B4-BE49-F238E27FC236}">
                <a16:creationId xmlns:a16="http://schemas.microsoft.com/office/drawing/2014/main" id="{F514AB5D-279B-43B4-A241-D2CA9BCB37F8}"/>
              </a:ext>
            </a:extLst>
          </p:cNvPr>
          <p:cNvSpPr/>
          <p:nvPr/>
        </p:nvSpPr>
        <p:spPr>
          <a:xfrm>
            <a:off x="465363" y="5251118"/>
            <a:ext cx="3240000" cy="468000"/>
          </a:xfrm>
          <a:prstGeom prst="rect">
            <a:avLst/>
          </a:prstGeom>
          <a:solidFill>
            <a:schemeClr val="bg1">
              <a:lumMod val="50000"/>
            </a:schemeClr>
          </a:solidFill>
          <a:ln w="25400" cap="flat" cmpd="sng" algn="ctr">
            <a:noFill/>
            <a:prstDash val="solid"/>
          </a:ln>
          <a:effectLst/>
        </p:spPr>
        <p:txBody>
          <a:bodyPr rtlCol="0" anchor="ctr"/>
          <a:lstStyle/>
          <a:p>
            <a:pPr algn="ctr" defTabSz="550320"/>
            <a:endParaRPr lang="en-US" sz="1200">
              <a:solidFill>
                <a:schemeClr val="bg1"/>
              </a:solidFill>
              <a:latin typeface="Helvetica"/>
              <a:cs typeface="Arial"/>
            </a:endParaRPr>
          </a:p>
          <a:p>
            <a:pPr algn="ctr" defTabSz="550320"/>
            <a:r>
              <a:rPr lang="en-US" sz="1200">
                <a:solidFill>
                  <a:schemeClr val="bg1"/>
                </a:solidFill>
                <a:latin typeface="Helvetica"/>
                <a:cs typeface="Arial"/>
              </a:rPr>
              <a:t>Horizontal services – Database, Middleware, Integrations, Security</a:t>
            </a:r>
          </a:p>
          <a:p>
            <a:pPr algn="ctr" defTabSz="550320"/>
            <a:endParaRPr lang="en-US" sz="1200">
              <a:solidFill>
                <a:schemeClr val="bg1"/>
              </a:solidFill>
              <a:latin typeface="Helvetica"/>
              <a:cs typeface="Arial"/>
            </a:endParaRPr>
          </a:p>
        </p:txBody>
      </p:sp>
      <p:sp>
        <p:nvSpPr>
          <p:cNvPr id="33" name="Rectangle 32">
            <a:extLst>
              <a:ext uri="{FF2B5EF4-FFF2-40B4-BE49-F238E27FC236}">
                <a16:creationId xmlns:a16="http://schemas.microsoft.com/office/drawing/2014/main" id="{F14AFC90-D4BF-486A-8EFC-D1BF2E964402}"/>
              </a:ext>
            </a:extLst>
          </p:cNvPr>
          <p:cNvSpPr/>
          <p:nvPr/>
        </p:nvSpPr>
        <p:spPr>
          <a:xfrm>
            <a:off x="468091" y="5812257"/>
            <a:ext cx="3240000" cy="576000"/>
          </a:xfrm>
          <a:prstGeom prst="rect">
            <a:avLst/>
          </a:prstGeom>
          <a:solidFill>
            <a:schemeClr val="bg1">
              <a:lumMod val="50000"/>
            </a:schemeClr>
          </a:solidFill>
          <a:ln w="25400" cap="flat" cmpd="sng" algn="ctr">
            <a:noFill/>
            <a:prstDash val="solid"/>
          </a:ln>
          <a:effectLst/>
        </p:spPr>
        <p:txBody>
          <a:bodyPr rtlCol="0" anchor="ctr"/>
          <a:lstStyle/>
          <a:p>
            <a:pPr algn="ctr" defTabSz="550320"/>
            <a:endParaRPr lang="en-US" sz="1200">
              <a:solidFill>
                <a:schemeClr val="bg1"/>
              </a:solidFill>
              <a:latin typeface="Helvetica"/>
              <a:cs typeface="Arial"/>
            </a:endParaRPr>
          </a:p>
          <a:p>
            <a:pPr algn="ctr" defTabSz="550320"/>
            <a:r>
              <a:rPr lang="en-US" sz="1200">
                <a:solidFill>
                  <a:schemeClr val="bg1"/>
                </a:solidFill>
                <a:latin typeface="Helvetica"/>
                <a:cs typeface="Arial"/>
              </a:rPr>
              <a:t>Infra Support – Servers, Storage, Network, Infra Monitoring</a:t>
            </a:r>
          </a:p>
          <a:p>
            <a:pPr algn="ctr" defTabSz="550320"/>
            <a:endParaRPr lang="en-US" sz="1200">
              <a:solidFill>
                <a:schemeClr val="bg1"/>
              </a:solidFill>
              <a:latin typeface="Helvetica"/>
              <a:cs typeface="Arial"/>
            </a:endParaRPr>
          </a:p>
        </p:txBody>
      </p:sp>
      <p:sp>
        <p:nvSpPr>
          <p:cNvPr id="34" name="Rectangle 33">
            <a:extLst>
              <a:ext uri="{FF2B5EF4-FFF2-40B4-BE49-F238E27FC236}">
                <a16:creationId xmlns:a16="http://schemas.microsoft.com/office/drawing/2014/main" id="{D08A13DF-BCE6-47F9-A5AA-A07668161E45}"/>
              </a:ext>
            </a:extLst>
          </p:cNvPr>
          <p:cNvSpPr/>
          <p:nvPr/>
        </p:nvSpPr>
        <p:spPr>
          <a:xfrm>
            <a:off x="5137372" y="1900892"/>
            <a:ext cx="2952000" cy="365760"/>
          </a:xfrm>
          <a:prstGeom prst="rect">
            <a:avLst/>
          </a:prstGeom>
          <a:solidFill>
            <a:srgbClr val="004F90"/>
          </a:solidFill>
          <a:ln w="3175" cap="flat" cmpd="sng" algn="ctr">
            <a:noFill/>
            <a:prstDash val="solid"/>
            <a:miter lim="800000"/>
          </a:ln>
          <a:effectLst/>
        </p:spPr>
        <p:txBody>
          <a:bodyPr lIns="48000" rIns="48000" rtlCol="0" anchor="ctr"/>
          <a:lstStyle/>
          <a:p>
            <a:pPr algn="ctr" defTabSz="609585"/>
            <a:r>
              <a:rPr lang="en-IN" sz="1300" b="1">
                <a:solidFill>
                  <a:srgbClr val="FFFFFF"/>
                </a:solidFill>
                <a:latin typeface="Helvetica" panose="020B0604020202020204" pitchFamily="34" charset="0"/>
                <a:cs typeface="Helvetica" panose="020B0604020202020204" pitchFamily="34" charset="0"/>
              </a:rPr>
              <a:t>Program Governance</a:t>
            </a:r>
            <a:endParaRPr lang="en-US" sz="1300" b="1">
              <a:solidFill>
                <a:srgbClr val="FFFFFF"/>
              </a:solidFill>
              <a:latin typeface="Helvetica" panose="020B0604020202020204" pitchFamily="34" charset="0"/>
              <a:cs typeface="Helvetica" panose="020B0604020202020204" pitchFamily="34" charset="0"/>
            </a:endParaRPr>
          </a:p>
        </p:txBody>
      </p:sp>
      <p:sp>
        <p:nvSpPr>
          <p:cNvPr id="35" name="Rectangle 34">
            <a:extLst>
              <a:ext uri="{FF2B5EF4-FFF2-40B4-BE49-F238E27FC236}">
                <a16:creationId xmlns:a16="http://schemas.microsoft.com/office/drawing/2014/main" id="{D7598C0C-9387-4CD9-8D87-83A63612D166}"/>
              </a:ext>
            </a:extLst>
          </p:cNvPr>
          <p:cNvSpPr/>
          <p:nvPr/>
        </p:nvSpPr>
        <p:spPr>
          <a:xfrm>
            <a:off x="5137372" y="2324829"/>
            <a:ext cx="2952000" cy="365760"/>
          </a:xfrm>
          <a:prstGeom prst="rect">
            <a:avLst/>
          </a:prstGeom>
          <a:solidFill>
            <a:srgbClr val="004F90"/>
          </a:solidFill>
          <a:ln w="3175" cap="flat" cmpd="sng" algn="ctr">
            <a:noFill/>
            <a:prstDash val="solid"/>
            <a:miter lim="800000"/>
          </a:ln>
          <a:effectLst/>
        </p:spPr>
        <p:txBody>
          <a:bodyPr lIns="48000" rIns="48000" rtlCol="0" anchor="ctr"/>
          <a:lstStyle/>
          <a:p>
            <a:pPr algn="ctr" defTabSz="609585"/>
            <a:r>
              <a:rPr lang="en-IN" sz="1300" b="1">
                <a:solidFill>
                  <a:srgbClr val="FFFFFF"/>
                </a:solidFill>
                <a:latin typeface="Helvetica" panose="020B0604020202020204" pitchFamily="34" charset="0"/>
                <a:cs typeface="Helvetica" panose="020B0604020202020204" pitchFamily="34" charset="0"/>
              </a:rPr>
              <a:t>Service Integration &amp; Management</a:t>
            </a:r>
            <a:endParaRPr lang="en-US" sz="1300" b="1">
              <a:solidFill>
                <a:srgbClr val="FFFFFF"/>
              </a:solidFill>
              <a:latin typeface="Helvetica" panose="020B0604020202020204" pitchFamily="34" charset="0"/>
              <a:cs typeface="Helvetica" panose="020B0604020202020204" pitchFamily="34" charset="0"/>
            </a:endParaRPr>
          </a:p>
        </p:txBody>
      </p:sp>
      <p:sp>
        <p:nvSpPr>
          <p:cNvPr id="39" name="Rectangle 38">
            <a:extLst>
              <a:ext uri="{FF2B5EF4-FFF2-40B4-BE49-F238E27FC236}">
                <a16:creationId xmlns:a16="http://schemas.microsoft.com/office/drawing/2014/main" id="{67C25DBE-4B00-451A-8C16-07E3B23F4CA2}"/>
              </a:ext>
            </a:extLst>
          </p:cNvPr>
          <p:cNvSpPr/>
          <p:nvPr/>
        </p:nvSpPr>
        <p:spPr>
          <a:xfrm>
            <a:off x="5034837" y="3082750"/>
            <a:ext cx="3240000" cy="777082"/>
          </a:xfrm>
          <a:prstGeom prst="rect">
            <a:avLst/>
          </a:prstGeom>
          <a:solidFill>
            <a:srgbClr val="5AC5FF">
              <a:lumMod val="75000"/>
            </a:srgbClr>
          </a:solidFill>
          <a:ln w="25400" cap="flat" cmpd="sng" algn="ctr">
            <a:noFill/>
            <a:prstDash val="solid"/>
          </a:ln>
          <a:effectLst/>
        </p:spPr>
        <p:txBody>
          <a:bodyPr rtlCol="0" anchor="ctr"/>
          <a:lstStyle/>
          <a:p>
            <a:pPr algn="ctr" defTabSz="550320">
              <a:defRPr/>
            </a:pPr>
            <a:endParaRPr lang="en-US" sz="1200">
              <a:solidFill>
                <a:schemeClr val="bg1"/>
              </a:solidFill>
              <a:latin typeface="Helvetica"/>
              <a:cs typeface="Arial"/>
            </a:endParaRPr>
          </a:p>
          <a:p>
            <a:pPr algn="ctr" defTabSz="550320">
              <a:defRPr/>
            </a:pPr>
            <a:r>
              <a:rPr lang="en-US" sz="1200">
                <a:solidFill>
                  <a:schemeClr val="bg1"/>
                </a:solidFill>
                <a:latin typeface="Helvetica"/>
                <a:cs typeface="Arial"/>
              </a:rPr>
              <a:t>L1.5, Automated and SRE operations</a:t>
            </a:r>
          </a:p>
          <a:p>
            <a:pPr algn="ctr" defTabSz="550320">
              <a:defRPr/>
            </a:pPr>
            <a:r>
              <a:rPr lang="en-US" sz="1200">
                <a:solidFill>
                  <a:schemeClr val="bg1"/>
                </a:solidFill>
                <a:latin typeface="Helvetica"/>
                <a:cs typeface="Arial"/>
              </a:rPr>
              <a:t>(Integrated Monitoring, AIOps, Infra as Code for Auto Provisioning, Deployment)</a:t>
            </a:r>
          </a:p>
          <a:p>
            <a:pPr algn="ctr" defTabSz="550320">
              <a:defRPr/>
            </a:pPr>
            <a:endParaRPr lang="en-US" sz="1200">
              <a:solidFill>
                <a:schemeClr val="bg1"/>
              </a:solidFill>
              <a:latin typeface="Helvetica"/>
              <a:cs typeface="Arial"/>
            </a:endParaRPr>
          </a:p>
        </p:txBody>
      </p:sp>
      <p:sp>
        <p:nvSpPr>
          <p:cNvPr id="40" name="Rectangle 39">
            <a:extLst>
              <a:ext uri="{FF2B5EF4-FFF2-40B4-BE49-F238E27FC236}">
                <a16:creationId xmlns:a16="http://schemas.microsoft.com/office/drawing/2014/main" id="{DCA8CD6C-2445-47AB-9CDD-B49F6156B9B3}"/>
              </a:ext>
            </a:extLst>
          </p:cNvPr>
          <p:cNvSpPr/>
          <p:nvPr/>
        </p:nvSpPr>
        <p:spPr>
          <a:xfrm>
            <a:off x="5224578" y="3973035"/>
            <a:ext cx="750282" cy="1728000"/>
          </a:xfrm>
          <a:prstGeom prst="rect">
            <a:avLst/>
          </a:prstGeom>
          <a:solidFill>
            <a:srgbClr val="5AC5FF">
              <a:lumMod val="60000"/>
              <a:lumOff val="40000"/>
            </a:srgbClr>
          </a:solidFill>
          <a:ln w="25400" cap="flat" cmpd="sng" algn="ctr">
            <a:noFill/>
            <a:prstDash val="solid"/>
          </a:ln>
          <a:effectLst/>
        </p:spPr>
        <p:txBody>
          <a:bodyPr rtlCol="0" anchor="t"/>
          <a:lstStyle/>
          <a:p>
            <a:pPr algn="ctr" defTabSz="457211">
              <a:defRPr/>
            </a:pPr>
            <a:r>
              <a:rPr lang="en-US" sz="1050" b="1">
                <a:solidFill>
                  <a:srgbClr val="000000"/>
                </a:solidFill>
                <a:latin typeface="Helvetica" panose="020B0604020202020204" pitchFamily="34" charset="0"/>
                <a:cs typeface="Helvetica" panose="020B0604020202020204" pitchFamily="34" charset="0"/>
                <a:sym typeface="Helvetica"/>
              </a:rPr>
              <a:t>PODs</a:t>
            </a:r>
          </a:p>
          <a:p>
            <a:pPr defTabSz="550320"/>
            <a:endParaRPr lang="en-US" sz="1200" b="1">
              <a:solidFill>
                <a:srgbClr val="000000">
                  <a:lumMod val="85000"/>
                  <a:lumOff val="15000"/>
                </a:srgbClr>
              </a:solidFill>
              <a:latin typeface="Helvetica"/>
              <a:cs typeface="Arial"/>
            </a:endParaRPr>
          </a:p>
        </p:txBody>
      </p:sp>
      <p:sp>
        <p:nvSpPr>
          <p:cNvPr id="43" name="Rectangle 42">
            <a:extLst>
              <a:ext uri="{FF2B5EF4-FFF2-40B4-BE49-F238E27FC236}">
                <a16:creationId xmlns:a16="http://schemas.microsoft.com/office/drawing/2014/main" id="{932F9790-45AD-4FA6-8405-82E6379CD506}"/>
              </a:ext>
            </a:extLst>
          </p:cNvPr>
          <p:cNvSpPr/>
          <p:nvPr/>
        </p:nvSpPr>
        <p:spPr>
          <a:xfrm>
            <a:off x="5034837" y="5838761"/>
            <a:ext cx="3240000" cy="576000"/>
          </a:xfrm>
          <a:prstGeom prst="rect">
            <a:avLst/>
          </a:prstGeom>
          <a:solidFill>
            <a:schemeClr val="bg2">
              <a:lumMod val="90000"/>
            </a:schemeClr>
          </a:solidFill>
          <a:ln w="25400" cap="flat" cmpd="sng" algn="ctr">
            <a:noFill/>
            <a:prstDash val="solid"/>
          </a:ln>
          <a:effectLst/>
        </p:spPr>
        <p:txBody>
          <a:bodyPr rtlCol="0" anchor="ctr"/>
          <a:lstStyle/>
          <a:p>
            <a:pPr algn="ctr" defTabSz="550320"/>
            <a:endParaRPr lang="en-US" sz="1200">
              <a:solidFill>
                <a:srgbClr val="000000"/>
              </a:solidFill>
              <a:latin typeface="Helvetica"/>
              <a:cs typeface="Arial"/>
            </a:endParaRPr>
          </a:p>
          <a:p>
            <a:pPr algn="ctr" defTabSz="550320"/>
            <a:r>
              <a:rPr lang="en-US" sz="1200">
                <a:solidFill>
                  <a:srgbClr val="000000"/>
                </a:solidFill>
                <a:latin typeface="Helvetica"/>
                <a:cs typeface="Arial"/>
              </a:rPr>
              <a:t>Cloud Service Provider – Compute, Storage, DB, Backup, VPC</a:t>
            </a:r>
          </a:p>
          <a:p>
            <a:pPr algn="ctr" defTabSz="550320"/>
            <a:endParaRPr lang="en-US" sz="1200">
              <a:solidFill>
                <a:srgbClr val="000000"/>
              </a:solidFill>
              <a:latin typeface="Helvetica"/>
              <a:cs typeface="Arial"/>
            </a:endParaRPr>
          </a:p>
        </p:txBody>
      </p:sp>
      <p:grpSp>
        <p:nvGrpSpPr>
          <p:cNvPr id="49" name="Group 48">
            <a:extLst>
              <a:ext uri="{FF2B5EF4-FFF2-40B4-BE49-F238E27FC236}">
                <a16:creationId xmlns:a16="http://schemas.microsoft.com/office/drawing/2014/main" id="{0B2C4E5A-BB7D-44F5-98A1-E8B40D0B3D4C}"/>
              </a:ext>
            </a:extLst>
          </p:cNvPr>
          <p:cNvGrpSpPr/>
          <p:nvPr/>
        </p:nvGrpSpPr>
        <p:grpSpPr>
          <a:xfrm>
            <a:off x="4103500" y="3819701"/>
            <a:ext cx="536506" cy="2058043"/>
            <a:chOff x="7729871" y="5227716"/>
            <a:chExt cx="1073012" cy="4116086"/>
          </a:xfrm>
        </p:grpSpPr>
        <p:cxnSp>
          <p:nvCxnSpPr>
            <p:cNvPr id="50" name="Straight Connector 49">
              <a:extLst>
                <a:ext uri="{FF2B5EF4-FFF2-40B4-BE49-F238E27FC236}">
                  <a16:creationId xmlns:a16="http://schemas.microsoft.com/office/drawing/2014/main" id="{7B3C0273-7839-4F58-9658-17F3CE1FB995}"/>
                </a:ext>
              </a:extLst>
            </p:cNvPr>
            <p:cNvCxnSpPr>
              <a:cxnSpLocks/>
            </p:cNvCxnSpPr>
            <p:nvPr/>
          </p:nvCxnSpPr>
          <p:spPr>
            <a:xfrm>
              <a:off x="8208840" y="5227716"/>
              <a:ext cx="0" cy="4116086"/>
            </a:xfrm>
            <a:prstGeom prst="line">
              <a:avLst/>
            </a:prstGeom>
            <a:ln w="6350">
              <a:solidFill>
                <a:schemeClr val="bg1">
                  <a:lumMod val="85000"/>
                </a:schemeClr>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51" name="Oval 50">
              <a:extLst>
                <a:ext uri="{FF2B5EF4-FFF2-40B4-BE49-F238E27FC236}">
                  <a16:creationId xmlns:a16="http://schemas.microsoft.com/office/drawing/2014/main" id="{064E3A26-3BE3-4632-BA12-5B3278A030D4}"/>
                </a:ext>
              </a:extLst>
            </p:cNvPr>
            <p:cNvSpPr/>
            <p:nvPr/>
          </p:nvSpPr>
          <p:spPr>
            <a:xfrm>
              <a:off x="7729871" y="6691515"/>
              <a:ext cx="1073012" cy="1073012"/>
            </a:xfrm>
            <a:prstGeom prst="ellipse">
              <a:avLst/>
            </a:prstGeom>
            <a:solidFill>
              <a:schemeClr val="bg1"/>
            </a:solidFill>
            <a:ln w="6350">
              <a:solidFill>
                <a:schemeClr val="bg1">
                  <a:lumMod val="85000"/>
                </a:schemeClr>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900"/>
            </a:p>
          </p:txBody>
        </p:sp>
        <p:sp>
          <p:nvSpPr>
            <p:cNvPr id="52" name="Triangle">
              <a:extLst>
                <a:ext uri="{FF2B5EF4-FFF2-40B4-BE49-F238E27FC236}">
                  <a16:creationId xmlns:a16="http://schemas.microsoft.com/office/drawing/2014/main" id="{E700A35D-D65F-4BAD-977E-920C74189717}"/>
                </a:ext>
              </a:extLst>
            </p:cNvPr>
            <p:cNvSpPr/>
            <p:nvPr/>
          </p:nvSpPr>
          <p:spPr>
            <a:xfrm rot="13500000">
              <a:off x="7901246" y="7012535"/>
              <a:ext cx="468190" cy="468190"/>
            </a:xfrm>
            <a:custGeom>
              <a:avLst/>
              <a:gdLst/>
              <a:ahLst/>
              <a:cxnLst>
                <a:cxn ang="0">
                  <a:pos x="wd2" y="hd2"/>
                </a:cxn>
                <a:cxn ang="5400000">
                  <a:pos x="wd2" y="hd2"/>
                </a:cxn>
                <a:cxn ang="10800000">
                  <a:pos x="wd2" y="hd2"/>
                </a:cxn>
                <a:cxn ang="16200000">
                  <a:pos x="wd2" y="hd2"/>
                </a:cxn>
              </a:cxnLst>
              <a:rect l="0" t="0" r="r" b="b"/>
              <a:pathLst>
                <a:path w="21600" h="21600" extrusionOk="0">
                  <a:moveTo>
                    <a:pt x="1546" y="0"/>
                  </a:moveTo>
                  <a:lnTo>
                    <a:pt x="0" y="21600"/>
                  </a:lnTo>
                  <a:lnTo>
                    <a:pt x="21600" y="20054"/>
                  </a:lnTo>
                  <a:close/>
                </a:path>
              </a:pathLst>
            </a:custGeom>
            <a:solidFill>
              <a:schemeClr val="bg1">
                <a:lumMod val="50000"/>
                <a:alpha val="49000"/>
              </a:schemeClr>
            </a:solidFill>
            <a:ln w="12700" cap="flat">
              <a:noFill/>
              <a:miter lim="400000"/>
            </a:ln>
            <a:effectLst/>
          </p:spPr>
          <p:txBody>
            <a:bodyPr wrap="square" lIns="25399" tIns="25399" rIns="25399" bIns="25399" numCol="1" anchor="ctr">
              <a:noAutofit/>
            </a:bodyPr>
            <a:lstStyle/>
            <a:p>
              <a:pPr defTabSz="482578">
                <a:tabLst>
                  <a:tab pos="247639" algn="l"/>
                  <a:tab pos="501627" algn="l"/>
                  <a:tab pos="761965" algn="l"/>
                  <a:tab pos="1009603" algn="l"/>
                  <a:tab pos="1263592" algn="l"/>
                  <a:tab pos="1517580" algn="l"/>
                  <a:tab pos="1771568" algn="l"/>
                  <a:tab pos="2019207" algn="l"/>
                  <a:tab pos="2273195" algn="l"/>
                  <a:tab pos="2527183" algn="l"/>
                  <a:tab pos="2781171" algn="l"/>
                  <a:tab pos="3035160" algn="l"/>
                </a:tabLst>
                <a:defRPr sz="2600" spc="-116">
                  <a:solidFill>
                    <a:srgbClr val="000000"/>
                  </a:solidFill>
                  <a:latin typeface="Arial"/>
                  <a:ea typeface="Arial"/>
                  <a:cs typeface="Arial"/>
                  <a:sym typeface="Arial"/>
                </a:defRPr>
              </a:pPr>
              <a:endParaRPr sz="1300">
                <a:solidFill>
                  <a:srgbClr val="000000"/>
                </a:solidFill>
                <a:latin typeface="Helvetica" pitchFamily="2" charset="0"/>
                <a:cs typeface="Arial"/>
                <a:sym typeface="Arial"/>
              </a:endParaRPr>
            </a:p>
          </p:txBody>
        </p:sp>
      </p:grpSp>
      <p:sp>
        <p:nvSpPr>
          <p:cNvPr id="55" name="Rectangle 54">
            <a:extLst>
              <a:ext uri="{FF2B5EF4-FFF2-40B4-BE49-F238E27FC236}">
                <a16:creationId xmlns:a16="http://schemas.microsoft.com/office/drawing/2014/main" id="{6A14E783-A097-46D6-9341-3A5D1E087401}"/>
              </a:ext>
            </a:extLst>
          </p:cNvPr>
          <p:cNvSpPr/>
          <p:nvPr/>
        </p:nvSpPr>
        <p:spPr>
          <a:xfrm>
            <a:off x="6269668" y="3967074"/>
            <a:ext cx="750282" cy="1728000"/>
          </a:xfrm>
          <a:prstGeom prst="rect">
            <a:avLst/>
          </a:prstGeom>
          <a:solidFill>
            <a:srgbClr val="5AC5FF">
              <a:lumMod val="60000"/>
              <a:lumOff val="40000"/>
            </a:srgbClr>
          </a:solidFill>
          <a:ln w="25400" cap="flat" cmpd="sng" algn="ctr">
            <a:noFill/>
            <a:prstDash val="solid"/>
          </a:ln>
          <a:effectLst/>
        </p:spPr>
        <p:txBody>
          <a:bodyPr rtlCol="0" anchor="t"/>
          <a:lstStyle/>
          <a:p>
            <a:pPr algn="ctr" defTabSz="457211">
              <a:defRPr/>
            </a:pPr>
            <a:r>
              <a:rPr lang="en-US" sz="1050" b="1">
                <a:solidFill>
                  <a:srgbClr val="000000"/>
                </a:solidFill>
                <a:latin typeface="Helvetica" panose="020B0604020202020204" pitchFamily="34" charset="0"/>
                <a:cs typeface="Helvetica" panose="020B0604020202020204" pitchFamily="34" charset="0"/>
                <a:sym typeface="Helvetica"/>
              </a:rPr>
              <a:t>PODs</a:t>
            </a:r>
          </a:p>
          <a:p>
            <a:pPr defTabSz="550320"/>
            <a:endParaRPr lang="en-US" sz="1200" b="1">
              <a:solidFill>
                <a:srgbClr val="000000">
                  <a:lumMod val="85000"/>
                  <a:lumOff val="15000"/>
                </a:srgbClr>
              </a:solidFill>
              <a:latin typeface="Helvetica"/>
              <a:cs typeface="Arial"/>
            </a:endParaRPr>
          </a:p>
        </p:txBody>
      </p:sp>
      <p:sp>
        <p:nvSpPr>
          <p:cNvPr id="56" name="Rectangle 55">
            <a:extLst>
              <a:ext uri="{FF2B5EF4-FFF2-40B4-BE49-F238E27FC236}">
                <a16:creationId xmlns:a16="http://schemas.microsoft.com/office/drawing/2014/main" id="{2BACC6BF-3F57-4475-A45C-281772C880DA}"/>
              </a:ext>
            </a:extLst>
          </p:cNvPr>
          <p:cNvSpPr/>
          <p:nvPr/>
        </p:nvSpPr>
        <p:spPr>
          <a:xfrm>
            <a:off x="7259450" y="3955249"/>
            <a:ext cx="750282" cy="1728000"/>
          </a:xfrm>
          <a:prstGeom prst="rect">
            <a:avLst/>
          </a:prstGeom>
          <a:solidFill>
            <a:srgbClr val="5AC5FF">
              <a:lumMod val="60000"/>
              <a:lumOff val="40000"/>
            </a:srgbClr>
          </a:solidFill>
          <a:ln w="25400" cap="flat" cmpd="sng" algn="ctr">
            <a:noFill/>
            <a:prstDash val="solid"/>
          </a:ln>
          <a:effectLst/>
        </p:spPr>
        <p:txBody>
          <a:bodyPr rtlCol="0" anchor="t"/>
          <a:lstStyle/>
          <a:p>
            <a:pPr algn="ctr" defTabSz="457211">
              <a:defRPr/>
            </a:pPr>
            <a:r>
              <a:rPr lang="en-US" sz="1050" b="1">
                <a:solidFill>
                  <a:srgbClr val="000000"/>
                </a:solidFill>
                <a:latin typeface="Helvetica" panose="020B0604020202020204" pitchFamily="34" charset="0"/>
                <a:cs typeface="Helvetica" panose="020B0604020202020204" pitchFamily="34" charset="0"/>
                <a:sym typeface="Helvetica"/>
              </a:rPr>
              <a:t>PODs</a:t>
            </a:r>
          </a:p>
          <a:p>
            <a:pPr defTabSz="550320"/>
            <a:endParaRPr lang="en-US" sz="1200" b="1">
              <a:solidFill>
                <a:srgbClr val="000000">
                  <a:lumMod val="85000"/>
                  <a:lumOff val="15000"/>
                </a:srgbClr>
              </a:solidFill>
              <a:latin typeface="Helvetica"/>
              <a:cs typeface="Arial"/>
            </a:endParaRPr>
          </a:p>
        </p:txBody>
      </p:sp>
      <p:pic>
        <p:nvPicPr>
          <p:cNvPr id="2" name="Picture 1">
            <a:extLst>
              <a:ext uri="{FF2B5EF4-FFF2-40B4-BE49-F238E27FC236}">
                <a16:creationId xmlns:a16="http://schemas.microsoft.com/office/drawing/2014/main" id="{426B1510-2238-4066-8D7C-7C3AB4F99A17}"/>
              </a:ext>
            </a:extLst>
          </p:cNvPr>
          <p:cNvPicPr>
            <a:picLocks noChangeAspect="1"/>
          </p:cNvPicPr>
          <p:nvPr/>
        </p:nvPicPr>
        <p:blipFill>
          <a:blip r:embed="rId2"/>
          <a:stretch>
            <a:fillRect/>
          </a:stretch>
        </p:blipFill>
        <p:spPr>
          <a:xfrm>
            <a:off x="5294816" y="4218910"/>
            <a:ext cx="612000" cy="585878"/>
          </a:xfrm>
          <a:prstGeom prst="rect">
            <a:avLst/>
          </a:prstGeom>
        </p:spPr>
      </p:pic>
      <p:pic>
        <p:nvPicPr>
          <p:cNvPr id="58" name="Picture 57">
            <a:extLst>
              <a:ext uri="{FF2B5EF4-FFF2-40B4-BE49-F238E27FC236}">
                <a16:creationId xmlns:a16="http://schemas.microsoft.com/office/drawing/2014/main" id="{01800E48-293F-4485-A560-148E2F9973C7}"/>
              </a:ext>
            </a:extLst>
          </p:cNvPr>
          <p:cNvPicPr>
            <a:picLocks noChangeAspect="1"/>
          </p:cNvPicPr>
          <p:nvPr/>
        </p:nvPicPr>
        <p:blipFill>
          <a:blip r:embed="rId2"/>
          <a:stretch>
            <a:fillRect/>
          </a:stretch>
        </p:blipFill>
        <p:spPr>
          <a:xfrm>
            <a:off x="6315870" y="4218910"/>
            <a:ext cx="612000" cy="585878"/>
          </a:xfrm>
          <a:prstGeom prst="rect">
            <a:avLst/>
          </a:prstGeom>
        </p:spPr>
      </p:pic>
      <p:pic>
        <p:nvPicPr>
          <p:cNvPr id="59" name="Picture 58">
            <a:extLst>
              <a:ext uri="{FF2B5EF4-FFF2-40B4-BE49-F238E27FC236}">
                <a16:creationId xmlns:a16="http://schemas.microsoft.com/office/drawing/2014/main" id="{12738FE3-F671-4024-9DC1-CEE1669AFDA7}"/>
              </a:ext>
            </a:extLst>
          </p:cNvPr>
          <p:cNvPicPr>
            <a:picLocks noChangeAspect="1"/>
          </p:cNvPicPr>
          <p:nvPr/>
        </p:nvPicPr>
        <p:blipFill>
          <a:blip r:embed="rId2"/>
          <a:stretch>
            <a:fillRect/>
          </a:stretch>
        </p:blipFill>
        <p:spPr>
          <a:xfrm>
            <a:off x="6326451" y="4935270"/>
            <a:ext cx="612000" cy="585878"/>
          </a:xfrm>
          <a:prstGeom prst="rect">
            <a:avLst/>
          </a:prstGeom>
        </p:spPr>
      </p:pic>
      <p:pic>
        <p:nvPicPr>
          <p:cNvPr id="60" name="Picture 59">
            <a:extLst>
              <a:ext uri="{FF2B5EF4-FFF2-40B4-BE49-F238E27FC236}">
                <a16:creationId xmlns:a16="http://schemas.microsoft.com/office/drawing/2014/main" id="{BE57646C-38C2-4158-A3DD-3A75B4A0D722}"/>
              </a:ext>
            </a:extLst>
          </p:cNvPr>
          <p:cNvPicPr>
            <a:picLocks noChangeAspect="1"/>
          </p:cNvPicPr>
          <p:nvPr/>
        </p:nvPicPr>
        <p:blipFill>
          <a:blip r:embed="rId2"/>
          <a:stretch>
            <a:fillRect/>
          </a:stretch>
        </p:blipFill>
        <p:spPr>
          <a:xfrm>
            <a:off x="5315979" y="4972756"/>
            <a:ext cx="612000" cy="585878"/>
          </a:xfrm>
          <a:prstGeom prst="rect">
            <a:avLst/>
          </a:prstGeom>
        </p:spPr>
      </p:pic>
      <p:pic>
        <p:nvPicPr>
          <p:cNvPr id="61" name="Picture 60">
            <a:extLst>
              <a:ext uri="{FF2B5EF4-FFF2-40B4-BE49-F238E27FC236}">
                <a16:creationId xmlns:a16="http://schemas.microsoft.com/office/drawing/2014/main" id="{3243B8CA-BC3B-4440-BFAD-D115D9072AF4}"/>
              </a:ext>
            </a:extLst>
          </p:cNvPr>
          <p:cNvPicPr>
            <a:picLocks noChangeAspect="1"/>
          </p:cNvPicPr>
          <p:nvPr/>
        </p:nvPicPr>
        <p:blipFill>
          <a:blip r:embed="rId2"/>
          <a:stretch>
            <a:fillRect/>
          </a:stretch>
        </p:blipFill>
        <p:spPr>
          <a:xfrm>
            <a:off x="7323671" y="4218910"/>
            <a:ext cx="612000" cy="585878"/>
          </a:xfrm>
          <a:prstGeom prst="rect">
            <a:avLst/>
          </a:prstGeom>
        </p:spPr>
      </p:pic>
      <p:pic>
        <p:nvPicPr>
          <p:cNvPr id="62" name="Picture 61">
            <a:extLst>
              <a:ext uri="{FF2B5EF4-FFF2-40B4-BE49-F238E27FC236}">
                <a16:creationId xmlns:a16="http://schemas.microsoft.com/office/drawing/2014/main" id="{1B5FF937-23B9-4F1E-B544-FCDE9C200DBB}"/>
              </a:ext>
            </a:extLst>
          </p:cNvPr>
          <p:cNvPicPr>
            <a:picLocks noChangeAspect="1"/>
          </p:cNvPicPr>
          <p:nvPr/>
        </p:nvPicPr>
        <p:blipFill>
          <a:blip r:embed="rId2"/>
          <a:stretch>
            <a:fillRect/>
          </a:stretch>
        </p:blipFill>
        <p:spPr>
          <a:xfrm>
            <a:off x="7323671" y="4948475"/>
            <a:ext cx="612000" cy="585878"/>
          </a:xfrm>
          <a:prstGeom prst="rect">
            <a:avLst/>
          </a:prstGeom>
        </p:spPr>
      </p:pic>
      <p:sp>
        <p:nvSpPr>
          <p:cNvPr id="63" name="TextBox 3">
            <a:extLst>
              <a:ext uri="{FF2B5EF4-FFF2-40B4-BE49-F238E27FC236}">
                <a16:creationId xmlns:a16="http://schemas.microsoft.com/office/drawing/2014/main" id="{B04F3430-939F-4A4D-9BB7-56CF3222750A}"/>
              </a:ext>
            </a:extLst>
          </p:cNvPr>
          <p:cNvSpPr txBox="1"/>
          <p:nvPr/>
        </p:nvSpPr>
        <p:spPr>
          <a:xfrm>
            <a:off x="8669376" y="1559117"/>
            <a:ext cx="3342828" cy="4968000"/>
          </a:xfrm>
          <a:prstGeom prst="rect">
            <a:avLst/>
          </a:prstGeom>
          <a:solidFill>
            <a:schemeClr val="bg1">
              <a:lumMod val="95000"/>
            </a:schemeClr>
          </a:solidFill>
          <a:ln w="12700" cap="flat">
            <a:noFill/>
            <a:miter lim="400000"/>
          </a:ln>
          <a:effectLst/>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198000" tIns="216000" rIns="216000" bIns="45718" numCol="1" anchor="t">
            <a:noAutofit/>
          </a:bodyPr>
          <a:lstStyle/>
          <a:p>
            <a:pPr defTabSz="554500" hangingPunct="0">
              <a:spcBef>
                <a:spcPts val="100"/>
              </a:spcBef>
              <a:spcAft>
                <a:spcPts val="100"/>
              </a:spcAft>
              <a:tabLst>
                <a:tab pos="247650" algn="l"/>
                <a:tab pos="501650" algn="l"/>
                <a:tab pos="762000" algn="l"/>
                <a:tab pos="1009650" algn="l"/>
                <a:tab pos="1263650" algn="l"/>
                <a:tab pos="1517650" algn="l"/>
                <a:tab pos="1771650" algn="l"/>
                <a:tab pos="2019300" algn="l"/>
                <a:tab pos="2273300" algn="l"/>
                <a:tab pos="2527300" algn="l"/>
                <a:tab pos="2781300" algn="l"/>
                <a:tab pos="3035300" algn="l"/>
              </a:tabLst>
              <a:defRPr/>
            </a:pPr>
            <a:r>
              <a:rPr lang="en-IN" sz="1300" b="1" kern="0">
                <a:solidFill>
                  <a:srgbClr val="000000"/>
                </a:solidFill>
                <a:latin typeface="Helvetica" pitchFamily="2" charset="0"/>
                <a:ea typeface="Helvetica Neue" panose="02000503000000020004" pitchFamily="2" charset="0"/>
                <a:cs typeface="Helvetica Neue" panose="02000503000000020004" pitchFamily="2" charset="0"/>
                <a:sym typeface="Helvetica"/>
              </a:rPr>
              <a:t>Smart Operations</a:t>
            </a:r>
          </a:p>
          <a:p>
            <a:pPr marL="171450" indent="-171450" defTabSz="554500" hangingPunct="0">
              <a:spcBef>
                <a:spcPts val="100"/>
              </a:spcBef>
              <a:spcAft>
                <a:spcPts val="100"/>
              </a:spcAft>
              <a:buFont typeface="Arial" panose="020B0604020202020204" pitchFamily="34" charset="0"/>
              <a:buChar char="•"/>
              <a:tabLst>
                <a:tab pos="247650" algn="l"/>
                <a:tab pos="501650" algn="l"/>
                <a:tab pos="762000" algn="l"/>
                <a:tab pos="1009650" algn="l"/>
                <a:tab pos="1263650" algn="l"/>
                <a:tab pos="1517650" algn="l"/>
                <a:tab pos="1771650" algn="l"/>
                <a:tab pos="2019300" algn="l"/>
                <a:tab pos="2273300" algn="l"/>
                <a:tab pos="2527300" algn="l"/>
                <a:tab pos="2781300" algn="l"/>
                <a:tab pos="3035300" algn="l"/>
              </a:tabLst>
              <a:defRPr/>
            </a:pPr>
            <a:r>
              <a:rPr lang="en-IN" sz="1300" kern="0">
                <a:solidFill>
                  <a:srgbClr val="000000"/>
                </a:solidFill>
                <a:latin typeface="Helvetica" pitchFamily="2" charset="0"/>
                <a:cs typeface="Calibri" panose="020F0502020204030204" pitchFamily="34" charset="0"/>
                <a:sym typeface="Helvetica"/>
              </a:rPr>
              <a:t>Integrated Monitoring of apps, platforms and compute for Single Pane of Glass</a:t>
            </a:r>
          </a:p>
          <a:p>
            <a:pPr marL="171450" indent="-171450" defTabSz="554500" hangingPunct="0">
              <a:spcBef>
                <a:spcPts val="100"/>
              </a:spcBef>
              <a:spcAft>
                <a:spcPts val="100"/>
              </a:spcAft>
              <a:buFont typeface="Arial" panose="020B0604020202020204" pitchFamily="34" charset="0"/>
              <a:buChar char="•"/>
              <a:tabLst>
                <a:tab pos="247650" algn="l"/>
                <a:tab pos="501650" algn="l"/>
                <a:tab pos="762000" algn="l"/>
                <a:tab pos="1009650" algn="l"/>
                <a:tab pos="1263650" algn="l"/>
                <a:tab pos="1517650" algn="l"/>
                <a:tab pos="1771650" algn="l"/>
                <a:tab pos="2019300" algn="l"/>
                <a:tab pos="2273300" algn="l"/>
                <a:tab pos="2527300" algn="l"/>
                <a:tab pos="2781300" algn="l"/>
                <a:tab pos="3035300" algn="l"/>
              </a:tabLst>
              <a:defRPr/>
            </a:pPr>
            <a:r>
              <a:rPr lang="en-IN" sz="1300" kern="0">
                <a:solidFill>
                  <a:srgbClr val="000000"/>
                </a:solidFill>
                <a:latin typeface="Helvetica" pitchFamily="2" charset="0"/>
                <a:cs typeface="Calibri" panose="020F0502020204030204" pitchFamily="34" charset="0"/>
                <a:sym typeface="Helvetica"/>
              </a:rPr>
              <a:t>Infra as Code (Auto Cloud stack provisioning, deployments, scaling)</a:t>
            </a:r>
          </a:p>
          <a:p>
            <a:pPr marL="171450" indent="-171450" defTabSz="554500" hangingPunct="0">
              <a:spcBef>
                <a:spcPts val="100"/>
              </a:spcBef>
              <a:spcAft>
                <a:spcPts val="100"/>
              </a:spcAft>
              <a:buFont typeface="Arial" panose="020B0604020202020204" pitchFamily="34" charset="0"/>
              <a:buChar char="•"/>
              <a:tabLst>
                <a:tab pos="247650" algn="l"/>
                <a:tab pos="501650" algn="l"/>
                <a:tab pos="762000" algn="l"/>
                <a:tab pos="1009650" algn="l"/>
                <a:tab pos="1263650" algn="l"/>
                <a:tab pos="1517650" algn="l"/>
                <a:tab pos="1771650" algn="l"/>
                <a:tab pos="2019300" algn="l"/>
                <a:tab pos="2273300" algn="l"/>
                <a:tab pos="2527300" algn="l"/>
                <a:tab pos="2781300" algn="l"/>
                <a:tab pos="3035300" algn="l"/>
              </a:tabLst>
              <a:defRPr/>
            </a:pPr>
            <a:r>
              <a:rPr lang="en-US" sz="1300"/>
              <a:t>Adoption of SRE practices for platform availability, resiliency, manage SLOs, SLIs </a:t>
            </a:r>
          </a:p>
          <a:p>
            <a:pPr marL="171450" indent="-171450" defTabSz="554500" hangingPunct="0">
              <a:spcBef>
                <a:spcPts val="100"/>
              </a:spcBef>
              <a:spcAft>
                <a:spcPts val="100"/>
              </a:spcAft>
              <a:buFont typeface="Arial" panose="020B0604020202020204" pitchFamily="34" charset="0"/>
              <a:buChar char="•"/>
              <a:tabLst>
                <a:tab pos="247650" algn="l"/>
                <a:tab pos="501650" algn="l"/>
                <a:tab pos="762000" algn="l"/>
                <a:tab pos="1009650" algn="l"/>
                <a:tab pos="1263650" algn="l"/>
                <a:tab pos="1517650" algn="l"/>
                <a:tab pos="1771650" algn="l"/>
                <a:tab pos="2019300" algn="l"/>
                <a:tab pos="2273300" algn="l"/>
                <a:tab pos="2527300" algn="l"/>
                <a:tab pos="2781300" algn="l"/>
                <a:tab pos="3035300" algn="l"/>
              </a:tabLst>
              <a:defRPr/>
            </a:pPr>
            <a:endParaRPr lang="en-IN" sz="1300" kern="0">
              <a:solidFill>
                <a:srgbClr val="000000"/>
              </a:solidFill>
              <a:latin typeface="Helvetica" pitchFamily="2" charset="0"/>
              <a:cs typeface="Calibri" panose="020F0502020204030204" pitchFamily="34" charset="0"/>
              <a:sym typeface="Helvetica"/>
            </a:endParaRPr>
          </a:p>
          <a:p>
            <a:pPr defTabSz="482600" hangingPunct="0">
              <a:spcBef>
                <a:spcPts val="100"/>
              </a:spcBef>
              <a:spcAft>
                <a:spcPts val="100"/>
              </a:spcAft>
              <a:buSzPct val="100000"/>
              <a:tabLst>
                <a:tab pos="247650" algn="l"/>
                <a:tab pos="501650" algn="l"/>
                <a:tab pos="762000" algn="l"/>
                <a:tab pos="1009650" algn="l"/>
                <a:tab pos="1263650" algn="l"/>
                <a:tab pos="1517650" algn="l"/>
                <a:tab pos="1771650" algn="l"/>
                <a:tab pos="2019300" algn="l"/>
                <a:tab pos="2273300" algn="l"/>
                <a:tab pos="2527300" algn="l"/>
                <a:tab pos="2781300" algn="l"/>
                <a:tab pos="3035300" algn="l"/>
              </a:tabLst>
              <a:defRPr sz="2000"/>
            </a:pPr>
            <a:r>
              <a:rPr lang="en-US" sz="1300" b="1" kern="0">
                <a:solidFill>
                  <a:srgbClr val="000000"/>
                </a:solidFill>
                <a:latin typeface="Helvetica" pitchFamily="2" charset="0"/>
                <a:ea typeface="Helvetica Neue" panose="02000503000000020004" pitchFamily="2" charset="0"/>
                <a:cs typeface="Helvetica Neue" panose="02000503000000020004" pitchFamily="2" charset="0"/>
                <a:sym typeface="Helvetica"/>
              </a:rPr>
              <a:t>Vertically integrated full-stack model</a:t>
            </a:r>
          </a:p>
          <a:p>
            <a:pPr marL="171450" indent="-171450" defTabSz="482600" hangingPunct="0">
              <a:spcBef>
                <a:spcPts val="100"/>
              </a:spcBef>
              <a:spcAft>
                <a:spcPts val="100"/>
              </a:spcAft>
              <a:buSzPct val="100000"/>
              <a:buFont typeface="Arial" panose="020B0604020202020204" pitchFamily="34" charset="0"/>
              <a:buChar char="•"/>
              <a:tabLst>
                <a:tab pos="247650" algn="l"/>
                <a:tab pos="501650" algn="l"/>
                <a:tab pos="762000" algn="l"/>
                <a:tab pos="1009650" algn="l"/>
                <a:tab pos="1263650" algn="l"/>
                <a:tab pos="1517650" algn="l"/>
                <a:tab pos="1771650" algn="l"/>
                <a:tab pos="2019300" algn="l"/>
                <a:tab pos="2273300" algn="l"/>
                <a:tab pos="2527300" algn="l"/>
                <a:tab pos="2781300" algn="l"/>
                <a:tab pos="3035300" algn="l"/>
              </a:tabLst>
              <a:defRPr sz="2000"/>
            </a:pPr>
            <a:r>
              <a:rPr lang="en-US" sz="1300" kern="0">
                <a:solidFill>
                  <a:srgbClr val="000000"/>
                </a:solidFill>
                <a:latin typeface="Helvetica" pitchFamily="2" charset="0"/>
                <a:ea typeface="Helvetica Neue" panose="02000503000000020004" pitchFamily="2" charset="0"/>
                <a:cs typeface="Helvetica Neue" panose="02000503000000020004" pitchFamily="2" charset="0"/>
                <a:sym typeface="Helvetica"/>
              </a:rPr>
              <a:t>Business led, vertically integrated delivery model aligned by functions</a:t>
            </a:r>
          </a:p>
          <a:p>
            <a:pPr marL="171450" indent="-171450" defTabSz="482600" hangingPunct="0">
              <a:spcBef>
                <a:spcPts val="100"/>
              </a:spcBef>
              <a:spcAft>
                <a:spcPts val="100"/>
              </a:spcAft>
              <a:buSzPct val="100000"/>
              <a:buFont typeface="Arial" panose="020B0604020202020204" pitchFamily="34" charset="0"/>
              <a:buChar char="•"/>
              <a:tabLst>
                <a:tab pos="247650" algn="l"/>
                <a:tab pos="501650" algn="l"/>
                <a:tab pos="762000" algn="l"/>
                <a:tab pos="1009650" algn="l"/>
                <a:tab pos="1263650" algn="l"/>
                <a:tab pos="1517650" algn="l"/>
                <a:tab pos="1771650" algn="l"/>
                <a:tab pos="2019300" algn="l"/>
                <a:tab pos="2273300" algn="l"/>
                <a:tab pos="2527300" algn="l"/>
                <a:tab pos="2781300" algn="l"/>
                <a:tab pos="3035300" algn="l"/>
              </a:tabLst>
              <a:defRPr sz="2000"/>
            </a:pPr>
            <a:r>
              <a:rPr lang="en-US" sz="1300" kern="0">
                <a:solidFill>
                  <a:srgbClr val="000000"/>
                </a:solidFill>
                <a:latin typeface="Helvetica" pitchFamily="2" charset="0"/>
                <a:ea typeface="Helvetica Neue" panose="02000503000000020004" pitchFamily="2" charset="0"/>
                <a:cs typeface="Helvetica Neue" panose="02000503000000020004" pitchFamily="2" charset="0"/>
                <a:sym typeface="Helvetica"/>
              </a:rPr>
              <a:t>Automated DevSecOps pipeline</a:t>
            </a:r>
          </a:p>
          <a:p>
            <a:pPr marL="171450" indent="-171450" defTabSz="482600" hangingPunct="0">
              <a:spcBef>
                <a:spcPts val="100"/>
              </a:spcBef>
              <a:spcAft>
                <a:spcPts val="100"/>
              </a:spcAft>
              <a:buSzPct val="100000"/>
              <a:buFont typeface="Arial" panose="020B0604020202020204" pitchFamily="34" charset="0"/>
              <a:buChar char="•"/>
              <a:tabLst>
                <a:tab pos="247650" algn="l"/>
                <a:tab pos="501650" algn="l"/>
                <a:tab pos="762000" algn="l"/>
                <a:tab pos="1009650" algn="l"/>
                <a:tab pos="1263650" algn="l"/>
                <a:tab pos="1517650" algn="l"/>
                <a:tab pos="1771650" algn="l"/>
                <a:tab pos="2019300" algn="l"/>
                <a:tab pos="2273300" algn="l"/>
                <a:tab pos="2527300" algn="l"/>
                <a:tab pos="2781300" algn="l"/>
                <a:tab pos="3035300" algn="l"/>
              </a:tabLst>
              <a:defRPr sz="2000"/>
            </a:pPr>
            <a:r>
              <a:rPr lang="en-US" sz="1300" kern="0">
                <a:solidFill>
                  <a:srgbClr val="000000"/>
                </a:solidFill>
                <a:latin typeface="Helvetica" pitchFamily="2" charset="0"/>
                <a:ea typeface="Helvetica Neue" panose="02000503000000020004" pitchFamily="2" charset="0"/>
                <a:cs typeface="Helvetica Neue" panose="02000503000000020004" pitchFamily="2" charset="0"/>
                <a:sym typeface="Helvetica"/>
              </a:rPr>
              <a:t>Design, Build, Test and Release in continuous delivery mode</a:t>
            </a:r>
          </a:p>
          <a:p>
            <a:pPr marL="171450" indent="-171450" defTabSz="482600" hangingPunct="0">
              <a:spcBef>
                <a:spcPts val="100"/>
              </a:spcBef>
              <a:spcAft>
                <a:spcPts val="100"/>
              </a:spcAft>
              <a:buSzPct val="100000"/>
              <a:buFont typeface="Arial" panose="020B0604020202020204" pitchFamily="34" charset="0"/>
              <a:buChar char="•"/>
              <a:tabLst>
                <a:tab pos="247650" algn="l"/>
                <a:tab pos="501650" algn="l"/>
                <a:tab pos="762000" algn="l"/>
                <a:tab pos="1009650" algn="l"/>
                <a:tab pos="1263650" algn="l"/>
                <a:tab pos="1517650" algn="l"/>
                <a:tab pos="1771650" algn="l"/>
                <a:tab pos="2019300" algn="l"/>
                <a:tab pos="2273300" algn="l"/>
                <a:tab pos="2527300" algn="l"/>
                <a:tab pos="2781300" algn="l"/>
                <a:tab pos="3035300" algn="l"/>
              </a:tabLst>
              <a:defRPr sz="2000"/>
            </a:pPr>
            <a:r>
              <a:rPr lang="en-US" sz="1300" kern="0">
                <a:solidFill>
                  <a:srgbClr val="000000"/>
                </a:solidFill>
                <a:latin typeface="Helvetica" pitchFamily="2" charset="0"/>
                <a:ea typeface="Helvetica Neue" panose="02000503000000020004" pitchFamily="2" charset="0"/>
                <a:cs typeface="Helvetica Neue" panose="02000503000000020004" pitchFamily="2" charset="0"/>
                <a:sym typeface="Helvetica"/>
              </a:rPr>
              <a:t>Single product backlog for fixes, features and upgrades</a:t>
            </a:r>
          </a:p>
          <a:p>
            <a:pPr marL="171450" indent="-171450" defTabSz="482600" hangingPunct="0">
              <a:spcBef>
                <a:spcPts val="100"/>
              </a:spcBef>
              <a:spcAft>
                <a:spcPts val="100"/>
              </a:spcAft>
              <a:buSzPct val="100000"/>
              <a:buFont typeface="Arial" panose="020B0604020202020204" pitchFamily="34" charset="0"/>
              <a:buChar char="•"/>
              <a:tabLst>
                <a:tab pos="247650" algn="l"/>
                <a:tab pos="501650" algn="l"/>
                <a:tab pos="762000" algn="l"/>
                <a:tab pos="1009650" algn="l"/>
                <a:tab pos="1263650" algn="l"/>
                <a:tab pos="1517650" algn="l"/>
                <a:tab pos="1771650" algn="l"/>
                <a:tab pos="2019300" algn="l"/>
                <a:tab pos="2273300" algn="l"/>
                <a:tab pos="2527300" algn="l"/>
                <a:tab pos="2781300" algn="l"/>
                <a:tab pos="3035300" algn="l"/>
              </a:tabLst>
              <a:defRPr sz="2000"/>
            </a:pPr>
            <a:r>
              <a:rPr lang="en-US" sz="1300" kern="0">
                <a:solidFill>
                  <a:srgbClr val="000000"/>
                </a:solidFill>
                <a:latin typeface="Helvetica" pitchFamily="2" charset="0"/>
                <a:ea typeface="Helvetica Neue" panose="02000503000000020004" pitchFamily="2" charset="0"/>
                <a:cs typeface="Helvetica Neue" panose="02000503000000020004" pitchFamily="2" charset="0"/>
                <a:sym typeface="Helvetica"/>
              </a:rPr>
              <a:t>Security and Platform operations (DB, MW, Integrations) integrated into pipeline across Cloud &amp; DevSecOps</a:t>
            </a:r>
          </a:p>
          <a:p>
            <a:pPr marL="171450" indent="-171450" defTabSz="482600" hangingPunct="0">
              <a:spcBef>
                <a:spcPts val="100"/>
              </a:spcBef>
              <a:spcAft>
                <a:spcPts val="100"/>
              </a:spcAft>
              <a:buSzPct val="100000"/>
              <a:buFont typeface="Arial" panose="020B0604020202020204" pitchFamily="34" charset="0"/>
              <a:buChar char="•"/>
              <a:tabLst>
                <a:tab pos="247650" algn="l"/>
                <a:tab pos="501650" algn="l"/>
                <a:tab pos="762000" algn="l"/>
                <a:tab pos="1009650" algn="l"/>
                <a:tab pos="1263650" algn="l"/>
                <a:tab pos="1517650" algn="l"/>
                <a:tab pos="1771650" algn="l"/>
                <a:tab pos="2019300" algn="l"/>
                <a:tab pos="2273300" algn="l"/>
                <a:tab pos="2527300" algn="l"/>
                <a:tab pos="2781300" algn="l"/>
                <a:tab pos="3035300" algn="l"/>
              </a:tabLst>
              <a:defRPr sz="2000"/>
            </a:pPr>
            <a:endParaRPr lang="en-US" sz="1300" kern="0">
              <a:solidFill>
                <a:srgbClr val="000000"/>
              </a:solidFill>
              <a:latin typeface="Helvetica" pitchFamily="2" charset="0"/>
              <a:ea typeface="Helvetica Neue" panose="02000503000000020004" pitchFamily="2" charset="0"/>
              <a:cs typeface="Helvetica Neue" panose="02000503000000020004" pitchFamily="2" charset="0"/>
              <a:sym typeface="Helvetica"/>
            </a:endParaRPr>
          </a:p>
          <a:p>
            <a:pPr marL="171450" indent="-171450" defTabSz="482600" hangingPunct="0">
              <a:spcBef>
                <a:spcPts val="100"/>
              </a:spcBef>
              <a:spcAft>
                <a:spcPts val="100"/>
              </a:spcAft>
              <a:buSzPct val="100000"/>
              <a:buFont typeface="Arial" panose="020B0604020202020204" pitchFamily="34" charset="0"/>
              <a:buChar char="•"/>
              <a:tabLst>
                <a:tab pos="247650" algn="l"/>
                <a:tab pos="501650" algn="l"/>
                <a:tab pos="762000" algn="l"/>
                <a:tab pos="1009650" algn="l"/>
                <a:tab pos="1263650" algn="l"/>
                <a:tab pos="1517650" algn="l"/>
                <a:tab pos="1771650" algn="l"/>
                <a:tab pos="2019300" algn="l"/>
                <a:tab pos="2273300" algn="l"/>
                <a:tab pos="2527300" algn="l"/>
                <a:tab pos="2781300" algn="l"/>
                <a:tab pos="3035300" algn="l"/>
              </a:tabLst>
              <a:defRPr sz="2000"/>
            </a:pPr>
            <a:endParaRPr lang="en-US" sz="1300" kern="0">
              <a:solidFill>
                <a:srgbClr val="000000"/>
              </a:solidFill>
              <a:latin typeface="Helvetica" pitchFamily="2" charset="0"/>
              <a:ea typeface="Helvetica Neue" panose="02000503000000020004" pitchFamily="2" charset="0"/>
              <a:cs typeface="Helvetica Neue" panose="02000503000000020004" pitchFamily="2" charset="0"/>
              <a:sym typeface="Helvetica"/>
            </a:endParaRPr>
          </a:p>
          <a:p>
            <a:pPr defTabSz="554500" hangingPunct="0">
              <a:spcBef>
                <a:spcPts val="100"/>
              </a:spcBef>
              <a:spcAft>
                <a:spcPts val="100"/>
              </a:spcAft>
              <a:tabLst>
                <a:tab pos="247650" algn="l"/>
                <a:tab pos="501650" algn="l"/>
                <a:tab pos="762000" algn="l"/>
                <a:tab pos="1009650" algn="l"/>
                <a:tab pos="1263650" algn="l"/>
                <a:tab pos="1517650" algn="l"/>
                <a:tab pos="1771650" algn="l"/>
                <a:tab pos="2019300" algn="l"/>
                <a:tab pos="2273300" algn="l"/>
                <a:tab pos="2527300" algn="l"/>
                <a:tab pos="2781300" algn="l"/>
                <a:tab pos="3035300" algn="l"/>
              </a:tabLst>
              <a:defRPr/>
            </a:pPr>
            <a:endParaRPr lang="en-IN" sz="1300" kern="0">
              <a:solidFill>
                <a:srgbClr val="000000"/>
              </a:solidFill>
              <a:latin typeface="Helvetica" pitchFamily="2" charset="0"/>
              <a:cs typeface="Calibri" panose="020F0502020204030204" pitchFamily="34" charset="0"/>
              <a:sym typeface="Helvetica"/>
            </a:endParaRPr>
          </a:p>
          <a:p>
            <a:pPr defTabSz="554500" hangingPunct="0">
              <a:spcBef>
                <a:spcPts val="100"/>
              </a:spcBef>
              <a:spcAft>
                <a:spcPts val="100"/>
              </a:spcAft>
              <a:tabLst>
                <a:tab pos="247650" algn="l"/>
                <a:tab pos="501650" algn="l"/>
                <a:tab pos="762000" algn="l"/>
                <a:tab pos="1009650" algn="l"/>
                <a:tab pos="1263650" algn="l"/>
                <a:tab pos="1517650" algn="l"/>
                <a:tab pos="1771650" algn="l"/>
                <a:tab pos="2019300" algn="l"/>
                <a:tab pos="2273300" algn="l"/>
                <a:tab pos="2527300" algn="l"/>
                <a:tab pos="2781300" algn="l"/>
                <a:tab pos="3035300" algn="l"/>
              </a:tabLst>
              <a:defRPr/>
            </a:pPr>
            <a:endParaRPr lang="en-IN" sz="1300" b="1" kern="0">
              <a:solidFill>
                <a:srgbClr val="000000"/>
              </a:solidFill>
              <a:latin typeface="Helvetica" pitchFamily="2" charset="0"/>
              <a:cs typeface="Calibri" panose="020F0502020204030204" pitchFamily="34" charset="0"/>
              <a:sym typeface="Helvetica"/>
            </a:endParaRPr>
          </a:p>
          <a:p>
            <a:pPr defTabSz="554500" hangingPunct="0">
              <a:spcBef>
                <a:spcPts val="100"/>
              </a:spcBef>
              <a:spcAft>
                <a:spcPts val="100"/>
              </a:spcAft>
              <a:tabLst>
                <a:tab pos="247650" algn="l"/>
                <a:tab pos="501650" algn="l"/>
                <a:tab pos="762000" algn="l"/>
                <a:tab pos="1009650" algn="l"/>
                <a:tab pos="1263650" algn="l"/>
                <a:tab pos="1517650" algn="l"/>
                <a:tab pos="1771650" algn="l"/>
                <a:tab pos="2019300" algn="l"/>
                <a:tab pos="2273300" algn="l"/>
                <a:tab pos="2527300" algn="l"/>
                <a:tab pos="2781300" algn="l"/>
                <a:tab pos="3035300" algn="l"/>
              </a:tabLst>
              <a:defRPr/>
            </a:pPr>
            <a:endParaRPr lang="en-US" sz="1300" b="1" kern="0">
              <a:solidFill>
                <a:srgbClr val="000000"/>
              </a:solidFill>
              <a:latin typeface="Helvetica" pitchFamily="2" charset="0"/>
              <a:cs typeface="Calibri" panose="020F0502020204030204" pitchFamily="34" charset="0"/>
              <a:sym typeface="Helvetica"/>
            </a:endParaRPr>
          </a:p>
          <a:p>
            <a:pPr>
              <a:spcBef>
                <a:spcPts val="100"/>
              </a:spcBef>
              <a:spcAft>
                <a:spcPts val="100"/>
              </a:spcAft>
              <a:buSzPct val="100000"/>
              <a:defRPr sz="2000"/>
            </a:pPr>
            <a:endParaRPr lang="en-IN" sz="1400" kern="0">
              <a:solidFill>
                <a:srgbClr val="000000"/>
              </a:solidFill>
              <a:latin typeface="Helvetica" pitchFamily="2" charset="0"/>
              <a:ea typeface="Helvetica Neue" panose="02000503000000020004" pitchFamily="2" charset="0"/>
              <a:cs typeface="Helvetica Neue" panose="02000503000000020004" pitchFamily="2" charset="0"/>
              <a:sym typeface="Helvetica"/>
            </a:endParaRPr>
          </a:p>
          <a:p>
            <a:pPr marL="342900" indent="-342900">
              <a:spcBef>
                <a:spcPts val="100"/>
              </a:spcBef>
              <a:spcAft>
                <a:spcPts val="100"/>
              </a:spcAft>
              <a:buSzPct val="100000"/>
              <a:buFont typeface="Arial"/>
              <a:buChar char="•"/>
              <a:defRPr sz="2000"/>
            </a:pPr>
            <a:endParaRPr lang="en-IN" sz="1400" b="1" kern="0">
              <a:solidFill>
                <a:srgbClr val="000000"/>
              </a:solidFill>
              <a:latin typeface="Helvetica" pitchFamily="2" charset="0"/>
              <a:ea typeface="Helvetica Neue" panose="02000503000000020004" pitchFamily="2" charset="0"/>
              <a:cs typeface="Helvetica Neue" panose="02000503000000020004" pitchFamily="2" charset="0"/>
              <a:sym typeface="Helvetica"/>
            </a:endParaRPr>
          </a:p>
          <a:p>
            <a:pPr marL="342900" indent="-342900">
              <a:spcBef>
                <a:spcPts val="100"/>
              </a:spcBef>
              <a:spcAft>
                <a:spcPts val="100"/>
              </a:spcAft>
              <a:buSzPct val="100000"/>
              <a:buFont typeface="Arial"/>
              <a:buChar char="•"/>
              <a:defRPr sz="2000"/>
            </a:pPr>
            <a:endParaRPr lang="en-IN" sz="1400" kern="0">
              <a:solidFill>
                <a:srgbClr val="000000"/>
              </a:solidFill>
              <a:latin typeface="Helvetica" pitchFamily="2" charset="0"/>
              <a:ea typeface="Helvetica Neue" panose="02000503000000020004" pitchFamily="2" charset="0"/>
              <a:cs typeface="Helvetica Neue" panose="02000503000000020004" pitchFamily="2" charset="0"/>
              <a:sym typeface="Helvetica"/>
            </a:endParaRPr>
          </a:p>
          <a:p>
            <a:pPr marL="342900" indent="-342900">
              <a:spcBef>
                <a:spcPts val="100"/>
              </a:spcBef>
              <a:spcAft>
                <a:spcPts val="100"/>
              </a:spcAft>
              <a:buSzPct val="100000"/>
              <a:buFont typeface="Arial"/>
              <a:buChar char="•"/>
              <a:defRPr sz="2000"/>
            </a:pPr>
            <a:endParaRPr lang="en-IN" sz="1400" b="1" kern="0">
              <a:solidFill>
                <a:srgbClr val="000000"/>
              </a:solidFill>
              <a:latin typeface="Helvetica" pitchFamily="2" charset="0"/>
              <a:ea typeface="Helvetica Neue" panose="02000503000000020004" pitchFamily="2" charset="0"/>
              <a:cs typeface="Helvetica Neue" panose="02000503000000020004" pitchFamily="2" charset="0"/>
              <a:sym typeface="Helvetica"/>
            </a:endParaRPr>
          </a:p>
          <a:p>
            <a:pPr marL="342900" indent="-342900">
              <a:spcBef>
                <a:spcPts val="100"/>
              </a:spcBef>
              <a:spcAft>
                <a:spcPts val="100"/>
              </a:spcAft>
              <a:buSzPct val="100000"/>
              <a:buFont typeface="Arial"/>
              <a:buChar char="•"/>
              <a:defRPr sz="2000"/>
            </a:pPr>
            <a:endParaRPr lang="en-IN" sz="1400" kern="0">
              <a:solidFill>
                <a:srgbClr val="000000"/>
              </a:solidFill>
              <a:latin typeface="Helvetica" pitchFamily="2" charset="0"/>
              <a:ea typeface="Helvetica Neue" panose="02000503000000020004" pitchFamily="2" charset="0"/>
              <a:cs typeface="Helvetica Neue" panose="02000503000000020004" pitchFamily="2" charset="0"/>
              <a:sym typeface="Helvetica"/>
            </a:endParaRPr>
          </a:p>
          <a:p>
            <a:pPr marL="342900" indent="-342900">
              <a:spcBef>
                <a:spcPts val="100"/>
              </a:spcBef>
              <a:spcAft>
                <a:spcPts val="100"/>
              </a:spcAft>
              <a:buSzPct val="100000"/>
              <a:buFont typeface="Arial"/>
              <a:buChar char="•"/>
              <a:defRPr sz="2000"/>
            </a:pPr>
            <a:endParaRPr sz="1400" kern="0">
              <a:solidFill>
                <a:srgbClr val="000000"/>
              </a:solidFill>
              <a:latin typeface="Helvetica" pitchFamily="2" charset="0"/>
              <a:ea typeface="Helvetica Neue" panose="02000503000000020004" pitchFamily="2" charset="0"/>
              <a:cs typeface="Helvetica Neue" panose="02000503000000020004" pitchFamily="2" charset="0"/>
              <a:sym typeface="Helvetica"/>
            </a:endParaRPr>
          </a:p>
        </p:txBody>
      </p:sp>
      <p:sp>
        <p:nvSpPr>
          <p:cNvPr id="3" name="Rectangle: Rounded Corners 2">
            <a:extLst>
              <a:ext uri="{FF2B5EF4-FFF2-40B4-BE49-F238E27FC236}">
                <a16:creationId xmlns:a16="http://schemas.microsoft.com/office/drawing/2014/main" id="{3D76360A-77F1-76DC-29BD-48BEEAF62ED1}"/>
              </a:ext>
            </a:extLst>
          </p:cNvPr>
          <p:cNvSpPr/>
          <p:nvPr/>
        </p:nvSpPr>
        <p:spPr>
          <a:xfrm>
            <a:off x="570626" y="1317775"/>
            <a:ext cx="2945114" cy="266176"/>
          </a:xfrm>
          <a:prstGeom prst="roundRect">
            <a:avLst>
              <a:gd name="adj" fmla="val 19193"/>
            </a:avLst>
          </a:prstGeom>
          <a:solidFill>
            <a:srgbClr val="0400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GB" sz="1000" b="0" i="0" u="none" strike="noStrike" kern="0" cap="none" spc="0" normalizeH="0" baseline="0" noProof="0">
                <a:ln>
                  <a:noFill/>
                </a:ln>
                <a:solidFill>
                  <a:prstClr val="white"/>
                </a:solidFill>
                <a:effectLst/>
                <a:uLnTx/>
                <a:uFillTx/>
                <a:latin typeface="Tenorite"/>
                <a:ea typeface="+mn-ea"/>
                <a:cs typeface="+mn-cs"/>
                <a:sym typeface="Tenorite Regular"/>
              </a:rPr>
              <a:t> Scottish Water Business &amp; IT Users</a:t>
            </a:r>
          </a:p>
        </p:txBody>
      </p:sp>
      <p:sp>
        <p:nvSpPr>
          <p:cNvPr id="4" name="Rectangle: Rounded Corners 3">
            <a:extLst>
              <a:ext uri="{FF2B5EF4-FFF2-40B4-BE49-F238E27FC236}">
                <a16:creationId xmlns:a16="http://schemas.microsoft.com/office/drawing/2014/main" id="{F5E31068-6E11-D17E-DB78-503B5A49BB1B}"/>
              </a:ext>
            </a:extLst>
          </p:cNvPr>
          <p:cNvSpPr/>
          <p:nvPr/>
        </p:nvSpPr>
        <p:spPr>
          <a:xfrm>
            <a:off x="570626" y="1617329"/>
            <a:ext cx="2945114" cy="220618"/>
          </a:xfrm>
          <a:prstGeom prst="roundRect">
            <a:avLst>
              <a:gd name="adj" fmla="val 19193"/>
            </a:avLst>
          </a:prstGeom>
          <a:solidFill>
            <a:srgbClr val="3F3A3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GB" sz="1000" b="0" i="0" u="none" strike="noStrike" kern="0" cap="none" spc="0" normalizeH="0" baseline="0" noProof="0">
                <a:ln>
                  <a:noFill/>
                </a:ln>
                <a:solidFill>
                  <a:prstClr val="white"/>
                </a:solidFill>
                <a:effectLst/>
                <a:uLnTx/>
                <a:uFillTx/>
                <a:latin typeface="Tenorite"/>
                <a:ea typeface="+mn-ea"/>
                <a:cs typeface="+mn-cs"/>
                <a:sym typeface="Tenorite Regular"/>
              </a:rPr>
              <a:t>Digital Experience Centre (DEC)</a:t>
            </a:r>
          </a:p>
        </p:txBody>
      </p:sp>
      <p:sp>
        <p:nvSpPr>
          <p:cNvPr id="5" name="Rectangle: Rounded Corners 4">
            <a:extLst>
              <a:ext uri="{FF2B5EF4-FFF2-40B4-BE49-F238E27FC236}">
                <a16:creationId xmlns:a16="http://schemas.microsoft.com/office/drawing/2014/main" id="{BBBB8B1D-A170-6063-13F7-CB3DC75451E9}"/>
              </a:ext>
            </a:extLst>
          </p:cNvPr>
          <p:cNvSpPr/>
          <p:nvPr/>
        </p:nvSpPr>
        <p:spPr>
          <a:xfrm>
            <a:off x="5125187" y="1303366"/>
            <a:ext cx="2945114" cy="266176"/>
          </a:xfrm>
          <a:prstGeom prst="roundRect">
            <a:avLst>
              <a:gd name="adj" fmla="val 19193"/>
            </a:avLst>
          </a:prstGeom>
          <a:solidFill>
            <a:srgbClr val="0400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hangingPunct="0">
              <a:defRPr/>
            </a:pPr>
            <a:r>
              <a:rPr kumimoji="0" lang="en-GB" sz="1000" b="0" i="0" u="none" strike="noStrike" kern="0" cap="none" spc="0" normalizeH="0" baseline="0" noProof="0">
                <a:ln>
                  <a:noFill/>
                </a:ln>
                <a:solidFill>
                  <a:prstClr val="white"/>
                </a:solidFill>
                <a:effectLst/>
                <a:uLnTx/>
                <a:uFillTx/>
                <a:latin typeface="Tenorite"/>
                <a:ea typeface="+mn-ea"/>
                <a:cs typeface="+mn-cs"/>
                <a:sym typeface="Tenorite Regular"/>
              </a:rPr>
              <a:t> </a:t>
            </a:r>
            <a:r>
              <a:rPr lang="en-GB" sz="1000" kern="0">
                <a:solidFill>
                  <a:prstClr val="white"/>
                </a:solidFill>
                <a:latin typeface="Tenorite"/>
                <a:sym typeface="Tenorite Regular"/>
              </a:rPr>
              <a:t>Scottish Water</a:t>
            </a:r>
            <a:r>
              <a:rPr kumimoji="0" lang="en-GB" sz="1000" b="0" i="0" u="none" strike="noStrike" kern="0" cap="none" spc="0" normalizeH="0" baseline="0" noProof="0">
                <a:ln>
                  <a:noFill/>
                </a:ln>
                <a:solidFill>
                  <a:prstClr val="white"/>
                </a:solidFill>
                <a:effectLst/>
                <a:uLnTx/>
                <a:uFillTx/>
                <a:latin typeface="Tenorite"/>
                <a:ea typeface="+mn-ea"/>
                <a:cs typeface="+mn-cs"/>
                <a:sym typeface="Tenorite Regular"/>
              </a:rPr>
              <a:t> Business &amp; IT Users</a:t>
            </a:r>
          </a:p>
        </p:txBody>
      </p:sp>
      <p:sp>
        <p:nvSpPr>
          <p:cNvPr id="6" name="Rectangle: Rounded Corners 5">
            <a:extLst>
              <a:ext uri="{FF2B5EF4-FFF2-40B4-BE49-F238E27FC236}">
                <a16:creationId xmlns:a16="http://schemas.microsoft.com/office/drawing/2014/main" id="{ED941DF8-D16C-DAD0-6B0F-8BCDE55D5526}"/>
              </a:ext>
            </a:extLst>
          </p:cNvPr>
          <p:cNvSpPr/>
          <p:nvPr/>
        </p:nvSpPr>
        <p:spPr>
          <a:xfrm>
            <a:off x="5125187" y="1602920"/>
            <a:ext cx="2945114" cy="220618"/>
          </a:xfrm>
          <a:prstGeom prst="roundRect">
            <a:avLst>
              <a:gd name="adj" fmla="val 19193"/>
            </a:avLst>
          </a:prstGeom>
          <a:solidFill>
            <a:srgbClr val="3F3A3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GB" sz="1000" b="0" i="0" u="none" strike="noStrike" kern="0" cap="none" spc="0" normalizeH="0" baseline="0" noProof="0">
                <a:ln>
                  <a:noFill/>
                </a:ln>
                <a:solidFill>
                  <a:prstClr val="white"/>
                </a:solidFill>
                <a:effectLst/>
                <a:uLnTx/>
                <a:uFillTx/>
                <a:latin typeface="Tenorite"/>
                <a:ea typeface="+mn-ea"/>
                <a:cs typeface="+mn-cs"/>
                <a:sym typeface="Tenorite Regular"/>
              </a:rPr>
              <a:t>Digital Experience Centre (DEC)</a:t>
            </a:r>
          </a:p>
        </p:txBody>
      </p:sp>
      <p:cxnSp>
        <p:nvCxnSpPr>
          <p:cNvPr id="16" name="Straight Arrow Connector 15">
            <a:extLst>
              <a:ext uri="{FF2B5EF4-FFF2-40B4-BE49-F238E27FC236}">
                <a16:creationId xmlns:a16="http://schemas.microsoft.com/office/drawing/2014/main" id="{75579E81-BDCC-58DE-956F-F632AC6BD39C}"/>
              </a:ext>
            </a:extLst>
          </p:cNvPr>
          <p:cNvCxnSpPr/>
          <p:nvPr/>
        </p:nvCxnSpPr>
        <p:spPr>
          <a:xfrm>
            <a:off x="677074" y="1180410"/>
            <a:ext cx="2774481"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7" name="Rectangle 16">
            <a:extLst>
              <a:ext uri="{FF2B5EF4-FFF2-40B4-BE49-F238E27FC236}">
                <a16:creationId xmlns:a16="http://schemas.microsoft.com/office/drawing/2014/main" id="{DE06D3E9-8B64-C2B4-2191-0E6BD8752CEF}"/>
              </a:ext>
            </a:extLst>
          </p:cNvPr>
          <p:cNvSpPr/>
          <p:nvPr/>
        </p:nvSpPr>
        <p:spPr>
          <a:xfrm>
            <a:off x="468091" y="882055"/>
            <a:ext cx="3240000" cy="468000"/>
          </a:xfrm>
          <a:prstGeom prst="rect">
            <a:avLst/>
          </a:prstGeom>
          <a:noFill/>
          <a:ln w="25400" cap="flat" cmpd="sng" algn="ctr">
            <a:noFill/>
            <a:prstDash val="solid"/>
          </a:ln>
          <a:effectLst/>
        </p:spPr>
        <p:txBody>
          <a:bodyPr rtlCol="0" anchor="ctr"/>
          <a:lstStyle/>
          <a:p>
            <a:pPr algn="ctr" defTabSz="550320">
              <a:defRPr/>
            </a:pPr>
            <a:endParaRPr lang="en-US" sz="1200">
              <a:latin typeface="Helvetica"/>
              <a:cs typeface="Arial"/>
            </a:endParaRPr>
          </a:p>
          <a:p>
            <a:pPr algn="ctr" defTabSz="550320">
              <a:defRPr/>
            </a:pPr>
            <a:r>
              <a:rPr lang="en-US" sz="1200">
                <a:latin typeface="Helvetica"/>
                <a:cs typeface="Arial"/>
              </a:rPr>
              <a:t>1- 8 months</a:t>
            </a:r>
          </a:p>
          <a:p>
            <a:pPr algn="ctr" defTabSz="550320">
              <a:defRPr/>
            </a:pPr>
            <a:endParaRPr lang="en-US" sz="1200">
              <a:latin typeface="Helvetica"/>
              <a:cs typeface="Arial"/>
            </a:endParaRPr>
          </a:p>
        </p:txBody>
      </p:sp>
      <p:cxnSp>
        <p:nvCxnSpPr>
          <p:cNvPr id="18" name="Straight Arrow Connector 17">
            <a:extLst>
              <a:ext uri="{FF2B5EF4-FFF2-40B4-BE49-F238E27FC236}">
                <a16:creationId xmlns:a16="http://schemas.microsoft.com/office/drawing/2014/main" id="{D6830B81-C281-219B-33B1-352F8F238740}"/>
              </a:ext>
            </a:extLst>
          </p:cNvPr>
          <p:cNvCxnSpPr/>
          <p:nvPr/>
        </p:nvCxnSpPr>
        <p:spPr>
          <a:xfrm>
            <a:off x="5168718" y="1168480"/>
            <a:ext cx="2774481"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9" name="Rectangle 18">
            <a:extLst>
              <a:ext uri="{FF2B5EF4-FFF2-40B4-BE49-F238E27FC236}">
                <a16:creationId xmlns:a16="http://schemas.microsoft.com/office/drawing/2014/main" id="{982F3F11-A82E-02DF-438F-6C4DE4AF48E8}"/>
              </a:ext>
            </a:extLst>
          </p:cNvPr>
          <p:cNvSpPr/>
          <p:nvPr/>
        </p:nvSpPr>
        <p:spPr>
          <a:xfrm>
            <a:off x="4959735" y="870125"/>
            <a:ext cx="3240000" cy="468000"/>
          </a:xfrm>
          <a:prstGeom prst="rect">
            <a:avLst/>
          </a:prstGeom>
          <a:noFill/>
          <a:ln w="25400" cap="flat" cmpd="sng" algn="ctr">
            <a:noFill/>
            <a:prstDash val="solid"/>
          </a:ln>
          <a:effectLst/>
        </p:spPr>
        <p:txBody>
          <a:bodyPr rtlCol="0" anchor="ctr"/>
          <a:lstStyle/>
          <a:p>
            <a:pPr algn="ctr" defTabSz="550320">
              <a:defRPr/>
            </a:pPr>
            <a:endParaRPr lang="en-US" sz="1200">
              <a:latin typeface="Helvetica"/>
              <a:cs typeface="Arial"/>
            </a:endParaRPr>
          </a:p>
          <a:p>
            <a:pPr algn="ctr" defTabSz="550320">
              <a:defRPr/>
            </a:pPr>
            <a:r>
              <a:rPr lang="en-US" sz="1200">
                <a:latin typeface="Helvetica"/>
                <a:cs typeface="Arial"/>
              </a:rPr>
              <a:t>From month 8</a:t>
            </a:r>
          </a:p>
          <a:p>
            <a:pPr algn="ctr" defTabSz="550320">
              <a:defRPr/>
            </a:pPr>
            <a:endParaRPr lang="en-US" sz="1200">
              <a:latin typeface="Helvetica"/>
              <a:cs typeface="Arial"/>
            </a:endParaRPr>
          </a:p>
        </p:txBody>
      </p:sp>
    </p:spTree>
    <p:extLst>
      <p:ext uri="{BB962C8B-B14F-4D97-AF65-F5344CB8AC3E}">
        <p14:creationId xmlns:p14="http://schemas.microsoft.com/office/powerpoint/2010/main" val="1242427288"/>
      </p:ext>
    </p:extLst>
  </p:cSld>
  <p:clrMapOvr>
    <a:masterClrMapping/>
  </p:clrMapOvr>
  <p:transition spd="med"/>
</p:sld>
</file>

<file path=ppt/theme/theme1.xml><?xml version="1.0" encoding="utf-8"?>
<a:theme xmlns:a="http://schemas.openxmlformats.org/drawingml/2006/main" name="Office 2013 - 2022 Theme">
  <a:themeElements>
    <a:clrScheme name="Office 2013 - 2022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2013 - 2022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13 - 2022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2.xml><?xml version="1.0" encoding="utf-8"?>
<a:theme xmlns:a="http://schemas.openxmlformats.org/drawingml/2006/main" name="Blank_Prep_Slides">
  <a:themeElements>
    <a:clrScheme name="Denali">
      <a:dk1>
        <a:srgbClr val="000000"/>
      </a:dk1>
      <a:lt1>
        <a:srgbClr val="FFFFFF"/>
      </a:lt1>
      <a:dk2>
        <a:srgbClr val="1C1C1C"/>
      </a:dk2>
      <a:lt2>
        <a:srgbClr val="E7E6E6"/>
      </a:lt2>
      <a:accent1>
        <a:srgbClr val="341A55"/>
      </a:accent1>
      <a:accent2>
        <a:srgbClr val="8E38B0"/>
      </a:accent2>
      <a:accent3>
        <a:srgbClr val="B71E6B"/>
      </a:accent3>
      <a:accent4>
        <a:srgbClr val="ED7D31"/>
      </a:accent4>
      <a:accent5>
        <a:srgbClr val="95B44E"/>
      </a:accent5>
      <a:accent6>
        <a:srgbClr val="7470A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Blank_Prep_Slides">
  <a:themeElements>
    <a:clrScheme name="Denali">
      <a:dk1>
        <a:srgbClr val="000000"/>
      </a:dk1>
      <a:lt1>
        <a:srgbClr val="FFFFFF"/>
      </a:lt1>
      <a:dk2>
        <a:srgbClr val="1C1C1C"/>
      </a:dk2>
      <a:lt2>
        <a:srgbClr val="E7E6E6"/>
      </a:lt2>
      <a:accent1>
        <a:srgbClr val="341A55"/>
      </a:accent1>
      <a:accent2>
        <a:srgbClr val="8E38B0"/>
      </a:accent2>
      <a:accent3>
        <a:srgbClr val="B71E6B"/>
      </a:accent3>
      <a:accent4>
        <a:srgbClr val="ED7D31"/>
      </a:accent4>
      <a:accent5>
        <a:srgbClr val="95B44E"/>
      </a:accent5>
      <a:accent6>
        <a:srgbClr val="7470A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Wipro_Denali_PPT_Template" id="{A7928EB1-A6DE-2746-8AB8-DCFEA8896AC4}" vid="{78026516-F3C3-794F-899A-DDC643F6DBC1}"/>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00AFFC6241AFE41B237848121ABBDFC" ma:contentTypeVersion="12" ma:contentTypeDescription="Create a new document." ma:contentTypeScope="" ma:versionID="8589d46eb550309a8cbe1bd1ec004aa7">
  <xsd:schema xmlns:xsd="http://www.w3.org/2001/XMLSchema" xmlns:xs="http://www.w3.org/2001/XMLSchema" xmlns:p="http://schemas.microsoft.com/office/2006/metadata/properties" xmlns:ns2="1930ceab-cc68-4018-bd0b-30b5385815cd" xmlns:ns3="ea3e5f94-5bf7-4a3e-be59-1e739ff0620d" targetNamespace="http://schemas.microsoft.com/office/2006/metadata/properties" ma:root="true" ma:fieldsID="4e5ef321a89c042bc0c37a1ebcd0c7ad" ns2:_="" ns3:_="">
    <xsd:import namespace="1930ceab-cc68-4018-bd0b-30b5385815cd"/>
    <xsd:import namespace="ea3e5f94-5bf7-4a3e-be59-1e739ff0620d"/>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DateTaken" minOccurs="0"/>
                <xsd:element ref="ns2:MediaServiceGenerationTime" minOccurs="0"/>
                <xsd:element ref="ns2:MediaServiceEventHashCode" minOccurs="0"/>
                <xsd:element ref="ns2:MediaLengthInSeconds" minOccurs="0"/>
                <xsd:element ref="ns2:lcf76f155ced4ddcb4097134ff3c332f" minOccurs="0"/>
                <xsd:element ref="ns3:TaxCatchAll" minOccurs="0"/>
                <xsd:element ref="ns2:MediaServiceOCR" minOccurs="0"/>
                <xsd:element ref="ns2: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930ceab-cc68-4018-bd0b-30b5385815c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DateTaken" ma:index="11" nillable="true" ma:displayName="MediaServiceDateTaken" ma:hidden="true" ma:indexed="true" ma:internalName="MediaServiceDateTaken"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LengthInSeconds" ma:index="14" nillable="true" ma:displayName="MediaLengthInSeconds" ma:hidden="true" ma:internalName="MediaLengthInSeconds" ma:readOnly="true">
      <xsd:simpleType>
        <xsd:restriction base="dms:Unknown"/>
      </xsd:simpleType>
    </xsd:element>
    <xsd:element name="lcf76f155ced4ddcb4097134ff3c332f" ma:index="16" nillable="true" ma:taxonomy="true" ma:internalName="lcf76f155ced4ddcb4097134ff3c332f" ma:taxonomyFieldName="MediaServiceImageTags" ma:displayName="Image Tags" ma:readOnly="false" ma:fieldId="{5cf76f15-5ced-4ddc-b409-7134ff3c332f}" ma:taxonomyMulti="true" ma:sspId="726df4c0-9ee9-406c-8b5c-a0fe24c95ff8" ma:termSetId="09814cd3-568e-fe90-9814-8d621ff8fb84" ma:anchorId="fba54fb3-c3e1-fe81-a776-ca4b69148c4d" ma:open="true" ma:isKeyword="false">
      <xsd:complexType>
        <xsd:sequence>
          <xsd:element ref="pc:Terms" minOccurs="0" maxOccurs="1"/>
        </xsd:sequence>
      </xsd:complexType>
    </xsd:element>
    <xsd:element name="MediaServiceOCR" ma:index="18" nillable="true" ma:displayName="Extracted Text" ma:internalName="MediaServiceOCR" ma:readOnly="true">
      <xsd:simpleType>
        <xsd:restriction base="dms:Note">
          <xsd:maxLength value="255"/>
        </xsd:restriction>
      </xsd:simpleType>
    </xsd:element>
    <xsd:element name="MediaServiceBillingMetadata" ma:index="19" nillable="true" ma:displayName="MediaServiceBillingMetadata" ma:hidden="true" ma:internalName="MediaServiceBilling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ea3e5f94-5bf7-4a3e-be59-1e739ff0620d" elementFormDefault="qualified">
    <xsd:import namespace="http://schemas.microsoft.com/office/2006/documentManagement/types"/>
    <xsd:import namespace="http://schemas.microsoft.com/office/infopath/2007/PartnerControls"/>
    <xsd:element name="TaxCatchAll" ma:index="17" nillable="true" ma:displayName="Taxonomy Catch All Column" ma:hidden="true" ma:list="{c89821ef-c30c-4028-9d73-74e11bc835e7}" ma:internalName="TaxCatchAll" ma:showField="CatchAllData" ma:web="ea3e5f94-5bf7-4a3e-be59-1e739ff0620d">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1930ceab-cc68-4018-bd0b-30b5385815cd">
      <Terms xmlns="http://schemas.microsoft.com/office/infopath/2007/PartnerControls"/>
    </lcf76f155ced4ddcb4097134ff3c332f>
    <TaxCatchAll xmlns="ea3e5f94-5bf7-4a3e-be59-1e739ff0620d" xsi:nil="true"/>
  </documentManagement>
</p:properties>
</file>

<file path=customXml/itemProps1.xml><?xml version="1.0" encoding="utf-8"?>
<ds:datastoreItem xmlns:ds="http://schemas.openxmlformats.org/officeDocument/2006/customXml" ds:itemID="{457292DA-F8DD-41F5-A5C1-A68DD8924C4D}">
  <ds:schemaRefs>
    <ds:schemaRef ds:uri="1930ceab-cc68-4018-bd0b-30b5385815cd"/>
    <ds:schemaRef ds:uri="ea3e5f94-5bf7-4a3e-be59-1e739ff0620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D08DD086-84D7-4A12-BF88-C266CD1CE318}">
  <ds:schemaRefs>
    <ds:schemaRef ds:uri="http://schemas.microsoft.com/sharepoint/v3/contenttype/forms"/>
  </ds:schemaRefs>
</ds:datastoreItem>
</file>

<file path=customXml/itemProps3.xml><?xml version="1.0" encoding="utf-8"?>
<ds:datastoreItem xmlns:ds="http://schemas.openxmlformats.org/officeDocument/2006/customXml" ds:itemID="{00C9E179-37DF-4FA8-A5D1-859C9D87434C}">
  <ds:schemaRefs>
    <ds:schemaRef ds:uri="1930ceab-cc68-4018-bd0b-30b5385815cd"/>
    <ds:schemaRef ds:uri="ea3e5f94-5bf7-4a3e-be59-1e739ff0620d"/>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40</Slides>
  <Notes>26</Notes>
  <HiddenSlides>0</HiddenSlides>
  <ScaleCrop>false</ScaleCrop>
  <HeadingPairs>
    <vt:vector size="4" baseType="variant">
      <vt:variant>
        <vt:lpstr>Theme</vt:lpstr>
      </vt:variant>
      <vt:variant>
        <vt:i4>3</vt:i4>
      </vt:variant>
      <vt:variant>
        <vt:lpstr>Slide Titles</vt:lpstr>
      </vt:variant>
      <vt:variant>
        <vt:i4>40</vt:i4>
      </vt:variant>
    </vt:vector>
  </HeadingPairs>
  <TitlesOfParts>
    <vt:vector size="43" baseType="lpstr">
      <vt:lpstr>Office 2013 - 2022 Theme</vt:lpstr>
      <vt:lpstr>Blank_Prep_Slides</vt:lpstr>
      <vt:lpstr>1_Blank_Prep_Slides</vt:lpstr>
      <vt:lpstr>Scottish Water</vt:lpstr>
      <vt:lpstr>Deal Overview</vt:lpstr>
      <vt:lpstr>Support Scope Briefing</vt:lpstr>
      <vt:lpstr>Observation and analysis for enterprise applications</vt:lpstr>
      <vt:lpstr>Our Solution theme aligned to Scottish Water’s goals</vt:lpstr>
      <vt:lpstr>Our key building solution blocks for Scottish Water Based on Analysis and inferences we infused Solution themes with our NextGen AMS to enhance CloudOps experiences to operations, business and IT stake holders </vt:lpstr>
      <vt:lpstr>PowerPoint Presentation</vt:lpstr>
      <vt:lpstr>Our Target Operating Model</vt:lpstr>
      <vt:lpstr>PowerPoint Presentation</vt:lpstr>
      <vt:lpstr>Our integrated operating model is designed for efficiency, resilience and agility</vt:lpstr>
      <vt:lpstr>Delivery Locations</vt:lpstr>
      <vt:lpstr>Monitoring + Observability + AI</vt:lpstr>
      <vt:lpstr>DEC  Services</vt:lpstr>
      <vt:lpstr>Service Desk Services</vt:lpstr>
      <vt:lpstr>How?</vt:lpstr>
      <vt:lpstr>ServiceNow (+ AI)</vt:lpstr>
      <vt:lpstr>Assumptions and Clarifications from Scottish Water</vt:lpstr>
      <vt:lpstr>Enterprise Applications</vt:lpstr>
      <vt:lpstr>Enterprise Applications</vt:lpstr>
      <vt:lpstr>How?</vt:lpstr>
      <vt:lpstr>Assumptions and Clarifications from Scottish Water</vt:lpstr>
      <vt:lpstr>Azure Cloud Platform/ Data Platform/  Microsoft 365</vt:lpstr>
      <vt:lpstr>Azure Cloud Platform</vt:lpstr>
      <vt:lpstr>Data Cloud Platform (Azure + Power BI)</vt:lpstr>
      <vt:lpstr>Microsoft 365</vt:lpstr>
      <vt:lpstr>How?</vt:lpstr>
      <vt:lpstr>How?</vt:lpstr>
      <vt:lpstr>Assumptions and Clarifications from Scottish Water</vt:lpstr>
      <vt:lpstr>Clarifications required from Scottish Water for Microsoft 365 Service</vt:lpstr>
      <vt:lpstr>SR27</vt:lpstr>
      <vt:lpstr>Clarifications required from Scottish Water for Microsoft .NET</vt:lpstr>
      <vt:lpstr>SR 27</vt:lpstr>
      <vt:lpstr>Projects</vt:lpstr>
      <vt:lpstr>Projects</vt:lpstr>
      <vt:lpstr>Appendix</vt:lpstr>
      <vt:lpstr>   LIMS APPLICATION MIGRATION                                                     </vt:lpstr>
      <vt:lpstr>LIMS Migration on-premise LIMS Applications to a cloud computing model Infrastructure as a Service (IaaS)</vt:lpstr>
      <vt:lpstr>Global Centralized LIMS Implementation</vt:lpstr>
      <vt:lpstr>LIMS MIGRATION </vt:lpstr>
      <vt:lpstr>   LIMS On-Premise to Cloud Migration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Sugandha Anand</dc:creator>
  <cp:revision>1</cp:revision>
  <dcterms:created xsi:type="dcterms:W3CDTF">2025-06-24T14:06:49Z</dcterms:created>
  <dcterms:modified xsi:type="dcterms:W3CDTF">2025-07-30T07:22:50Z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a8c544ca-bb84-4280-906e-934547e1d30c_Enabled">
    <vt:lpwstr>true</vt:lpwstr>
  </property>
  <property fmtid="{D5CDD505-2E9C-101B-9397-08002B2CF9AE}" pid="3" name="MSIP_Label_a8c544ca-bb84-4280-906e-934547e1d30c_SetDate">
    <vt:lpwstr>2025-06-24T14:09:17Z</vt:lpwstr>
  </property>
  <property fmtid="{D5CDD505-2E9C-101B-9397-08002B2CF9AE}" pid="4" name="MSIP_Label_a8c544ca-bb84-4280-906e-934547e1d30c_Method">
    <vt:lpwstr>Privileged</vt:lpwstr>
  </property>
  <property fmtid="{D5CDD505-2E9C-101B-9397-08002B2CF9AE}" pid="5" name="MSIP_Label_a8c544ca-bb84-4280-906e-934547e1d30c_Name">
    <vt:lpwstr>Internal - General Use</vt:lpwstr>
  </property>
  <property fmtid="{D5CDD505-2E9C-101B-9397-08002B2CF9AE}" pid="6" name="MSIP_Label_a8c544ca-bb84-4280-906e-934547e1d30c_SiteId">
    <vt:lpwstr>258ac4e4-146a-411e-9dc8-79a9e12fd6da</vt:lpwstr>
  </property>
  <property fmtid="{D5CDD505-2E9C-101B-9397-08002B2CF9AE}" pid="7" name="MSIP_Label_a8c544ca-bb84-4280-906e-934547e1d30c_ActionId">
    <vt:lpwstr>99ab5e1d-ea7d-4a1e-bb55-7e45f2273643</vt:lpwstr>
  </property>
  <property fmtid="{D5CDD505-2E9C-101B-9397-08002B2CF9AE}" pid="8" name="MSIP_Label_a8c544ca-bb84-4280-906e-934547e1d30c_ContentBits">
    <vt:lpwstr>2</vt:lpwstr>
  </property>
  <property fmtid="{D5CDD505-2E9C-101B-9397-08002B2CF9AE}" pid="9" name="MSIP_Label_a8c544ca-bb84-4280-906e-934547e1d30c_Tag">
    <vt:lpwstr>10, 0, 1, 1</vt:lpwstr>
  </property>
  <property fmtid="{D5CDD505-2E9C-101B-9397-08002B2CF9AE}" pid="10" name="ClassificationContentMarkingFooterLocations">
    <vt:lpwstr>Office 2013 - 2022 Theme:8</vt:lpwstr>
  </property>
  <property fmtid="{D5CDD505-2E9C-101B-9397-08002B2CF9AE}" pid="11" name="ClassificationContentMarkingFooterText">
    <vt:lpwstr>Internal - General Use</vt:lpwstr>
  </property>
  <property fmtid="{D5CDD505-2E9C-101B-9397-08002B2CF9AE}" pid="12" name="ContentTypeId">
    <vt:lpwstr>0x010100D00AFFC6241AFE41B237848121ABBDFC</vt:lpwstr>
  </property>
  <property fmtid="{D5CDD505-2E9C-101B-9397-08002B2CF9AE}" pid="13" name="MediaServiceImageTags">
    <vt:lpwstr/>
  </property>
</Properties>
</file>